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256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56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241" autoAdjust="0"/>
  </p:normalViewPr>
  <p:slideViewPr>
    <p:cSldViewPr snapToGrid="0">
      <p:cViewPr>
        <p:scale>
          <a:sx n="125" d="100"/>
          <a:sy n="125" d="100"/>
        </p:scale>
        <p:origin x="0" y="-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8/9/2020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8/9/2020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8/9/2020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8/9/2020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0780" y="1575384"/>
            <a:ext cx="10515600" cy="2387600"/>
          </a:xfrm>
        </p:spPr>
        <p:txBody>
          <a:bodyPr anchor="ctr" anchorCtr="0"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FONT PAIRING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Leelawadee UI Semilight" panose="020B0402040204020203" pitchFamily="34" charset="-34"/>
              </a:rPr>
              <a:t>The secret to amazing presentations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19882" y="5428619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C9CE0-6818-401D-8189-C9B72504D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>
                <a:latin typeface="Montserrat" panose="00000500000000000000" pitchFamily="50" charset="0"/>
              </a:rPr>
              <a:t>EXAMPLE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0783BC-C628-4CB7-B5D9-0FF53DAD9AF4}"/>
              </a:ext>
            </a:extLst>
          </p:cNvPr>
          <p:cNvSpPr txBox="1"/>
          <p:nvPr/>
        </p:nvSpPr>
        <p:spPr>
          <a:xfrm>
            <a:off x="521208" y="2828835"/>
            <a:ext cx="46955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Century Gothic" panose="020B0502020202020204" pitchFamily="34" charset="0"/>
              </a:rPr>
              <a:t>Century Gothic</a:t>
            </a:r>
          </a:p>
          <a:p>
            <a:endParaRPr lang="en-US" dirty="0"/>
          </a:p>
          <a:p>
            <a:r>
              <a:rPr lang="en-US" i="1" dirty="0">
                <a:latin typeface="Lora" pitchFamily="2" charset="0"/>
              </a:rPr>
              <a:t>Hello and welcome to the world of balance. </a:t>
            </a:r>
          </a:p>
        </p:txBody>
      </p:sp>
    </p:spTree>
    <p:extLst>
      <p:ext uri="{BB962C8B-B14F-4D97-AF65-F5344CB8AC3E}">
        <p14:creationId xmlns:p14="http://schemas.microsoft.com/office/powerpoint/2010/main" val="85778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9112997-57D4-47D9-B9B6-C31E95EF1EEF}"/>
              </a:ext>
            </a:extLst>
          </p:cNvPr>
          <p:cNvSpPr txBox="1">
            <a:spLocks/>
          </p:cNvSpPr>
          <p:nvPr/>
        </p:nvSpPr>
        <p:spPr>
          <a:xfrm>
            <a:off x="497439" y="1604702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Montserrat" panose="00000500000000000000" pitchFamily="50" charset="0"/>
              </a:rPr>
              <a:t>MORE EXAMPLES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DB3C04-06A4-426B-8281-8D856AC73D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35" b="36514"/>
          <a:stretch/>
        </p:blipFill>
        <p:spPr>
          <a:xfrm>
            <a:off x="3061310" y="2577005"/>
            <a:ext cx="5596128" cy="379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80708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25A0713-A64B-439B-91E9-551CE2BAEA8D}" vid="{FD9CE0B8-0910-4446-AF74-F335AEE71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purl.org/dc/terms/"/>
    <ds:schemaRef ds:uri="http://schemas.openxmlformats.org/package/2006/metadata/core-properties"/>
    <ds:schemaRef ds:uri="16c05727-aa75-4e4a-9b5f-8a80a1165891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1af3243-3dd4-4a8d-8c0d-dd76da1f02a5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{0F9A5CE3-F512-4348-9461-F012E67714B8}tf10001108</Template>
  <TotalTime>44</TotalTime>
  <Words>22</Words>
  <Application>Microsoft Office PowerPoint</Application>
  <PresentationFormat>Widescreen</PresentationFormat>
  <Paragraphs>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Adobe Gothic Std B</vt:lpstr>
      <vt:lpstr>Arial</vt:lpstr>
      <vt:lpstr>Calibri</vt:lpstr>
      <vt:lpstr>Century Gothic</vt:lpstr>
      <vt:lpstr>Lora</vt:lpstr>
      <vt:lpstr>Montserrat</vt:lpstr>
      <vt:lpstr>Segoe UI</vt:lpstr>
      <vt:lpstr>Segoe UI Light</vt:lpstr>
      <vt:lpstr>WelcomeDoc</vt:lpstr>
      <vt:lpstr>FONT PAIRING</vt:lpstr>
      <vt:lpstr>EXAMPLE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PowerPoint</dc:title>
  <dc:creator>IR Media</dc:creator>
  <cp:keywords/>
  <cp:lastModifiedBy>MULTI.LAPTOP</cp:lastModifiedBy>
  <cp:revision>6</cp:revision>
  <dcterms:created xsi:type="dcterms:W3CDTF">2020-08-09T07:08:30Z</dcterms:created>
  <dcterms:modified xsi:type="dcterms:W3CDTF">2020-08-09T17:39:10Z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