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B8C2"/>
    <a:srgbClr val="8EBF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176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182D0-8D11-4D79-8B16-1FAEF4CA7D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2F4983-0F52-4437-A1AC-3278662E4A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F4290A-8799-4FE9-9435-651B6ACEA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39285-2CB7-4FF7-A5BF-F36BCEB7B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2E96E9-31F1-40EC-9C03-F49E9BA1F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066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FC33B-AE1C-4ECC-A00D-3471D60F3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CAC87F-31EB-4806-B62F-D8A59A305C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370B7-3B3F-4219-BB76-4BB0CB757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6A5A9-36CA-4083-A47D-82E637562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AA965F-28F8-4C7A-B5E9-92AD7C2BC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708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5F518B-ED51-4C62-8242-D37C434FDA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D5EFB3-8870-4E43-B7B3-F57EC72F87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8B6452-33DC-4D59-AC94-53CEC0FFB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1198EE-EFEB-4AE1-869E-A144DFA24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A48B5D-168C-44F5-AD2E-D85096FA0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07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51F76-1FE8-4352-858C-6D065B28F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78EEC0-465C-48FF-9D6E-E85DB4475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FA0C4B-7878-42C8-BE3B-686E1209D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56644-5BAA-4F4D-B4AD-D8C81E516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E0659-1881-4EFA-85EF-2CA7C8BD4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208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68EE4-2481-4940-A069-2332DA918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F51204-546F-462A-8B59-F08736385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39E1F0-D5AE-41C1-B370-5BE798708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C8E925-9F27-48CE-8A0A-29E0CD71D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A43A58-A503-4737-BD57-276235026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315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463F9-45DF-443F-9F2F-89F03DEE0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B1B4C-1114-47FD-A8CC-5DA6F07AEB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C196B3-6277-4795-8926-A100EFD56F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479E2B-0F0B-4C63-9AB8-BD7C85BC8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EC006A-9FE9-4CFB-82CF-0A66FDC94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73088C-FD95-403A-8684-CB35A4454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318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85E45-5ABB-4D18-A361-5616FF97A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9CC718-42EF-46F1-8447-2B003B5B33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D6CA2E-B6D4-4A08-A632-9BFFA09597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113D12-ADF1-4A07-87AF-F3E08B471D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04EDAB-2FE5-4E30-B5A4-0C945E3C98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C8EF56A-CC20-467C-AFEF-1227185D4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6AA366-AE5D-4BB7-A245-B978A8BE9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85281A-8BE7-4A65-ABB7-C179ADE9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590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C9B32-B308-4493-9BBE-5793F4A74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EC00C0-418D-4179-B61E-786601EB9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E90870-1250-4C4F-9D0E-08D74E0F0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4B40DB-3ECF-45DE-A0C2-023CADBF2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826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20CEFF-BB76-4403-8D1A-F8FDF4D8B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B23A0B-3135-4C69-BE61-1DE141D56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9AB6C-B171-467C-911D-7D0496F80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369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B904D-4507-4B8A-B146-A0CB3AF40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22848A-E20A-4666-9475-3FFB47E2D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96C08-C377-4C2F-BFBA-90D7F75A00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0F3B2F-C67A-4BF0-A024-736B4D5DC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394D29-F7AE-4513-BB86-64F833D9A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388754-A3D8-43CC-B584-2AB7A54F0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390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3EF22-2D82-4B02-9314-CCB12AE9E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CB6725-5B97-4648-A1C2-CCCE96A688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9548FF-E3CF-4F79-B958-EA0A446F50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EA037F-01CC-47DE-B0BA-5889A601E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2F2E2-35EF-4C59-A6A0-A320A6D85A7F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B3AF62-1955-449D-AB50-93EB58066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771173-6049-441F-818B-3820FE0C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182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780D13-88A7-4416-8728-1296D9A5B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3137A5-9DC3-4B98-BA7A-381B490C74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01AEFF-9A41-4B3E-AD9C-7BEB929EB6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2F2E2-35EF-4C59-A6A0-A320A6D85A7F}" type="datetimeFigureOut">
              <a:rPr lang="en-US" smtClean="0"/>
              <a:t>8/10/2020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E6823D-6DCE-46DF-9D56-67876B053A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1354B-C074-4C15-BA36-2C5EFDF68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2ABD2-01B3-4F88-89F8-77A0174C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43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tartup X – Perfect Pitch Deck Powerpoint Template [2019 Update]">
            <a:extLst>
              <a:ext uri="{FF2B5EF4-FFF2-40B4-BE49-F238E27FC236}">
                <a16:creationId xmlns:a16="http://schemas.microsoft.com/office/drawing/2014/main" id="{75560E35-6A8C-44EF-A8D5-91BF2696A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4928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 Media</dc:creator>
  <cp:lastModifiedBy>MULTI.LAPTOP</cp:lastModifiedBy>
  <cp:revision>2</cp:revision>
  <dcterms:created xsi:type="dcterms:W3CDTF">2020-08-10T15:07:23Z</dcterms:created>
  <dcterms:modified xsi:type="dcterms:W3CDTF">2020-08-10T15:23:52Z</dcterms:modified>
</cp:coreProperties>
</file>