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047"/>
    <a:srgbClr val="0A1721"/>
    <a:srgbClr val="1DB582"/>
    <a:srgbClr val="81EBC8"/>
    <a:srgbClr val="ACF2DA"/>
    <a:srgbClr val="F9F53D"/>
    <a:srgbClr val="F9F98F"/>
    <a:srgbClr val="EC9B88"/>
    <a:srgbClr val="F2BAAD"/>
    <a:srgbClr val="F2E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17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90C5D-2017-424C-BFE7-E1D3CB5D1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721835-328E-4305-87CF-FD367ECE48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00471-CBCE-40E5-A97B-958B09223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57CEB-6B9E-4452-872B-5115A1F6E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EE158-9CBA-49D4-8962-A3A715247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7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10407-23DD-4CF7-9246-FEF9CD9D2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B06FF9-6477-4D04-87E6-9F9491D9BB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1258B-29CA-4B5A-AA2B-571DC2561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144149-CC58-451B-A4C2-021B53E46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B5CB3D-D5D5-48E3-B32D-F82E4B78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852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71E618-AB37-4055-ABEB-15F87466D6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5232BD-E455-4A82-985B-95A0020D4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0BB67-AB4B-4EBB-8A32-3833695D2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07B4AF-C6E9-4D58-B563-39E91F314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C9CA2-D86C-4BA8-BDF4-C8DB89AFC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23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9435F-E43B-4F78-BDF8-DE0065A18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93A177-B668-4B0C-B06E-A5D3FEB1C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B95B4-3DB5-4D35-A46B-A188FDD48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01A44-04D8-4D04-A632-06AFEF8BC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5A617-19EE-4CEA-AFFF-2D94F8E16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77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0CDFD-12A0-4F63-99FF-F2182C62B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0D2D8-264E-484F-B820-5A63FAF9B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DCF1B-7BD3-4A56-BC87-6D65ECB63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BC63C-4882-42E2-A04E-81E7A1595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C9D8A-885C-4D5E-8610-AB03F4DF0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64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FD773-2CD0-43D6-86C5-1692E64FC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8442E-E326-4A70-AFCC-D32A728E3F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9B80DF-140A-41A6-A5D9-26D5DB2A4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6BB584-6B6B-45DB-B0B2-C7A3BF9D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74B95-0555-4032-982C-33AC75A37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EEE639-CECE-4139-B69F-1D0F004E6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47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42E14-68D7-4382-9D1F-EC21C5182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6B1E4-1C19-4365-B534-6B54A6555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D4730-82C4-48E7-9B37-4821CA5EC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B3EE3F-1B93-4756-87E5-187CFB7931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8CE978-B376-4012-A022-9426C4858F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5F970A-F430-4960-B947-E138C5935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227322-CE94-4F02-AE08-75BFCFC92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1EB7A6-3DB7-4B33-A781-C04EB64AE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1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940EA-462C-463E-B0F6-0533DCA65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A1CC5D-A964-423A-9F98-457DA411E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9CE315-F20A-411E-BF16-432CE1FE2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AEF5C4-8815-4137-9435-1B8EE4375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560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6ED8B2-2EBD-44F8-B14D-CCA847340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45F9DB-9814-4608-B755-842797874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306FE2-05B1-4875-B72D-270E000D2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03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CECF7-EAE2-4AC4-B717-E5F919CC4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ACBD9-4A6E-41B0-A5D9-A10F2DC76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9FFC9E-A08E-4D8B-8358-7B3B761C05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9A0B0-AD97-4569-A445-7B324DA91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82184-CEEB-4C4B-A641-CAECCCA69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AEDA77-C404-4B22-960E-074C2AA5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49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458A6-C570-4828-B5D2-428C816B7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2B21D-D46F-41C3-AE8B-C349D9821E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5D9FCB-BC8F-473E-A284-86653A06B0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ECB799-DE89-4389-A036-31CB2DAD4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CF49A-610D-4541-982F-A182E146C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7E1AD2-8441-4C6F-B257-F2403CBD6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321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F2D437-AC09-4D90-B366-225E633BE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F139F1-C925-4EF3-979F-EFA919FFF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1AD4F-B825-4E7B-8517-499FDAD68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4911E-E9B9-43DB-B60C-6BFC053A011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B45FD-1F83-4D80-84F8-C23560757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898A3-6439-4C2F-BE6B-B633EE484E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F0A9A-BF7B-41AC-A07C-42884BBD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6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60E2A99D-8A2E-4894-98F9-F3FFD63442AD}"/>
              </a:ext>
            </a:extLst>
          </p:cNvPr>
          <p:cNvSpPr/>
          <p:nvPr/>
        </p:nvSpPr>
        <p:spPr>
          <a:xfrm>
            <a:off x="0" y="4368800"/>
            <a:ext cx="3898900" cy="2489200"/>
          </a:xfrm>
          <a:prstGeom prst="rect">
            <a:avLst/>
          </a:prstGeom>
          <a:gradFill flip="none" rotWithShape="1">
            <a:gsLst>
              <a:gs pos="0">
                <a:srgbClr val="F2BAAD"/>
              </a:gs>
              <a:gs pos="100000">
                <a:srgbClr val="EC9B8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53DAE7B-3B9D-49EE-85AD-126CA47C6DC5}"/>
              </a:ext>
            </a:extLst>
          </p:cNvPr>
          <p:cNvSpPr/>
          <p:nvPr/>
        </p:nvSpPr>
        <p:spPr>
          <a:xfrm>
            <a:off x="8293100" y="4368800"/>
            <a:ext cx="3898900" cy="2501900"/>
          </a:xfrm>
          <a:prstGeom prst="rect">
            <a:avLst/>
          </a:prstGeom>
          <a:gradFill flip="none" rotWithShape="1">
            <a:gsLst>
              <a:gs pos="0">
                <a:srgbClr val="81EBC8"/>
              </a:gs>
              <a:gs pos="100000">
                <a:srgbClr val="ACF2DA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056E89-1371-4692-B2D7-5C202CF714EE}"/>
              </a:ext>
            </a:extLst>
          </p:cNvPr>
          <p:cNvSpPr/>
          <p:nvPr/>
        </p:nvSpPr>
        <p:spPr>
          <a:xfrm>
            <a:off x="0" y="0"/>
            <a:ext cx="3898900" cy="4368800"/>
          </a:xfrm>
          <a:prstGeom prst="rect">
            <a:avLst/>
          </a:prstGeom>
          <a:solidFill>
            <a:srgbClr val="F2BAA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B8AA57-E83B-423F-9355-348BACA85197}"/>
              </a:ext>
            </a:extLst>
          </p:cNvPr>
          <p:cNvSpPr/>
          <p:nvPr/>
        </p:nvSpPr>
        <p:spPr>
          <a:xfrm>
            <a:off x="3898900" y="0"/>
            <a:ext cx="4394200" cy="4368800"/>
          </a:xfrm>
          <a:prstGeom prst="rect">
            <a:avLst/>
          </a:prstGeom>
          <a:solidFill>
            <a:srgbClr val="F9F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F7BA5F4-6B24-4DEF-A80A-A06F5BD55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900" y="-1842729"/>
            <a:ext cx="4394200" cy="184272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B50E0B2-10FB-4BA0-B168-A5DFDD2A23D3}"/>
              </a:ext>
            </a:extLst>
          </p:cNvPr>
          <p:cNvSpPr/>
          <p:nvPr/>
        </p:nvSpPr>
        <p:spPr>
          <a:xfrm>
            <a:off x="8293100" y="0"/>
            <a:ext cx="3898900" cy="4368800"/>
          </a:xfrm>
          <a:prstGeom prst="rect">
            <a:avLst/>
          </a:prstGeom>
          <a:solidFill>
            <a:srgbClr val="ACF2DA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F32D5FD-9D02-4439-A541-BAF91D1D0E5B}"/>
              </a:ext>
            </a:extLst>
          </p:cNvPr>
          <p:cNvSpPr/>
          <p:nvPr/>
        </p:nvSpPr>
        <p:spPr>
          <a:xfrm>
            <a:off x="2565400" y="4368800"/>
            <a:ext cx="6794500" cy="2501900"/>
          </a:xfrm>
          <a:custGeom>
            <a:avLst/>
            <a:gdLst>
              <a:gd name="connsiteX0" fmla="*/ 0 w 4394200"/>
              <a:gd name="connsiteY0" fmla="*/ 0 h 4368800"/>
              <a:gd name="connsiteX1" fmla="*/ 4394200 w 4394200"/>
              <a:gd name="connsiteY1" fmla="*/ 0 h 4368800"/>
              <a:gd name="connsiteX2" fmla="*/ 4394200 w 4394200"/>
              <a:gd name="connsiteY2" fmla="*/ 4368800 h 4368800"/>
              <a:gd name="connsiteX3" fmla="*/ 0 w 4394200"/>
              <a:gd name="connsiteY3" fmla="*/ 4368800 h 4368800"/>
              <a:gd name="connsiteX4" fmla="*/ 0 w 4394200"/>
              <a:gd name="connsiteY4" fmla="*/ 0 h 4368800"/>
              <a:gd name="connsiteX0" fmla="*/ 1333500 w 5727700"/>
              <a:gd name="connsiteY0" fmla="*/ 0 h 4368800"/>
              <a:gd name="connsiteX1" fmla="*/ 5727700 w 5727700"/>
              <a:gd name="connsiteY1" fmla="*/ 0 h 4368800"/>
              <a:gd name="connsiteX2" fmla="*/ 5727700 w 5727700"/>
              <a:gd name="connsiteY2" fmla="*/ 4368800 h 4368800"/>
              <a:gd name="connsiteX3" fmla="*/ 0 w 5727700"/>
              <a:gd name="connsiteY3" fmla="*/ 2501900 h 4368800"/>
              <a:gd name="connsiteX4" fmla="*/ 1333500 w 5727700"/>
              <a:gd name="connsiteY4" fmla="*/ 0 h 4368800"/>
              <a:gd name="connsiteX0" fmla="*/ 1333500 w 6794500"/>
              <a:gd name="connsiteY0" fmla="*/ 0 h 2501900"/>
              <a:gd name="connsiteX1" fmla="*/ 5727700 w 6794500"/>
              <a:gd name="connsiteY1" fmla="*/ 0 h 2501900"/>
              <a:gd name="connsiteX2" fmla="*/ 6794500 w 6794500"/>
              <a:gd name="connsiteY2" fmla="*/ 2489200 h 2501900"/>
              <a:gd name="connsiteX3" fmla="*/ 0 w 6794500"/>
              <a:gd name="connsiteY3" fmla="*/ 2501900 h 2501900"/>
              <a:gd name="connsiteX4" fmla="*/ 1333500 w 6794500"/>
              <a:gd name="connsiteY4" fmla="*/ 0 h 25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4500" h="2501900">
                <a:moveTo>
                  <a:pt x="1333500" y="0"/>
                </a:moveTo>
                <a:lnTo>
                  <a:pt x="5727700" y="0"/>
                </a:lnTo>
                <a:lnTo>
                  <a:pt x="6794500" y="2489200"/>
                </a:lnTo>
                <a:lnTo>
                  <a:pt x="0" y="2501900"/>
                </a:lnTo>
                <a:lnTo>
                  <a:pt x="1333500" y="0"/>
                </a:lnTo>
                <a:close/>
              </a:path>
            </a:pathLst>
          </a:custGeom>
          <a:gradFill flip="none" rotWithShape="1">
            <a:gsLst>
              <a:gs pos="0">
                <a:srgbClr val="F9F98F"/>
              </a:gs>
              <a:gs pos="100000">
                <a:srgbClr val="F9F53D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1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0CD4F9-BD80-464C-9CD3-323C4D93F2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27"/>
          <a:stretch/>
        </p:blipFill>
        <p:spPr>
          <a:xfrm>
            <a:off x="3721100" y="0"/>
            <a:ext cx="84709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450202-BD83-49A2-94B9-C6657FE88D30}"/>
              </a:ext>
            </a:extLst>
          </p:cNvPr>
          <p:cNvSpPr/>
          <p:nvPr/>
        </p:nvSpPr>
        <p:spPr>
          <a:xfrm>
            <a:off x="1" y="0"/>
            <a:ext cx="5878349" cy="6858000"/>
          </a:xfrm>
          <a:custGeom>
            <a:avLst/>
            <a:gdLst>
              <a:gd name="connsiteX0" fmla="*/ 0 w 5727700"/>
              <a:gd name="connsiteY0" fmla="*/ 0 h 6858000"/>
              <a:gd name="connsiteX1" fmla="*/ 5727700 w 5727700"/>
              <a:gd name="connsiteY1" fmla="*/ 0 h 6858000"/>
              <a:gd name="connsiteX2" fmla="*/ 5727700 w 5727700"/>
              <a:gd name="connsiteY2" fmla="*/ 6858000 h 6858000"/>
              <a:gd name="connsiteX3" fmla="*/ 0 w 5727700"/>
              <a:gd name="connsiteY3" fmla="*/ 6858000 h 6858000"/>
              <a:gd name="connsiteX4" fmla="*/ 0 w 5727700"/>
              <a:gd name="connsiteY4" fmla="*/ 0 h 6858000"/>
              <a:gd name="connsiteX0" fmla="*/ 0 w 5727700"/>
              <a:gd name="connsiteY0" fmla="*/ 0 h 6858000"/>
              <a:gd name="connsiteX1" fmla="*/ 5727700 w 5727700"/>
              <a:gd name="connsiteY1" fmla="*/ 0 h 6858000"/>
              <a:gd name="connsiteX2" fmla="*/ 5727700 w 5727700"/>
              <a:gd name="connsiteY2" fmla="*/ 6858000 h 6858000"/>
              <a:gd name="connsiteX3" fmla="*/ 0 w 5727700"/>
              <a:gd name="connsiteY3" fmla="*/ 6858000 h 6858000"/>
              <a:gd name="connsiteX4" fmla="*/ 0 w 5727700"/>
              <a:gd name="connsiteY4" fmla="*/ 0 h 6858000"/>
              <a:gd name="connsiteX0" fmla="*/ 0 w 5786227"/>
              <a:gd name="connsiteY0" fmla="*/ 0 h 6858000"/>
              <a:gd name="connsiteX1" fmla="*/ 5727700 w 5786227"/>
              <a:gd name="connsiteY1" fmla="*/ 0 h 6858000"/>
              <a:gd name="connsiteX2" fmla="*/ 5727700 w 5786227"/>
              <a:gd name="connsiteY2" fmla="*/ 6858000 h 6858000"/>
              <a:gd name="connsiteX3" fmla="*/ 0 w 5786227"/>
              <a:gd name="connsiteY3" fmla="*/ 6858000 h 6858000"/>
              <a:gd name="connsiteX4" fmla="*/ 0 w 5786227"/>
              <a:gd name="connsiteY4" fmla="*/ 0 h 6858000"/>
              <a:gd name="connsiteX0" fmla="*/ 0 w 5860046"/>
              <a:gd name="connsiteY0" fmla="*/ 0 h 6858000"/>
              <a:gd name="connsiteX1" fmla="*/ 5727700 w 5860046"/>
              <a:gd name="connsiteY1" fmla="*/ 0 h 6858000"/>
              <a:gd name="connsiteX2" fmla="*/ 5727700 w 5860046"/>
              <a:gd name="connsiteY2" fmla="*/ 6858000 h 6858000"/>
              <a:gd name="connsiteX3" fmla="*/ 0 w 5860046"/>
              <a:gd name="connsiteY3" fmla="*/ 6858000 h 6858000"/>
              <a:gd name="connsiteX4" fmla="*/ 0 w 5860046"/>
              <a:gd name="connsiteY4" fmla="*/ 0 h 6858000"/>
              <a:gd name="connsiteX0" fmla="*/ 0 w 5878349"/>
              <a:gd name="connsiteY0" fmla="*/ 0 h 6858000"/>
              <a:gd name="connsiteX1" fmla="*/ 5727700 w 5878349"/>
              <a:gd name="connsiteY1" fmla="*/ 0 h 6858000"/>
              <a:gd name="connsiteX2" fmla="*/ 5727700 w 5878349"/>
              <a:gd name="connsiteY2" fmla="*/ 6858000 h 6858000"/>
              <a:gd name="connsiteX3" fmla="*/ 0 w 5878349"/>
              <a:gd name="connsiteY3" fmla="*/ 6858000 h 6858000"/>
              <a:gd name="connsiteX4" fmla="*/ 0 w 587834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8349" h="6858000">
                <a:moveTo>
                  <a:pt x="0" y="0"/>
                </a:moveTo>
                <a:lnTo>
                  <a:pt x="5727700" y="0"/>
                </a:lnTo>
                <a:cubicBezTo>
                  <a:pt x="4025900" y="4241800"/>
                  <a:pt x="6489700" y="2768600"/>
                  <a:pt x="5727700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1030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84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MULTI.LAPTOP</cp:lastModifiedBy>
  <cp:revision>3</cp:revision>
  <dcterms:created xsi:type="dcterms:W3CDTF">2020-08-09T15:25:42Z</dcterms:created>
  <dcterms:modified xsi:type="dcterms:W3CDTF">2020-08-09T15:46:08Z</dcterms:modified>
</cp:coreProperties>
</file>