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8CF46CE-DC2F-46B8-903D-4B537583A04E}">
          <p14:sldIdLst>
            <p14:sldId id="259"/>
            <p14:sldId id="258"/>
          </p14:sldIdLst>
        </p14:section>
        <p14:section name="Your Turn" id="{671B3F11-6665-43A8-B7BD-78C758087947}">
          <p14:sldIdLst>
            <p14:sldId id="256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1DC"/>
    <a:srgbClr val="FFDBCB"/>
    <a:srgbClr val="F27405"/>
    <a:srgbClr val="F29F05"/>
    <a:srgbClr val="2D62A6"/>
    <a:srgbClr val="2C55A5"/>
    <a:srgbClr val="4472C4"/>
    <a:srgbClr val="F2C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57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466B3-3B41-4218-B96B-60D8B645C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54E76C-A999-4F88-A72A-368B43965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4C59D-44CD-4927-B428-4875AB306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F10D2-6AE0-446F-8E9A-216EBB357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5729C-AB43-4913-BBB3-568D50A29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78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BB0A9-6BAC-492E-B345-E61C49F6A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8F91F4-5FD2-4092-8719-2FBA713C1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1D5B7-A197-4AD8-A720-9C1280F62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AFC81-FBF8-4A17-9718-2D25A1F54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B5C82-F845-4D27-B7F4-B0E747DBC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4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8D7744-F06F-4674-8A4B-3D7CFC408F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8927DE-786B-4C33-B674-02EEA0E68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1BD0A-08A5-4283-93D1-69F3AF3FA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D651F-0897-45A9-939B-6331678FC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1521E-0E05-4F59-9693-287117330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1BC30-0A4A-4CB3-B0ED-1312E1D74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70910-CC51-409D-A65A-DBFC98FA8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10A6E-40FD-4763-9781-9E574F35F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33BA5-4D25-4EFF-B334-CF782303B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5ABA8-E1B3-49AA-838B-054534C35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94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10232-FB9E-468E-83E3-9762B0119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42E8C-4BAD-4332-B882-CCE73DD69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51213-3D91-42CF-AB78-BD185DDB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4C5CC-5CC8-45EF-9644-5F4D40C50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8E325-1BE3-4858-871F-35D16A1E8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95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96D13-59F2-43D3-B7DE-DC0239E90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00D8E-31C2-49ED-9023-09336FD4A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4AC1DD-FAC5-4F6A-9570-8DA1ED1754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478163-7FF4-4FB0-BCE9-08A7F3BC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C1A9F-35EA-44EA-A141-53698FE0A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C3D33-EFD5-4491-B815-2356FA48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9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64808-7564-4FCE-B3FD-89B72605E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7FA0-D02C-497F-AC66-BE6837E6F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45E85-3534-4264-BF12-444AC42971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D25806-7CB6-4439-876C-5C12DB7DB9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1FF75D-AC14-40B5-BD80-A1959337CA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25E2EC-9708-4AB6-8739-1956F4DB3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D076DE-4E7D-43FC-B4FE-5426E1E96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A2F02A-CCD5-4210-9CA6-1A2B7EC19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42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BEC37-61CC-4C40-8FD6-0D281D024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A5F82B-E0A0-4E9F-B2BD-B6D09CC4F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986F1-4496-4822-A623-49801E6A9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3347CB-68A8-418A-99D8-9DAF44FD6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4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AE6DA0-6B47-4868-8DD0-793AE8BF5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859BAA-C9D3-44C5-9515-0CD8141FD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02B70-AE97-43AA-BE18-EE8024267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4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0D86C-2715-4026-A929-BE84952FB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2E535-42D6-43EC-BC58-47784D52C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4C05D0-1F1B-4534-9126-C7E4B3A8C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F4EEA3-AA0C-4A06-BB1D-49021202D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A4FE36-3EF6-4918-8602-9FA9B756E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EF7C5-459B-4F58-887B-F8A20B3B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0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3F95F-BB7C-4AA1-8E94-B7136A227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3BD4F1-5D19-4818-A2E5-B73559F66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7EA868-5C11-49A9-8C92-3C10E59F9E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75CE51-F91A-4B8D-B7A0-1F2FD8860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EFEC34-F889-42A5-88D7-8F71F55BE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5CBC68-F1D6-4AEF-8C4A-72EBF6BE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0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AAF15A-2E8A-4BCB-842B-5A85C3EF6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3B537-1F20-4270-93AC-E5764ED0C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EB136-068E-4F54-B38D-ACC1D75250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A2560-E690-4701-AF4F-490F04B17D6F}" type="datetimeFigureOut">
              <a:rPr lang="en-US" smtClean="0"/>
              <a:t>8/9/2020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775F4-FB74-4677-8B4B-BF8B5E992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C227B-2C2C-41F3-8CE5-C8A24F9C5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16C05-BE71-44CF-A2B4-68061EA12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6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lor.adobe.com/explor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C700F0-5F48-4BED-84E1-BAF729FA5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V="1">
            <a:off x="1455610" y="4260035"/>
            <a:ext cx="3452070" cy="1447642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0FD3B5A0-6ACA-495A-8E7D-8E409F7B9D6C}"/>
              </a:ext>
            </a:extLst>
          </p:cNvPr>
          <p:cNvGrpSpPr/>
          <p:nvPr/>
        </p:nvGrpSpPr>
        <p:grpSpPr>
          <a:xfrm>
            <a:off x="6832598" y="-2"/>
            <a:ext cx="5359402" cy="5359402"/>
            <a:chOff x="7061198" y="-1"/>
            <a:chExt cx="6794501" cy="6794501"/>
          </a:xfrm>
        </p:grpSpPr>
        <p:sp>
          <p:nvSpPr>
            <p:cNvPr id="5" name="Teardrop 4">
              <a:extLst>
                <a:ext uri="{FF2B5EF4-FFF2-40B4-BE49-F238E27FC236}">
                  <a16:creationId xmlns:a16="http://schemas.microsoft.com/office/drawing/2014/main" id="{2B367FEC-5497-4575-8AFA-DB2DDA5FBACA}"/>
                </a:ext>
              </a:extLst>
            </p:cNvPr>
            <p:cNvSpPr/>
            <p:nvPr/>
          </p:nvSpPr>
          <p:spPr>
            <a:xfrm>
              <a:off x="7061198" y="-1"/>
              <a:ext cx="6794501" cy="6794501"/>
            </a:xfrm>
            <a:prstGeom prst="teardrop">
              <a:avLst/>
            </a:prstGeom>
            <a:solidFill>
              <a:srgbClr val="2C5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106E0159-DA4F-4E96-A36A-7428EA78C9F5}"/>
                </a:ext>
              </a:extLst>
            </p:cNvPr>
            <p:cNvSpPr/>
            <p:nvPr/>
          </p:nvSpPr>
          <p:spPr>
            <a:xfrm>
              <a:off x="7829808" y="-1"/>
              <a:ext cx="6025891" cy="6025891"/>
            </a:xfrm>
            <a:prstGeom prst="teardrop">
              <a:avLst/>
            </a:prstGeom>
            <a:solidFill>
              <a:srgbClr val="2D6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ardrop 8">
              <a:extLst>
                <a:ext uri="{FF2B5EF4-FFF2-40B4-BE49-F238E27FC236}">
                  <a16:creationId xmlns:a16="http://schemas.microsoft.com/office/drawing/2014/main" id="{25D1D115-2BF3-4165-9A57-A8FD8737C308}"/>
                </a:ext>
              </a:extLst>
            </p:cNvPr>
            <p:cNvSpPr/>
            <p:nvPr/>
          </p:nvSpPr>
          <p:spPr>
            <a:xfrm>
              <a:off x="8454942" y="-1"/>
              <a:ext cx="5400757" cy="5400757"/>
            </a:xfrm>
            <a:prstGeom prst="teardrop">
              <a:avLst/>
            </a:prstGeom>
            <a:solidFill>
              <a:srgbClr val="F2CB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E074329D-5406-404D-9752-7ACA24626769}"/>
                </a:ext>
              </a:extLst>
            </p:cNvPr>
            <p:cNvSpPr/>
            <p:nvPr/>
          </p:nvSpPr>
          <p:spPr>
            <a:xfrm>
              <a:off x="8992967" y="-1"/>
              <a:ext cx="4862730" cy="4862730"/>
            </a:xfrm>
            <a:prstGeom prst="teardrop">
              <a:avLst/>
            </a:prstGeom>
            <a:solidFill>
              <a:srgbClr val="F2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ardrop 12">
              <a:extLst>
                <a:ext uri="{FF2B5EF4-FFF2-40B4-BE49-F238E27FC236}">
                  <a16:creationId xmlns:a16="http://schemas.microsoft.com/office/drawing/2014/main" id="{4550F495-9CC3-4BD7-9B21-7863537338F4}"/>
                </a:ext>
              </a:extLst>
            </p:cNvPr>
            <p:cNvSpPr/>
            <p:nvPr/>
          </p:nvSpPr>
          <p:spPr>
            <a:xfrm>
              <a:off x="9991637" y="-1"/>
              <a:ext cx="3864062" cy="3864062"/>
            </a:xfrm>
            <a:prstGeom prst="teardrop">
              <a:avLst/>
            </a:prstGeom>
            <a:solidFill>
              <a:srgbClr val="F27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B7F5F3-53D2-495C-BB4C-77FA2A14D748}"/>
              </a:ext>
            </a:extLst>
          </p:cNvPr>
          <p:cNvGrpSpPr/>
          <p:nvPr/>
        </p:nvGrpSpPr>
        <p:grpSpPr>
          <a:xfrm rot="5400000">
            <a:off x="674536" y="3082987"/>
            <a:ext cx="781074" cy="781074"/>
            <a:chOff x="8484066" y="0"/>
            <a:chExt cx="3707934" cy="3707934"/>
          </a:xfrm>
        </p:grpSpPr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ECEDCB37-295C-467E-BF5C-851C06C025BA}"/>
                </a:ext>
              </a:extLst>
            </p:cNvPr>
            <p:cNvSpPr/>
            <p:nvPr/>
          </p:nvSpPr>
          <p:spPr>
            <a:xfrm>
              <a:off x="8484066" y="0"/>
              <a:ext cx="3707934" cy="3707934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8BE46E83-F401-49BA-A309-5A662C66C43A}"/>
                </a:ext>
              </a:extLst>
            </p:cNvPr>
            <p:cNvSpPr/>
            <p:nvPr/>
          </p:nvSpPr>
          <p:spPr>
            <a:xfrm>
              <a:off x="8903516" y="0"/>
              <a:ext cx="3288484" cy="3288484"/>
            </a:xfrm>
            <a:prstGeom prst="teardrop">
              <a:avLst/>
            </a:prstGeom>
            <a:solidFill>
              <a:srgbClr val="2D6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ardrop 21">
              <a:extLst>
                <a:ext uri="{FF2B5EF4-FFF2-40B4-BE49-F238E27FC236}">
                  <a16:creationId xmlns:a16="http://schemas.microsoft.com/office/drawing/2014/main" id="{9A0D0A47-90CD-41AE-98A1-CD1046F7548D}"/>
                </a:ext>
              </a:extLst>
            </p:cNvPr>
            <p:cNvSpPr/>
            <p:nvPr/>
          </p:nvSpPr>
          <p:spPr>
            <a:xfrm>
              <a:off x="9244668" y="0"/>
              <a:ext cx="2947332" cy="2947332"/>
            </a:xfrm>
            <a:prstGeom prst="teardrop">
              <a:avLst/>
            </a:prstGeom>
            <a:solidFill>
              <a:srgbClr val="F2CB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ardrop 22">
              <a:extLst>
                <a:ext uri="{FF2B5EF4-FFF2-40B4-BE49-F238E27FC236}">
                  <a16:creationId xmlns:a16="http://schemas.microsoft.com/office/drawing/2014/main" id="{CE7BD79E-3D5B-4E5E-8A86-F90D065A431A}"/>
                </a:ext>
              </a:extLst>
            </p:cNvPr>
            <p:cNvSpPr/>
            <p:nvPr/>
          </p:nvSpPr>
          <p:spPr>
            <a:xfrm>
              <a:off x="9538282" y="0"/>
              <a:ext cx="2653717" cy="2653717"/>
            </a:xfrm>
            <a:prstGeom prst="teardrop">
              <a:avLst/>
            </a:prstGeom>
            <a:solidFill>
              <a:srgbClr val="F2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8D8F24AC-68EE-493A-A4C1-3267538BB8AF}"/>
                </a:ext>
              </a:extLst>
            </p:cNvPr>
            <p:cNvSpPr/>
            <p:nvPr/>
          </p:nvSpPr>
          <p:spPr>
            <a:xfrm>
              <a:off x="10083282" y="0"/>
              <a:ext cx="2108718" cy="2108718"/>
            </a:xfrm>
            <a:prstGeom prst="teardrop">
              <a:avLst/>
            </a:prstGeom>
            <a:solidFill>
              <a:srgbClr val="F274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E6B0ADF-976F-44ED-9E9A-1BC0E589A422}"/>
              </a:ext>
            </a:extLst>
          </p:cNvPr>
          <p:cNvSpPr txBox="1"/>
          <p:nvPr/>
        </p:nvSpPr>
        <p:spPr>
          <a:xfrm>
            <a:off x="1455610" y="3122894"/>
            <a:ext cx="551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D62A6"/>
                </a:solidFill>
                <a:latin typeface="Another Flight" panose="02000500000000000000" pitchFamily="2" charset="0"/>
              </a:rPr>
              <a:t>A LESSON </a:t>
            </a:r>
            <a:r>
              <a:rPr lang="en-US" sz="5400" dirty="0">
                <a:solidFill>
                  <a:srgbClr val="F27405"/>
                </a:solidFill>
                <a:latin typeface="Another Flight" panose="02000500000000000000" pitchFamily="2" charset="0"/>
              </a:rPr>
              <a:t>ON COLORS</a:t>
            </a:r>
          </a:p>
        </p:txBody>
      </p:sp>
    </p:spTree>
    <p:extLst>
      <p:ext uri="{BB962C8B-B14F-4D97-AF65-F5344CB8AC3E}">
        <p14:creationId xmlns:p14="http://schemas.microsoft.com/office/powerpoint/2010/main" val="1803917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202018-B740-4845-925F-DB8B8FE27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1875" y="1359851"/>
            <a:ext cx="9868249" cy="413829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7524E0-0372-4333-B4BF-597A6B40A8DC}"/>
              </a:ext>
            </a:extLst>
          </p:cNvPr>
          <p:cNvSpPr txBox="1"/>
          <p:nvPr/>
        </p:nvSpPr>
        <p:spPr>
          <a:xfrm>
            <a:off x="1161875" y="5498149"/>
            <a:ext cx="3247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https://color.adobe.com/explore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697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202018-B740-4845-925F-DB8B8FE277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75" y="1359851"/>
            <a:ext cx="9868250" cy="413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67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DBCB"/>
            </a:gs>
            <a:gs pos="100000">
              <a:srgbClr val="A3E1DC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8F53B0-F5DB-459D-828E-5888E0A48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75" y="1483472"/>
            <a:ext cx="9868250" cy="4138298"/>
          </a:xfrm>
          <a:prstGeom prst="rect">
            <a:avLst/>
          </a:prstGeom>
          <a:gradFill>
            <a:gsLst>
              <a:gs pos="0">
                <a:srgbClr val="FFDBCB"/>
              </a:gs>
              <a:gs pos="100000">
                <a:srgbClr val="A3E1DC"/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995426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</Words>
  <Application>Microsoft Office PowerPoint</Application>
  <PresentationFormat>Widescreen</PresentationFormat>
  <Paragraphs>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Another Flight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 Media</dc:creator>
  <cp:lastModifiedBy>MULTI.LAPTOP</cp:lastModifiedBy>
  <cp:revision>7</cp:revision>
  <dcterms:created xsi:type="dcterms:W3CDTF">2020-08-09T13:17:16Z</dcterms:created>
  <dcterms:modified xsi:type="dcterms:W3CDTF">2020-08-09T16:06:44Z</dcterms:modified>
</cp:coreProperties>
</file>