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  <a:srgbClr val="FFCC00"/>
    <a:srgbClr val="F4D51C"/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38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F8D73-B583-4FFA-B125-67C7C32E124A}" type="datetimeFigureOut">
              <a:rPr lang="en-US" smtClean="0"/>
              <a:t>8/8/2020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431BCE74-C6A2-471C-AAAF-D1DE94C38E22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17230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F8D73-B583-4FFA-B125-67C7C32E124A}" type="datetimeFigureOut">
              <a:rPr lang="en-US" smtClean="0"/>
              <a:t>8/8/2020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BCE74-C6A2-471C-AAAF-D1DE94C38E22}" type="slidenum">
              <a:rPr lang="en-US" smtClean="0"/>
              <a:t>‹#›</a:t>
            </a:fld>
            <a:endParaRPr lang="en-US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62750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F8D73-B583-4FFA-B125-67C7C32E124A}" type="datetimeFigureOut">
              <a:rPr lang="en-US" smtClean="0"/>
              <a:t>8/8/2020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BCE74-C6A2-471C-AAAF-D1DE94C38E22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272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F8D73-B583-4FFA-B125-67C7C32E124A}" type="datetimeFigureOut">
              <a:rPr lang="en-US" smtClean="0"/>
              <a:t>8/8/2020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BCE74-C6A2-471C-AAAF-D1DE94C38E22}" type="slidenum">
              <a:rPr lang="en-US" smtClean="0"/>
              <a:t>‹#›</a:t>
            </a:fld>
            <a:endParaRPr lang="en-US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96242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F8D73-B583-4FFA-B125-67C7C32E124A}" type="datetimeFigureOut">
              <a:rPr lang="en-US" smtClean="0"/>
              <a:t>8/8/2020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BCE74-C6A2-471C-AAAF-D1DE94C38E22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9963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F8D73-B583-4FFA-B125-67C7C32E124A}" type="datetimeFigureOut">
              <a:rPr lang="en-US" smtClean="0"/>
              <a:t>8/8/2020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BCE74-C6A2-471C-AAAF-D1DE94C38E22}" type="slidenum">
              <a:rPr lang="en-US" smtClean="0"/>
              <a:t>‹#›</a:t>
            </a:fld>
            <a:endParaRPr lang="en-US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44776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F8D73-B583-4FFA-B125-67C7C32E124A}" type="datetimeFigureOut">
              <a:rPr lang="en-US" smtClean="0"/>
              <a:t>8/8/2020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BCE74-C6A2-471C-AAAF-D1DE94C38E22}" type="slidenum">
              <a:rPr lang="en-US" smtClean="0"/>
              <a:t>‹#›</a:t>
            </a:fld>
            <a:endParaRPr lang="en-US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98745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F8D73-B583-4FFA-B125-67C7C32E124A}" type="datetimeFigureOut">
              <a:rPr lang="en-US" smtClean="0"/>
              <a:t>8/8/2020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BCE74-C6A2-471C-AAAF-D1DE94C38E22}" type="slidenum">
              <a:rPr lang="en-US" smtClean="0"/>
              <a:t>‹#›</a:t>
            </a:fld>
            <a:endParaRPr lang="en-US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08718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F8D73-B583-4FFA-B125-67C7C32E124A}" type="datetimeFigureOut">
              <a:rPr lang="en-US" smtClean="0"/>
              <a:t>8/8/2020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BCE74-C6A2-471C-AAAF-D1DE94C38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220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F8D73-B583-4FFA-B125-67C7C32E124A}" type="datetimeFigureOut">
              <a:rPr lang="en-US" smtClean="0"/>
              <a:t>8/8/2020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BCE74-C6A2-471C-AAAF-D1DE94C38E22}" type="slidenum">
              <a:rPr lang="en-US" smtClean="0"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8764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6F7F8D73-B583-4FFA-B125-67C7C32E124A}" type="datetimeFigureOut">
              <a:rPr lang="en-US" smtClean="0"/>
              <a:t>8/8/2020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BCE74-C6A2-471C-AAAF-D1DE94C38E22}" type="slidenum">
              <a:rPr lang="en-US" smtClean="0"/>
              <a:t>‹#›</a:t>
            </a:fld>
            <a:endParaRPr 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49996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7F8D73-B583-4FFA-B125-67C7C32E124A}" type="datetimeFigureOut">
              <a:rPr lang="en-US" smtClean="0"/>
              <a:t>8/8/2020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431BCE74-C6A2-471C-AAAF-D1DE94C38E22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92421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ylinder 3">
            <a:extLst>
              <a:ext uri="{FF2B5EF4-FFF2-40B4-BE49-F238E27FC236}">
                <a16:creationId xmlns:a16="http://schemas.microsoft.com/office/drawing/2014/main" id="{2EC92753-66D7-4D81-B663-04CCB8605F3A}"/>
              </a:ext>
            </a:extLst>
          </p:cNvPr>
          <p:cNvSpPr/>
          <p:nvPr/>
        </p:nvSpPr>
        <p:spPr>
          <a:xfrm>
            <a:off x="658628" y="5159828"/>
            <a:ext cx="1551174" cy="1402150"/>
          </a:xfrm>
          <a:prstGeom prst="can">
            <a:avLst>
              <a:gd name="adj" fmla="val 24101"/>
            </a:avLst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ChalkSketch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tar: 5 Points 5">
            <a:extLst>
              <a:ext uri="{FF2B5EF4-FFF2-40B4-BE49-F238E27FC236}">
                <a16:creationId xmlns:a16="http://schemas.microsoft.com/office/drawing/2014/main" id="{63799A11-4EF7-4551-95A0-EF1FA656E747}"/>
              </a:ext>
            </a:extLst>
          </p:cNvPr>
          <p:cNvSpPr/>
          <p:nvPr/>
        </p:nvSpPr>
        <p:spPr>
          <a:xfrm>
            <a:off x="5625249" y="4212206"/>
            <a:ext cx="470750" cy="470750"/>
          </a:xfrm>
          <a:prstGeom prst="star5">
            <a:avLst/>
          </a:prstGeom>
          <a:gradFill flip="none" rotWithShape="1">
            <a:gsLst>
              <a:gs pos="0">
                <a:srgbClr val="FFFF00"/>
              </a:gs>
              <a:gs pos="97000">
                <a:srgbClr val="FFCC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glow>
              <a:srgbClr val="FFC000">
                <a:alpha val="40000"/>
              </a:srgb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 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6C4FF8CE-A406-4E28-88BD-666FFB5FEB93}"/>
              </a:ext>
            </a:extLst>
          </p:cNvPr>
          <p:cNvSpPr/>
          <p:nvPr/>
        </p:nvSpPr>
        <p:spPr>
          <a:xfrm>
            <a:off x="5083328" y="1861435"/>
            <a:ext cx="2155971" cy="2155971"/>
          </a:xfrm>
          <a:prstGeom prst="ellipse">
            <a:avLst/>
          </a:prstGeom>
          <a:blipFill dpi="0" rotWithShape="1">
            <a:blip r:embed="rId4"/>
            <a:srcRect/>
            <a:stretch>
              <a:fillRect l="-6000" t="-38000" r="-3000" b="-23000"/>
            </a:stretch>
          </a:blipFill>
          <a:ln w="44450">
            <a:solidFill>
              <a:schemeClr val="tx1">
                <a:lumMod val="85000"/>
                <a:lumOff val="15000"/>
                <a:alpha val="99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tar: 5 Points 4">
            <a:extLst>
              <a:ext uri="{FF2B5EF4-FFF2-40B4-BE49-F238E27FC236}">
                <a16:creationId xmlns:a16="http://schemas.microsoft.com/office/drawing/2014/main" id="{0D3238D7-5468-4ED6-8DD4-F3D4086E2BC4}"/>
              </a:ext>
            </a:extLst>
          </p:cNvPr>
          <p:cNvSpPr/>
          <p:nvPr/>
        </p:nvSpPr>
        <p:spPr>
          <a:xfrm>
            <a:off x="6839719" y="4199767"/>
            <a:ext cx="470750" cy="470750"/>
          </a:xfrm>
          <a:prstGeom prst="star5">
            <a:avLst/>
          </a:prstGeom>
          <a:gradFill flip="none" rotWithShape="1">
            <a:gsLst>
              <a:gs pos="0">
                <a:srgbClr val="FFFF00"/>
              </a:gs>
              <a:gs pos="97000">
                <a:srgbClr val="FFCC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glow>
              <a:srgbClr val="FFC000">
                <a:alpha val="40000"/>
              </a:srgb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 </a:t>
            </a:r>
          </a:p>
        </p:txBody>
      </p:sp>
      <p:sp>
        <p:nvSpPr>
          <p:cNvPr id="7" name="Star: 5 Points 6">
            <a:extLst>
              <a:ext uri="{FF2B5EF4-FFF2-40B4-BE49-F238E27FC236}">
                <a16:creationId xmlns:a16="http://schemas.microsoft.com/office/drawing/2014/main" id="{E90F6C54-DD2B-41A0-BC11-6EB661E281E8}"/>
              </a:ext>
            </a:extLst>
          </p:cNvPr>
          <p:cNvSpPr/>
          <p:nvPr/>
        </p:nvSpPr>
        <p:spPr>
          <a:xfrm>
            <a:off x="6232484" y="4212206"/>
            <a:ext cx="470750" cy="470750"/>
          </a:xfrm>
          <a:prstGeom prst="star5">
            <a:avLst/>
          </a:prstGeom>
          <a:gradFill flip="none" rotWithShape="1">
            <a:gsLst>
              <a:gs pos="0">
                <a:srgbClr val="FFFF00"/>
              </a:gs>
              <a:gs pos="97000">
                <a:srgbClr val="FFCC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glow>
              <a:srgbClr val="FFC000">
                <a:alpha val="40000"/>
              </a:srgb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</a:p>
        </p:txBody>
      </p:sp>
      <p:sp>
        <p:nvSpPr>
          <p:cNvPr id="8" name="Star: 5 Points 7">
            <a:extLst>
              <a:ext uri="{FF2B5EF4-FFF2-40B4-BE49-F238E27FC236}">
                <a16:creationId xmlns:a16="http://schemas.microsoft.com/office/drawing/2014/main" id="{3D31EC28-39E2-4A94-81A0-3B4A16863474}"/>
              </a:ext>
            </a:extLst>
          </p:cNvPr>
          <p:cNvSpPr/>
          <p:nvPr/>
        </p:nvSpPr>
        <p:spPr>
          <a:xfrm>
            <a:off x="5018014" y="4199767"/>
            <a:ext cx="470750" cy="470750"/>
          </a:xfrm>
          <a:prstGeom prst="star5">
            <a:avLst/>
          </a:prstGeom>
          <a:gradFill flip="none" rotWithShape="1">
            <a:gsLst>
              <a:gs pos="0">
                <a:srgbClr val="FFFF00"/>
              </a:gs>
              <a:gs pos="97000">
                <a:srgbClr val="FFCC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glow>
              <a:srgbClr val="FFC000">
                <a:alpha val="40000"/>
              </a:srgb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4B7E5A2-B614-44B8-8887-90FF1BAF657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989" y="3843110"/>
            <a:ext cx="1654813" cy="1654813"/>
          </a:xfrm>
          <a:prstGeom prst="rect">
            <a:avLst/>
          </a:prstGeom>
          <a:effectLst>
            <a:outerShdw blurRad="304800" dist="495300" dir="21540000" sx="50000" sy="50000" kx="-1200000" algn="bl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17946242"/>
      </p:ext>
    </p:extLst>
  </p:cSld>
  <p:clrMapOvr>
    <a:masterClrMapping/>
  </p:clrMapOvr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629</TotalTime>
  <Words>4</Words>
  <Application>Microsoft Office PowerPoint</Application>
  <PresentationFormat>Widescreen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Gill Sans MT</vt:lpstr>
      <vt:lpstr>Gallery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IR Media</dc:creator>
  <cp:lastModifiedBy>Ir Media</cp:lastModifiedBy>
  <cp:revision>16</cp:revision>
  <dcterms:created xsi:type="dcterms:W3CDTF">2020-08-07T18:31:11Z</dcterms:created>
  <dcterms:modified xsi:type="dcterms:W3CDTF">2020-08-08T06:30:47Z</dcterms:modified>
</cp:coreProperties>
</file>