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80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0EE8A-C818-4176-B0AB-38B64E532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077E93-A7B6-4DFA-940F-B0793DC2B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0E229C-62C4-4310-B258-FB21418F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49887D-1224-4BA2-887F-1C85B80B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3F7A2-667B-45F3-9D8E-D50E53E0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2236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3EA7A-B598-4A97-8978-524145E6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1E5695-D92C-4DF1-8CC8-427539413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E55E0D-3DD8-4CBF-A682-5C50B0AB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D15C3A-FB3A-4448-B30D-0F08F938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2CA4DC-DEEF-40A1-823F-5A1AE235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64247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7BCC4C-EB5D-4344-9C06-005702CB3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C92C9B-23F2-4EBD-B430-AFF3473CC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3F7096-5416-4C4C-96F5-BB293D45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6BBDFF-4F29-45B6-BE40-97A21B61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A3D790-9996-4F34-8D3C-44153C19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68015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E79B5-93B8-4D99-995B-D0813461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372AD-F2F8-4E57-9DFB-F9581B3A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79C76-69EE-4989-BE3B-C5AEC7C4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9D18D3-8412-4086-919A-3301DF63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26F346-F71C-4840-B9AA-094F4D99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40910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E27A9-207F-4216-8918-065E33E4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00440B-AFB9-4530-854C-F30AB66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2F3633-71F6-4636-AF41-C4F93F2D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11CD72-96B1-4CB6-93A3-5263AE62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7C25D2-C773-4EC2-A94D-E92553DD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0936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CBD7E-7AEA-4903-A9B3-F75DB311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BFC2AA-9B45-4D1A-ABBA-AC6DB6CAF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48DED5-EFEE-43AA-B3B7-C386953F6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DF517F-943B-4E7E-AEA6-58780EBB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13E93E-0876-45D8-8F7A-D49C8946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91468C-5721-4A1F-BC6E-181B42E8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85812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033AE-0819-459D-812A-CED90571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67B900-D63D-4C42-82C4-CB8CC2C90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CDA20E-C4DF-493D-88C0-AEF8DF5C0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37D735-102A-426A-B75F-1FD7487FD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E1174A-B9B5-4CC2-AA1D-EF76B21C0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D94DB1-59E0-400D-AC6E-A002332A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D36BF4-A163-4731-BDB5-6CE135BE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31B2F1D-43CA-49FF-A4E3-1235AF0D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78280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8A877-9FEC-4CA8-9637-FC0F449E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A84586-5F30-4E9F-8AF7-2224EDFE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C80A39-64C8-4B5E-AD06-A5F96D5C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8D35B1-5EA6-480A-9194-BC04CAE0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34560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1E3414-DCDC-450D-9045-FC834E5C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2C0F9D-9165-4A28-A2B5-FD3B506E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FDEBE9-3CAA-4394-9B70-A7ED9731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1762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BB87C-2CAD-46AD-AA91-EBC099C6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BF135B-C798-4CAB-B7FA-0B9912C78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AEB084-473B-4494-BB0A-F0815B74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17C76-41FD-4E36-BF0C-329149C2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1060B-8B42-4639-B11E-0FB636A5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B573D9-8A0C-4900-9D21-D8CA1F1D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18730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48286-D52E-4B80-9409-5516004E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2904F5-3AF7-4CED-BD4B-866BF0425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292CB6-A7E8-4453-80F9-39D3D3CDC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D73620-92B3-40C7-849F-CCF0B132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A67584-AD0C-420E-91AD-8A8834C0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12FC31-D19A-4241-B1D3-728D0E58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2915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EEC56C-79E4-4430-B2D4-51DEE17D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AF0682-E22F-4BD9-85CB-6034A9A95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E21262-B8C9-4162-891C-6E5F31D0C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5BA9-39D5-4382-ABC8-FA2FC259961C}" type="datetimeFigureOut">
              <a:rPr lang="en-SG" smtClean="0"/>
              <a:pPr/>
              <a:t>8/4/2020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7513E9-4B11-436C-8F53-B9D95A84A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172462-6C12-4777-AEEE-5F7F214F5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1EBA-E772-42E5-8C8D-497B3D61ED2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5426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xmlns="" id="{DDF87BEF-6ACA-4A27-8258-AC66551EC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71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umbrella, yellow, table&#10;&#10;Description automatically generated">
            <a:extLst>
              <a:ext uri="{FF2B5EF4-FFF2-40B4-BE49-F238E27FC236}">
                <a16:creationId xmlns:a16="http://schemas.microsoft.com/office/drawing/2014/main" xmlns="" id="{89609CB4-0DD7-43E0-9830-00F9AEE61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79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8FFD1166-ECCE-4F28-AD9D-1905C103B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6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CFAEAD3-3DC4-4782-97C5-A2C1F7188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45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F403B0F-C5A0-41AA-A6C2-46BB05429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81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FC48F43-56A7-4306-9DDF-56092982D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2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xmlns="" id="{0D31299A-94FE-4097-AF79-F70E1B15F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10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B1ED524-E1E8-4F47-AB59-1804DA777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766" y="1039528"/>
            <a:ext cx="417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Two Very </a:t>
            </a:r>
            <a:r>
              <a:rPr lang="en-SG" dirty="0" smtClean="0"/>
              <a:t>D</a:t>
            </a:r>
            <a:r>
              <a:rPr lang="en-SG" dirty="0" smtClean="0"/>
              <a:t>ifferent Toy Stories</a:t>
            </a:r>
            <a:endParaRPr lang="en-SG" dirty="0"/>
          </a:p>
        </p:txBody>
      </p:sp>
      <p:pic>
        <p:nvPicPr>
          <p:cNvPr id="4" name="Picture 3" descr="shutterstock_1048437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80" y="1732547"/>
            <a:ext cx="5114223" cy="3835667"/>
          </a:xfrm>
          <a:prstGeom prst="rect">
            <a:avLst/>
          </a:prstGeom>
        </p:spPr>
      </p:pic>
      <p:pic>
        <p:nvPicPr>
          <p:cNvPr id="6" name="Picture 5" descr="shutterstock_1441243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1034" y="2374499"/>
            <a:ext cx="5974481" cy="39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27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/>
              <a:t>The Differences</a:t>
            </a:r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Hasbro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SG" dirty="0" smtClean="0"/>
              <a:t>Thriving</a:t>
            </a:r>
          </a:p>
          <a:p>
            <a:endParaRPr lang="en-SG" dirty="0" smtClean="0"/>
          </a:p>
          <a:p>
            <a:r>
              <a:rPr lang="en-SG" dirty="0" smtClean="0"/>
              <a:t>Had a comprehensive strategy for a digital world</a:t>
            </a:r>
          </a:p>
          <a:p>
            <a:endParaRPr lang="en-SG" dirty="0" smtClean="0"/>
          </a:p>
          <a:p>
            <a:endParaRPr lang="en-SG" dirty="0" smtClean="0"/>
          </a:p>
          <a:p>
            <a:endParaRPr lang="en-SG" dirty="0" smtClean="0"/>
          </a:p>
          <a:p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SG" dirty="0" smtClean="0"/>
              <a:t>Toys R Us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SG" dirty="0" smtClean="0"/>
              <a:t>Bankrupt</a:t>
            </a:r>
          </a:p>
          <a:p>
            <a:endParaRPr lang="en-SG" dirty="0" smtClean="0"/>
          </a:p>
          <a:p>
            <a:r>
              <a:rPr lang="en-SG" dirty="0" smtClean="0"/>
              <a:t>Did not have a strategy for a digital world</a:t>
            </a:r>
            <a:endParaRPr lang="en-S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xmlns="" id="{0C1A8387-89F3-4752-BF6A-0101ABA90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77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B36F3EF-392A-475C-9C8C-F833EB44B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8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507A5A69-E2E0-459B-830C-5BDC6B58F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03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d&#10;&#10;Description automatically generated">
            <a:extLst>
              <a:ext uri="{FF2B5EF4-FFF2-40B4-BE49-F238E27FC236}">
                <a16:creationId xmlns:a16="http://schemas.microsoft.com/office/drawing/2014/main" xmlns="" id="{3C9363F2-6C87-4870-983F-8553F4588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9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7766E832-B77B-4BD3-AC9A-ADF70D952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41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25B885B-0954-4133-A12A-A083654C9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207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30</Words>
  <Application>Microsoft Office PowerPoint</Application>
  <PresentationFormat>Custom</PresentationFormat>
  <Paragraphs>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The Differences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NURIN QISTINA BTE MOHD RAZLY</dc:creator>
  <cp:lastModifiedBy>Windows User</cp:lastModifiedBy>
  <cp:revision>4</cp:revision>
  <dcterms:created xsi:type="dcterms:W3CDTF">2020-04-01T01:45:27Z</dcterms:created>
  <dcterms:modified xsi:type="dcterms:W3CDTF">2020-04-08T03:38:38Z</dcterms:modified>
</cp:coreProperties>
</file>