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5" r:id="rId2"/>
  </p:sldMasterIdLst>
  <p:notesMasterIdLst>
    <p:notesMasterId r:id="rId10"/>
  </p:notesMasterIdLst>
  <p:sldIdLst>
    <p:sldId id="258" r:id="rId3"/>
    <p:sldId id="259" r:id="rId4"/>
    <p:sldId id="272" r:id="rId5"/>
    <p:sldId id="260" r:id="rId6"/>
    <p:sldId id="261" r:id="rId7"/>
    <p:sldId id="262" r:id="rId8"/>
    <p:sldId id="264" r:id="rId9"/>
  </p:sldIdLst>
  <p:sldSz cx="24377650" cy="13716000"/>
  <p:notesSz cx="6858000" cy="9144000"/>
  <p:defaultTex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0" autoAdjust="0"/>
    <p:restoredTop sz="88113" autoAdjust="0"/>
  </p:normalViewPr>
  <p:slideViewPr>
    <p:cSldViewPr snapToGrid="0">
      <p:cViewPr>
        <p:scale>
          <a:sx n="32" d="100"/>
          <a:sy n="32" d="100"/>
        </p:scale>
        <p:origin x="1984"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3A124-1972-46F4-8878-1C62E984FF7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D37438B1-B3E1-440D-A5A8-AF872507D5AC}">
      <dgm:prSet phldrT="[Text]"/>
      <dgm:spPr>
        <a:solidFill>
          <a:schemeClr val="accent4"/>
        </a:solidFill>
        <a:ln>
          <a:noFill/>
        </a:ln>
      </dgm:spPr>
      <dgm:t>
        <a:bodyPr/>
        <a:lstStyle/>
        <a:p>
          <a:r>
            <a:rPr lang="en-US" dirty="0"/>
            <a:t>xxx</a:t>
          </a:r>
        </a:p>
      </dgm:t>
    </dgm:pt>
    <dgm:pt modelId="{C19D34E9-7DE6-45B9-9F5F-2F933B261FFB}" type="parTrans" cxnId="{AF5CD848-7628-4B4D-BD55-DAC111FADF45}">
      <dgm:prSet/>
      <dgm:spPr/>
      <dgm:t>
        <a:bodyPr/>
        <a:lstStyle/>
        <a:p>
          <a:endParaRPr lang="en-US"/>
        </a:p>
      </dgm:t>
    </dgm:pt>
    <dgm:pt modelId="{C1676FCF-9FF3-4641-B921-D9BBEE3A5011}" type="sibTrans" cxnId="{AF5CD848-7628-4B4D-BD55-DAC111FADF45}">
      <dgm:prSet/>
      <dgm:spPr/>
      <dgm:t>
        <a:bodyPr/>
        <a:lstStyle/>
        <a:p>
          <a:endParaRPr lang="en-US"/>
        </a:p>
      </dgm:t>
    </dgm:pt>
    <dgm:pt modelId="{EBD222B1-DC00-4456-8580-38281FDD60E2}">
      <dgm:prSet phldrT="[Text]"/>
      <dgm:spPr>
        <a:solidFill>
          <a:schemeClr val="accent3"/>
        </a:solidFill>
        <a:ln>
          <a:noFill/>
        </a:ln>
      </dgm:spPr>
      <dgm:t>
        <a:bodyPr/>
        <a:lstStyle/>
        <a:p>
          <a:r>
            <a:rPr lang="en-US" dirty="0"/>
            <a:t>xxx</a:t>
          </a:r>
        </a:p>
      </dgm:t>
    </dgm:pt>
    <dgm:pt modelId="{3045D4A2-06DC-4975-9447-3573F5BE18CA}" type="parTrans" cxnId="{C7062D9D-8343-4510-8466-94356F6EB19B}">
      <dgm:prSet/>
      <dgm:spPr>
        <a:ln>
          <a:solidFill>
            <a:schemeClr val="tx1"/>
          </a:solidFill>
        </a:ln>
      </dgm:spPr>
      <dgm:t>
        <a:bodyPr/>
        <a:lstStyle/>
        <a:p>
          <a:endParaRPr lang="en-US"/>
        </a:p>
      </dgm:t>
    </dgm:pt>
    <dgm:pt modelId="{B851D79E-01B1-47E3-A108-2D4CEEAE04FE}" type="sibTrans" cxnId="{C7062D9D-8343-4510-8466-94356F6EB19B}">
      <dgm:prSet/>
      <dgm:spPr/>
      <dgm:t>
        <a:bodyPr/>
        <a:lstStyle/>
        <a:p>
          <a:endParaRPr lang="en-US"/>
        </a:p>
      </dgm:t>
    </dgm:pt>
    <dgm:pt modelId="{55622046-5D99-485E-8A3E-6FF59D09D76C}">
      <dgm:prSet phldrT="[Text]"/>
      <dgm:spPr>
        <a:solidFill>
          <a:schemeClr val="accent2"/>
        </a:solidFill>
        <a:ln>
          <a:noFill/>
        </a:ln>
      </dgm:spPr>
      <dgm:t>
        <a:bodyPr/>
        <a:lstStyle/>
        <a:p>
          <a:r>
            <a:rPr lang="en-US" dirty="0"/>
            <a:t>xxx</a:t>
          </a:r>
        </a:p>
      </dgm:t>
    </dgm:pt>
    <dgm:pt modelId="{5FA6EA11-F4E3-46C9-9421-F9B786062B21}" type="parTrans" cxnId="{ED9AD2C8-8566-4C85-B5F9-3A7C72B66AB4}">
      <dgm:prSet/>
      <dgm:spPr>
        <a:ln>
          <a:solidFill>
            <a:schemeClr val="tx1"/>
          </a:solidFill>
        </a:ln>
      </dgm:spPr>
      <dgm:t>
        <a:bodyPr/>
        <a:lstStyle/>
        <a:p>
          <a:endParaRPr lang="en-US"/>
        </a:p>
      </dgm:t>
    </dgm:pt>
    <dgm:pt modelId="{5043E82F-BACA-4658-91B9-3293834AB210}" type="sibTrans" cxnId="{ED9AD2C8-8566-4C85-B5F9-3A7C72B66AB4}">
      <dgm:prSet/>
      <dgm:spPr/>
      <dgm:t>
        <a:bodyPr/>
        <a:lstStyle/>
        <a:p>
          <a:endParaRPr lang="en-US"/>
        </a:p>
      </dgm:t>
    </dgm:pt>
    <dgm:pt modelId="{2A513B14-70BC-40E9-96E7-40C63D787B81}">
      <dgm:prSet phldrT="[Text]"/>
      <dgm:spPr>
        <a:solidFill>
          <a:schemeClr val="accent2"/>
        </a:solidFill>
        <a:ln>
          <a:noFill/>
        </a:ln>
      </dgm:spPr>
      <dgm:t>
        <a:bodyPr/>
        <a:lstStyle/>
        <a:p>
          <a:r>
            <a:rPr lang="en-US" dirty="0"/>
            <a:t>xxx</a:t>
          </a:r>
        </a:p>
      </dgm:t>
    </dgm:pt>
    <dgm:pt modelId="{6B74CFAF-CD56-4655-B9D0-E70B023DB44A}" type="parTrans" cxnId="{0A15498C-4333-4D40-B427-0533634D1BE6}">
      <dgm:prSet/>
      <dgm:spPr>
        <a:ln>
          <a:solidFill>
            <a:schemeClr val="tx1"/>
          </a:solidFill>
        </a:ln>
      </dgm:spPr>
      <dgm:t>
        <a:bodyPr/>
        <a:lstStyle/>
        <a:p>
          <a:endParaRPr lang="en-US"/>
        </a:p>
      </dgm:t>
    </dgm:pt>
    <dgm:pt modelId="{DDD3983F-CBC9-4953-96A1-792EDA8047E2}" type="sibTrans" cxnId="{0A15498C-4333-4D40-B427-0533634D1BE6}">
      <dgm:prSet/>
      <dgm:spPr/>
      <dgm:t>
        <a:bodyPr/>
        <a:lstStyle/>
        <a:p>
          <a:endParaRPr lang="en-US"/>
        </a:p>
      </dgm:t>
    </dgm:pt>
    <dgm:pt modelId="{368ADAAF-EDA0-441B-B56F-BFCB196A786F}">
      <dgm:prSet phldrT="[Text]"/>
      <dgm:spPr>
        <a:solidFill>
          <a:schemeClr val="accent3"/>
        </a:solidFill>
        <a:ln>
          <a:noFill/>
        </a:ln>
      </dgm:spPr>
      <dgm:t>
        <a:bodyPr/>
        <a:lstStyle/>
        <a:p>
          <a:r>
            <a:rPr lang="en-US" dirty="0"/>
            <a:t>xxx</a:t>
          </a:r>
        </a:p>
      </dgm:t>
    </dgm:pt>
    <dgm:pt modelId="{4F22C609-5435-4378-8299-585A1D2DCD9B}" type="parTrans" cxnId="{CA8FC884-FAC5-453B-B892-68A4FEBEA646}">
      <dgm:prSet/>
      <dgm:spPr/>
      <dgm:t>
        <a:bodyPr/>
        <a:lstStyle/>
        <a:p>
          <a:endParaRPr lang="en-US"/>
        </a:p>
      </dgm:t>
    </dgm:pt>
    <dgm:pt modelId="{83FA42CE-6457-4EFD-BA79-F8506BBF590D}" type="sibTrans" cxnId="{CA8FC884-FAC5-453B-B892-68A4FEBEA646}">
      <dgm:prSet/>
      <dgm:spPr/>
      <dgm:t>
        <a:bodyPr/>
        <a:lstStyle/>
        <a:p>
          <a:endParaRPr lang="en-US"/>
        </a:p>
      </dgm:t>
    </dgm:pt>
    <dgm:pt modelId="{CC5DEE5A-B6EC-4464-B31A-826F33A9DD9D}">
      <dgm:prSet phldrT="[Text]"/>
      <dgm:spPr>
        <a:solidFill>
          <a:schemeClr val="accent2"/>
        </a:solidFill>
        <a:ln>
          <a:noFill/>
        </a:ln>
      </dgm:spPr>
      <dgm:t>
        <a:bodyPr/>
        <a:lstStyle/>
        <a:p>
          <a:r>
            <a:rPr lang="en-US" dirty="0"/>
            <a:t>xxx</a:t>
          </a:r>
        </a:p>
      </dgm:t>
    </dgm:pt>
    <dgm:pt modelId="{DA4FCCBB-F92B-43CB-9487-3E2FF239DC8D}" type="parTrans" cxnId="{F8D531F2-D9CE-4D7E-811B-42EA54E11854}">
      <dgm:prSet/>
      <dgm:spPr>
        <a:ln>
          <a:solidFill>
            <a:schemeClr val="tx1"/>
          </a:solidFill>
        </a:ln>
      </dgm:spPr>
      <dgm:t>
        <a:bodyPr/>
        <a:lstStyle/>
        <a:p>
          <a:endParaRPr lang="en-US"/>
        </a:p>
      </dgm:t>
    </dgm:pt>
    <dgm:pt modelId="{D4DAAA69-91AC-42A7-9007-9101A5552549}" type="sibTrans" cxnId="{F8D531F2-D9CE-4D7E-811B-42EA54E11854}">
      <dgm:prSet/>
      <dgm:spPr/>
      <dgm:t>
        <a:bodyPr/>
        <a:lstStyle/>
        <a:p>
          <a:endParaRPr lang="en-US"/>
        </a:p>
      </dgm:t>
    </dgm:pt>
    <dgm:pt modelId="{EC4923BB-7927-419E-824F-422130D416F7}">
      <dgm:prSet phldrT="[Text]" custT="1"/>
      <dgm:spPr>
        <a:solidFill>
          <a:srgbClr val="E9E9E9"/>
        </a:solidFill>
      </dgm:spPr>
      <dgm:t>
        <a:bodyPr/>
        <a:lstStyle/>
        <a:p>
          <a:r>
            <a:rPr lang="en-US" sz="3600" dirty="0" err="1"/>
            <a:t>プロジェクトマネージャ</a:t>
          </a:r>
          <a:r>
            <a:rPr lang="en-US" sz="3600" dirty="0"/>
            <a:t>ー</a:t>
          </a:r>
        </a:p>
      </dgm:t>
    </dgm:pt>
    <dgm:pt modelId="{9B208BE4-798B-423F-B93A-6CBAED199E96}" type="parTrans" cxnId="{3755CF03-2CD8-473D-A034-11EE77767F82}">
      <dgm:prSet/>
      <dgm:spPr/>
      <dgm:t>
        <a:bodyPr/>
        <a:lstStyle/>
        <a:p>
          <a:endParaRPr lang="en-US"/>
        </a:p>
      </dgm:t>
    </dgm:pt>
    <dgm:pt modelId="{A36D9B38-10CB-4250-B081-52A63B43A0DF}" type="sibTrans" cxnId="{3755CF03-2CD8-473D-A034-11EE77767F82}">
      <dgm:prSet/>
      <dgm:spPr/>
      <dgm:t>
        <a:bodyPr/>
        <a:lstStyle/>
        <a:p>
          <a:endParaRPr lang="en-US"/>
        </a:p>
      </dgm:t>
    </dgm:pt>
    <dgm:pt modelId="{B2020FE7-8415-4752-9F18-1266067FEA95}">
      <dgm:prSet phldrT="[Text]" custT="1"/>
      <dgm:spPr>
        <a:solidFill>
          <a:srgbClr val="E9E9E9"/>
        </a:solidFill>
      </dgm:spPr>
      <dgm:t>
        <a:bodyPr/>
        <a:lstStyle/>
        <a:p>
          <a:r>
            <a:rPr lang="en-US" sz="3600" dirty="0" err="1"/>
            <a:t>プロジェクトリード</a:t>
          </a:r>
          <a:endParaRPr lang="en-US" sz="3600" dirty="0"/>
        </a:p>
      </dgm:t>
    </dgm:pt>
    <dgm:pt modelId="{9AF1FA46-D96E-4662-90A4-9B7219C9D917}" type="parTrans" cxnId="{2209D430-0DA5-4619-824E-1616FAB62B31}">
      <dgm:prSet/>
      <dgm:spPr/>
      <dgm:t>
        <a:bodyPr/>
        <a:lstStyle/>
        <a:p>
          <a:endParaRPr lang="en-US"/>
        </a:p>
      </dgm:t>
    </dgm:pt>
    <dgm:pt modelId="{CE36F9B8-8AC1-4533-8E63-63B3B568C654}" type="sibTrans" cxnId="{2209D430-0DA5-4619-824E-1616FAB62B31}">
      <dgm:prSet/>
      <dgm:spPr/>
      <dgm:t>
        <a:bodyPr/>
        <a:lstStyle/>
        <a:p>
          <a:endParaRPr lang="en-US"/>
        </a:p>
      </dgm:t>
    </dgm:pt>
    <dgm:pt modelId="{0E738432-4FAF-4F97-B08B-71A7DA822311}">
      <dgm:prSet phldrT="[Text]" custT="1"/>
      <dgm:spPr>
        <a:solidFill>
          <a:srgbClr val="E9E9E9"/>
        </a:solidFill>
      </dgm:spPr>
      <dgm:t>
        <a:bodyPr/>
        <a:lstStyle/>
        <a:p>
          <a:r>
            <a:rPr lang="en-US" sz="3600" dirty="0" err="1"/>
            <a:t>コンサルタント</a:t>
          </a:r>
          <a:endParaRPr lang="en-US" sz="3600" dirty="0"/>
        </a:p>
      </dgm:t>
    </dgm:pt>
    <dgm:pt modelId="{0FC09F0E-506D-4472-AA03-D58C9C77224E}" type="parTrans" cxnId="{AC9DE66D-34D8-4561-A482-E9094BF9F062}">
      <dgm:prSet/>
      <dgm:spPr/>
      <dgm:t>
        <a:bodyPr/>
        <a:lstStyle/>
        <a:p>
          <a:endParaRPr lang="en-US"/>
        </a:p>
      </dgm:t>
    </dgm:pt>
    <dgm:pt modelId="{C3F9A66D-C4AC-46AB-B9AC-79B248829AB1}" type="sibTrans" cxnId="{AC9DE66D-34D8-4561-A482-E9094BF9F062}">
      <dgm:prSet/>
      <dgm:spPr/>
      <dgm:t>
        <a:bodyPr/>
        <a:lstStyle/>
        <a:p>
          <a:endParaRPr lang="en-US"/>
        </a:p>
      </dgm:t>
    </dgm:pt>
    <dgm:pt modelId="{54A76A03-CC8C-4E0E-8DB3-B72E90BE9EA4}">
      <dgm:prSet custT="1"/>
      <dgm:spPr>
        <a:solidFill>
          <a:srgbClr val="E9E9E9"/>
        </a:solidFill>
      </dgm:spPr>
      <dgm:t>
        <a:bodyPr/>
        <a:lstStyle/>
        <a:p>
          <a:r>
            <a:rPr lang="en-US" sz="3600" dirty="0" err="1"/>
            <a:t>アナリスト</a:t>
          </a:r>
          <a:endParaRPr lang="en-US" sz="3600" dirty="0"/>
        </a:p>
      </dgm:t>
    </dgm:pt>
    <dgm:pt modelId="{A617D5C8-804A-47C2-8AB7-A95D8D4B42F7}" type="parTrans" cxnId="{6302D27C-5D7F-4DB0-9852-2898B9D4E3B4}">
      <dgm:prSet/>
      <dgm:spPr/>
      <dgm:t>
        <a:bodyPr/>
        <a:lstStyle/>
        <a:p>
          <a:endParaRPr lang="en-US"/>
        </a:p>
      </dgm:t>
    </dgm:pt>
    <dgm:pt modelId="{38442A78-7B8A-4FE0-B829-591C0C582BDE}" type="sibTrans" cxnId="{6302D27C-5D7F-4DB0-9852-2898B9D4E3B4}">
      <dgm:prSet/>
      <dgm:spPr/>
      <dgm:t>
        <a:bodyPr/>
        <a:lstStyle/>
        <a:p>
          <a:endParaRPr lang="en-US"/>
        </a:p>
      </dgm:t>
    </dgm:pt>
    <dgm:pt modelId="{35374230-2EA1-44C2-A9A3-5534D0F19E80}">
      <dgm:prSet/>
      <dgm:spPr>
        <a:ln>
          <a:noFill/>
        </a:ln>
      </dgm:spPr>
      <dgm:t>
        <a:bodyPr/>
        <a:lstStyle/>
        <a:p>
          <a:r>
            <a:rPr lang="en-US" dirty="0"/>
            <a:t>xxx</a:t>
          </a:r>
        </a:p>
      </dgm:t>
    </dgm:pt>
    <dgm:pt modelId="{0A0A6768-5D79-462E-81E8-F1B7A25625A9}" type="parTrans" cxnId="{8DD7183B-6B34-45DF-90F5-D4FB9315F30A}">
      <dgm:prSet/>
      <dgm:spPr>
        <a:ln>
          <a:solidFill>
            <a:schemeClr val="tx1"/>
          </a:solidFill>
        </a:ln>
      </dgm:spPr>
      <dgm:t>
        <a:bodyPr/>
        <a:lstStyle/>
        <a:p>
          <a:endParaRPr lang="en-US"/>
        </a:p>
      </dgm:t>
    </dgm:pt>
    <dgm:pt modelId="{2BB160D1-A637-459A-9C6F-B5465AF5F6F5}" type="sibTrans" cxnId="{8DD7183B-6B34-45DF-90F5-D4FB9315F30A}">
      <dgm:prSet/>
      <dgm:spPr/>
      <dgm:t>
        <a:bodyPr/>
        <a:lstStyle/>
        <a:p>
          <a:endParaRPr lang="en-US"/>
        </a:p>
      </dgm:t>
    </dgm:pt>
    <dgm:pt modelId="{4DDEED05-94D2-4C28-85BB-07F521F3E542}">
      <dgm:prSet/>
      <dgm:spPr>
        <a:ln>
          <a:noFill/>
        </a:ln>
      </dgm:spPr>
      <dgm:t>
        <a:bodyPr/>
        <a:lstStyle/>
        <a:p>
          <a:r>
            <a:rPr lang="en-US" dirty="0"/>
            <a:t>xxx</a:t>
          </a:r>
        </a:p>
      </dgm:t>
    </dgm:pt>
    <dgm:pt modelId="{361E7F1E-CADD-48AC-9A05-15B05F1C1348}" type="parTrans" cxnId="{47E92436-7C97-40AA-8183-06B4CCE703FE}">
      <dgm:prSet/>
      <dgm:spPr>
        <a:ln>
          <a:solidFill>
            <a:schemeClr val="tx1"/>
          </a:solidFill>
        </a:ln>
      </dgm:spPr>
      <dgm:t>
        <a:bodyPr/>
        <a:lstStyle/>
        <a:p>
          <a:endParaRPr lang="en-US"/>
        </a:p>
      </dgm:t>
    </dgm:pt>
    <dgm:pt modelId="{CDD42C7A-D8E4-4648-850F-C7B17CF2112B}" type="sibTrans" cxnId="{47E92436-7C97-40AA-8183-06B4CCE703FE}">
      <dgm:prSet/>
      <dgm:spPr/>
      <dgm:t>
        <a:bodyPr/>
        <a:lstStyle/>
        <a:p>
          <a:endParaRPr lang="en-US"/>
        </a:p>
      </dgm:t>
    </dgm:pt>
    <dgm:pt modelId="{5783262C-0BBF-423E-AE29-DC7B11D84E02}">
      <dgm:prSet/>
      <dgm:spPr>
        <a:ln>
          <a:noFill/>
        </a:ln>
      </dgm:spPr>
      <dgm:t>
        <a:bodyPr/>
        <a:lstStyle/>
        <a:p>
          <a:r>
            <a:rPr lang="en-US" dirty="0"/>
            <a:t>xxx</a:t>
          </a:r>
        </a:p>
      </dgm:t>
    </dgm:pt>
    <dgm:pt modelId="{CEA0F5E0-57E1-48E8-9B98-D9C54F412E18}" type="parTrans" cxnId="{CE38B12C-403C-4A14-96AA-CE3400B3D7FF}">
      <dgm:prSet/>
      <dgm:spPr>
        <a:ln>
          <a:solidFill>
            <a:schemeClr val="tx1"/>
          </a:solidFill>
        </a:ln>
      </dgm:spPr>
      <dgm:t>
        <a:bodyPr/>
        <a:lstStyle/>
        <a:p>
          <a:endParaRPr lang="en-US"/>
        </a:p>
      </dgm:t>
    </dgm:pt>
    <dgm:pt modelId="{424C71CB-2323-453C-BD57-042BFBC510C3}" type="sibTrans" cxnId="{CE38B12C-403C-4A14-96AA-CE3400B3D7FF}">
      <dgm:prSet/>
      <dgm:spPr/>
      <dgm:t>
        <a:bodyPr/>
        <a:lstStyle/>
        <a:p>
          <a:endParaRPr lang="en-US"/>
        </a:p>
      </dgm:t>
    </dgm:pt>
    <dgm:pt modelId="{529E9570-B201-44FC-9E92-95E3DD7A9889}">
      <dgm:prSet/>
      <dgm:spPr>
        <a:solidFill>
          <a:schemeClr val="accent3"/>
        </a:solidFill>
        <a:ln>
          <a:noFill/>
        </a:ln>
      </dgm:spPr>
      <dgm:t>
        <a:bodyPr/>
        <a:lstStyle/>
        <a:p>
          <a:r>
            <a:rPr lang="en-US" dirty="0"/>
            <a:t>xx</a:t>
          </a:r>
        </a:p>
      </dgm:t>
    </dgm:pt>
    <dgm:pt modelId="{62769BBE-ABA8-4D7D-B615-0FD0F54F5B86}" type="parTrans" cxnId="{29F4CE57-985F-4036-A668-1ECAB3F306B7}">
      <dgm:prSet/>
      <dgm:spPr>
        <a:ln>
          <a:solidFill>
            <a:schemeClr val="tx1"/>
          </a:solidFill>
        </a:ln>
      </dgm:spPr>
      <dgm:t>
        <a:bodyPr/>
        <a:lstStyle/>
        <a:p>
          <a:endParaRPr lang="en-US"/>
        </a:p>
      </dgm:t>
    </dgm:pt>
    <dgm:pt modelId="{4C593BF7-1DB5-474C-9B6B-B230B849C27E}" type="sibTrans" cxnId="{29F4CE57-985F-4036-A668-1ECAB3F306B7}">
      <dgm:prSet/>
      <dgm:spPr/>
      <dgm:t>
        <a:bodyPr/>
        <a:lstStyle/>
        <a:p>
          <a:endParaRPr lang="en-US"/>
        </a:p>
      </dgm:t>
    </dgm:pt>
    <dgm:pt modelId="{8FDF41BD-A2BD-4AC7-BC8E-B30C8E5363C0}">
      <dgm:prSet/>
      <dgm:spPr>
        <a:ln>
          <a:noFill/>
        </a:ln>
      </dgm:spPr>
      <dgm:t>
        <a:bodyPr/>
        <a:lstStyle/>
        <a:p>
          <a:r>
            <a:rPr lang="en-US" dirty="0"/>
            <a:t>xxx</a:t>
          </a:r>
        </a:p>
      </dgm:t>
    </dgm:pt>
    <dgm:pt modelId="{B97D265B-94C0-4B83-8394-C71C008E26CF}" type="parTrans" cxnId="{1BD8D76A-E97A-4886-BB39-A4596DB5BB85}">
      <dgm:prSet/>
      <dgm:spPr>
        <a:ln>
          <a:solidFill>
            <a:schemeClr val="tx1"/>
          </a:solidFill>
        </a:ln>
      </dgm:spPr>
      <dgm:t>
        <a:bodyPr/>
        <a:lstStyle/>
        <a:p>
          <a:endParaRPr lang="en-US"/>
        </a:p>
      </dgm:t>
    </dgm:pt>
    <dgm:pt modelId="{B0B858D5-2F62-471E-88C9-AEEF81D9ECCE}" type="sibTrans" cxnId="{1BD8D76A-E97A-4886-BB39-A4596DB5BB85}">
      <dgm:prSet/>
      <dgm:spPr/>
      <dgm:t>
        <a:bodyPr/>
        <a:lstStyle/>
        <a:p>
          <a:endParaRPr lang="en-US"/>
        </a:p>
      </dgm:t>
    </dgm:pt>
    <dgm:pt modelId="{8BD7448C-FBD7-4CF5-99D9-14B4E0481A37}">
      <dgm:prSet/>
      <dgm:spPr>
        <a:ln>
          <a:noFill/>
        </a:ln>
      </dgm:spPr>
      <dgm:t>
        <a:bodyPr/>
        <a:lstStyle/>
        <a:p>
          <a:r>
            <a:rPr lang="en-US" dirty="0"/>
            <a:t>xxx</a:t>
          </a:r>
        </a:p>
      </dgm:t>
    </dgm:pt>
    <dgm:pt modelId="{C241178E-4516-4AE1-99FF-C089DE5EB383}" type="parTrans" cxnId="{B376EB31-6557-4F2E-AC4D-94F7964906F1}">
      <dgm:prSet/>
      <dgm:spPr>
        <a:ln>
          <a:solidFill>
            <a:schemeClr val="tx1"/>
          </a:solidFill>
        </a:ln>
      </dgm:spPr>
      <dgm:t>
        <a:bodyPr/>
        <a:lstStyle/>
        <a:p>
          <a:endParaRPr lang="en-US"/>
        </a:p>
      </dgm:t>
    </dgm:pt>
    <dgm:pt modelId="{25CFDA56-556D-4D93-BA96-AE75CD514AC9}" type="sibTrans" cxnId="{B376EB31-6557-4F2E-AC4D-94F7964906F1}">
      <dgm:prSet/>
      <dgm:spPr/>
      <dgm:t>
        <a:bodyPr/>
        <a:lstStyle/>
        <a:p>
          <a:endParaRPr lang="en-US"/>
        </a:p>
      </dgm:t>
    </dgm:pt>
    <dgm:pt modelId="{541FFAE9-7FC7-480E-861A-C9F23BBFFCC3}">
      <dgm:prSet/>
      <dgm:spPr>
        <a:ln>
          <a:noFill/>
        </a:ln>
      </dgm:spPr>
      <dgm:t>
        <a:bodyPr/>
        <a:lstStyle/>
        <a:p>
          <a:r>
            <a:rPr lang="en-US" dirty="0"/>
            <a:t>xxx</a:t>
          </a:r>
        </a:p>
      </dgm:t>
    </dgm:pt>
    <dgm:pt modelId="{849C47D0-2FD8-4B25-A6F2-3376B79383C4}" type="parTrans" cxnId="{2CD5D9D4-F383-4885-916C-47D8F6D7030E}">
      <dgm:prSet/>
      <dgm:spPr>
        <a:ln>
          <a:solidFill>
            <a:schemeClr val="tx1"/>
          </a:solidFill>
        </a:ln>
      </dgm:spPr>
      <dgm:t>
        <a:bodyPr/>
        <a:lstStyle/>
        <a:p>
          <a:endParaRPr lang="en-US"/>
        </a:p>
      </dgm:t>
    </dgm:pt>
    <dgm:pt modelId="{56D9F92B-CD76-483A-BDF0-750A14276D75}" type="sibTrans" cxnId="{2CD5D9D4-F383-4885-916C-47D8F6D7030E}">
      <dgm:prSet/>
      <dgm:spPr/>
      <dgm:t>
        <a:bodyPr/>
        <a:lstStyle/>
        <a:p>
          <a:endParaRPr lang="en-US"/>
        </a:p>
      </dgm:t>
    </dgm:pt>
    <dgm:pt modelId="{858E1B51-C17A-4D26-9187-7D5F575B6D05}" type="pres">
      <dgm:prSet presAssocID="{6B63A124-1972-46F4-8878-1C62E984FF70}" presName="mainComposite" presStyleCnt="0">
        <dgm:presLayoutVars>
          <dgm:chPref val="1"/>
          <dgm:dir/>
          <dgm:animOne val="branch"/>
          <dgm:animLvl val="lvl"/>
          <dgm:resizeHandles val="exact"/>
        </dgm:presLayoutVars>
      </dgm:prSet>
      <dgm:spPr/>
    </dgm:pt>
    <dgm:pt modelId="{2DB19F14-4168-4C5C-A3FC-326A5EB82C73}" type="pres">
      <dgm:prSet presAssocID="{6B63A124-1972-46F4-8878-1C62E984FF70}" presName="hierFlow" presStyleCnt="0"/>
      <dgm:spPr/>
    </dgm:pt>
    <dgm:pt modelId="{FBC6FAFC-6346-4FFB-BE31-7C88CEC31ED8}" type="pres">
      <dgm:prSet presAssocID="{6B63A124-1972-46F4-8878-1C62E984FF70}" presName="firstBuf" presStyleCnt="0"/>
      <dgm:spPr/>
    </dgm:pt>
    <dgm:pt modelId="{5108BA45-5217-465A-B398-1810211BFE14}" type="pres">
      <dgm:prSet presAssocID="{6B63A124-1972-46F4-8878-1C62E984FF70}" presName="hierChild1" presStyleCnt="0">
        <dgm:presLayoutVars>
          <dgm:chPref val="1"/>
          <dgm:animOne val="branch"/>
          <dgm:animLvl val="lvl"/>
        </dgm:presLayoutVars>
      </dgm:prSet>
      <dgm:spPr/>
    </dgm:pt>
    <dgm:pt modelId="{D457B502-2197-49D3-BBCB-9009B3054A63}" type="pres">
      <dgm:prSet presAssocID="{D37438B1-B3E1-440D-A5A8-AF872507D5AC}" presName="Name14" presStyleCnt="0"/>
      <dgm:spPr/>
    </dgm:pt>
    <dgm:pt modelId="{BF438ABE-010D-43DD-8AA3-6980DB1BABCD}" type="pres">
      <dgm:prSet presAssocID="{D37438B1-B3E1-440D-A5A8-AF872507D5AC}" presName="level1Shape" presStyleLbl="node0" presStyleIdx="0" presStyleCnt="1" custScaleX="216668" custScaleY="75834" custLinFactNeighborY="12036">
        <dgm:presLayoutVars>
          <dgm:chPref val="3"/>
        </dgm:presLayoutVars>
      </dgm:prSet>
      <dgm:spPr/>
    </dgm:pt>
    <dgm:pt modelId="{FD55F62B-6B32-4D8F-8408-4DC5F525CE4E}" type="pres">
      <dgm:prSet presAssocID="{D37438B1-B3E1-440D-A5A8-AF872507D5AC}" presName="hierChild2" presStyleCnt="0"/>
      <dgm:spPr/>
    </dgm:pt>
    <dgm:pt modelId="{4A801D35-1C1A-4962-B27E-FFF46D56C9C6}" type="pres">
      <dgm:prSet presAssocID="{3045D4A2-06DC-4975-9447-3573F5BE18CA}" presName="Name19" presStyleLbl="parChTrans1D2" presStyleIdx="0" presStyleCnt="3"/>
      <dgm:spPr/>
    </dgm:pt>
    <dgm:pt modelId="{9029F96B-38D3-485E-B623-2988039A6C9E}" type="pres">
      <dgm:prSet presAssocID="{EBD222B1-DC00-4456-8580-38281FDD60E2}" presName="Name21" presStyleCnt="0"/>
      <dgm:spPr/>
    </dgm:pt>
    <dgm:pt modelId="{752ADFAA-C47D-4B40-924F-5D56136F206D}" type="pres">
      <dgm:prSet presAssocID="{EBD222B1-DC00-4456-8580-38281FDD60E2}" presName="level2Shape" presStyleLbl="node2" presStyleIdx="0" presStyleCnt="3" custScaleX="158733" custScaleY="73261" custLinFactNeighborY="40268"/>
      <dgm:spPr/>
    </dgm:pt>
    <dgm:pt modelId="{DD0E5C01-C495-47F7-B9EB-D0077C05FA7B}" type="pres">
      <dgm:prSet presAssocID="{EBD222B1-DC00-4456-8580-38281FDD60E2}" presName="hierChild3" presStyleCnt="0"/>
      <dgm:spPr/>
    </dgm:pt>
    <dgm:pt modelId="{D1F4E735-FC25-48E6-A59B-C51AA64F9A35}" type="pres">
      <dgm:prSet presAssocID="{5FA6EA11-F4E3-46C9-9421-F9B786062B21}" presName="Name19" presStyleLbl="parChTrans1D3" presStyleIdx="0" presStyleCnt="3"/>
      <dgm:spPr/>
    </dgm:pt>
    <dgm:pt modelId="{49C186DF-B461-42A8-A210-DC0FF9F93311}" type="pres">
      <dgm:prSet presAssocID="{55622046-5D99-485E-8A3E-6FF59D09D76C}" presName="Name21" presStyleCnt="0"/>
      <dgm:spPr/>
    </dgm:pt>
    <dgm:pt modelId="{F9E2CBAE-E449-4FAF-A4E4-A2EC78A8462D}" type="pres">
      <dgm:prSet presAssocID="{55622046-5D99-485E-8A3E-6FF59D09D76C}" presName="level2Shape" presStyleLbl="node3" presStyleIdx="0" presStyleCnt="3" custScaleX="167116" custScaleY="73261" custLinFactNeighborY="67145"/>
      <dgm:spPr/>
    </dgm:pt>
    <dgm:pt modelId="{62E29276-27E4-4334-998B-C7E573E6DA25}" type="pres">
      <dgm:prSet presAssocID="{55622046-5D99-485E-8A3E-6FF59D09D76C}" presName="hierChild3" presStyleCnt="0"/>
      <dgm:spPr/>
    </dgm:pt>
    <dgm:pt modelId="{14EECF22-F598-423F-9F5A-A4C25FB822F4}" type="pres">
      <dgm:prSet presAssocID="{361E7F1E-CADD-48AC-9A05-15B05F1C1348}" presName="Name19" presStyleLbl="parChTrans1D4" presStyleIdx="0" presStyleCnt="6"/>
      <dgm:spPr/>
    </dgm:pt>
    <dgm:pt modelId="{CC40488B-98FB-4912-AA6C-7D55140B1918}" type="pres">
      <dgm:prSet presAssocID="{4DDEED05-94D2-4C28-85BB-07F521F3E542}" presName="Name21" presStyleCnt="0"/>
      <dgm:spPr/>
    </dgm:pt>
    <dgm:pt modelId="{2D4FA9ED-1A3D-44E6-9271-2E6DDF3607BB}" type="pres">
      <dgm:prSet presAssocID="{4DDEED05-94D2-4C28-85BB-07F521F3E542}" presName="level2Shape" presStyleLbl="node4" presStyleIdx="0" presStyleCnt="6" custScaleX="137223" custScaleY="72957" custLinFactNeighborY="91679"/>
      <dgm:spPr/>
    </dgm:pt>
    <dgm:pt modelId="{72B3FDBD-C869-4870-BCEB-97B7AF2ECF0F}" type="pres">
      <dgm:prSet presAssocID="{4DDEED05-94D2-4C28-85BB-07F521F3E542}" presName="hierChild3" presStyleCnt="0"/>
      <dgm:spPr/>
    </dgm:pt>
    <dgm:pt modelId="{E1CE6D1D-48E7-4A68-928F-FBD017EB1A39}" type="pres">
      <dgm:prSet presAssocID="{CEA0F5E0-57E1-48E8-9B98-D9C54F412E18}" presName="Name19" presStyleLbl="parChTrans1D4" presStyleIdx="1" presStyleCnt="6"/>
      <dgm:spPr/>
    </dgm:pt>
    <dgm:pt modelId="{54D2E1D4-E1D1-44B5-9C55-DFCD6B374940}" type="pres">
      <dgm:prSet presAssocID="{5783262C-0BBF-423E-AE29-DC7B11D84E02}" presName="Name21" presStyleCnt="0"/>
      <dgm:spPr/>
    </dgm:pt>
    <dgm:pt modelId="{4C97B787-3C40-4BAD-B7AC-9BBDE8C92600}" type="pres">
      <dgm:prSet presAssocID="{5783262C-0BBF-423E-AE29-DC7B11D84E02}" presName="level2Shape" presStyleLbl="node4" presStyleIdx="1" presStyleCnt="6" custScaleX="137223" custScaleY="72957" custLinFactNeighborY="91679"/>
      <dgm:spPr/>
    </dgm:pt>
    <dgm:pt modelId="{BDBE774E-9FD3-42D4-90F2-24987B5058D3}" type="pres">
      <dgm:prSet presAssocID="{5783262C-0BBF-423E-AE29-DC7B11D84E02}" presName="hierChild3" presStyleCnt="0"/>
      <dgm:spPr/>
    </dgm:pt>
    <dgm:pt modelId="{6271461F-1BF8-4275-92E9-F5D8A580EF55}" type="pres">
      <dgm:prSet presAssocID="{6B74CFAF-CD56-4655-B9D0-E70B023DB44A}" presName="Name19" presStyleLbl="parChTrans1D3" presStyleIdx="1" presStyleCnt="3"/>
      <dgm:spPr/>
    </dgm:pt>
    <dgm:pt modelId="{2EEDFB47-1969-4418-A9F2-0B63DB9A5CAE}" type="pres">
      <dgm:prSet presAssocID="{2A513B14-70BC-40E9-96E7-40C63D787B81}" presName="Name21" presStyleCnt="0"/>
      <dgm:spPr/>
    </dgm:pt>
    <dgm:pt modelId="{AF2E08DF-9D09-4A6F-BB41-D574F7A6C33D}" type="pres">
      <dgm:prSet presAssocID="{2A513B14-70BC-40E9-96E7-40C63D787B81}" presName="level2Shape" presStyleLbl="node3" presStyleIdx="1" presStyleCnt="3" custScaleX="167116" custScaleY="73261" custLinFactNeighborY="67145"/>
      <dgm:spPr/>
    </dgm:pt>
    <dgm:pt modelId="{586B2D1F-A92E-483B-8A42-1772E52E8AB5}" type="pres">
      <dgm:prSet presAssocID="{2A513B14-70BC-40E9-96E7-40C63D787B81}" presName="hierChild3" presStyleCnt="0"/>
      <dgm:spPr/>
    </dgm:pt>
    <dgm:pt modelId="{77606411-C408-4C18-8E2D-B4A3B7ECD9AA}" type="pres">
      <dgm:prSet presAssocID="{B97D265B-94C0-4B83-8394-C71C008E26CF}" presName="Name19" presStyleLbl="parChTrans1D4" presStyleIdx="2" presStyleCnt="6"/>
      <dgm:spPr/>
    </dgm:pt>
    <dgm:pt modelId="{0E4CC2B5-7325-46CB-87AB-C6B781FB1ACF}" type="pres">
      <dgm:prSet presAssocID="{8FDF41BD-A2BD-4AC7-BC8E-B30C8E5363C0}" presName="Name21" presStyleCnt="0"/>
      <dgm:spPr/>
    </dgm:pt>
    <dgm:pt modelId="{BE63B471-12C6-4C5A-B2EC-6437B59DD4AC}" type="pres">
      <dgm:prSet presAssocID="{8FDF41BD-A2BD-4AC7-BC8E-B30C8E5363C0}" presName="level2Shape" presStyleLbl="node4" presStyleIdx="2" presStyleCnt="6" custScaleX="137223" custScaleY="72957" custLinFactNeighborY="91679"/>
      <dgm:spPr/>
    </dgm:pt>
    <dgm:pt modelId="{447542A2-9673-4521-8DCE-030D486B6653}" type="pres">
      <dgm:prSet presAssocID="{8FDF41BD-A2BD-4AC7-BC8E-B30C8E5363C0}" presName="hierChild3" presStyleCnt="0"/>
      <dgm:spPr/>
    </dgm:pt>
    <dgm:pt modelId="{8A8CE922-E7B4-40B3-A357-7CB478CF60C1}" type="pres">
      <dgm:prSet presAssocID="{C241178E-4516-4AE1-99FF-C089DE5EB383}" presName="Name19" presStyleLbl="parChTrans1D4" presStyleIdx="3" presStyleCnt="6"/>
      <dgm:spPr/>
    </dgm:pt>
    <dgm:pt modelId="{D6FE2D8F-2E46-476B-BDD9-97C714101685}" type="pres">
      <dgm:prSet presAssocID="{8BD7448C-FBD7-4CF5-99D9-14B4E0481A37}" presName="Name21" presStyleCnt="0"/>
      <dgm:spPr/>
    </dgm:pt>
    <dgm:pt modelId="{2E859538-3884-4C7D-A411-6D1EF7E09F1C}" type="pres">
      <dgm:prSet presAssocID="{8BD7448C-FBD7-4CF5-99D9-14B4E0481A37}" presName="level2Shape" presStyleLbl="node4" presStyleIdx="3" presStyleCnt="6" custScaleX="137223" custScaleY="72957" custLinFactNeighborY="91679"/>
      <dgm:spPr/>
    </dgm:pt>
    <dgm:pt modelId="{FD1ECC6A-6825-49D6-B3F9-7552D9E3632A}" type="pres">
      <dgm:prSet presAssocID="{8BD7448C-FBD7-4CF5-99D9-14B4E0481A37}" presName="hierChild3" presStyleCnt="0"/>
      <dgm:spPr/>
    </dgm:pt>
    <dgm:pt modelId="{FF0FFDCF-5B5E-4313-B5FB-E3AC57B136A4}" type="pres">
      <dgm:prSet presAssocID="{4F22C609-5435-4378-8299-585A1D2DCD9B}" presName="Name19" presStyleLbl="parChTrans1D2" presStyleIdx="1" presStyleCnt="3"/>
      <dgm:spPr/>
    </dgm:pt>
    <dgm:pt modelId="{95F726D5-CAFC-481A-9B8D-1E9FEE803588}" type="pres">
      <dgm:prSet presAssocID="{368ADAAF-EDA0-441B-B56F-BFCB196A786F}" presName="Name21" presStyleCnt="0"/>
      <dgm:spPr/>
    </dgm:pt>
    <dgm:pt modelId="{D298DEE6-0D2B-4225-AF00-B14036154142}" type="pres">
      <dgm:prSet presAssocID="{368ADAAF-EDA0-441B-B56F-BFCB196A786F}" presName="level2Shape" presStyleLbl="node2" presStyleIdx="1" presStyleCnt="3" custScaleX="167116" custScaleY="73261" custLinFactNeighborY="42145"/>
      <dgm:spPr/>
    </dgm:pt>
    <dgm:pt modelId="{9D9F8F84-B1C3-4D3F-811E-D9F081DE7C45}" type="pres">
      <dgm:prSet presAssocID="{368ADAAF-EDA0-441B-B56F-BFCB196A786F}" presName="hierChild3" presStyleCnt="0"/>
      <dgm:spPr/>
    </dgm:pt>
    <dgm:pt modelId="{10125F45-09E6-4B7F-B9F0-D5114C4074A5}" type="pres">
      <dgm:prSet presAssocID="{DA4FCCBB-F92B-43CB-9487-3E2FF239DC8D}" presName="Name19" presStyleLbl="parChTrans1D3" presStyleIdx="2" presStyleCnt="3"/>
      <dgm:spPr/>
    </dgm:pt>
    <dgm:pt modelId="{4C075548-3B3C-423A-889A-B4AEA3843708}" type="pres">
      <dgm:prSet presAssocID="{CC5DEE5A-B6EC-4464-B31A-826F33A9DD9D}" presName="Name21" presStyleCnt="0"/>
      <dgm:spPr/>
    </dgm:pt>
    <dgm:pt modelId="{DF919C22-1400-4F3D-9A27-561F8411E036}" type="pres">
      <dgm:prSet presAssocID="{CC5DEE5A-B6EC-4464-B31A-826F33A9DD9D}" presName="level2Shape" presStyleLbl="node3" presStyleIdx="2" presStyleCnt="3" custScaleX="167116" custScaleY="73261" custLinFactNeighborY="67145"/>
      <dgm:spPr/>
    </dgm:pt>
    <dgm:pt modelId="{8B96E78B-92E7-42C7-B36E-8ADB4E61AE77}" type="pres">
      <dgm:prSet presAssocID="{CC5DEE5A-B6EC-4464-B31A-826F33A9DD9D}" presName="hierChild3" presStyleCnt="0"/>
      <dgm:spPr/>
    </dgm:pt>
    <dgm:pt modelId="{75D8B3E8-5F1C-4345-9852-0919CEBB2F9C}" type="pres">
      <dgm:prSet presAssocID="{0A0A6768-5D79-462E-81E8-F1B7A25625A9}" presName="Name19" presStyleLbl="parChTrans1D4" presStyleIdx="4" presStyleCnt="6"/>
      <dgm:spPr/>
    </dgm:pt>
    <dgm:pt modelId="{85E69ACC-5689-4769-9679-1AA36A8F35E5}" type="pres">
      <dgm:prSet presAssocID="{35374230-2EA1-44C2-A9A3-5534D0F19E80}" presName="Name21" presStyleCnt="0"/>
      <dgm:spPr/>
    </dgm:pt>
    <dgm:pt modelId="{40FC4561-997A-4A49-A045-3765F3EC8B5A}" type="pres">
      <dgm:prSet presAssocID="{35374230-2EA1-44C2-A9A3-5534D0F19E80}" presName="level2Shape" presStyleLbl="node4" presStyleIdx="4" presStyleCnt="6" custScaleX="137223" custScaleY="72957" custLinFactNeighborY="91679"/>
      <dgm:spPr/>
    </dgm:pt>
    <dgm:pt modelId="{77592649-7E09-4CD0-88BB-A8202E91CFE0}" type="pres">
      <dgm:prSet presAssocID="{35374230-2EA1-44C2-A9A3-5534D0F19E80}" presName="hierChild3" presStyleCnt="0"/>
      <dgm:spPr/>
    </dgm:pt>
    <dgm:pt modelId="{754DCA7E-B32D-4CA6-A269-F18A57CC4DDE}" type="pres">
      <dgm:prSet presAssocID="{849C47D0-2FD8-4B25-A6F2-3376B79383C4}" presName="Name19" presStyleLbl="parChTrans1D4" presStyleIdx="5" presStyleCnt="6"/>
      <dgm:spPr/>
    </dgm:pt>
    <dgm:pt modelId="{AEEE132F-DD90-44C7-9534-3FCA47EA618D}" type="pres">
      <dgm:prSet presAssocID="{541FFAE9-7FC7-480E-861A-C9F23BBFFCC3}" presName="Name21" presStyleCnt="0"/>
      <dgm:spPr/>
    </dgm:pt>
    <dgm:pt modelId="{4BA7BB15-C9B5-48B8-9DD5-99340F34DF69}" type="pres">
      <dgm:prSet presAssocID="{541FFAE9-7FC7-480E-861A-C9F23BBFFCC3}" presName="level2Shape" presStyleLbl="node4" presStyleIdx="5" presStyleCnt="6" custScaleX="137223" custScaleY="72957" custLinFactNeighborY="91679"/>
      <dgm:spPr/>
    </dgm:pt>
    <dgm:pt modelId="{411DB504-1DCE-4594-99E9-4B968C3BD8E1}" type="pres">
      <dgm:prSet presAssocID="{541FFAE9-7FC7-480E-861A-C9F23BBFFCC3}" presName="hierChild3" presStyleCnt="0"/>
      <dgm:spPr/>
    </dgm:pt>
    <dgm:pt modelId="{08A2E4B0-BBD8-4E0D-9777-EA70C42C08FE}" type="pres">
      <dgm:prSet presAssocID="{62769BBE-ABA8-4D7D-B615-0FD0F54F5B86}" presName="Name19" presStyleLbl="parChTrans1D2" presStyleIdx="2" presStyleCnt="3"/>
      <dgm:spPr/>
    </dgm:pt>
    <dgm:pt modelId="{E1C42A8B-AAEE-4400-ADD8-B8229E195127}" type="pres">
      <dgm:prSet presAssocID="{529E9570-B201-44FC-9E92-95E3DD7A9889}" presName="Name21" presStyleCnt="0"/>
      <dgm:spPr/>
    </dgm:pt>
    <dgm:pt modelId="{BFC23170-84A5-409B-8D9A-48347101F237}" type="pres">
      <dgm:prSet presAssocID="{529E9570-B201-44FC-9E92-95E3DD7A9889}" presName="level2Shape" presStyleLbl="node2" presStyleIdx="2" presStyleCnt="3" custScaleX="167116" custScaleY="73261" custLinFactNeighborX="3571" custLinFactNeighborY="42145"/>
      <dgm:spPr/>
    </dgm:pt>
    <dgm:pt modelId="{4130B699-98D1-4378-A6E8-5FEF8E02B378}" type="pres">
      <dgm:prSet presAssocID="{529E9570-B201-44FC-9E92-95E3DD7A9889}" presName="hierChild3" presStyleCnt="0"/>
      <dgm:spPr/>
    </dgm:pt>
    <dgm:pt modelId="{47933976-6C3B-4CFA-9999-A695D78FDAB6}" type="pres">
      <dgm:prSet presAssocID="{6B63A124-1972-46F4-8878-1C62E984FF70}" presName="bgShapesFlow" presStyleCnt="0"/>
      <dgm:spPr/>
    </dgm:pt>
    <dgm:pt modelId="{97C1D709-126D-48A7-B905-DDC95F83D49B}" type="pres">
      <dgm:prSet presAssocID="{EC4923BB-7927-419E-824F-422130D416F7}" presName="rectComp" presStyleCnt="0"/>
      <dgm:spPr/>
    </dgm:pt>
    <dgm:pt modelId="{BBDFA13A-8903-4CBF-A154-D540B2B9E88C}" type="pres">
      <dgm:prSet presAssocID="{EC4923BB-7927-419E-824F-422130D416F7}" presName="bgRect" presStyleLbl="bgShp" presStyleIdx="0" presStyleCnt="4"/>
      <dgm:spPr/>
    </dgm:pt>
    <dgm:pt modelId="{787DDD4A-D4E9-4611-9ECB-B34AD0E0AF9B}" type="pres">
      <dgm:prSet presAssocID="{EC4923BB-7927-419E-824F-422130D416F7}" presName="bgRectTx" presStyleLbl="bgShp" presStyleIdx="0" presStyleCnt="4">
        <dgm:presLayoutVars>
          <dgm:bulletEnabled val="1"/>
        </dgm:presLayoutVars>
      </dgm:prSet>
      <dgm:spPr/>
    </dgm:pt>
    <dgm:pt modelId="{AC23182B-AE65-4302-A9FF-B215E9174F5F}" type="pres">
      <dgm:prSet presAssocID="{EC4923BB-7927-419E-824F-422130D416F7}" presName="spComp" presStyleCnt="0"/>
      <dgm:spPr/>
    </dgm:pt>
    <dgm:pt modelId="{403392B9-1F46-423C-A998-B7517C464EE2}" type="pres">
      <dgm:prSet presAssocID="{EC4923BB-7927-419E-824F-422130D416F7}" presName="vSp" presStyleCnt="0"/>
      <dgm:spPr/>
    </dgm:pt>
    <dgm:pt modelId="{9069E91E-0EB3-4748-A3F1-04060178C609}" type="pres">
      <dgm:prSet presAssocID="{B2020FE7-8415-4752-9F18-1266067FEA95}" presName="rectComp" presStyleCnt="0"/>
      <dgm:spPr/>
    </dgm:pt>
    <dgm:pt modelId="{7623BAD8-8377-48FF-B36A-E1DF20A86851}" type="pres">
      <dgm:prSet presAssocID="{B2020FE7-8415-4752-9F18-1266067FEA95}" presName="bgRect" presStyleLbl="bgShp" presStyleIdx="1" presStyleCnt="4"/>
      <dgm:spPr/>
    </dgm:pt>
    <dgm:pt modelId="{52AD75AB-0B6C-4CDB-8AC6-8EDC36932D9C}" type="pres">
      <dgm:prSet presAssocID="{B2020FE7-8415-4752-9F18-1266067FEA95}" presName="bgRectTx" presStyleLbl="bgShp" presStyleIdx="1" presStyleCnt="4">
        <dgm:presLayoutVars>
          <dgm:bulletEnabled val="1"/>
        </dgm:presLayoutVars>
      </dgm:prSet>
      <dgm:spPr/>
    </dgm:pt>
    <dgm:pt modelId="{16B2F6BB-900D-40A4-AB7B-C7BFE7FCF09A}" type="pres">
      <dgm:prSet presAssocID="{B2020FE7-8415-4752-9F18-1266067FEA95}" presName="spComp" presStyleCnt="0"/>
      <dgm:spPr/>
    </dgm:pt>
    <dgm:pt modelId="{EE33ABC2-20A8-4C01-81F8-0F3B010EE9EB}" type="pres">
      <dgm:prSet presAssocID="{B2020FE7-8415-4752-9F18-1266067FEA95}" presName="vSp" presStyleCnt="0"/>
      <dgm:spPr/>
    </dgm:pt>
    <dgm:pt modelId="{178DEFAA-8B7F-4392-9E5C-591E75C1845D}" type="pres">
      <dgm:prSet presAssocID="{0E738432-4FAF-4F97-B08B-71A7DA822311}" presName="rectComp" presStyleCnt="0"/>
      <dgm:spPr/>
    </dgm:pt>
    <dgm:pt modelId="{FFF9C1ED-59E6-4855-9A1A-C64A0D910640}" type="pres">
      <dgm:prSet presAssocID="{0E738432-4FAF-4F97-B08B-71A7DA822311}" presName="bgRect" presStyleLbl="bgShp" presStyleIdx="2" presStyleCnt="4"/>
      <dgm:spPr/>
    </dgm:pt>
    <dgm:pt modelId="{54FC1C09-2D85-404B-A379-3E5503A408C6}" type="pres">
      <dgm:prSet presAssocID="{0E738432-4FAF-4F97-B08B-71A7DA822311}" presName="bgRectTx" presStyleLbl="bgShp" presStyleIdx="2" presStyleCnt="4">
        <dgm:presLayoutVars>
          <dgm:bulletEnabled val="1"/>
        </dgm:presLayoutVars>
      </dgm:prSet>
      <dgm:spPr/>
    </dgm:pt>
    <dgm:pt modelId="{E24D5014-90BA-4485-B462-373089506CAA}" type="pres">
      <dgm:prSet presAssocID="{0E738432-4FAF-4F97-B08B-71A7DA822311}" presName="spComp" presStyleCnt="0"/>
      <dgm:spPr/>
    </dgm:pt>
    <dgm:pt modelId="{252B4147-0421-4CBC-A318-677466DBF62E}" type="pres">
      <dgm:prSet presAssocID="{0E738432-4FAF-4F97-B08B-71A7DA822311}" presName="vSp" presStyleCnt="0"/>
      <dgm:spPr/>
    </dgm:pt>
    <dgm:pt modelId="{A41A86A9-3A4C-4C81-B4D4-E1690A26A1B8}" type="pres">
      <dgm:prSet presAssocID="{54A76A03-CC8C-4E0E-8DB3-B72E90BE9EA4}" presName="rectComp" presStyleCnt="0"/>
      <dgm:spPr/>
    </dgm:pt>
    <dgm:pt modelId="{B4BDA7A4-0F76-4C7B-9711-E74AD3E35126}" type="pres">
      <dgm:prSet presAssocID="{54A76A03-CC8C-4E0E-8DB3-B72E90BE9EA4}" presName="bgRect" presStyleLbl="bgShp" presStyleIdx="3" presStyleCnt="4"/>
      <dgm:spPr/>
    </dgm:pt>
    <dgm:pt modelId="{FF3F3052-DA08-4B40-9698-DA435E901622}" type="pres">
      <dgm:prSet presAssocID="{54A76A03-CC8C-4E0E-8DB3-B72E90BE9EA4}" presName="bgRectTx" presStyleLbl="bgShp" presStyleIdx="3" presStyleCnt="4">
        <dgm:presLayoutVars>
          <dgm:bulletEnabled val="1"/>
        </dgm:presLayoutVars>
      </dgm:prSet>
      <dgm:spPr/>
    </dgm:pt>
  </dgm:ptLst>
  <dgm:cxnLst>
    <dgm:cxn modelId="{3755CF03-2CD8-473D-A034-11EE77767F82}" srcId="{6B63A124-1972-46F4-8878-1C62E984FF70}" destId="{EC4923BB-7927-419E-824F-422130D416F7}" srcOrd="1" destOrd="0" parTransId="{9B208BE4-798B-423F-B93A-6CBAED199E96}" sibTransId="{A36D9B38-10CB-4250-B081-52A63B43A0DF}"/>
    <dgm:cxn modelId="{19BFE605-DF50-4EFF-A214-2DD839DF2BAA}" type="presOf" srcId="{8FDF41BD-A2BD-4AC7-BC8E-B30C8E5363C0}" destId="{BE63B471-12C6-4C5A-B2EC-6437B59DD4AC}" srcOrd="0" destOrd="0" presId="urn:microsoft.com/office/officeart/2005/8/layout/hierarchy6"/>
    <dgm:cxn modelId="{B75E9E06-38F9-44EC-BB70-306ADCB5EE09}" type="presOf" srcId="{B2020FE7-8415-4752-9F18-1266067FEA95}" destId="{7623BAD8-8377-48FF-B36A-E1DF20A86851}" srcOrd="0" destOrd="0" presId="urn:microsoft.com/office/officeart/2005/8/layout/hierarchy6"/>
    <dgm:cxn modelId="{28E7111D-E9FD-4CEF-AAD2-38E7312929AC}" type="presOf" srcId="{4F22C609-5435-4378-8299-585A1D2DCD9B}" destId="{FF0FFDCF-5B5E-4313-B5FB-E3AC57B136A4}" srcOrd="0" destOrd="0" presId="urn:microsoft.com/office/officeart/2005/8/layout/hierarchy6"/>
    <dgm:cxn modelId="{58AA391D-638E-466E-92E0-214D475F2595}" type="presOf" srcId="{849C47D0-2FD8-4B25-A6F2-3376B79383C4}" destId="{754DCA7E-B32D-4CA6-A269-F18A57CC4DDE}" srcOrd="0" destOrd="0" presId="urn:microsoft.com/office/officeart/2005/8/layout/hierarchy6"/>
    <dgm:cxn modelId="{4884151F-D159-4172-9194-52BD08227049}" type="presOf" srcId="{B97D265B-94C0-4B83-8394-C71C008E26CF}" destId="{77606411-C408-4C18-8E2D-B4A3B7ECD9AA}" srcOrd="0" destOrd="0" presId="urn:microsoft.com/office/officeart/2005/8/layout/hierarchy6"/>
    <dgm:cxn modelId="{9F41FC1F-4B41-4090-875B-7C058AF33AA6}" type="presOf" srcId="{B2020FE7-8415-4752-9F18-1266067FEA95}" destId="{52AD75AB-0B6C-4CDB-8AC6-8EDC36932D9C}" srcOrd="1" destOrd="0" presId="urn:microsoft.com/office/officeart/2005/8/layout/hierarchy6"/>
    <dgm:cxn modelId="{8EA4FB20-5928-48DA-A538-395DB6B53F6C}" type="presOf" srcId="{0E738432-4FAF-4F97-B08B-71A7DA822311}" destId="{FFF9C1ED-59E6-4855-9A1A-C64A0D910640}" srcOrd="0" destOrd="0" presId="urn:microsoft.com/office/officeart/2005/8/layout/hierarchy6"/>
    <dgm:cxn modelId="{9D3B1321-764E-45C0-83AC-44ABA6C77845}" type="presOf" srcId="{3045D4A2-06DC-4975-9447-3573F5BE18CA}" destId="{4A801D35-1C1A-4962-B27E-FFF46D56C9C6}" srcOrd="0" destOrd="0" presId="urn:microsoft.com/office/officeart/2005/8/layout/hierarchy6"/>
    <dgm:cxn modelId="{9B88EC27-11C3-4A0C-9319-1706CB6D8BB1}" type="presOf" srcId="{8BD7448C-FBD7-4CF5-99D9-14B4E0481A37}" destId="{2E859538-3884-4C7D-A411-6D1EF7E09F1C}" srcOrd="0" destOrd="0" presId="urn:microsoft.com/office/officeart/2005/8/layout/hierarchy6"/>
    <dgm:cxn modelId="{CE38B12C-403C-4A14-96AA-CE3400B3D7FF}" srcId="{55622046-5D99-485E-8A3E-6FF59D09D76C}" destId="{5783262C-0BBF-423E-AE29-DC7B11D84E02}" srcOrd="1" destOrd="0" parTransId="{CEA0F5E0-57E1-48E8-9B98-D9C54F412E18}" sibTransId="{424C71CB-2323-453C-BD57-042BFBC510C3}"/>
    <dgm:cxn modelId="{2209D430-0DA5-4619-824E-1616FAB62B31}" srcId="{6B63A124-1972-46F4-8878-1C62E984FF70}" destId="{B2020FE7-8415-4752-9F18-1266067FEA95}" srcOrd="2" destOrd="0" parTransId="{9AF1FA46-D96E-4662-90A4-9B7219C9D917}" sibTransId="{CE36F9B8-8AC1-4533-8E63-63B3B568C654}"/>
    <dgm:cxn modelId="{B376EB31-6557-4F2E-AC4D-94F7964906F1}" srcId="{2A513B14-70BC-40E9-96E7-40C63D787B81}" destId="{8BD7448C-FBD7-4CF5-99D9-14B4E0481A37}" srcOrd="1" destOrd="0" parTransId="{C241178E-4516-4AE1-99FF-C089DE5EB383}" sibTransId="{25CFDA56-556D-4D93-BA96-AE75CD514AC9}"/>
    <dgm:cxn modelId="{870B8D34-EF6C-4FB3-9FC3-074A453CF5BD}" type="presOf" srcId="{5783262C-0BBF-423E-AE29-DC7B11D84E02}" destId="{4C97B787-3C40-4BAD-B7AC-9BBDE8C92600}" srcOrd="0" destOrd="0" presId="urn:microsoft.com/office/officeart/2005/8/layout/hierarchy6"/>
    <dgm:cxn modelId="{47E92436-7C97-40AA-8183-06B4CCE703FE}" srcId="{55622046-5D99-485E-8A3E-6FF59D09D76C}" destId="{4DDEED05-94D2-4C28-85BB-07F521F3E542}" srcOrd="0" destOrd="0" parTransId="{361E7F1E-CADD-48AC-9A05-15B05F1C1348}" sibTransId="{CDD42C7A-D8E4-4648-850F-C7B17CF2112B}"/>
    <dgm:cxn modelId="{5A3EDF37-1D09-44A8-B1D0-1C5E09B6ED26}" type="presOf" srcId="{54A76A03-CC8C-4E0E-8DB3-B72E90BE9EA4}" destId="{FF3F3052-DA08-4B40-9698-DA435E901622}" srcOrd="1" destOrd="0" presId="urn:microsoft.com/office/officeart/2005/8/layout/hierarchy6"/>
    <dgm:cxn modelId="{8DD7183B-6B34-45DF-90F5-D4FB9315F30A}" srcId="{CC5DEE5A-B6EC-4464-B31A-826F33A9DD9D}" destId="{35374230-2EA1-44C2-A9A3-5534D0F19E80}" srcOrd="0" destOrd="0" parTransId="{0A0A6768-5D79-462E-81E8-F1B7A25625A9}" sibTransId="{2BB160D1-A637-459A-9C6F-B5465AF5F6F5}"/>
    <dgm:cxn modelId="{60A98A42-6ACE-42A2-9A3D-75A001C5AF1E}" type="presOf" srcId="{6B74CFAF-CD56-4655-B9D0-E70B023DB44A}" destId="{6271461F-1BF8-4275-92E9-F5D8A580EF55}" srcOrd="0" destOrd="0" presId="urn:microsoft.com/office/officeart/2005/8/layout/hierarchy6"/>
    <dgm:cxn modelId="{E5F13447-5A7C-4F36-A2A5-E579B67210E2}" type="presOf" srcId="{529E9570-B201-44FC-9E92-95E3DD7A9889}" destId="{BFC23170-84A5-409B-8D9A-48347101F237}" srcOrd="0" destOrd="0" presId="urn:microsoft.com/office/officeart/2005/8/layout/hierarchy6"/>
    <dgm:cxn modelId="{AF5CD848-7628-4B4D-BD55-DAC111FADF45}" srcId="{6B63A124-1972-46F4-8878-1C62E984FF70}" destId="{D37438B1-B3E1-440D-A5A8-AF872507D5AC}" srcOrd="0" destOrd="0" parTransId="{C19D34E9-7DE6-45B9-9F5F-2F933B261FFB}" sibTransId="{C1676FCF-9FF3-4641-B921-D9BBEE3A5011}"/>
    <dgm:cxn modelId="{29F4CE57-985F-4036-A668-1ECAB3F306B7}" srcId="{D37438B1-B3E1-440D-A5A8-AF872507D5AC}" destId="{529E9570-B201-44FC-9E92-95E3DD7A9889}" srcOrd="2" destOrd="0" parTransId="{62769BBE-ABA8-4D7D-B615-0FD0F54F5B86}" sibTransId="{4C593BF7-1DB5-474C-9B6B-B230B849C27E}"/>
    <dgm:cxn modelId="{96092C6A-CCFA-413C-8C1B-4DF3FF0E6DEC}" type="presOf" srcId="{62769BBE-ABA8-4D7D-B615-0FD0F54F5B86}" destId="{08A2E4B0-BBD8-4E0D-9777-EA70C42C08FE}" srcOrd="0" destOrd="0" presId="urn:microsoft.com/office/officeart/2005/8/layout/hierarchy6"/>
    <dgm:cxn modelId="{1BD8D76A-E97A-4886-BB39-A4596DB5BB85}" srcId="{2A513B14-70BC-40E9-96E7-40C63D787B81}" destId="{8FDF41BD-A2BD-4AC7-BC8E-B30C8E5363C0}" srcOrd="0" destOrd="0" parTransId="{B97D265B-94C0-4B83-8394-C71C008E26CF}" sibTransId="{B0B858D5-2F62-471E-88C9-AEEF81D9ECCE}"/>
    <dgm:cxn modelId="{96E7796B-B77C-44C9-92E0-3B02BE2D589E}" type="presOf" srcId="{6B63A124-1972-46F4-8878-1C62E984FF70}" destId="{858E1B51-C17A-4D26-9187-7D5F575B6D05}" srcOrd="0" destOrd="0" presId="urn:microsoft.com/office/officeart/2005/8/layout/hierarchy6"/>
    <dgm:cxn modelId="{AC9DE66D-34D8-4561-A482-E9094BF9F062}" srcId="{6B63A124-1972-46F4-8878-1C62E984FF70}" destId="{0E738432-4FAF-4F97-B08B-71A7DA822311}" srcOrd="3" destOrd="0" parTransId="{0FC09F0E-506D-4472-AA03-D58C9C77224E}" sibTransId="{C3F9A66D-C4AC-46AB-B9AC-79B248829AB1}"/>
    <dgm:cxn modelId="{90151074-0459-4831-883C-10CCA1F204F3}" type="presOf" srcId="{361E7F1E-CADD-48AC-9A05-15B05F1C1348}" destId="{14EECF22-F598-423F-9F5A-A4C25FB822F4}" srcOrd="0" destOrd="0" presId="urn:microsoft.com/office/officeart/2005/8/layout/hierarchy6"/>
    <dgm:cxn modelId="{5F55217A-5876-4191-92D0-F4AABA52F23A}" type="presOf" srcId="{4DDEED05-94D2-4C28-85BB-07F521F3E542}" destId="{2D4FA9ED-1A3D-44E6-9271-2E6DDF3607BB}" srcOrd="0" destOrd="0" presId="urn:microsoft.com/office/officeart/2005/8/layout/hierarchy6"/>
    <dgm:cxn modelId="{6302D27C-5D7F-4DB0-9852-2898B9D4E3B4}" srcId="{6B63A124-1972-46F4-8878-1C62E984FF70}" destId="{54A76A03-CC8C-4E0E-8DB3-B72E90BE9EA4}" srcOrd="4" destOrd="0" parTransId="{A617D5C8-804A-47C2-8AB7-A95D8D4B42F7}" sibTransId="{38442A78-7B8A-4FE0-B829-591C0C582BDE}"/>
    <dgm:cxn modelId="{CA8FC884-FAC5-453B-B892-68A4FEBEA646}" srcId="{D37438B1-B3E1-440D-A5A8-AF872507D5AC}" destId="{368ADAAF-EDA0-441B-B56F-BFCB196A786F}" srcOrd="1" destOrd="0" parTransId="{4F22C609-5435-4378-8299-585A1D2DCD9B}" sibTransId="{83FA42CE-6457-4EFD-BA79-F8506BBF590D}"/>
    <dgm:cxn modelId="{35ADA485-8121-4E7E-9EFD-8BA24CED816C}" type="presOf" srcId="{EBD222B1-DC00-4456-8580-38281FDD60E2}" destId="{752ADFAA-C47D-4B40-924F-5D56136F206D}" srcOrd="0" destOrd="0" presId="urn:microsoft.com/office/officeart/2005/8/layout/hierarchy6"/>
    <dgm:cxn modelId="{0A15498C-4333-4D40-B427-0533634D1BE6}" srcId="{EBD222B1-DC00-4456-8580-38281FDD60E2}" destId="{2A513B14-70BC-40E9-96E7-40C63D787B81}" srcOrd="1" destOrd="0" parTransId="{6B74CFAF-CD56-4655-B9D0-E70B023DB44A}" sibTransId="{DDD3983F-CBC9-4953-96A1-792EDA8047E2}"/>
    <dgm:cxn modelId="{8EDC4292-4614-415A-B29A-D2E10F879123}" type="presOf" srcId="{EC4923BB-7927-419E-824F-422130D416F7}" destId="{BBDFA13A-8903-4CBF-A154-D540B2B9E88C}" srcOrd="0" destOrd="0" presId="urn:microsoft.com/office/officeart/2005/8/layout/hierarchy6"/>
    <dgm:cxn modelId="{CFF0DD99-3B06-4636-B48E-179646AD5462}" type="presOf" srcId="{EC4923BB-7927-419E-824F-422130D416F7}" destId="{787DDD4A-D4E9-4611-9ECB-B34AD0E0AF9B}" srcOrd="1" destOrd="0" presId="urn:microsoft.com/office/officeart/2005/8/layout/hierarchy6"/>
    <dgm:cxn modelId="{C7062D9D-8343-4510-8466-94356F6EB19B}" srcId="{D37438B1-B3E1-440D-A5A8-AF872507D5AC}" destId="{EBD222B1-DC00-4456-8580-38281FDD60E2}" srcOrd="0" destOrd="0" parTransId="{3045D4A2-06DC-4975-9447-3573F5BE18CA}" sibTransId="{B851D79E-01B1-47E3-A108-2D4CEEAE04FE}"/>
    <dgm:cxn modelId="{3715F59D-4B06-4D49-A360-C008134D6E77}" type="presOf" srcId="{5FA6EA11-F4E3-46C9-9421-F9B786062B21}" destId="{D1F4E735-FC25-48E6-A59B-C51AA64F9A35}" srcOrd="0" destOrd="0" presId="urn:microsoft.com/office/officeart/2005/8/layout/hierarchy6"/>
    <dgm:cxn modelId="{F9019DB6-E53D-4797-BAAB-75680E36FE7A}" type="presOf" srcId="{C241178E-4516-4AE1-99FF-C089DE5EB383}" destId="{8A8CE922-E7B4-40B3-A357-7CB478CF60C1}" srcOrd="0" destOrd="0" presId="urn:microsoft.com/office/officeart/2005/8/layout/hierarchy6"/>
    <dgm:cxn modelId="{4D57F5BF-2704-47D5-ACB2-A85371A55EAA}" type="presOf" srcId="{CC5DEE5A-B6EC-4464-B31A-826F33A9DD9D}" destId="{DF919C22-1400-4F3D-9A27-561F8411E036}" srcOrd="0" destOrd="0" presId="urn:microsoft.com/office/officeart/2005/8/layout/hierarchy6"/>
    <dgm:cxn modelId="{DEB891C4-8F78-4F3A-9691-6FFAAEB382EE}" type="presOf" srcId="{0E738432-4FAF-4F97-B08B-71A7DA822311}" destId="{54FC1C09-2D85-404B-A379-3E5503A408C6}" srcOrd="1" destOrd="0" presId="urn:microsoft.com/office/officeart/2005/8/layout/hierarchy6"/>
    <dgm:cxn modelId="{C7F925C7-D589-49CA-B961-3398241C88D1}" type="presOf" srcId="{541FFAE9-7FC7-480E-861A-C9F23BBFFCC3}" destId="{4BA7BB15-C9B5-48B8-9DD5-99340F34DF69}" srcOrd="0" destOrd="0" presId="urn:microsoft.com/office/officeart/2005/8/layout/hierarchy6"/>
    <dgm:cxn modelId="{ED9AD2C8-8566-4C85-B5F9-3A7C72B66AB4}" srcId="{EBD222B1-DC00-4456-8580-38281FDD60E2}" destId="{55622046-5D99-485E-8A3E-6FF59D09D76C}" srcOrd="0" destOrd="0" parTransId="{5FA6EA11-F4E3-46C9-9421-F9B786062B21}" sibTransId="{5043E82F-BACA-4658-91B9-3293834AB210}"/>
    <dgm:cxn modelId="{B4730CCB-88E0-4A61-8996-6EF275D2C1EC}" type="presOf" srcId="{2A513B14-70BC-40E9-96E7-40C63D787B81}" destId="{AF2E08DF-9D09-4A6F-BB41-D574F7A6C33D}" srcOrd="0" destOrd="0" presId="urn:microsoft.com/office/officeart/2005/8/layout/hierarchy6"/>
    <dgm:cxn modelId="{2CD5D9D4-F383-4885-916C-47D8F6D7030E}" srcId="{CC5DEE5A-B6EC-4464-B31A-826F33A9DD9D}" destId="{541FFAE9-7FC7-480E-861A-C9F23BBFFCC3}" srcOrd="1" destOrd="0" parTransId="{849C47D0-2FD8-4B25-A6F2-3376B79383C4}" sibTransId="{56D9F92B-CD76-483A-BDF0-750A14276D75}"/>
    <dgm:cxn modelId="{CFB18BDF-901E-4BF2-802D-DE5315273C65}" type="presOf" srcId="{DA4FCCBB-F92B-43CB-9487-3E2FF239DC8D}" destId="{10125F45-09E6-4B7F-B9F0-D5114C4074A5}" srcOrd="0" destOrd="0" presId="urn:microsoft.com/office/officeart/2005/8/layout/hierarchy6"/>
    <dgm:cxn modelId="{6E36D9E8-891A-4ABB-8CFF-2AFD2B8091E7}" type="presOf" srcId="{D37438B1-B3E1-440D-A5A8-AF872507D5AC}" destId="{BF438ABE-010D-43DD-8AA3-6980DB1BABCD}" srcOrd="0" destOrd="0" presId="urn:microsoft.com/office/officeart/2005/8/layout/hierarchy6"/>
    <dgm:cxn modelId="{DFD29CE9-CF77-4401-853F-DA581532403D}" type="presOf" srcId="{35374230-2EA1-44C2-A9A3-5534D0F19E80}" destId="{40FC4561-997A-4A49-A045-3765F3EC8B5A}" srcOrd="0" destOrd="0" presId="urn:microsoft.com/office/officeart/2005/8/layout/hierarchy6"/>
    <dgm:cxn modelId="{740915EC-1143-478B-BA3F-94AE5606A944}" type="presOf" srcId="{55622046-5D99-485E-8A3E-6FF59D09D76C}" destId="{F9E2CBAE-E449-4FAF-A4E4-A2EC78A8462D}" srcOrd="0" destOrd="0" presId="urn:microsoft.com/office/officeart/2005/8/layout/hierarchy6"/>
    <dgm:cxn modelId="{56593FF1-C195-488A-8AC1-0F36A015BC55}" type="presOf" srcId="{368ADAAF-EDA0-441B-B56F-BFCB196A786F}" destId="{D298DEE6-0D2B-4225-AF00-B14036154142}" srcOrd="0" destOrd="0" presId="urn:microsoft.com/office/officeart/2005/8/layout/hierarchy6"/>
    <dgm:cxn modelId="{F8D531F2-D9CE-4D7E-811B-42EA54E11854}" srcId="{368ADAAF-EDA0-441B-B56F-BFCB196A786F}" destId="{CC5DEE5A-B6EC-4464-B31A-826F33A9DD9D}" srcOrd="0" destOrd="0" parTransId="{DA4FCCBB-F92B-43CB-9487-3E2FF239DC8D}" sibTransId="{D4DAAA69-91AC-42A7-9007-9101A5552549}"/>
    <dgm:cxn modelId="{9ACADEF2-B7A3-4C19-A151-6F9DDF971E06}" type="presOf" srcId="{CEA0F5E0-57E1-48E8-9B98-D9C54F412E18}" destId="{E1CE6D1D-48E7-4A68-928F-FBD017EB1A39}" srcOrd="0" destOrd="0" presId="urn:microsoft.com/office/officeart/2005/8/layout/hierarchy6"/>
    <dgm:cxn modelId="{58A050F4-F8C0-4DB0-B5C8-7EB1C6E5F7E2}" type="presOf" srcId="{0A0A6768-5D79-462E-81E8-F1B7A25625A9}" destId="{75D8B3E8-5F1C-4345-9852-0919CEBB2F9C}" srcOrd="0" destOrd="0" presId="urn:microsoft.com/office/officeart/2005/8/layout/hierarchy6"/>
    <dgm:cxn modelId="{8411E2F8-F3E5-41AD-BE13-23109D77B512}" type="presOf" srcId="{54A76A03-CC8C-4E0E-8DB3-B72E90BE9EA4}" destId="{B4BDA7A4-0F76-4C7B-9711-E74AD3E35126}" srcOrd="0" destOrd="0" presId="urn:microsoft.com/office/officeart/2005/8/layout/hierarchy6"/>
    <dgm:cxn modelId="{0FAB0D87-EE91-4CB4-ACDF-634A0519E0AB}" type="presParOf" srcId="{858E1B51-C17A-4D26-9187-7D5F575B6D05}" destId="{2DB19F14-4168-4C5C-A3FC-326A5EB82C73}" srcOrd="0" destOrd="0" presId="urn:microsoft.com/office/officeart/2005/8/layout/hierarchy6"/>
    <dgm:cxn modelId="{BD27C3C4-B487-415E-88F2-E94B3494C596}" type="presParOf" srcId="{2DB19F14-4168-4C5C-A3FC-326A5EB82C73}" destId="{FBC6FAFC-6346-4FFB-BE31-7C88CEC31ED8}" srcOrd="0" destOrd="0" presId="urn:microsoft.com/office/officeart/2005/8/layout/hierarchy6"/>
    <dgm:cxn modelId="{0BCDFE65-8231-47F5-A2B9-D080C0F66CA3}" type="presParOf" srcId="{2DB19F14-4168-4C5C-A3FC-326A5EB82C73}" destId="{5108BA45-5217-465A-B398-1810211BFE14}" srcOrd="1" destOrd="0" presId="urn:microsoft.com/office/officeart/2005/8/layout/hierarchy6"/>
    <dgm:cxn modelId="{B5933AB9-3842-4040-B5FA-E1434F228BE3}" type="presParOf" srcId="{5108BA45-5217-465A-B398-1810211BFE14}" destId="{D457B502-2197-49D3-BBCB-9009B3054A63}" srcOrd="0" destOrd="0" presId="urn:microsoft.com/office/officeart/2005/8/layout/hierarchy6"/>
    <dgm:cxn modelId="{390A841A-B226-4690-BA29-CDC5FFD9264D}" type="presParOf" srcId="{D457B502-2197-49D3-BBCB-9009B3054A63}" destId="{BF438ABE-010D-43DD-8AA3-6980DB1BABCD}" srcOrd="0" destOrd="0" presId="urn:microsoft.com/office/officeart/2005/8/layout/hierarchy6"/>
    <dgm:cxn modelId="{1A0965EF-F5F1-4518-B56B-0D60C7F24F02}" type="presParOf" srcId="{D457B502-2197-49D3-BBCB-9009B3054A63}" destId="{FD55F62B-6B32-4D8F-8408-4DC5F525CE4E}" srcOrd="1" destOrd="0" presId="urn:microsoft.com/office/officeart/2005/8/layout/hierarchy6"/>
    <dgm:cxn modelId="{6DA26CCF-1001-4C7F-9C84-6276E70046FA}" type="presParOf" srcId="{FD55F62B-6B32-4D8F-8408-4DC5F525CE4E}" destId="{4A801D35-1C1A-4962-B27E-FFF46D56C9C6}" srcOrd="0" destOrd="0" presId="urn:microsoft.com/office/officeart/2005/8/layout/hierarchy6"/>
    <dgm:cxn modelId="{2E587BAF-8E65-4E93-9282-9934D3F29E1E}" type="presParOf" srcId="{FD55F62B-6B32-4D8F-8408-4DC5F525CE4E}" destId="{9029F96B-38D3-485E-B623-2988039A6C9E}" srcOrd="1" destOrd="0" presId="urn:microsoft.com/office/officeart/2005/8/layout/hierarchy6"/>
    <dgm:cxn modelId="{AFB10353-744E-49B7-A3B5-C44490144F29}" type="presParOf" srcId="{9029F96B-38D3-485E-B623-2988039A6C9E}" destId="{752ADFAA-C47D-4B40-924F-5D56136F206D}" srcOrd="0" destOrd="0" presId="urn:microsoft.com/office/officeart/2005/8/layout/hierarchy6"/>
    <dgm:cxn modelId="{E00EE308-3D9B-432A-ACAB-CAD0E7CA70E8}" type="presParOf" srcId="{9029F96B-38D3-485E-B623-2988039A6C9E}" destId="{DD0E5C01-C495-47F7-B9EB-D0077C05FA7B}" srcOrd="1" destOrd="0" presId="urn:microsoft.com/office/officeart/2005/8/layout/hierarchy6"/>
    <dgm:cxn modelId="{6E5A1403-3A0E-4078-9209-B7E19294E5D7}" type="presParOf" srcId="{DD0E5C01-C495-47F7-B9EB-D0077C05FA7B}" destId="{D1F4E735-FC25-48E6-A59B-C51AA64F9A35}" srcOrd="0" destOrd="0" presId="urn:microsoft.com/office/officeart/2005/8/layout/hierarchy6"/>
    <dgm:cxn modelId="{D54D780C-6CD5-4CE3-8C2B-195008C26888}" type="presParOf" srcId="{DD0E5C01-C495-47F7-B9EB-D0077C05FA7B}" destId="{49C186DF-B461-42A8-A210-DC0FF9F93311}" srcOrd="1" destOrd="0" presId="urn:microsoft.com/office/officeart/2005/8/layout/hierarchy6"/>
    <dgm:cxn modelId="{E13071A0-DFDE-49BD-8A8E-BF0501F93B12}" type="presParOf" srcId="{49C186DF-B461-42A8-A210-DC0FF9F93311}" destId="{F9E2CBAE-E449-4FAF-A4E4-A2EC78A8462D}" srcOrd="0" destOrd="0" presId="urn:microsoft.com/office/officeart/2005/8/layout/hierarchy6"/>
    <dgm:cxn modelId="{BD846565-0910-4114-A83F-A5DCD036C353}" type="presParOf" srcId="{49C186DF-B461-42A8-A210-DC0FF9F93311}" destId="{62E29276-27E4-4334-998B-C7E573E6DA25}" srcOrd="1" destOrd="0" presId="urn:microsoft.com/office/officeart/2005/8/layout/hierarchy6"/>
    <dgm:cxn modelId="{8A7AE7D7-D94F-48D3-8120-8C6405A5E115}" type="presParOf" srcId="{62E29276-27E4-4334-998B-C7E573E6DA25}" destId="{14EECF22-F598-423F-9F5A-A4C25FB822F4}" srcOrd="0" destOrd="0" presId="urn:microsoft.com/office/officeart/2005/8/layout/hierarchy6"/>
    <dgm:cxn modelId="{F0AB443B-34F1-4738-B33D-8C2095A92608}" type="presParOf" srcId="{62E29276-27E4-4334-998B-C7E573E6DA25}" destId="{CC40488B-98FB-4912-AA6C-7D55140B1918}" srcOrd="1" destOrd="0" presId="urn:microsoft.com/office/officeart/2005/8/layout/hierarchy6"/>
    <dgm:cxn modelId="{780FEA32-05B1-4F6F-9C83-611315DB12F1}" type="presParOf" srcId="{CC40488B-98FB-4912-AA6C-7D55140B1918}" destId="{2D4FA9ED-1A3D-44E6-9271-2E6DDF3607BB}" srcOrd="0" destOrd="0" presId="urn:microsoft.com/office/officeart/2005/8/layout/hierarchy6"/>
    <dgm:cxn modelId="{05A7935C-D2DA-4B1E-938F-7CD1FE3E0E4C}" type="presParOf" srcId="{CC40488B-98FB-4912-AA6C-7D55140B1918}" destId="{72B3FDBD-C869-4870-BCEB-97B7AF2ECF0F}" srcOrd="1" destOrd="0" presId="urn:microsoft.com/office/officeart/2005/8/layout/hierarchy6"/>
    <dgm:cxn modelId="{DD79F1B3-CEEF-4C66-926A-49148BE08FE4}" type="presParOf" srcId="{62E29276-27E4-4334-998B-C7E573E6DA25}" destId="{E1CE6D1D-48E7-4A68-928F-FBD017EB1A39}" srcOrd="2" destOrd="0" presId="urn:microsoft.com/office/officeart/2005/8/layout/hierarchy6"/>
    <dgm:cxn modelId="{29E59CF3-45F6-4EA5-A1E9-ACF70B28DC24}" type="presParOf" srcId="{62E29276-27E4-4334-998B-C7E573E6DA25}" destId="{54D2E1D4-E1D1-44B5-9C55-DFCD6B374940}" srcOrd="3" destOrd="0" presId="urn:microsoft.com/office/officeart/2005/8/layout/hierarchy6"/>
    <dgm:cxn modelId="{1FA2505D-0BBC-4B05-BE43-10725D6053D4}" type="presParOf" srcId="{54D2E1D4-E1D1-44B5-9C55-DFCD6B374940}" destId="{4C97B787-3C40-4BAD-B7AC-9BBDE8C92600}" srcOrd="0" destOrd="0" presId="urn:microsoft.com/office/officeart/2005/8/layout/hierarchy6"/>
    <dgm:cxn modelId="{44D2AEB9-4854-44A5-A21B-331DC08040A3}" type="presParOf" srcId="{54D2E1D4-E1D1-44B5-9C55-DFCD6B374940}" destId="{BDBE774E-9FD3-42D4-90F2-24987B5058D3}" srcOrd="1" destOrd="0" presId="urn:microsoft.com/office/officeart/2005/8/layout/hierarchy6"/>
    <dgm:cxn modelId="{F477C0FC-7F56-460C-920F-520BAF2A7C48}" type="presParOf" srcId="{DD0E5C01-C495-47F7-B9EB-D0077C05FA7B}" destId="{6271461F-1BF8-4275-92E9-F5D8A580EF55}" srcOrd="2" destOrd="0" presId="urn:microsoft.com/office/officeart/2005/8/layout/hierarchy6"/>
    <dgm:cxn modelId="{AADFACED-6354-4145-9830-E04A00995B99}" type="presParOf" srcId="{DD0E5C01-C495-47F7-B9EB-D0077C05FA7B}" destId="{2EEDFB47-1969-4418-A9F2-0B63DB9A5CAE}" srcOrd="3" destOrd="0" presId="urn:microsoft.com/office/officeart/2005/8/layout/hierarchy6"/>
    <dgm:cxn modelId="{237C2DF6-5189-4537-B44A-10474B61DC09}" type="presParOf" srcId="{2EEDFB47-1969-4418-A9F2-0B63DB9A5CAE}" destId="{AF2E08DF-9D09-4A6F-BB41-D574F7A6C33D}" srcOrd="0" destOrd="0" presId="urn:microsoft.com/office/officeart/2005/8/layout/hierarchy6"/>
    <dgm:cxn modelId="{676A77E8-233D-4CB3-B965-68D926536D9C}" type="presParOf" srcId="{2EEDFB47-1969-4418-A9F2-0B63DB9A5CAE}" destId="{586B2D1F-A92E-483B-8A42-1772E52E8AB5}" srcOrd="1" destOrd="0" presId="urn:microsoft.com/office/officeart/2005/8/layout/hierarchy6"/>
    <dgm:cxn modelId="{0203721A-F493-4F63-81E5-2922F6A7D469}" type="presParOf" srcId="{586B2D1F-A92E-483B-8A42-1772E52E8AB5}" destId="{77606411-C408-4C18-8E2D-B4A3B7ECD9AA}" srcOrd="0" destOrd="0" presId="urn:microsoft.com/office/officeart/2005/8/layout/hierarchy6"/>
    <dgm:cxn modelId="{35323095-7295-4D3E-933A-C8D686A9FD0A}" type="presParOf" srcId="{586B2D1F-A92E-483B-8A42-1772E52E8AB5}" destId="{0E4CC2B5-7325-46CB-87AB-C6B781FB1ACF}" srcOrd="1" destOrd="0" presId="urn:microsoft.com/office/officeart/2005/8/layout/hierarchy6"/>
    <dgm:cxn modelId="{F9D1D4D8-9569-4AED-A725-AA75AF395BF2}" type="presParOf" srcId="{0E4CC2B5-7325-46CB-87AB-C6B781FB1ACF}" destId="{BE63B471-12C6-4C5A-B2EC-6437B59DD4AC}" srcOrd="0" destOrd="0" presId="urn:microsoft.com/office/officeart/2005/8/layout/hierarchy6"/>
    <dgm:cxn modelId="{DADC375C-243C-4EAC-BB51-776DAA43D6C3}" type="presParOf" srcId="{0E4CC2B5-7325-46CB-87AB-C6B781FB1ACF}" destId="{447542A2-9673-4521-8DCE-030D486B6653}" srcOrd="1" destOrd="0" presId="urn:microsoft.com/office/officeart/2005/8/layout/hierarchy6"/>
    <dgm:cxn modelId="{07E3D12F-149E-4981-93A2-DC9839F16867}" type="presParOf" srcId="{586B2D1F-A92E-483B-8A42-1772E52E8AB5}" destId="{8A8CE922-E7B4-40B3-A357-7CB478CF60C1}" srcOrd="2" destOrd="0" presId="urn:microsoft.com/office/officeart/2005/8/layout/hierarchy6"/>
    <dgm:cxn modelId="{6F12E195-FA29-47AA-BA0B-E11146BBCE45}" type="presParOf" srcId="{586B2D1F-A92E-483B-8A42-1772E52E8AB5}" destId="{D6FE2D8F-2E46-476B-BDD9-97C714101685}" srcOrd="3" destOrd="0" presId="urn:microsoft.com/office/officeart/2005/8/layout/hierarchy6"/>
    <dgm:cxn modelId="{1B092EB0-C06B-4E4B-891F-F959C7F3C458}" type="presParOf" srcId="{D6FE2D8F-2E46-476B-BDD9-97C714101685}" destId="{2E859538-3884-4C7D-A411-6D1EF7E09F1C}" srcOrd="0" destOrd="0" presId="urn:microsoft.com/office/officeart/2005/8/layout/hierarchy6"/>
    <dgm:cxn modelId="{C76B7E67-7E03-410E-BAA0-DE847303C75C}" type="presParOf" srcId="{D6FE2D8F-2E46-476B-BDD9-97C714101685}" destId="{FD1ECC6A-6825-49D6-B3F9-7552D9E3632A}" srcOrd="1" destOrd="0" presId="urn:microsoft.com/office/officeart/2005/8/layout/hierarchy6"/>
    <dgm:cxn modelId="{5E92669C-83A6-463F-9B19-77B17DA80C4B}" type="presParOf" srcId="{FD55F62B-6B32-4D8F-8408-4DC5F525CE4E}" destId="{FF0FFDCF-5B5E-4313-B5FB-E3AC57B136A4}" srcOrd="2" destOrd="0" presId="urn:microsoft.com/office/officeart/2005/8/layout/hierarchy6"/>
    <dgm:cxn modelId="{44457612-0EAC-4CF4-AAB7-F78410E4E9AB}" type="presParOf" srcId="{FD55F62B-6B32-4D8F-8408-4DC5F525CE4E}" destId="{95F726D5-CAFC-481A-9B8D-1E9FEE803588}" srcOrd="3" destOrd="0" presId="urn:microsoft.com/office/officeart/2005/8/layout/hierarchy6"/>
    <dgm:cxn modelId="{FC9E6000-73EB-41E1-9F1D-39CD6E78828D}" type="presParOf" srcId="{95F726D5-CAFC-481A-9B8D-1E9FEE803588}" destId="{D298DEE6-0D2B-4225-AF00-B14036154142}" srcOrd="0" destOrd="0" presId="urn:microsoft.com/office/officeart/2005/8/layout/hierarchy6"/>
    <dgm:cxn modelId="{EA8BC53D-D688-4F79-B137-1D95F8697278}" type="presParOf" srcId="{95F726D5-CAFC-481A-9B8D-1E9FEE803588}" destId="{9D9F8F84-B1C3-4D3F-811E-D9F081DE7C45}" srcOrd="1" destOrd="0" presId="urn:microsoft.com/office/officeart/2005/8/layout/hierarchy6"/>
    <dgm:cxn modelId="{362B1F27-87DF-458D-A79B-FF70F8E1C62B}" type="presParOf" srcId="{9D9F8F84-B1C3-4D3F-811E-D9F081DE7C45}" destId="{10125F45-09E6-4B7F-B9F0-D5114C4074A5}" srcOrd="0" destOrd="0" presId="urn:microsoft.com/office/officeart/2005/8/layout/hierarchy6"/>
    <dgm:cxn modelId="{17494863-3B0E-48C6-9603-9D35B1FBBD6D}" type="presParOf" srcId="{9D9F8F84-B1C3-4D3F-811E-D9F081DE7C45}" destId="{4C075548-3B3C-423A-889A-B4AEA3843708}" srcOrd="1" destOrd="0" presId="urn:microsoft.com/office/officeart/2005/8/layout/hierarchy6"/>
    <dgm:cxn modelId="{AF15E7B4-7E31-4886-A1BD-1FE6E68D1D78}" type="presParOf" srcId="{4C075548-3B3C-423A-889A-B4AEA3843708}" destId="{DF919C22-1400-4F3D-9A27-561F8411E036}" srcOrd="0" destOrd="0" presId="urn:microsoft.com/office/officeart/2005/8/layout/hierarchy6"/>
    <dgm:cxn modelId="{C99D7819-373B-454C-AA18-6862F4A4AB15}" type="presParOf" srcId="{4C075548-3B3C-423A-889A-B4AEA3843708}" destId="{8B96E78B-92E7-42C7-B36E-8ADB4E61AE77}" srcOrd="1" destOrd="0" presId="urn:microsoft.com/office/officeart/2005/8/layout/hierarchy6"/>
    <dgm:cxn modelId="{D7C7ECEF-7B3C-44E0-A764-EA00BD55DB6D}" type="presParOf" srcId="{8B96E78B-92E7-42C7-B36E-8ADB4E61AE77}" destId="{75D8B3E8-5F1C-4345-9852-0919CEBB2F9C}" srcOrd="0" destOrd="0" presId="urn:microsoft.com/office/officeart/2005/8/layout/hierarchy6"/>
    <dgm:cxn modelId="{B54BEF60-297B-4695-9B53-EE632B1597D5}" type="presParOf" srcId="{8B96E78B-92E7-42C7-B36E-8ADB4E61AE77}" destId="{85E69ACC-5689-4769-9679-1AA36A8F35E5}" srcOrd="1" destOrd="0" presId="urn:microsoft.com/office/officeart/2005/8/layout/hierarchy6"/>
    <dgm:cxn modelId="{E52A53AA-F13B-45B6-9B7D-C0DD1C2E4F7D}" type="presParOf" srcId="{85E69ACC-5689-4769-9679-1AA36A8F35E5}" destId="{40FC4561-997A-4A49-A045-3765F3EC8B5A}" srcOrd="0" destOrd="0" presId="urn:microsoft.com/office/officeart/2005/8/layout/hierarchy6"/>
    <dgm:cxn modelId="{6ADF1605-25A0-4696-90CF-42FCBE33674D}" type="presParOf" srcId="{85E69ACC-5689-4769-9679-1AA36A8F35E5}" destId="{77592649-7E09-4CD0-88BB-A8202E91CFE0}" srcOrd="1" destOrd="0" presId="urn:microsoft.com/office/officeart/2005/8/layout/hierarchy6"/>
    <dgm:cxn modelId="{3CF23050-D72A-49F1-8328-1A629EB8AE4E}" type="presParOf" srcId="{8B96E78B-92E7-42C7-B36E-8ADB4E61AE77}" destId="{754DCA7E-B32D-4CA6-A269-F18A57CC4DDE}" srcOrd="2" destOrd="0" presId="urn:microsoft.com/office/officeart/2005/8/layout/hierarchy6"/>
    <dgm:cxn modelId="{07C269CD-653B-441C-9111-529B73756508}" type="presParOf" srcId="{8B96E78B-92E7-42C7-B36E-8ADB4E61AE77}" destId="{AEEE132F-DD90-44C7-9534-3FCA47EA618D}" srcOrd="3" destOrd="0" presId="urn:microsoft.com/office/officeart/2005/8/layout/hierarchy6"/>
    <dgm:cxn modelId="{9489A9DC-2ECA-4BAD-AEA5-C68036334485}" type="presParOf" srcId="{AEEE132F-DD90-44C7-9534-3FCA47EA618D}" destId="{4BA7BB15-C9B5-48B8-9DD5-99340F34DF69}" srcOrd="0" destOrd="0" presId="urn:microsoft.com/office/officeart/2005/8/layout/hierarchy6"/>
    <dgm:cxn modelId="{B554880C-E899-4899-A4DD-022EEE046F4B}" type="presParOf" srcId="{AEEE132F-DD90-44C7-9534-3FCA47EA618D}" destId="{411DB504-1DCE-4594-99E9-4B968C3BD8E1}" srcOrd="1" destOrd="0" presId="urn:microsoft.com/office/officeart/2005/8/layout/hierarchy6"/>
    <dgm:cxn modelId="{E17E6ACF-A96D-4AE4-9B8D-10E8A564A60F}" type="presParOf" srcId="{FD55F62B-6B32-4D8F-8408-4DC5F525CE4E}" destId="{08A2E4B0-BBD8-4E0D-9777-EA70C42C08FE}" srcOrd="4" destOrd="0" presId="urn:microsoft.com/office/officeart/2005/8/layout/hierarchy6"/>
    <dgm:cxn modelId="{E0A6F7D7-DB28-4880-BF53-F1E63F399087}" type="presParOf" srcId="{FD55F62B-6B32-4D8F-8408-4DC5F525CE4E}" destId="{E1C42A8B-AAEE-4400-ADD8-B8229E195127}" srcOrd="5" destOrd="0" presId="urn:microsoft.com/office/officeart/2005/8/layout/hierarchy6"/>
    <dgm:cxn modelId="{15436D0A-2F75-4C66-90B9-B07450E896AA}" type="presParOf" srcId="{E1C42A8B-AAEE-4400-ADD8-B8229E195127}" destId="{BFC23170-84A5-409B-8D9A-48347101F237}" srcOrd="0" destOrd="0" presId="urn:microsoft.com/office/officeart/2005/8/layout/hierarchy6"/>
    <dgm:cxn modelId="{39EC0157-227B-46CB-A9F7-984F48D50282}" type="presParOf" srcId="{E1C42A8B-AAEE-4400-ADD8-B8229E195127}" destId="{4130B699-98D1-4378-A6E8-5FEF8E02B378}" srcOrd="1" destOrd="0" presId="urn:microsoft.com/office/officeart/2005/8/layout/hierarchy6"/>
    <dgm:cxn modelId="{88992899-ED23-43D2-998D-21DE1121A440}" type="presParOf" srcId="{858E1B51-C17A-4D26-9187-7D5F575B6D05}" destId="{47933976-6C3B-4CFA-9999-A695D78FDAB6}" srcOrd="1" destOrd="0" presId="urn:microsoft.com/office/officeart/2005/8/layout/hierarchy6"/>
    <dgm:cxn modelId="{A585E3A6-AF2B-4C07-A48D-00F1FB97C32F}" type="presParOf" srcId="{47933976-6C3B-4CFA-9999-A695D78FDAB6}" destId="{97C1D709-126D-48A7-B905-DDC95F83D49B}" srcOrd="0" destOrd="0" presId="urn:microsoft.com/office/officeart/2005/8/layout/hierarchy6"/>
    <dgm:cxn modelId="{4964BE66-D645-4856-8142-2ACF91D5B22E}" type="presParOf" srcId="{97C1D709-126D-48A7-B905-DDC95F83D49B}" destId="{BBDFA13A-8903-4CBF-A154-D540B2B9E88C}" srcOrd="0" destOrd="0" presId="urn:microsoft.com/office/officeart/2005/8/layout/hierarchy6"/>
    <dgm:cxn modelId="{9FF09393-9614-495B-9327-06DEF17AC395}" type="presParOf" srcId="{97C1D709-126D-48A7-B905-DDC95F83D49B}" destId="{787DDD4A-D4E9-4611-9ECB-B34AD0E0AF9B}" srcOrd="1" destOrd="0" presId="urn:microsoft.com/office/officeart/2005/8/layout/hierarchy6"/>
    <dgm:cxn modelId="{DDA8186F-5C97-413C-931E-8C5146DF27EC}" type="presParOf" srcId="{47933976-6C3B-4CFA-9999-A695D78FDAB6}" destId="{AC23182B-AE65-4302-A9FF-B215E9174F5F}" srcOrd="1" destOrd="0" presId="urn:microsoft.com/office/officeart/2005/8/layout/hierarchy6"/>
    <dgm:cxn modelId="{BAF51F9A-9B14-4908-9E72-A4D7129B96E7}" type="presParOf" srcId="{AC23182B-AE65-4302-A9FF-B215E9174F5F}" destId="{403392B9-1F46-423C-A998-B7517C464EE2}" srcOrd="0" destOrd="0" presId="urn:microsoft.com/office/officeart/2005/8/layout/hierarchy6"/>
    <dgm:cxn modelId="{5132051C-38DD-4D9B-B5E2-A8832C305028}" type="presParOf" srcId="{47933976-6C3B-4CFA-9999-A695D78FDAB6}" destId="{9069E91E-0EB3-4748-A3F1-04060178C609}" srcOrd="2" destOrd="0" presId="urn:microsoft.com/office/officeart/2005/8/layout/hierarchy6"/>
    <dgm:cxn modelId="{8EBF9753-7E5B-4726-9ED8-6B85781B369D}" type="presParOf" srcId="{9069E91E-0EB3-4748-A3F1-04060178C609}" destId="{7623BAD8-8377-48FF-B36A-E1DF20A86851}" srcOrd="0" destOrd="0" presId="urn:microsoft.com/office/officeart/2005/8/layout/hierarchy6"/>
    <dgm:cxn modelId="{A01F501A-1916-4EE6-BDC8-A6683E3DA7F5}" type="presParOf" srcId="{9069E91E-0EB3-4748-A3F1-04060178C609}" destId="{52AD75AB-0B6C-4CDB-8AC6-8EDC36932D9C}" srcOrd="1" destOrd="0" presId="urn:microsoft.com/office/officeart/2005/8/layout/hierarchy6"/>
    <dgm:cxn modelId="{6FF0BBE7-1896-43ED-AD89-A163D23FC71F}" type="presParOf" srcId="{47933976-6C3B-4CFA-9999-A695D78FDAB6}" destId="{16B2F6BB-900D-40A4-AB7B-C7BFE7FCF09A}" srcOrd="3" destOrd="0" presId="urn:microsoft.com/office/officeart/2005/8/layout/hierarchy6"/>
    <dgm:cxn modelId="{85A2B7C5-EEA8-4CEF-817F-E4E565843B6A}" type="presParOf" srcId="{16B2F6BB-900D-40A4-AB7B-C7BFE7FCF09A}" destId="{EE33ABC2-20A8-4C01-81F8-0F3B010EE9EB}" srcOrd="0" destOrd="0" presId="urn:microsoft.com/office/officeart/2005/8/layout/hierarchy6"/>
    <dgm:cxn modelId="{15E8BBAC-E257-4EF1-AC24-B2AD2930D99E}" type="presParOf" srcId="{47933976-6C3B-4CFA-9999-A695D78FDAB6}" destId="{178DEFAA-8B7F-4392-9E5C-591E75C1845D}" srcOrd="4" destOrd="0" presId="urn:microsoft.com/office/officeart/2005/8/layout/hierarchy6"/>
    <dgm:cxn modelId="{7B8233E8-4647-4561-9DB5-CB63CB8BC64C}" type="presParOf" srcId="{178DEFAA-8B7F-4392-9E5C-591E75C1845D}" destId="{FFF9C1ED-59E6-4855-9A1A-C64A0D910640}" srcOrd="0" destOrd="0" presId="urn:microsoft.com/office/officeart/2005/8/layout/hierarchy6"/>
    <dgm:cxn modelId="{3A0D4E09-4B63-4C22-8B1E-44BA62727FE0}" type="presParOf" srcId="{178DEFAA-8B7F-4392-9E5C-591E75C1845D}" destId="{54FC1C09-2D85-404B-A379-3E5503A408C6}" srcOrd="1" destOrd="0" presId="urn:microsoft.com/office/officeart/2005/8/layout/hierarchy6"/>
    <dgm:cxn modelId="{4CD978D1-B4FA-4E18-B3E1-0A14BDB8BE49}" type="presParOf" srcId="{47933976-6C3B-4CFA-9999-A695D78FDAB6}" destId="{E24D5014-90BA-4485-B462-373089506CAA}" srcOrd="5" destOrd="0" presId="urn:microsoft.com/office/officeart/2005/8/layout/hierarchy6"/>
    <dgm:cxn modelId="{51031D6E-A4A9-49E5-B0A0-55F4E06E1EBB}" type="presParOf" srcId="{E24D5014-90BA-4485-B462-373089506CAA}" destId="{252B4147-0421-4CBC-A318-677466DBF62E}" srcOrd="0" destOrd="0" presId="urn:microsoft.com/office/officeart/2005/8/layout/hierarchy6"/>
    <dgm:cxn modelId="{430C37CE-58FD-4F83-A6E9-A0158435FD43}" type="presParOf" srcId="{47933976-6C3B-4CFA-9999-A695D78FDAB6}" destId="{A41A86A9-3A4C-4C81-B4D4-E1690A26A1B8}" srcOrd="6" destOrd="0" presId="urn:microsoft.com/office/officeart/2005/8/layout/hierarchy6"/>
    <dgm:cxn modelId="{493D5281-A99A-4F48-8BF8-8560AD1E2C79}" type="presParOf" srcId="{A41A86A9-3A4C-4C81-B4D4-E1690A26A1B8}" destId="{B4BDA7A4-0F76-4C7B-9711-E74AD3E35126}" srcOrd="0" destOrd="0" presId="urn:microsoft.com/office/officeart/2005/8/layout/hierarchy6"/>
    <dgm:cxn modelId="{50A9CE39-EBE2-468A-A465-267B1A8B0C31}" type="presParOf" srcId="{A41A86A9-3A4C-4C81-B4D4-E1690A26A1B8}" destId="{FF3F3052-DA08-4B40-9698-DA435E90162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DA7A4-0F76-4C7B-9711-E74AD3E35126}">
      <dsp:nvSpPr>
        <dsp:cNvPr id="0" name=""/>
        <dsp:cNvSpPr/>
      </dsp:nvSpPr>
      <dsp:spPr>
        <a:xfrm>
          <a:off x="0" y="4529135"/>
          <a:ext cx="20517855" cy="1012868"/>
        </a:xfrm>
        <a:prstGeom prst="roundRect">
          <a:avLst>
            <a:gd name="adj" fmla="val 10000"/>
          </a:avLst>
        </a:prstGeom>
        <a:solidFill>
          <a:srgbClr val="E9E9E9"/>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t>アナリスト</a:t>
          </a:r>
          <a:endParaRPr lang="en-US" sz="3600" kern="1200" dirty="0"/>
        </a:p>
      </dsp:txBody>
      <dsp:txXfrm>
        <a:off x="0" y="4529135"/>
        <a:ext cx="6155356" cy="1012868"/>
      </dsp:txXfrm>
    </dsp:sp>
    <dsp:sp modelId="{FFF9C1ED-59E6-4855-9A1A-C64A0D910640}">
      <dsp:nvSpPr>
        <dsp:cNvPr id="0" name=""/>
        <dsp:cNvSpPr/>
      </dsp:nvSpPr>
      <dsp:spPr>
        <a:xfrm>
          <a:off x="0" y="3347455"/>
          <a:ext cx="20517855" cy="1012868"/>
        </a:xfrm>
        <a:prstGeom prst="roundRect">
          <a:avLst>
            <a:gd name="adj" fmla="val 10000"/>
          </a:avLst>
        </a:prstGeom>
        <a:solidFill>
          <a:srgbClr val="E9E9E9"/>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t>コンサルタント</a:t>
          </a:r>
          <a:endParaRPr lang="en-US" sz="3600" kern="1200" dirty="0"/>
        </a:p>
      </dsp:txBody>
      <dsp:txXfrm>
        <a:off x="0" y="3347455"/>
        <a:ext cx="6155356" cy="1012868"/>
      </dsp:txXfrm>
    </dsp:sp>
    <dsp:sp modelId="{7623BAD8-8377-48FF-B36A-E1DF20A86851}">
      <dsp:nvSpPr>
        <dsp:cNvPr id="0" name=""/>
        <dsp:cNvSpPr/>
      </dsp:nvSpPr>
      <dsp:spPr>
        <a:xfrm>
          <a:off x="0" y="2165775"/>
          <a:ext cx="20517855" cy="1012868"/>
        </a:xfrm>
        <a:prstGeom prst="roundRect">
          <a:avLst>
            <a:gd name="adj" fmla="val 10000"/>
          </a:avLst>
        </a:prstGeom>
        <a:solidFill>
          <a:srgbClr val="E9E9E9"/>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t>プロジェクトリード</a:t>
          </a:r>
          <a:endParaRPr lang="en-US" sz="3600" kern="1200" dirty="0"/>
        </a:p>
      </dsp:txBody>
      <dsp:txXfrm>
        <a:off x="0" y="2165775"/>
        <a:ext cx="6155356" cy="1012868"/>
      </dsp:txXfrm>
    </dsp:sp>
    <dsp:sp modelId="{BBDFA13A-8903-4CBF-A154-D540B2B9E88C}">
      <dsp:nvSpPr>
        <dsp:cNvPr id="0" name=""/>
        <dsp:cNvSpPr/>
      </dsp:nvSpPr>
      <dsp:spPr>
        <a:xfrm>
          <a:off x="0" y="984095"/>
          <a:ext cx="20517855" cy="1012868"/>
        </a:xfrm>
        <a:prstGeom prst="roundRect">
          <a:avLst>
            <a:gd name="adj" fmla="val 10000"/>
          </a:avLst>
        </a:prstGeom>
        <a:solidFill>
          <a:srgbClr val="E9E9E9"/>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t>プロジェクトマネージャ</a:t>
          </a:r>
          <a:r>
            <a:rPr lang="en-US" sz="3600" kern="1200" dirty="0"/>
            <a:t>ー</a:t>
          </a:r>
        </a:p>
      </dsp:txBody>
      <dsp:txXfrm>
        <a:off x="0" y="984095"/>
        <a:ext cx="6155356" cy="1012868"/>
      </dsp:txXfrm>
    </dsp:sp>
    <dsp:sp modelId="{BF438ABE-010D-43DD-8AA3-6980DB1BABCD}">
      <dsp:nvSpPr>
        <dsp:cNvPr id="0" name=""/>
        <dsp:cNvSpPr/>
      </dsp:nvSpPr>
      <dsp:spPr>
        <a:xfrm>
          <a:off x="13279632" y="1170091"/>
          <a:ext cx="2743203" cy="640082"/>
        </a:xfrm>
        <a:prstGeom prst="roundRect">
          <a:avLst>
            <a:gd name="adj" fmla="val 1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3298379" y="1188838"/>
        <a:ext cx="2705709" cy="602588"/>
      </dsp:txXfrm>
    </dsp:sp>
    <dsp:sp modelId="{4A801D35-1C1A-4962-B27E-FFF46D56C9C6}">
      <dsp:nvSpPr>
        <dsp:cNvPr id="0" name=""/>
        <dsp:cNvSpPr/>
      </dsp:nvSpPr>
      <dsp:spPr>
        <a:xfrm>
          <a:off x="10201090" y="1810174"/>
          <a:ext cx="4450143" cy="575917"/>
        </a:xfrm>
        <a:custGeom>
          <a:avLst/>
          <a:gdLst/>
          <a:ahLst/>
          <a:cxnLst/>
          <a:rect l="0" t="0" r="0" b="0"/>
          <a:pathLst>
            <a:path>
              <a:moveTo>
                <a:pt x="4450143" y="0"/>
              </a:moveTo>
              <a:lnTo>
                <a:pt x="4450143" y="287958"/>
              </a:lnTo>
              <a:lnTo>
                <a:pt x="0" y="287958"/>
              </a:lnTo>
              <a:lnTo>
                <a:pt x="0" y="57591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52ADFAA-C47D-4B40-924F-5D56136F206D}">
      <dsp:nvSpPr>
        <dsp:cNvPr id="0" name=""/>
        <dsp:cNvSpPr/>
      </dsp:nvSpPr>
      <dsp:spPr>
        <a:xfrm>
          <a:off x="9196242" y="2386091"/>
          <a:ext cx="2009696" cy="618364"/>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9214353" y="2404202"/>
        <a:ext cx="1973474" cy="582142"/>
      </dsp:txXfrm>
    </dsp:sp>
    <dsp:sp modelId="{D1F4E735-FC25-48E6-A59B-C51AA64F9A35}">
      <dsp:nvSpPr>
        <dsp:cNvPr id="0" name=""/>
        <dsp:cNvSpPr/>
      </dsp:nvSpPr>
      <dsp:spPr>
        <a:xfrm>
          <a:off x="8083903" y="3004456"/>
          <a:ext cx="2117186" cy="564480"/>
        </a:xfrm>
        <a:custGeom>
          <a:avLst/>
          <a:gdLst/>
          <a:ahLst/>
          <a:cxnLst/>
          <a:rect l="0" t="0" r="0" b="0"/>
          <a:pathLst>
            <a:path>
              <a:moveTo>
                <a:pt x="2117186" y="0"/>
              </a:moveTo>
              <a:lnTo>
                <a:pt x="2117186" y="282240"/>
              </a:lnTo>
              <a:lnTo>
                <a:pt x="0" y="282240"/>
              </a:lnTo>
              <a:lnTo>
                <a:pt x="0" y="56448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9E2CBAE-E449-4FAF-A4E4-A2EC78A8462D}">
      <dsp:nvSpPr>
        <dsp:cNvPr id="0" name=""/>
        <dsp:cNvSpPr/>
      </dsp:nvSpPr>
      <dsp:spPr>
        <a:xfrm>
          <a:off x="7025987" y="3568936"/>
          <a:ext cx="2115832" cy="618364"/>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7044098" y="3587047"/>
        <a:ext cx="2079610" cy="582142"/>
      </dsp:txXfrm>
    </dsp:sp>
    <dsp:sp modelId="{14EECF22-F598-423F-9F5A-A4C25FB822F4}">
      <dsp:nvSpPr>
        <dsp:cNvPr id="0" name=""/>
        <dsp:cNvSpPr/>
      </dsp:nvSpPr>
      <dsp:spPr>
        <a:xfrm>
          <a:off x="7025310" y="4187301"/>
          <a:ext cx="1058593" cy="544703"/>
        </a:xfrm>
        <a:custGeom>
          <a:avLst/>
          <a:gdLst/>
          <a:ahLst/>
          <a:cxnLst/>
          <a:rect l="0" t="0" r="0" b="0"/>
          <a:pathLst>
            <a:path>
              <a:moveTo>
                <a:pt x="1058593" y="0"/>
              </a:moveTo>
              <a:lnTo>
                <a:pt x="1058593" y="272351"/>
              </a:lnTo>
              <a:lnTo>
                <a:pt x="0" y="272351"/>
              </a:lnTo>
              <a:lnTo>
                <a:pt x="0" y="54470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D4FA9ED-1A3D-44E6-9271-2E6DDF3607BB}">
      <dsp:nvSpPr>
        <dsp:cNvPr id="0" name=""/>
        <dsp:cNvSpPr/>
      </dsp:nvSpPr>
      <dsp:spPr>
        <a:xfrm>
          <a:off x="6156629" y="4732005"/>
          <a:ext cx="1737361" cy="61579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6174665" y="4750041"/>
        <a:ext cx="1701289" cy="579726"/>
      </dsp:txXfrm>
    </dsp:sp>
    <dsp:sp modelId="{E1CE6D1D-48E7-4A68-928F-FBD017EB1A39}">
      <dsp:nvSpPr>
        <dsp:cNvPr id="0" name=""/>
        <dsp:cNvSpPr/>
      </dsp:nvSpPr>
      <dsp:spPr>
        <a:xfrm>
          <a:off x="8083903" y="4187301"/>
          <a:ext cx="1058593" cy="544703"/>
        </a:xfrm>
        <a:custGeom>
          <a:avLst/>
          <a:gdLst/>
          <a:ahLst/>
          <a:cxnLst/>
          <a:rect l="0" t="0" r="0" b="0"/>
          <a:pathLst>
            <a:path>
              <a:moveTo>
                <a:pt x="0" y="0"/>
              </a:moveTo>
              <a:lnTo>
                <a:pt x="0" y="272351"/>
              </a:lnTo>
              <a:lnTo>
                <a:pt x="1058593" y="272351"/>
              </a:lnTo>
              <a:lnTo>
                <a:pt x="1058593" y="54470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C97B787-3C40-4BAD-B7AC-9BBDE8C92600}">
      <dsp:nvSpPr>
        <dsp:cNvPr id="0" name=""/>
        <dsp:cNvSpPr/>
      </dsp:nvSpPr>
      <dsp:spPr>
        <a:xfrm>
          <a:off x="8273816" y="4732005"/>
          <a:ext cx="1737361" cy="61579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8291852" y="4750041"/>
        <a:ext cx="1701289" cy="579726"/>
      </dsp:txXfrm>
    </dsp:sp>
    <dsp:sp modelId="{6271461F-1BF8-4275-92E9-F5D8A580EF55}">
      <dsp:nvSpPr>
        <dsp:cNvPr id="0" name=""/>
        <dsp:cNvSpPr/>
      </dsp:nvSpPr>
      <dsp:spPr>
        <a:xfrm>
          <a:off x="10201090" y="3004456"/>
          <a:ext cx="2117186" cy="564480"/>
        </a:xfrm>
        <a:custGeom>
          <a:avLst/>
          <a:gdLst/>
          <a:ahLst/>
          <a:cxnLst/>
          <a:rect l="0" t="0" r="0" b="0"/>
          <a:pathLst>
            <a:path>
              <a:moveTo>
                <a:pt x="0" y="0"/>
              </a:moveTo>
              <a:lnTo>
                <a:pt x="0" y="282240"/>
              </a:lnTo>
              <a:lnTo>
                <a:pt x="2117186" y="282240"/>
              </a:lnTo>
              <a:lnTo>
                <a:pt x="2117186" y="56448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F2E08DF-9D09-4A6F-BB41-D574F7A6C33D}">
      <dsp:nvSpPr>
        <dsp:cNvPr id="0" name=""/>
        <dsp:cNvSpPr/>
      </dsp:nvSpPr>
      <dsp:spPr>
        <a:xfrm>
          <a:off x="11260361" y="3568936"/>
          <a:ext cx="2115832" cy="618364"/>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1278472" y="3587047"/>
        <a:ext cx="2079610" cy="582142"/>
      </dsp:txXfrm>
    </dsp:sp>
    <dsp:sp modelId="{77606411-C408-4C18-8E2D-B4A3B7ECD9AA}">
      <dsp:nvSpPr>
        <dsp:cNvPr id="0" name=""/>
        <dsp:cNvSpPr/>
      </dsp:nvSpPr>
      <dsp:spPr>
        <a:xfrm>
          <a:off x="11259683" y="4187301"/>
          <a:ext cx="1058593" cy="544703"/>
        </a:xfrm>
        <a:custGeom>
          <a:avLst/>
          <a:gdLst/>
          <a:ahLst/>
          <a:cxnLst/>
          <a:rect l="0" t="0" r="0" b="0"/>
          <a:pathLst>
            <a:path>
              <a:moveTo>
                <a:pt x="1058593" y="0"/>
              </a:moveTo>
              <a:lnTo>
                <a:pt x="1058593" y="272351"/>
              </a:lnTo>
              <a:lnTo>
                <a:pt x="0" y="272351"/>
              </a:lnTo>
              <a:lnTo>
                <a:pt x="0" y="54470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E63B471-12C6-4C5A-B2EC-6437B59DD4AC}">
      <dsp:nvSpPr>
        <dsp:cNvPr id="0" name=""/>
        <dsp:cNvSpPr/>
      </dsp:nvSpPr>
      <dsp:spPr>
        <a:xfrm>
          <a:off x="10391003" y="4732005"/>
          <a:ext cx="1737361" cy="61579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0409039" y="4750041"/>
        <a:ext cx="1701289" cy="579726"/>
      </dsp:txXfrm>
    </dsp:sp>
    <dsp:sp modelId="{8A8CE922-E7B4-40B3-A357-7CB478CF60C1}">
      <dsp:nvSpPr>
        <dsp:cNvPr id="0" name=""/>
        <dsp:cNvSpPr/>
      </dsp:nvSpPr>
      <dsp:spPr>
        <a:xfrm>
          <a:off x="12318277" y="4187301"/>
          <a:ext cx="1058593" cy="544703"/>
        </a:xfrm>
        <a:custGeom>
          <a:avLst/>
          <a:gdLst/>
          <a:ahLst/>
          <a:cxnLst/>
          <a:rect l="0" t="0" r="0" b="0"/>
          <a:pathLst>
            <a:path>
              <a:moveTo>
                <a:pt x="0" y="0"/>
              </a:moveTo>
              <a:lnTo>
                <a:pt x="0" y="272351"/>
              </a:lnTo>
              <a:lnTo>
                <a:pt x="1058593" y="272351"/>
              </a:lnTo>
              <a:lnTo>
                <a:pt x="1058593" y="54470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E859538-3884-4C7D-A411-6D1EF7E09F1C}">
      <dsp:nvSpPr>
        <dsp:cNvPr id="0" name=""/>
        <dsp:cNvSpPr/>
      </dsp:nvSpPr>
      <dsp:spPr>
        <a:xfrm>
          <a:off x="12508190" y="4732005"/>
          <a:ext cx="1737361" cy="61579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2526226" y="4750041"/>
        <a:ext cx="1701289" cy="579726"/>
      </dsp:txXfrm>
    </dsp:sp>
    <dsp:sp modelId="{FF0FFDCF-5B5E-4313-B5FB-E3AC57B136A4}">
      <dsp:nvSpPr>
        <dsp:cNvPr id="0" name=""/>
        <dsp:cNvSpPr/>
      </dsp:nvSpPr>
      <dsp:spPr>
        <a:xfrm>
          <a:off x="14651233" y="1810174"/>
          <a:ext cx="1901417" cy="591760"/>
        </a:xfrm>
        <a:custGeom>
          <a:avLst/>
          <a:gdLst/>
          <a:ahLst/>
          <a:cxnLst/>
          <a:rect l="0" t="0" r="0" b="0"/>
          <a:pathLst>
            <a:path>
              <a:moveTo>
                <a:pt x="0" y="0"/>
              </a:moveTo>
              <a:lnTo>
                <a:pt x="0" y="295880"/>
              </a:lnTo>
              <a:lnTo>
                <a:pt x="1901417" y="295880"/>
              </a:lnTo>
              <a:lnTo>
                <a:pt x="1901417" y="591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98DEE6-0D2B-4225-AF00-B14036154142}">
      <dsp:nvSpPr>
        <dsp:cNvPr id="0" name=""/>
        <dsp:cNvSpPr/>
      </dsp:nvSpPr>
      <dsp:spPr>
        <a:xfrm>
          <a:off x="15494734" y="2401934"/>
          <a:ext cx="2115832" cy="618364"/>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5512845" y="2420045"/>
        <a:ext cx="2079610" cy="582142"/>
      </dsp:txXfrm>
    </dsp:sp>
    <dsp:sp modelId="{10125F45-09E6-4B7F-B9F0-D5114C4074A5}">
      <dsp:nvSpPr>
        <dsp:cNvPr id="0" name=""/>
        <dsp:cNvSpPr/>
      </dsp:nvSpPr>
      <dsp:spPr>
        <a:xfrm>
          <a:off x="16506930" y="3020299"/>
          <a:ext cx="91440" cy="548637"/>
        </a:xfrm>
        <a:custGeom>
          <a:avLst/>
          <a:gdLst/>
          <a:ahLst/>
          <a:cxnLst/>
          <a:rect l="0" t="0" r="0" b="0"/>
          <a:pathLst>
            <a:path>
              <a:moveTo>
                <a:pt x="45720" y="0"/>
              </a:moveTo>
              <a:lnTo>
                <a:pt x="45720" y="54863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F919C22-1400-4F3D-9A27-561F8411E036}">
      <dsp:nvSpPr>
        <dsp:cNvPr id="0" name=""/>
        <dsp:cNvSpPr/>
      </dsp:nvSpPr>
      <dsp:spPr>
        <a:xfrm>
          <a:off x="15494734" y="3568936"/>
          <a:ext cx="2115832" cy="618364"/>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5512845" y="3587047"/>
        <a:ext cx="2079610" cy="582142"/>
      </dsp:txXfrm>
    </dsp:sp>
    <dsp:sp modelId="{75D8B3E8-5F1C-4345-9852-0919CEBB2F9C}">
      <dsp:nvSpPr>
        <dsp:cNvPr id="0" name=""/>
        <dsp:cNvSpPr/>
      </dsp:nvSpPr>
      <dsp:spPr>
        <a:xfrm>
          <a:off x="15494057" y="4187301"/>
          <a:ext cx="1058593" cy="544703"/>
        </a:xfrm>
        <a:custGeom>
          <a:avLst/>
          <a:gdLst/>
          <a:ahLst/>
          <a:cxnLst/>
          <a:rect l="0" t="0" r="0" b="0"/>
          <a:pathLst>
            <a:path>
              <a:moveTo>
                <a:pt x="1058593" y="0"/>
              </a:moveTo>
              <a:lnTo>
                <a:pt x="1058593" y="272351"/>
              </a:lnTo>
              <a:lnTo>
                <a:pt x="0" y="272351"/>
              </a:lnTo>
              <a:lnTo>
                <a:pt x="0" y="54470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0FC4561-997A-4A49-A045-3765F3EC8B5A}">
      <dsp:nvSpPr>
        <dsp:cNvPr id="0" name=""/>
        <dsp:cNvSpPr/>
      </dsp:nvSpPr>
      <dsp:spPr>
        <a:xfrm>
          <a:off x="14625376" y="4732005"/>
          <a:ext cx="1737361" cy="61579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4643412" y="4750041"/>
        <a:ext cx="1701289" cy="579726"/>
      </dsp:txXfrm>
    </dsp:sp>
    <dsp:sp modelId="{754DCA7E-B32D-4CA6-A269-F18A57CC4DDE}">
      <dsp:nvSpPr>
        <dsp:cNvPr id="0" name=""/>
        <dsp:cNvSpPr/>
      </dsp:nvSpPr>
      <dsp:spPr>
        <a:xfrm>
          <a:off x="16552650" y="4187301"/>
          <a:ext cx="1058593" cy="544703"/>
        </a:xfrm>
        <a:custGeom>
          <a:avLst/>
          <a:gdLst/>
          <a:ahLst/>
          <a:cxnLst/>
          <a:rect l="0" t="0" r="0" b="0"/>
          <a:pathLst>
            <a:path>
              <a:moveTo>
                <a:pt x="0" y="0"/>
              </a:moveTo>
              <a:lnTo>
                <a:pt x="0" y="272351"/>
              </a:lnTo>
              <a:lnTo>
                <a:pt x="1058593" y="272351"/>
              </a:lnTo>
              <a:lnTo>
                <a:pt x="1058593" y="54470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BA7BB15-C9B5-48B8-9DD5-99340F34DF69}">
      <dsp:nvSpPr>
        <dsp:cNvPr id="0" name=""/>
        <dsp:cNvSpPr/>
      </dsp:nvSpPr>
      <dsp:spPr>
        <a:xfrm>
          <a:off x="16742563" y="4732005"/>
          <a:ext cx="1737361" cy="61579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xxx</a:t>
          </a:r>
        </a:p>
      </dsp:txBody>
      <dsp:txXfrm>
        <a:off x="16760599" y="4750041"/>
        <a:ext cx="1701289" cy="579726"/>
      </dsp:txXfrm>
    </dsp:sp>
    <dsp:sp modelId="{08A2E4B0-BBD8-4E0D-9777-EA70C42C08FE}">
      <dsp:nvSpPr>
        <dsp:cNvPr id="0" name=""/>
        <dsp:cNvSpPr/>
      </dsp:nvSpPr>
      <dsp:spPr>
        <a:xfrm>
          <a:off x="14651233" y="1810174"/>
          <a:ext cx="4442287" cy="591760"/>
        </a:xfrm>
        <a:custGeom>
          <a:avLst/>
          <a:gdLst/>
          <a:ahLst/>
          <a:cxnLst/>
          <a:rect l="0" t="0" r="0" b="0"/>
          <a:pathLst>
            <a:path>
              <a:moveTo>
                <a:pt x="0" y="0"/>
              </a:moveTo>
              <a:lnTo>
                <a:pt x="0" y="295880"/>
              </a:lnTo>
              <a:lnTo>
                <a:pt x="4442287" y="295880"/>
              </a:lnTo>
              <a:lnTo>
                <a:pt x="4442287" y="59176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FC23170-84A5-409B-8D9A-48347101F237}">
      <dsp:nvSpPr>
        <dsp:cNvPr id="0" name=""/>
        <dsp:cNvSpPr/>
      </dsp:nvSpPr>
      <dsp:spPr>
        <a:xfrm>
          <a:off x="18035604" y="2401934"/>
          <a:ext cx="2115832" cy="618364"/>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xx</a:t>
          </a:r>
        </a:p>
      </dsp:txBody>
      <dsp:txXfrm>
        <a:off x="18053715" y="2420045"/>
        <a:ext cx="2079610" cy="5821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02231-72C8-4DBE-94C5-3E1F166B8320}" type="datetimeFigureOut">
              <a:rPr lang="en-US" smtClean="0"/>
              <a:t>8/16/22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2DB1F-291C-47E4-A88B-34259229164D}" type="slidenum">
              <a:rPr lang="en-US" smtClean="0"/>
              <a:t>‹#›</a:t>
            </a:fld>
            <a:endParaRPr lang="en-US"/>
          </a:p>
        </p:txBody>
      </p:sp>
    </p:spTree>
    <p:extLst>
      <p:ext uri="{BB962C8B-B14F-4D97-AF65-F5344CB8AC3E}">
        <p14:creationId xmlns:p14="http://schemas.microsoft.com/office/powerpoint/2010/main" val="670848580"/>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C984F-99AA-4A82-B40C-02BC33E93C2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67874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slideson.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24377650" cy="13724467"/>
          </a:xfrm>
          <a:prstGeom prst="rect">
            <a:avLst/>
          </a:prstGeom>
        </p:spPr>
      </p:pic>
      <p:sp>
        <p:nvSpPr>
          <p:cNvPr id="3" name="Rectangle 2"/>
          <p:cNvSpPr/>
          <p:nvPr userDrawn="1"/>
        </p:nvSpPr>
        <p:spPr>
          <a:xfrm>
            <a:off x="0" y="-1"/>
            <a:ext cx="24377650" cy="13716001"/>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190471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Picture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24377650" cy="13724467"/>
          </a:xfrm>
          <a:prstGeom prst="rect">
            <a:avLst/>
          </a:prstGeom>
        </p:spPr>
      </p:pic>
      <p:sp>
        <p:nvSpPr>
          <p:cNvPr id="3" name="Rectangle 2"/>
          <p:cNvSpPr/>
          <p:nvPr userDrawn="1"/>
        </p:nvSpPr>
        <p:spPr>
          <a:xfrm>
            <a:off x="0" y="-1"/>
            <a:ext cx="24377650" cy="13716001"/>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060568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86"/>
            <a:ext cx="24377650" cy="13712426"/>
          </a:xfrm>
          <a:prstGeom prst="rect">
            <a:avLst/>
          </a:prstGeom>
        </p:spPr>
      </p:pic>
      <p:sp>
        <p:nvSpPr>
          <p:cNvPr id="10" name="Rectangle 9"/>
          <p:cNvSpPr/>
          <p:nvPr userDrawn="1"/>
        </p:nvSpPr>
        <p:spPr>
          <a:xfrm>
            <a:off x="0" y="0"/>
            <a:ext cx="24377650" cy="13716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1625177" y="501652"/>
            <a:ext cx="21025723" cy="1123948"/>
          </a:xfrm>
        </p:spPr>
        <p:txBody>
          <a:bodyPr>
            <a:normAutofit/>
          </a:bodyPr>
          <a:lstStyle>
            <a:lvl1pPr>
              <a:defRPr sz="7198"/>
            </a:lvl1pPr>
          </a:lstStyle>
          <a:p>
            <a:r>
              <a:rPr lang="en-US"/>
              <a:t>Click to edit Master title style</a:t>
            </a:r>
            <a:endParaRPr lang="en-US" dirty="0"/>
          </a:p>
        </p:txBody>
      </p:sp>
      <p:sp>
        <p:nvSpPr>
          <p:cNvPr id="8" name="Text Placeholder 7"/>
          <p:cNvSpPr>
            <a:spLocks noGrp="1"/>
          </p:cNvSpPr>
          <p:nvPr>
            <p:ph type="body" sz="quarter" idx="13"/>
          </p:nvPr>
        </p:nvSpPr>
        <p:spPr>
          <a:xfrm>
            <a:off x="1675964" y="1498600"/>
            <a:ext cx="21025723" cy="838200"/>
          </a:xfrm>
        </p:spPr>
        <p:txBody>
          <a:bodyPr>
            <a:noAutofit/>
          </a:bodyPr>
          <a:lstStyle>
            <a:lvl1pPr marL="0" indent="0">
              <a:buNone/>
              <a:defRPr sz="3199"/>
            </a:lvl1pPr>
          </a:lstStyle>
          <a:p>
            <a:pPr lvl="0"/>
            <a:r>
              <a:rPr lang="en-US" dirty="0"/>
              <a:t>Click to edit Master text styles</a:t>
            </a:r>
          </a:p>
        </p:txBody>
      </p:sp>
      <p:sp>
        <p:nvSpPr>
          <p:cNvPr id="4" name="Rectangle 3"/>
          <p:cNvSpPr/>
          <p:nvPr userDrawn="1"/>
        </p:nvSpPr>
        <p:spPr>
          <a:xfrm>
            <a:off x="1811428" y="2478427"/>
            <a:ext cx="1047289" cy="104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7196">
              <a:solidFill>
                <a:srgbClr val="FFFFFF"/>
              </a:solidFill>
            </a:endParaRPr>
          </a:p>
        </p:txBody>
      </p:sp>
    </p:spTree>
    <p:extLst>
      <p:ext uri="{BB962C8B-B14F-4D97-AF65-F5344CB8AC3E}">
        <p14:creationId xmlns:p14="http://schemas.microsoft.com/office/powerpoint/2010/main" val="33885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icture Only">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77650" cy="13716000"/>
          </a:xfrm>
          <a:solidFill>
            <a:schemeClr val="bg1">
              <a:lumMod val="75000"/>
            </a:schemeClr>
          </a:solidFill>
        </p:spPr>
        <p:txBody>
          <a:bodyPr/>
          <a:lstStyle/>
          <a:p>
            <a:endParaRPr lang="en-US"/>
          </a:p>
        </p:txBody>
      </p:sp>
    </p:spTree>
    <p:extLst>
      <p:ext uri="{BB962C8B-B14F-4D97-AF65-F5344CB8AC3E}">
        <p14:creationId xmlns:p14="http://schemas.microsoft.com/office/powerpoint/2010/main" val="36039972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son intro">
    <p:spTree>
      <p:nvGrpSpPr>
        <p:cNvPr id="1" name=""/>
        <p:cNvGrpSpPr/>
        <p:nvPr/>
      </p:nvGrpSpPr>
      <p:grpSpPr>
        <a:xfrm>
          <a:off x="0" y="0"/>
          <a:ext cx="0" cy="0"/>
          <a:chOff x="0" y="0"/>
          <a:chExt cx="0" cy="0"/>
        </a:xfrm>
      </p:grpSpPr>
      <p:sp>
        <p:nvSpPr>
          <p:cNvPr id="12" name="Rectangle 11"/>
          <p:cNvSpPr/>
          <p:nvPr userDrawn="1"/>
        </p:nvSpPr>
        <p:spPr>
          <a:xfrm>
            <a:off x="906145" y="914400"/>
            <a:ext cx="22565364" cy="118872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1800">
              <a:solidFill>
                <a:srgbClr val="D8D8D8"/>
              </a:solidFill>
            </a:endParaRPr>
          </a:p>
        </p:txBody>
      </p:sp>
      <p:sp>
        <p:nvSpPr>
          <p:cNvPr id="10" name="TextBox 9"/>
          <p:cNvSpPr txBox="1"/>
          <p:nvPr userDrawn="1"/>
        </p:nvSpPr>
        <p:spPr>
          <a:xfrm>
            <a:off x="2056450" y="1933575"/>
            <a:ext cx="13802249" cy="9848850"/>
          </a:xfrm>
          <a:prstGeom prst="rect">
            <a:avLst/>
          </a:prstGeom>
          <a:noFill/>
        </p:spPr>
        <p:txBody>
          <a:bodyPr wrap="square" lIns="91440" tIns="91440" rIns="91440" bIns="91440" rtlCol="0">
            <a:spAutoFit/>
          </a:bodyPr>
          <a:lstStyle/>
          <a:p>
            <a:pPr>
              <a:buFont typeface="Arial" panose="020B0604020202020204" pitchFamily="34" charset="0"/>
              <a:buNone/>
            </a:pPr>
            <a:r>
              <a:rPr lang="fi-FI" sz="4800" b="1" dirty="0">
                <a:solidFill>
                  <a:srgbClr val="D8D8D8"/>
                </a:solidFill>
              </a:rPr>
              <a:t>ABOUT THIS DECK</a:t>
            </a:r>
          </a:p>
          <a:p>
            <a:pPr>
              <a:buFont typeface="Arial" panose="020B0604020202020204" pitchFamily="34" charset="0"/>
              <a:buNone/>
            </a:pPr>
            <a:endParaRPr lang="fi-FI" sz="3200" dirty="0">
              <a:solidFill>
                <a:srgbClr val="D8D8D8"/>
              </a:solidFill>
            </a:endParaRPr>
          </a:p>
          <a:p>
            <a:pPr marL="571500" indent="-571500">
              <a:buFont typeface="Arial" panose="020B0604020202020204" pitchFamily="34" charset="0"/>
              <a:buChar char="•"/>
            </a:pPr>
            <a:r>
              <a:rPr lang="fi-FI" sz="3200" dirty="0">
                <a:solidFill>
                  <a:srgbClr val="D8D8D8"/>
                </a:solidFill>
              </a:rPr>
              <a:t>We use image placeholders, simply just drag and drop your images to the slide</a:t>
            </a:r>
          </a:p>
          <a:p>
            <a:pPr marL="571500" indent="-571500">
              <a:buFont typeface="Arial" panose="020B0604020202020204" pitchFamily="34" charset="0"/>
              <a:buChar char="•"/>
            </a:pPr>
            <a:r>
              <a:rPr lang="fi-FI" sz="3200" dirty="0">
                <a:solidFill>
                  <a:srgbClr val="D8D8D8"/>
                </a:solidFill>
              </a:rPr>
              <a:t>We only use vector icons, no need to install icon fonts</a:t>
            </a:r>
          </a:p>
          <a:p>
            <a:pPr marL="571500" indent="-571500">
              <a:buFont typeface="Arial" panose="020B0604020202020204" pitchFamily="34" charset="0"/>
              <a:buChar char="•"/>
            </a:pPr>
            <a:r>
              <a:rPr lang="fi-FI" sz="3200" dirty="0">
                <a:solidFill>
                  <a:srgbClr val="D8D8D8"/>
                </a:solidFill>
              </a:rPr>
              <a:t>Templates use system fonts, no need to install additional fonts</a:t>
            </a:r>
          </a:p>
          <a:p>
            <a:pPr marL="571500" indent="-571500">
              <a:buFont typeface="Arial" panose="020B0604020202020204" pitchFamily="34" charset="0"/>
              <a:buChar char="•"/>
            </a:pPr>
            <a:r>
              <a:rPr lang="fi-FI" sz="3200" dirty="0">
                <a:solidFill>
                  <a:srgbClr val="D8D8D8"/>
                </a:solidFill>
              </a:rPr>
              <a:t>Easy to edit (one-click) color schemes</a:t>
            </a:r>
          </a:p>
          <a:p>
            <a:pPr marL="571500" indent="-571500">
              <a:buFont typeface="Arial" panose="020B0604020202020204" pitchFamily="34" charset="0"/>
              <a:buChar char="•"/>
            </a:pPr>
            <a:r>
              <a:rPr lang="fi-FI" sz="3200" dirty="0">
                <a:solidFill>
                  <a:srgbClr val="D8D8D8"/>
                </a:solidFill>
              </a:rPr>
              <a:t>Edit charts via Excel</a:t>
            </a:r>
          </a:p>
          <a:p>
            <a:pPr marL="571500" indent="-571500">
              <a:buFont typeface="Arial" panose="020B0604020202020204" pitchFamily="34" charset="0"/>
              <a:buChar char="•"/>
            </a:pPr>
            <a:r>
              <a:rPr lang="fi-FI" sz="3200" dirty="0">
                <a:solidFill>
                  <a:srgbClr val="D8D8D8"/>
                </a:solidFill>
              </a:rPr>
              <a:t>Fully editable infographics</a:t>
            </a:r>
          </a:p>
          <a:p>
            <a:endParaRPr lang="fi-FI" sz="3200" dirty="0">
              <a:solidFill>
                <a:srgbClr val="D8D8D8"/>
              </a:solidFill>
            </a:endParaRPr>
          </a:p>
          <a:p>
            <a:r>
              <a:rPr lang="fi-FI" sz="3200" dirty="0">
                <a:solidFill>
                  <a:srgbClr val="D8D8D8"/>
                </a:solidFill>
              </a:rPr>
              <a:t>Visit </a:t>
            </a:r>
            <a:r>
              <a:rPr lang="fi-FI" sz="3600" b="1" u="sng" dirty="0">
                <a:solidFill>
                  <a:srgbClr val="D8D8D8"/>
                </a:solidFill>
              </a:rPr>
              <a:t>Slideson.com</a:t>
            </a:r>
            <a:r>
              <a:rPr lang="fi-FI" sz="3200" dirty="0">
                <a:solidFill>
                  <a:srgbClr val="D8D8D8"/>
                </a:solidFill>
              </a:rPr>
              <a:t> to download more free templates and graphics.</a:t>
            </a:r>
          </a:p>
          <a:p>
            <a:endParaRPr lang="fi-FI" sz="3200" dirty="0">
              <a:solidFill>
                <a:srgbClr val="D8D8D8"/>
              </a:solidFill>
            </a:endParaRPr>
          </a:p>
          <a:p>
            <a:r>
              <a:rPr lang="fi-FI" sz="3200" b="1" dirty="0">
                <a:solidFill>
                  <a:srgbClr val="D8D8D8"/>
                </a:solidFill>
              </a:rPr>
              <a:t>HOW DO WE USE MASTER SLIDES?</a:t>
            </a:r>
          </a:p>
          <a:p>
            <a:r>
              <a:rPr lang="fi-FI" sz="3200" dirty="0">
                <a:solidFill>
                  <a:srgbClr val="D8D8D8"/>
                </a:solidFill>
              </a:rPr>
              <a:t>We use master slides for image placeholders, titles, background graphics, headers and footers only. This makes it easier for you to edit ALL the content directly on the frontend without the need to go back and forth to adjust the content on the slide master. Simply just replace the dummy content with yours and you can duplicate any slide to use it as a base again. </a:t>
            </a:r>
          </a:p>
          <a:p>
            <a:endParaRPr lang="fi-FI" sz="3200" b="1" dirty="0">
              <a:solidFill>
                <a:srgbClr val="D8D8D8"/>
              </a:solidFill>
            </a:endParaRPr>
          </a:p>
          <a:p>
            <a:r>
              <a:rPr lang="fi-FI" sz="3200" b="1" dirty="0">
                <a:solidFill>
                  <a:srgbClr val="D8D8D8"/>
                </a:solidFill>
              </a:rPr>
              <a:t>To edit the slide master go to View &gt; Slide Master </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88686" y="11155464"/>
            <a:ext cx="4096713" cy="1253921"/>
          </a:xfrm>
          <a:prstGeom prst="rect">
            <a:avLst/>
          </a:prstGeom>
        </p:spPr>
      </p:pic>
    </p:spTree>
    <p:extLst>
      <p:ext uri="{BB962C8B-B14F-4D97-AF65-F5344CB8AC3E}">
        <p14:creationId xmlns:p14="http://schemas.microsoft.com/office/powerpoint/2010/main" val="11445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son outro">
    <p:spTree>
      <p:nvGrpSpPr>
        <p:cNvPr id="1" name=""/>
        <p:cNvGrpSpPr/>
        <p:nvPr/>
      </p:nvGrpSpPr>
      <p:grpSpPr>
        <a:xfrm>
          <a:off x="0" y="0"/>
          <a:ext cx="0" cy="0"/>
          <a:chOff x="0" y="0"/>
          <a:chExt cx="0" cy="0"/>
        </a:xfrm>
      </p:grpSpPr>
      <p:sp>
        <p:nvSpPr>
          <p:cNvPr id="5" name="Rectangle 4"/>
          <p:cNvSpPr/>
          <p:nvPr/>
        </p:nvSpPr>
        <p:spPr>
          <a:xfrm>
            <a:off x="906145" y="914400"/>
            <a:ext cx="22565364" cy="118872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1800">
              <a:solidFill>
                <a:srgbClr val="D8D8D8"/>
              </a:solidFill>
            </a:endParaRPr>
          </a:p>
        </p:txBody>
      </p:sp>
      <p:grpSp>
        <p:nvGrpSpPr>
          <p:cNvPr id="11" name="Group 10"/>
          <p:cNvGrpSpPr/>
          <p:nvPr userDrawn="1"/>
        </p:nvGrpSpPr>
        <p:grpSpPr>
          <a:xfrm>
            <a:off x="4708093" y="4290761"/>
            <a:ext cx="14961465" cy="5134478"/>
            <a:chOff x="4708093" y="3624187"/>
            <a:chExt cx="14961465" cy="5134478"/>
          </a:xfrm>
        </p:grpSpPr>
        <p:sp>
          <p:nvSpPr>
            <p:cNvPr id="7" name="TextBox 6"/>
            <p:cNvSpPr txBox="1"/>
            <p:nvPr/>
          </p:nvSpPr>
          <p:spPr>
            <a:xfrm>
              <a:off x="6652421" y="5040474"/>
              <a:ext cx="11072808" cy="1569340"/>
            </a:xfrm>
            <a:prstGeom prst="rect">
              <a:avLst/>
            </a:prstGeom>
            <a:noFill/>
          </p:spPr>
          <p:txBody>
            <a:bodyPr wrap="square" rtlCol="0">
              <a:spAutoFit/>
            </a:bodyPr>
            <a:lstStyle/>
            <a:p>
              <a:pPr algn="ctr" defTabSz="1828343"/>
              <a:r>
                <a:rPr lang="en-US" sz="9598" b="1" dirty="0">
                  <a:solidFill>
                    <a:srgbClr val="D8D8D8"/>
                  </a:solidFill>
                </a:rPr>
                <a:t>VISIT US TODAY!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0469" y="3624187"/>
              <a:ext cx="4096713" cy="1253921"/>
            </a:xfrm>
            <a:prstGeom prst="rect">
              <a:avLst/>
            </a:prstGeom>
          </p:spPr>
        </p:pic>
        <p:sp>
          <p:nvSpPr>
            <p:cNvPr id="13" name="TextBox 12">
              <a:hlinkClick r:id="rId3"/>
            </p:cNvPr>
            <p:cNvSpPr txBox="1"/>
            <p:nvPr userDrawn="1"/>
          </p:nvSpPr>
          <p:spPr>
            <a:xfrm>
              <a:off x="4708093" y="6700450"/>
              <a:ext cx="14961465" cy="953979"/>
            </a:xfrm>
            <a:prstGeom prst="rect">
              <a:avLst/>
            </a:prstGeom>
            <a:noFill/>
          </p:spPr>
          <p:txBody>
            <a:bodyPr wrap="square" rtlCol="0">
              <a:spAutoFit/>
            </a:bodyPr>
            <a:lstStyle/>
            <a:p>
              <a:pPr algn="ctr" defTabSz="1828343"/>
              <a:r>
                <a:rPr lang="en-US" sz="5599" spc="600" dirty="0">
                  <a:solidFill>
                    <a:srgbClr val="D8D8D8"/>
                  </a:solidFill>
                  <a:latin typeface="Calibri Light" panose="020F0302020204030204"/>
                </a:rPr>
                <a:t>DOWNLOAD MORE FREE SLIDES AT:</a:t>
              </a:r>
            </a:p>
          </p:txBody>
        </p:sp>
        <p:sp>
          <p:nvSpPr>
            <p:cNvPr id="8" name="TextBox 7">
              <a:hlinkClick r:id="rId3"/>
            </p:cNvPr>
            <p:cNvSpPr txBox="1"/>
            <p:nvPr/>
          </p:nvSpPr>
          <p:spPr>
            <a:xfrm>
              <a:off x="6850437" y="8050907"/>
              <a:ext cx="10676777" cy="707758"/>
            </a:xfrm>
            <a:prstGeom prst="rect">
              <a:avLst/>
            </a:prstGeom>
            <a:noFill/>
          </p:spPr>
          <p:txBody>
            <a:bodyPr wrap="square" rtlCol="0">
              <a:spAutoFit/>
            </a:bodyPr>
            <a:lstStyle/>
            <a:p>
              <a:pPr algn="ctr" defTabSz="1828343"/>
              <a:r>
                <a:rPr lang="en-US" sz="3999" spc="600" dirty="0">
                  <a:solidFill>
                    <a:srgbClr val="D8D8D8"/>
                  </a:solidFill>
                  <a:latin typeface="Calibri Light" panose="020F0302020204030204"/>
                </a:rPr>
                <a:t>www.slideson.com</a:t>
              </a:r>
            </a:p>
          </p:txBody>
        </p:sp>
      </p:grpSp>
    </p:spTree>
    <p:extLst>
      <p:ext uri="{BB962C8B-B14F-4D97-AF65-F5344CB8AC3E}">
        <p14:creationId xmlns:p14="http://schemas.microsoft.com/office/powerpoint/2010/main" val="3586016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747B2F77-962C-4B9D-96EC-204D73DFB27F}" type="datetimeFigureOut">
              <a:rPr lang="en-US" smtClean="0">
                <a:solidFill>
                  <a:srgbClr val="505050">
                    <a:tint val="75000"/>
                  </a:srgbClr>
                </a:solidFill>
              </a:rPr>
              <a:pPr/>
              <a:t>8/16/22</a:t>
            </a:fld>
            <a:endParaRPr lang="en-US">
              <a:solidFill>
                <a:srgbClr val="505050">
                  <a:tint val="75000"/>
                </a:srgbClr>
              </a:solidFill>
            </a:endParaRPr>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solidFill>
                <a:srgbClr val="505050">
                  <a:tint val="75000"/>
                </a:srgbClr>
              </a:solidFill>
            </a:endParaRPr>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90460D38-6A32-4387-B6C1-30D34CE393F4}"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133213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3131" y="620523"/>
            <a:ext cx="21391388" cy="15923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93131" y="2523744"/>
            <a:ext cx="21391388" cy="9948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58428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1828343" rtl="0" eaLnBrk="1" latinLnBrk="0" hangingPunct="1">
        <a:lnSpc>
          <a:spcPct val="90000"/>
        </a:lnSpc>
        <a:spcBef>
          <a:spcPct val="0"/>
        </a:spcBef>
        <a:buNone/>
        <a:defRPr sz="7998" b="1" kern="1200">
          <a:solidFill>
            <a:schemeClr val="tx1"/>
          </a:solidFill>
          <a:latin typeface="+mn-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5963" y="4573870"/>
            <a:ext cx="21025723" cy="1123948"/>
          </a:xfrm>
        </p:spPr>
        <p:txBody>
          <a:bodyPr>
            <a:normAutofit/>
          </a:bodyPr>
          <a:lstStyle/>
          <a:p>
            <a:r>
              <a:rPr lang="fi-FI" dirty="0" err="1"/>
              <a:t>Selucrehs</a:t>
            </a:r>
            <a:r>
              <a:rPr lang="fi-FI" dirty="0"/>
              <a:t> </a:t>
            </a:r>
            <a:r>
              <a:rPr lang="fi-FI" dirty="0" err="1"/>
              <a:t>プロジェクト計画書について</a:t>
            </a:r>
            <a:endParaRPr lang="en-US" dirty="0"/>
          </a:p>
        </p:txBody>
      </p:sp>
      <p:sp>
        <p:nvSpPr>
          <p:cNvPr id="12" name="Text Placeholder 11"/>
          <p:cNvSpPr>
            <a:spLocks noGrp="1"/>
          </p:cNvSpPr>
          <p:nvPr>
            <p:ph type="body" sz="quarter" idx="13"/>
          </p:nvPr>
        </p:nvSpPr>
        <p:spPr>
          <a:xfrm>
            <a:off x="1675963" y="6748379"/>
            <a:ext cx="14979659" cy="2716670"/>
          </a:xfrm>
        </p:spPr>
        <p:txBody>
          <a:bodyPr/>
          <a:lstStyle/>
          <a:p>
            <a:r>
              <a:rPr lang="en-US" sz="4000" dirty="0"/>
              <a:t>パワーポイントの資料は、各企業によって様々なルールがあります。本パワーポイントはデザイン性が高い、日本では、珍しい資料構成になっています</a:t>
            </a:r>
          </a:p>
        </p:txBody>
      </p:sp>
      <p:sp>
        <p:nvSpPr>
          <p:cNvPr id="25" name="Freeform 24"/>
          <p:cNvSpPr>
            <a:spLocks noEditPoints="1"/>
          </p:cNvSpPr>
          <p:nvPr/>
        </p:nvSpPr>
        <p:spPr bwMode="auto">
          <a:xfrm>
            <a:off x="17994401" y="4055165"/>
            <a:ext cx="4707285" cy="4932800"/>
          </a:xfrm>
          <a:custGeom>
            <a:avLst/>
            <a:gdLst>
              <a:gd name="T0" fmla="*/ 89 w 187"/>
              <a:gd name="T1" fmla="*/ 0 h 192"/>
              <a:gd name="T2" fmla="*/ 89 w 187"/>
              <a:gd name="T3" fmla="*/ 127 h 192"/>
              <a:gd name="T4" fmla="*/ 89 w 187"/>
              <a:gd name="T5" fmla="*/ 119 h 192"/>
              <a:gd name="T6" fmla="*/ 89 w 187"/>
              <a:gd name="T7" fmla="*/ 7 h 192"/>
              <a:gd name="T8" fmla="*/ 89 w 187"/>
              <a:gd name="T9" fmla="*/ 119 h 192"/>
              <a:gd name="T10" fmla="*/ 48 w 187"/>
              <a:gd name="T11" fmla="*/ 63 h 192"/>
              <a:gd name="T12" fmla="*/ 130 w 187"/>
              <a:gd name="T13" fmla="*/ 63 h 192"/>
              <a:gd name="T14" fmla="*/ 101 w 187"/>
              <a:gd name="T15" fmla="*/ 86 h 192"/>
              <a:gd name="T16" fmla="*/ 80 w 187"/>
              <a:gd name="T17" fmla="*/ 88 h 192"/>
              <a:gd name="T18" fmla="*/ 77 w 187"/>
              <a:gd name="T19" fmla="*/ 80 h 192"/>
              <a:gd name="T20" fmla="*/ 84 w 187"/>
              <a:gd name="T21" fmla="*/ 78 h 192"/>
              <a:gd name="T22" fmla="*/ 81 w 187"/>
              <a:gd name="T23" fmla="*/ 49 h 192"/>
              <a:gd name="T24" fmla="*/ 77 w 187"/>
              <a:gd name="T25" fmla="*/ 45 h 192"/>
              <a:gd name="T26" fmla="*/ 86 w 187"/>
              <a:gd name="T27" fmla="*/ 38 h 192"/>
              <a:gd name="T28" fmla="*/ 92 w 187"/>
              <a:gd name="T29" fmla="*/ 38 h 192"/>
              <a:gd name="T30" fmla="*/ 94 w 187"/>
              <a:gd name="T31" fmla="*/ 78 h 192"/>
              <a:gd name="T32" fmla="*/ 101 w 187"/>
              <a:gd name="T33" fmla="*/ 80 h 192"/>
              <a:gd name="T34" fmla="*/ 142 w 187"/>
              <a:gd name="T35" fmla="*/ 63 h 192"/>
              <a:gd name="T36" fmla="*/ 135 w 187"/>
              <a:gd name="T37" fmla="*/ 37 h 192"/>
              <a:gd name="T38" fmla="*/ 115 w 187"/>
              <a:gd name="T39" fmla="*/ 17 h 192"/>
              <a:gd name="T40" fmla="*/ 89 w 187"/>
              <a:gd name="T41" fmla="*/ 10 h 192"/>
              <a:gd name="T42" fmla="*/ 63 w 187"/>
              <a:gd name="T43" fmla="*/ 17 h 192"/>
              <a:gd name="T44" fmla="*/ 43 w 187"/>
              <a:gd name="T45" fmla="*/ 37 h 192"/>
              <a:gd name="T46" fmla="*/ 36 w 187"/>
              <a:gd name="T47" fmla="*/ 63 h 192"/>
              <a:gd name="T48" fmla="*/ 43 w 187"/>
              <a:gd name="T49" fmla="*/ 90 h 192"/>
              <a:gd name="T50" fmla="*/ 63 w 187"/>
              <a:gd name="T51" fmla="*/ 109 h 192"/>
              <a:gd name="T52" fmla="*/ 89 w 187"/>
              <a:gd name="T53" fmla="*/ 116 h 192"/>
              <a:gd name="T54" fmla="*/ 115 w 187"/>
              <a:gd name="T55" fmla="*/ 109 h 192"/>
              <a:gd name="T56" fmla="*/ 135 w 187"/>
              <a:gd name="T57" fmla="*/ 90 h 192"/>
              <a:gd name="T58" fmla="*/ 142 w 187"/>
              <a:gd name="T59" fmla="*/ 63 h 192"/>
              <a:gd name="T60" fmla="*/ 44 w 187"/>
              <a:gd name="T61" fmla="*/ 63 h 192"/>
              <a:gd name="T62" fmla="*/ 134 w 187"/>
              <a:gd name="T63" fmla="*/ 63 h 192"/>
              <a:gd name="T64" fmla="*/ 68 w 187"/>
              <a:gd name="T65" fmla="*/ 127 h 192"/>
              <a:gd name="T66" fmla="*/ 48 w 187"/>
              <a:gd name="T67" fmla="*/ 192 h 192"/>
              <a:gd name="T68" fmla="*/ 0 w 187"/>
              <a:gd name="T69" fmla="*/ 164 h 192"/>
              <a:gd name="T70" fmla="*/ 47 w 187"/>
              <a:gd name="T71" fmla="*/ 116 h 192"/>
              <a:gd name="T72" fmla="*/ 38 w 187"/>
              <a:gd name="T73" fmla="*/ 154 h 192"/>
              <a:gd name="T74" fmla="*/ 68 w 187"/>
              <a:gd name="T75" fmla="*/ 127 h 192"/>
              <a:gd name="T76" fmla="*/ 152 w 187"/>
              <a:gd name="T77" fmla="*/ 160 h 192"/>
              <a:gd name="T78" fmla="*/ 101 w 187"/>
              <a:gd name="T79" fmla="*/ 129 h 192"/>
              <a:gd name="T80" fmla="*/ 143 w 187"/>
              <a:gd name="T81" fmla="*/ 168 h 192"/>
              <a:gd name="T82" fmla="*/ 163 w 187"/>
              <a:gd name="T83" fmla="*/ 156 h 192"/>
              <a:gd name="T84" fmla="*/ 147 w 187"/>
              <a:gd name="T85" fmla="*/ 9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 h="192">
                <a:moveTo>
                  <a:pt x="152" y="63"/>
                </a:moveTo>
                <a:cubicBezTo>
                  <a:pt x="152" y="28"/>
                  <a:pt x="124" y="0"/>
                  <a:pt x="89" y="0"/>
                </a:cubicBezTo>
                <a:cubicBezTo>
                  <a:pt x="54" y="0"/>
                  <a:pt x="26" y="28"/>
                  <a:pt x="26" y="63"/>
                </a:cubicBezTo>
                <a:cubicBezTo>
                  <a:pt x="26" y="98"/>
                  <a:pt x="54" y="127"/>
                  <a:pt x="89" y="127"/>
                </a:cubicBezTo>
                <a:cubicBezTo>
                  <a:pt x="124" y="127"/>
                  <a:pt x="152" y="98"/>
                  <a:pt x="152" y="63"/>
                </a:cubicBezTo>
                <a:close/>
                <a:moveTo>
                  <a:pt x="89" y="119"/>
                </a:moveTo>
                <a:cubicBezTo>
                  <a:pt x="58" y="119"/>
                  <a:pt x="33" y="94"/>
                  <a:pt x="33" y="63"/>
                </a:cubicBezTo>
                <a:cubicBezTo>
                  <a:pt x="33" y="32"/>
                  <a:pt x="58" y="7"/>
                  <a:pt x="89" y="7"/>
                </a:cubicBezTo>
                <a:cubicBezTo>
                  <a:pt x="120" y="7"/>
                  <a:pt x="145" y="32"/>
                  <a:pt x="145" y="63"/>
                </a:cubicBezTo>
                <a:cubicBezTo>
                  <a:pt x="145" y="94"/>
                  <a:pt x="120" y="119"/>
                  <a:pt x="89" y="119"/>
                </a:cubicBezTo>
                <a:close/>
                <a:moveTo>
                  <a:pt x="89" y="22"/>
                </a:moveTo>
                <a:cubicBezTo>
                  <a:pt x="66" y="22"/>
                  <a:pt x="48" y="40"/>
                  <a:pt x="48" y="63"/>
                </a:cubicBezTo>
                <a:cubicBezTo>
                  <a:pt x="48" y="86"/>
                  <a:pt x="66" y="105"/>
                  <a:pt x="89" y="105"/>
                </a:cubicBezTo>
                <a:cubicBezTo>
                  <a:pt x="112" y="105"/>
                  <a:pt x="130" y="86"/>
                  <a:pt x="130" y="63"/>
                </a:cubicBezTo>
                <a:cubicBezTo>
                  <a:pt x="130" y="40"/>
                  <a:pt x="112" y="22"/>
                  <a:pt x="89" y="22"/>
                </a:cubicBezTo>
                <a:close/>
                <a:moveTo>
                  <a:pt x="101" y="86"/>
                </a:moveTo>
                <a:cubicBezTo>
                  <a:pt x="101" y="87"/>
                  <a:pt x="100" y="88"/>
                  <a:pt x="99" y="88"/>
                </a:cubicBezTo>
                <a:cubicBezTo>
                  <a:pt x="80" y="88"/>
                  <a:pt x="80" y="88"/>
                  <a:pt x="80" y="88"/>
                </a:cubicBezTo>
                <a:cubicBezTo>
                  <a:pt x="78" y="88"/>
                  <a:pt x="77" y="87"/>
                  <a:pt x="77" y="86"/>
                </a:cubicBezTo>
                <a:cubicBezTo>
                  <a:pt x="77" y="80"/>
                  <a:pt x="77" y="80"/>
                  <a:pt x="77" y="80"/>
                </a:cubicBezTo>
                <a:cubicBezTo>
                  <a:pt x="77" y="79"/>
                  <a:pt x="78" y="78"/>
                  <a:pt x="80" y="78"/>
                </a:cubicBezTo>
                <a:cubicBezTo>
                  <a:pt x="84" y="78"/>
                  <a:pt x="84" y="78"/>
                  <a:pt x="84" y="78"/>
                </a:cubicBezTo>
                <a:cubicBezTo>
                  <a:pt x="84" y="49"/>
                  <a:pt x="84" y="49"/>
                  <a:pt x="84" y="49"/>
                </a:cubicBezTo>
                <a:cubicBezTo>
                  <a:pt x="81" y="49"/>
                  <a:pt x="81" y="49"/>
                  <a:pt x="81" y="49"/>
                </a:cubicBezTo>
                <a:cubicBezTo>
                  <a:pt x="80" y="50"/>
                  <a:pt x="78" y="49"/>
                  <a:pt x="78" y="47"/>
                </a:cubicBezTo>
                <a:cubicBezTo>
                  <a:pt x="77" y="45"/>
                  <a:pt x="77" y="45"/>
                  <a:pt x="77" y="45"/>
                </a:cubicBezTo>
                <a:cubicBezTo>
                  <a:pt x="77" y="44"/>
                  <a:pt x="78" y="43"/>
                  <a:pt x="79" y="42"/>
                </a:cubicBezTo>
                <a:cubicBezTo>
                  <a:pt x="86" y="38"/>
                  <a:pt x="86" y="38"/>
                  <a:pt x="86" y="38"/>
                </a:cubicBezTo>
                <a:cubicBezTo>
                  <a:pt x="86" y="38"/>
                  <a:pt x="87" y="38"/>
                  <a:pt x="87" y="38"/>
                </a:cubicBezTo>
                <a:cubicBezTo>
                  <a:pt x="92" y="38"/>
                  <a:pt x="92" y="38"/>
                  <a:pt x="92" y="38"/>
                </a:cubicBezTo>
                <a:cubicBezTo>
                  <a:pt x="93" y="38"/>
                  <a:pt x="94" y="39"/>
                  <a:pt x="94" y="41"/>
                </a:cubicBezTo>
                <a:cubicBezTo>
                  <a:pt x="94" y="78"/>
                  <a:pt x="94" y="78"/>
                  <a:pt x="94" y="78"/>
                </a:cubicBezTo>
                <a:cubicBezTo>
                  <a:pt x="99" y="78"/>
                  <a:pt x="99" y="78"/>
                  <a:pt x="99" y="78"/>
                </a:cubicBezTo>
                <a:cubicBezTo>
                  <a:pt x="100" y="78"/>
                  <a:pt x="101" y="79"/>
                  <a:pt x="101" y="80"/>
                </a:cubicBezTo>
                <a:lnTo>
                  <a:pt x="101" y="86"/>
                </a:lnTo>
                <a:close/>
                <a:moveTo>
                  <a:pt x="142" y="63"/>
                </a:moveTo>
                <a:cubicBezTo>
                  <a:pt x="142" y="59"/>
                  <a:pt x="137" y="55"/>
                  <a:pt x="136" y="51"/>
                </a:cubicBezTo>
                <a:cubicBezTo>
                  <a:pt x="135" y="46"/>
                  <a:pt x="137" y="41"/>
                  <a:pt x="135" y="37"/>
                </a:cubicBezTo>
                <a:cubicBezTo>
                  <a:pt x="133" y="33"/>
                  <a:pt x="126" y="32"/>
                  <a:pt x="123" y="29"/>
                </a:cubicBezTo>
                <a:cubicBezTo>
                  <a:pt x="120" y="26"/>
                  <a:pt x="119" y="20"/>
                  <a:pt x="115" y="17"/>
                </a:cubicBezTo>
                <a:cubicBezTo>
                  <a:pt x="112" y="15"/>
                  <a:pt x="106" y="17"/>
                  <a:pt x="102" y="16"/>
                </a:cubicBezTo>
                <a:cubicBezTo>
                  <a:pt x="97" y="15"/>
                  <a:pt x="94" y="10"/>
                  <a:pt x="89" y="10"/>
                </a:cubicBezTo>
                <a:cubicBezTo>
                  <a:pt x="85" y="10"/>
                  <a:pt x="81" y="15"/>
                  <a:pt x="77" y="16"/>
                </a:cubicBezTo>
                <a:cubicBezTo>
                  <a:pt x="72" y="17"/>
                  <a:pt x="66" y="15"/>
                  <a:pt x="63" y="17"/>
                </a:cubicBezTo>
                <a:cubicBezTo>
                  <a:pt x="59" y="20"/>
                  <a:pt x="58" y="26"/>
                  <a:pt x="55" y="29"/>
                </a:cubicBezTo>
                <a:cubicBezTo>
                  <a:pt x="52" y="32"/>
                  <a:pt x="46" y="33"/>
                  <a:pt x="43" y="37"/>
                </a:cubicBezTo>
                <a:cubicBezTo>
                  <a:pt x="41" y="41"/>
                  <a:pt x="43" y="46"/>
                  <a:pt x="42" y="51"/>
                </a:cubicBezTo>
                <a:cubicBezTo>
                  <a:pt x="41" y="55"/>
                  <a:pt x="36" y="59"/>
                  <a:pt x="36" y="63"/>
                </a:cubicBezTo>
                <a:cubicBezTo>
                  <a:pt x="36" y="68"/>
                  <a:pt x="41" y="72"/>
                  <a:pt x="42" y="76"/>
                </a:cubicBezTo>
                <a:cubicBezTo>
                  <a:pt x="43" y="80"/>
                  <a:pt x="41" y="86"/>
                  <a:pt x="43" y="90"/>
                </a:cubicBezTo>
                <a:cubicBezTo>
                  <a:pt x="46" y="93"/>
                  <a:pt x="52" y="94"/>
                  <a:pt x="55" y="97"/>
                </a:cubicBezTo>
                <a:cubicBezTo>
                  <a:pt x="58" y="101"/>
                  <a:pt x="59" y="107"/>
                  <a:pt x="63" y="109"/>
                </a:cubicBezTo>
                <a:cubicBezTo>
                  <a:pt x="66" y="111"/>
                  <a:pt x="72" y="109"/>
                  <a:pt x="77" y="110"/>
                </a:cubicBezTo>
                <a:cubicBezTo>
                  <a:pt x="81" y="111"/>
                  <a:pt x="85" y="116"/>
                  <a:pt x="89" y="116"/>
                </a:cubicBezTo>
                <a:cubicBezTo>
                  <a:pt x="94" y="116"/>
                  <a:pt x="97" y="111"/>
                  <a:pt x="102" y="110"/>
                </a:cubicBezTo>
                <a:cubicBezTo>
                  <a:pt x="106" y="109"/>
                  <a:pt x="112" y="111"/>
                  <a:pt x="115" y="109"/>
                </a:cubicBezTo>
                <a:cubicBezTo>
                  <a:pt x="119" y="107"/>
                  <a:pt x="120" y="101"/>
                  <a:pt x="123" y="97"/>
                </a:cubicBezTo>
                <a:cubicBezTo>
                  <a:pt x="126" y="94"/>
                  <a:pt x="133" y="93"/>
                  <a:pt x="135" y="90"/>
                </a:cubicBezTo>
                <a:cubicBezTo>
                  <a:pt x="137" y="86"/>
                  <a:pt x="135" y="80"/>
                  <a:pt x="136" y="76"/>
                </a:cubicBezTo>
                <a:cubicBezTo>
                  <a:pt x="137" y="72"/>
                  <a:pt x="142" y="68"/>
                  <a:pt x="142" y="63"/>
                </a:cubicBezTo>
                <a:close/>
                <a:moveTo>
                  <a:pt x="89" y="108"/>
                </a:moveTo>
                <a:cubicBezTo>
                  <a:pt x="64" y="108"/>
                  <a:pt x="44" y="88"/>
                  <a:pt x="44" y="63"/>
                </a:cubicBezTo>
                <a:cubicBezTo>
                  <a:pt x="44" y="38"/>
                  <a:pt x="64" y="18"/>
                  <a:pt x="89" y="18"/>
                </a:cubicBezTo>
                <a:cubicBezTo>
                  <a:pt x="114" y="18"/>
                  <a:pt x="134" y="38"/>
                  <a:pt x="134" y="63"/>
                </a:cubicBezTo>
                <a:cubicBezTo>
                  <a:pt x="134" y="88"/>
                  <a:pt x="114" y="108"/>
                  <a:pt x="89" y="108"/>
                </a:cubicBezTo>
                <a:close/>
                <a:moveTo>
                  <a:pt x="68" y="127"/>
                </a:moveTo>
                <a:cubicBezTo>
                  <a:pt x="73" y="129"/>
                  <a:pt x="79" y="130"/>
                  <a:pt x="85" y="130"/>
                </a:cubicBezTo>
                <a:cubicBezTo>
                  <a:pt x="48" y="192"/>
                  <a:pt x="48" y="192"/>
                  <a:pt x="48" y="192"/>
                </a:cubicBezTo>
                <a:cubicBezTo>
                  <a:pt x="34" y="160"/>
                  <a:pt x="34" y="160"/>
                  <a:pt x="34" y="160"/>
                </a:cubicBezTo>
                <a:cubicBezTo>
                  <a:pt x="0" y="164"/>
                  <a:pt x="0" y="164"/>
                  <a:pt x="0" y="164"/>
                </a:cubicBezTo>
                <a:cubicBezTo>
                  <a:pt x="36" y="104"/>
                  <a:pt x="36" y="104"/>
                  <a:pt x="36" y="104"/>
                </a:cubicBezTo>
                <a:cubicBezTo>
                  <a:pt x="39" y="108"/>
                  <a:pt x="43" y="112"/>
                  <a:pt x="47" y="116"/>
                </a:cubicBezTo>
                <a:cubicBezTo>
                  <a:pt x="24" y="156"/>
                  <a:pt x="24" y="156"/>
                  <a:pt x="24" y="156"/>
                </a:cubicBezTo>
                <a:cubicBezTo>
                  <a:pt x="38" y="154"/>
                  <a:pt x="38" y="154"/>
                  <a:pt x="38" y="154"/>
                </a:cubicBezTo>
                <a:cubicBezTo>
                  <a:pt x="44" y="168"/>
                  <a:pt x="44" y="168"/>
                  <a:pt x="44" y="168"/>
                </a:cubicBezTo>
                <a:lnTo>
                  <a:pt x="68" y="127"/>
                </a:lnTo>
                <a:close/>
                <a:moveTo>
                  <a:pt x="187" y="164"/>
                </a:moveTo>
                <a:cubicBezTo>
                  <a:pt x="152" y="160"/>
                  <a:pt x="152" y="160"/>
                  <a:pt x="152" y="160"/>
                </a:cubicBezTo>
                <a:cubicBezTo>
                  <a:pt x="139" y="192"/>
                  <a:pt x="139" y="192"/>
                  <a:pt x="139" y="192"/>
                </a:cubicBezTo>
                <a:cubicBezTo>
                  <a:pt x="101" y="129"/>
                  <a:pt x="101" y="129"/>
                  <a:pt x="101" y="129"/>
                </a:cubicBezTo>
                <a:cubicBezTo>
                  <a:pt x="107" y="128"/>
                  <a:pt x="112" y="126"/>
                  <a:pt x="117" y="124"/>
                </a:cubicBezTo>
                <a:cubicBezTo>
                  <a:pt x="143" y="168"/>
                  <a:pt x="143" y="168"/>
                  <a:pt x="143" y="168"/>
                </a:cubicBezTo>
                <a:cubicBezTo>
                  <a:pt x="149" y="154"/>
                  <a:pt x="149" y="154"/>
                  <a:pt x="149" y="154"/>
                </a:cubicBezTo>
                <a:cubicBezTo>
                  <a:pt x="163" y="156"/>
                  <a:pt x="163" y="156"/>
                  <a:pt x="163" y="156"/>
                </a:cubicBezTo>
                <a:cubicBezTo>
                  <a:pt x="136" y="111"/>
                  <a:pt x="136" y="111"/>
                  <a:pt x="136" y="111"/>
                </a:cubicBezTo>
                <a:cubicBezTo>
                  <a:pt x="140" y="107"/>
                  <a:pt x="144" y="102"/>
                  <a:pt x="147" y="97"/>
                </a:cubicBezTo>
                <a:lnTo>
                  <a:pt x="187" y="164"/>
                </a:lnTo>
                <a:close/>
              </a:path>
            </a:pathLst>
          </a:custGeom>
          <a:solidFill>
            <a:schemeClr val="accent1">
              <a:lumMod val="75000"/>
            </a:schemeClr>
          </a:solidFill>
          <a:ln>
            <a:solidFill>
              <a:schemeClr val="accent1">
                <a:lumMod val="60000"/>
                <a:lumOff val="40000"/>
              </a:schemeClr>
            </a:solidFill>
          </a:ln>
        </p:spPr>
        <p:txBody>
          <a:bodyPr vert="horz" wrap="square" lIns="91416" tIns="45708" rIns="91416" bIns="45708" numCol="1" anchor="t" anchorCtr="0" compatLnSpc="1">
            <a:prstTxWarp prst="textNoShape">
              <a:avLst/>
            </a:prstTxWarp>
          </a:bodyPr>
          <a:lstStyle/>
          <a:p>
            <a:endParaRPr lang="en-US" sz="3598" dirty="0">
              <a:solidFill>
                <a:srgbClr val="505050"/>
              </a:solidFill>
            </a:endParaRPr>
          </a:p>
        </p:txBody>
      </p:sp>
    </p:spTree>
    <p:extLst>
      <p:ext uri="{BB962C8B-B14F-4D97-AF65-F5344CB8AC3E}">
        <p14:creationId xmlns:p14="http://schemas.microsoft.com/office/powerpoint/2010/main" val="28409866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flipV="1">
            <a:off x="20004814" y="8037909"/>
            <a:ext cx="192456" cy="2147747"/>
            <a:chOff x="4137860" y="3684671"/>
            <a:chExt cx="144379" cy="1611229"/>
          </a:xfrm>
          <a:solidFill>
            <a:schemeClr val="accent6"/>
          </a:solidFill>
        </p:grpSpPr>
        <p:cxnSp>
          <p:nvCxnSpPr>
            <p:cNvPr id="39" name="Straight Connector 38"/>
            <p:cNvCxnSpPr/>
            <p:nvPr/>
          </p:nvCxnSpPr>
          <p:spPr>
            <a:xfrm>
              <a:off x="4210050" y="3829050"/>
              <a:ext cx="0" cy="1466850"/>
            </a:xfrm>
            <a:prstGeom prst="line">
              <a:avLst/>
            </a:prstGeom>
            <a:grpFill/>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137860" y="3684671"/>
              <a:ext cx="144379" cy="144379"/>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grpSp>
      <p:grpSp>
        <p:nvGrpSpPr>
          <p:cNvPr id="33" name="Group 32"/>
          <p:cNvGrpSpPr/>
          <p:nvPr/>
        </p:nvGrpSpPr>
        <p:grpSpPr>
          <a:xfrm flipV="1">
            <a:off x="13494046" y="8037909"/>
            <a:ext cx="192456" cy="2147747"/>
            <a:chOff x="4137860" y="3684671"/>
            <a:chExt cx="144379" cy="1611229"/>
          </a:xfrm>
          <a:solidFill>
            <a:schemeClr val="accent4"/>
          </a:solidFill>
        </p:grpSpPr>
        <p:cxnSp>
          <p:nvCxnSpPr>
            <p:cNvPr id="34" name="Straight Connector 33"/>
            <p:cNvCxnSpPr/>
            <p:nvPr/>
          </p:nvCxnSpPr>
          <p:spPr>
            <a:xfrm>
              <a:off x="4210050" y="3829050"/>
              <a:ext cx="0" cy="1466850"/>
            </a:xfrm>
            <a:prstGeom prst="line">
              <a:avLst/>
            </a:prstGeom>
            <a:grpFill/>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137860" y="3684671"/>
              <a:ext cx="144379" cy="14437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grpSp>
      <p:grpSp>
        <p:nvGrpSpPr>
          <p:cNvPr id="28" name="Group 27"/>
          <p:cNvGrpSpPr/>
          <p:nvPr/>
        </p:nvGrpSpPr>
        <p:grpSpPr>
          <a:xfrm>
            <a:off x="17021725" y="5535263"/>
            <a:ext cx="192456" cy="2147747"/>
            <a:chOff x="4137860" y="3684671"/>
            <a:chExt cx="144379" cy="1611229"/>
          </a:xfrm>
          <a:solidFill>
            <a:schemeClr val="accent5"/>
          </a:solidFill>
        </p:grpSpPr>
        <p:cxnSp>
          <p:nvCxnSpPr>
            <p:cNvPr id="29" name="Straight Connector 28"/>
            <p:cNvCxnSpPr/>
            <p:nvPr/>
          </p:nvCxnSpPr>
          <p:spPr>
            <a:xfrm>
              <a:off x="4210050" y="3829050"/>
              <a:ext cx="0" cy="1466850"/>
            </a:xfrm>
            <a:prstGeom prst="line">
              <a:avLst/>
            </a:prstGeom>
            <a:grpFill/>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137860" y="3684671"/>
              <a:ext cx="144379" cy="144379"/>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grpSp>
      <p:grpSp>
        <p:nvGrpSpPr>
          <p:cNvPr id="16" name="Group 15"/>
          <p:cNvGrpSpPr/>
          <p:nvPr/>
        </p:nvGrpSpPr>
        <p:grpSpPr>
          <a:xfrm>
            <a:off x="4373010" y="5535263"/>
            <a:ext cx="192456" cy="2147747"/>
            <a:chOff x="4137860" y="3684671"/>
            <a:chExt cx="144379" cy="1611229"/>
          </a:xfrm>
        </p:grpSpPr>
        <p:cxnSp>
          <p:nvCxnSpPr>
            <p:cNvPr id="11" name="Straight Connector 10"/>
            <p:cNvCxnSpPr/>
            <p:nvPr/>
          </p:nvCxnSpPr>
          <p:spPr>
            <a:xfrm>
              <a:off x="4210050" y="3829050"/>
              <a:ext cx="0" cy="14668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37860" y="3684671"/>
              <a:ext cx="144379" cy="144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grpSp>
      <p:grpSp>
        <p:nvGrpSpPr>
          <p:cNvPr id="23" name="Group 22"/>
          <p:cNvGrpSpPr/>
          <p:nvPr/>
        </p:nvGrpSpPr>
        <p:grpSpPr>
          <a:xfrm>
            <a:off x="10697366" y="5535263"/>
            <a:ext cx="192456" cy="2147747"/>
            <a:chOff x="4137860" y="3684671"/>
            <a:chExt cx="144379" cy="1611229"/>
          </a:xfrm>
          <a:solidFill>
            <a:schemeClr val="accent3"/>
          </a:solidFill>
        </p:grpSpPr>
        <p:cxnSp>
          <p:nvCxnSpPr>
            <p:cNvPr id="24" name="Straight Connector 23"/>
            <p:cNvCxnSpPr/>
            <p:nvPr/>
          </p:nvCxnSpPr>
          <p:spPr>
            <a:xfrm>
              <a:off x="4210050" y="3829050"/>
              <a:ext cx="0" cy="1466850"/>
            </a:xfrm>
            <a:prstGeom prst="line">
              <a:avLst/>
            </a:prstGeom>
            <a:grpFill/>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137860" y="3684671"/>
              <a:ext cx="144379" cy="14437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grpSp>
      <p:grpSp>
        <p:nvGrpSpPr>
          <p:cNvPr id="20" name="Group 19"/>
          <p:cNvGrpSpPr/>
          <p:nvPr/>
        </p:nvGrpSpPr>
        <p:grpSpPr>
          <a:xfrm flipV="1">
            <a:off x="7130196" y="8037909"/>
            <a:ext cx="192456" cy="2147747"/>
            <a:chOff x="4137860" y="3684671"/>
            <a:chExt cx="144379" cy="1611229"/>
          </a:xfrm>
          <a:solidFill>
            <a:schemeClr val="accent2"/>
          </a:solidFill>
        </p:grpSpPr>
        <p:cxnSp>
          <p:nvCxnSpPr>
            <p:cNvPr id="21" name="Straight Connector 20"/>
            <p:cNvCxnSpPr/>
            <p:nvPr/>
          </p:nvCxnSpPr>
          <p:spPr>
            <a:xfrm>
              <a:off x="4210050" y="3829050"/>
              <a:ext cx="0" cy="1466850"/>
            </a:xfrm>
            <a:prstGeom prst="line">
              <a:avLst/>
            </a:prstGeom>
            <a:grpFill/>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137860" y="3684671"/>
              <a:ext cx="144379" cy="144379"/>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grpSp>
      <p:sp>
        <p:nvSpPr>
          <p:cNvPr id="2" name="Title 1"/>
          <p:cNvSpPr>
            <a:spLocks noGrp="1"/>
          </p:cNvSpPr>
          <p:nvPr>
            <p:ph type="title"/>
          </p:nvPr>
        </p:nvSpPr>
        <p:spPr/>
        <p:txBody>
          <a:bodyPr>
            <a:normAutofit/>
          </a:bodyPr>
          <a:lstStyle/>
          <a:p>
            <a:r>
              <a:rPr lang="en-US" dirty="0" err="1"/>
              <a:t>プロジェクトタイムライン</a:t>
            </a:r>
            <a:endParaRPr lang="en-US" dirty="0"/>
          </a:p>
        </p:txBody>
      </p:sp>
      <p:sp>
        <p:nvSpPr>
          <p:cNvPr id="3" name="Text Placeholder 2"/>
          <p:cNvSpPr>
            <a:spLocks noGrp="1"/>
          </p:cNvSpPr>
          <p:nvPr>
            <p:ph type="body" sz="quarter" idx="13"/>
          </p:nvPr>
        </p:nvSpPr>
        <p:spPr/>
        <p:txBody>
          <a:bodyPr/>
          <a:lstStyle/>
          <a:p>
            <a:r>
              <a:rPr lang="en-US" dirty="0"/>
              <a:t>xxx</a:t>
            </a:r>
          </a:p>
        </p:txBody>
      </p:sp>
      <p:sp>
        <p:nvSpPr>
          <p:cNvPr id="4" name="Flowchart: Data 3"/>
          <p:cNvSpPr/>
          <p:nvPr/>
        </p:nvSpPr>
        <p:spPr>
          <a:xfrm>
            <a:off x="2374283" y="7454469"/>
            <a:ext cx="3662144" cy="880753"/>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65" dirty="0">
                <a:solidFill>
                  <a:srgbClr val="FFFFFF"/>
                </a:solidFill>
              </a:rPr>
              <a:t>Week 1-2</a:t>
            </a:r>
            <a:endParaRPr lang="en-US" sz="2665" dirty="0">
              <a:solidFill>
                <a:srgbClr val="FFFFFF"/>
              </a:solidFill>
            </a:endParaRPr>
          </a:p>
        </p:txBody>
      </p:sp>
      <p:sp>
        <p:nvSpPr>
          <p:cNvPr id="5" name="Flowchart: Data 4"/>
          <p:cNvSpPr/>
          <p:nvPr/>
        </p:nvSpPr>
        <p:spPr>
          <a:xfrm>
            <a:off x="5567671" y="7454469"/>
            <a:ext cx="3662144" cy="880753"/>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rgbClr val="FFFFFF"/>
                </a:solidFill>
              </a:rPr>
              <a:t>Week 3</a:t>
            </a:r>
          </a:p>
        </p:txBody>
      </p:sp>
      <p:sp>
        <p:nvSpPr>
          <p:cNvPr id="6" name="Flowchart: Data 5"/>
          <p:cNvSpPr/>
          <p:nvPr/>
        </p:nvSpPr>
        <p:spPr>
          <a:xfrm>
            <a:off x="8761061" y="7454469"/>
            <a:ext cx="3662144" cy="880753"/>
          </a:xfrm>
          <a:prstGeom prst="flowChartInputOutp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rgbClr val="FFFFFF"/>
                </a:solidFill>
              </a:rPr>
              <a:t>Week 4</a:t>
            </a:r>
          </a:p>
        </p:txBody>
      </p:sp>
      <p:sp>
        <p:nvSpPr>
          <p:cNvPr id="7" name="Flowchart: Data 6"/>
          <p:cNvSpPr/>
          <p:nvPr/>
        </p:nvSpPr>
        <p:spPr>
          <a:xfrm>
            <a:off x="11954449" y="7454469"/>
            <a:ext cx="3662144" cy="880753"/>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rgbClr val="FFFFFF"/>
                </a:solidFill>
              </a:rPr>
              <a:t>Week 5</a:t>
            </a:r>
          </a:p>
        </p:txBody>
      </p:sp>
      <p:sp>
        <p:nvSpPr>
          <p:cNvPr id="8" name="Flowchart: Data 7"/>
          <p:cNvSpPr/>
          <p:nvPr/>
        </p:nvSpPr>
        <p:spPr>
          <a:xfrm>
            <a:off x="15147839" y="7454469"/>
            <a:ext cx="3662144" cy="880753"/>
          </a:xfrm>
          <a:prstGeom prst="flowChartInputOut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rgbClr val="FFFFFF"/>
                </a:solidFill>
              </a:rPr>
              <a:t>Week 6</a:t>
            </a:r>
          </a:p>
        </p:txBody>
      </p:sp>
      <p:sp>
        <p:nvSpPr>
          <p:cNvPr id="9" name="Flowchart: Data 8"/>
          <p:cNvSpPr/>
          <p:nvPr/>
        </p:nvSpPr>
        <p:spPr>
          <a:xfrm>
            <a:off x="18341227" y="7454469"/>
            <a:ext cx="3662144" cy="880753"/>
          </a:xfrm>
          <a:prstGeom prst="flowChartInputOut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rgbClr val="FFFFFF"/>
                </a:solidFill>
              </a:rPr>
              <a:t>Week 7</a:t>
            </a:r>
          </a:p>
        </p:txBody>
      </p:sp>
      <p:sp>
        <p:nvSpPr>
          <p:cNvPr id="14" name="TextBox 13"/>
          <p:cNvSpPr txBox="1"/>
          <p:nvPr/>
        </p:nvSpPr>
        <p:spPr>
          <a:xfrm>
            <a:off x="2232300" y="3095496"/>
            <a:ext cx="4897896" cy="584647"/>
          </a:xfrm>
          <a:prstGeom prst="rect">
            <a:avLst/>
          </a:prstGeom>
          <a:noFill/>
        </p:spPr>
        <p:txBody>
          <a:bodyPr wrap="square" rtlCol="0">
            <a:spAutoFit/>
          </a:bodyPr>
          <a:lstStyle/>
          <a:p>
            <a:pPr algn="ctr"/>
            <a:r>
              <a:rPr lang="en-US" sz="3199" b="1" dirty="0">
                <a:solidFill>
                  <a:srgbClr val="45C1A4"/>
                </a:solidFill>
              </a:rPr>
              <a:t>xxx</a:t>
            </a:r>
          </a:p>
        </p:txBody>
      </p:sp>
      <p:sp>
        <p:nvSpPr>
          <p:cNvPr id="15" name="TextBox 14"/>
          <p:cNvSpPr txBox="1"/>
          <p:nvPr/>
        </p:nvSpPr>
        <p:spPr>
          <a:xfrm>
            <a:off x="1650360" y="3670829"/>
            <a:ext cx="6061777" cy="584775"/>
          </a:xfrm>
          <a:prstGeom prst="rect">
            <a:avLst/>
          </a:prstGeom>
          <a:noFill/>
        </p:spPr>
        <p:txBody>
          <a:bodyPr wrap="square" rtlCol="0">
            <a:spAutoFit/>
          </a:bodyPr>
          <a:lstStyle/>
          <a:p>
            <a:pPr algn="ctr"/>
            <a:r>
              <a:rPr lang="en-US" sz="3200" dirty="0" err="1">
                <a:solidFill>
                  <a:srgbClr val="505050"/>
                </a:solidFill>
              </a:rPr>
              <a:t>xxxx</a:t>
            </a:r>
            <a:endParaRPr lang="en-US" sz="3200" dirty="0">
              <a:solidFill>
                <a:srgbClr val="505050"/>
              </a:solidFill>
            </a:endParaRPr>
          </a:p>
        </p:txBody>
      </p:sp>
      <p:sp>
        <p:nvSpPr>
          <p:cNvPr id="18" name="TextBox 17"/>
          <p:cNvSpPr txBox="1"/>
          <p:nvPr/>
        </p:nvSpPr>
        <p:spPr>
          <a:xfrm>
            <a:off x="3344569" y="10549201"/>
            <a:ext cx="4897896" cy="584647"/>
          </a:xfrm>
          <a:prstGeom prst="rect">
            <a:avLst/>
          </a:prstGeom>
          <a:noFill/>
        </p:spPr>
        <p:txBody>
          <a:bodyPr wrap="square" rtlCol="0">
            <a:spAutoFit/>
          </a:bodyPr>
          <a:lstStyle/>
          <a:p>
            <a:pPr algn="r"/>
            <a:r>
              <a:rPr lang="en-US" sz="3199" b="1" dirty="0">
                <a:solidFill>
                  <a:srgbClr val="A974AC"/>
                </a:solidFill>
              </a:rPr>
              <a:t>xxx</a:t>
            </a:r>
          </a:p>
        </p:txBody>
      </p:sp>
      <p:sp>
        <p:nvSpPr>
          <p:cNvPr id="19" name="TextBox 18"/>
          <p:cNvSpPr txBox="1"/>
          <p:nvPr/>
        </p:nvSpPr>
        <p:spPr>
          <a:xfrm>
            <a:off x="2328833" y="11124536"/>
            <a:ext cx="5913632" cy="584775"/>
          </a:xfrm>
          <a:prstGeom prst="rect">
            <a:avLst/>
          </a:prstGeom>
          <a:noFill/>
        </p:spPr>
        <p:txBody>
          <a:bodyPr wrap="square" rtlCol="0">
            <a:spAutoFit/>
          </a:bodyPr>
          <a:lstStyle/>
          <a:p>
            <a:pPr algn="r"/>
            <a:r>
              <a:rPr lang="en-US" sz="3200" dirty="0" err="1">
                <a:solidFill>
                  <a:srgbClr val="505050"/>
                </a:solidFill>
              </a:rPr>
              <a:t>xxxx</a:t>
            </a:r>
            <a:endParaRPr lang="en-US" sz="3200" dirty="0">
              <a:solidFill>
                <a:srgbClr val="505050"/>
              </a:solidFill>
            </a:endParaRPr>
          </a:p>
        </p:txBody>
      </p:sp>
      <p:sp>
        <p:nvSpPr>
          <p:cNvPr id="26" name="TextBox 25"/>
          <p:cNvSpPr txBox="1"/>
          <p:nvPr/>
        </p:nvSpPr>
        <p:spPr>
          <a:xfrm>
            <a:off x="8743409" y="3095496"/>
            <a:ext cx="5742418" cy="584647"/>
          </a:xfrm>
          <a:prstGeom prst="rect">
            <a:avLst/>
          </a:prstGeom>
          <a:noFill/>
        </p:spPr>
        <p:txBody>
          <a:bodyPr wrap="square" rtlCol="0">
            <a:spAutoFit/>
          </a:bodyPr>
          <a:lstStyle/>
          <a:p>
            <a:pPr algn="ctr"/>
            <a:r>
              <a:rPr lang="en-US" sz="3199" b="1" dirty="0">
                <a:solidFill>
                  <a:srgbClr val="9DCD7C"/>
                </a:solidFill>
              </a:rPr>
              <a:t>xxx</a:t>
            </a:r>
          </a:p>
        </p:txBody>
      </p:sp>
      <p:sp>
        <p:nvSpPr>
          <p:cNvPr id="27" name="TextBox 26"/>
          <p:cNvSpPr txBox="1"/>
          <p:nvPr/>
        </p:nvSpPr>
        <p:spPr>
          <a:xfrm>
            <a:off x="8656534" y="3670830"/>
            <a:ext cx="5916168" cy="584775"/>
          </a:xfrm>
          <a:prstGeom prst="rect">
            <a:avLst/>
          </a:prstGeom>
          <a:noFill/>
        </p:spPr>
        <p:txBody>
          <a:bodyPr wrap="square" rtlCol="0">
            <a:spAutoFit/>
          </a:bodyPr>
          <a:lstStyle/>
          <a:p>
            <a:pPr algn="ctr"/>
            <a:r>
              <a:rPr lang="en-US" sz="3200" dirty="0" err="1">
                <a:solidFill>
                  <a:srgbClr val="505050"/>
                </a:solidFill>
              </a:rPr>
              <a:t>xxxx</a:t>
            </a:r>
            <a:endParaRPr lang="en-US" sz="3200" dirty="0">
              <a:solidFill>
                <a:srgbClr val="505050"/>
              </a:solidFill>
            </a:endParaRPr>
          </a:p>
        </p:txBody>
      </p:sp>
      <p:sp>
        <p:nvSpPr>
          <p:cNvPr id="31" name="TextBox 30"/>
          <p:cNvSpPr txBox="1"/>
          <p:nvPr/>
        </p:nvSpPr>
        <p:spPr>
          <a:xfrm>
            <a:off x="16099041" y="3095497"/>
            <a:ext cx="4897896" cy="584647"/>
          </a:xfrm>
          <a:prstGeom prst="rect">
            <a:avLst/>
          </a:prstGeom>
          <a:noFill/>
        </p:spPr>
        <p:txBody>
          <a:bodyPr wrap="square" rtlCol="0">
            <a:spAutoFit/>
          </a:bodyPr>
          <a:lstStyle/>
          <a:p>
            <a:r>
              <a:rPr lang="en-US" sz="3199" b="1" dirty="0">
                <a:solidFill>
                  <a:srgbClr val="2675AA"/>
                </a:solidFill>
              </a:rPr>
              <a:t>xxx</a:t>
            </a:r>
          </a:p>
        </p:txBody>
      </p:sp>
      <p:sp>
        <p:nvSpPr>
          <p:cNvPr id="32" name="TextBox 31"/>
          <p:cNvSpPr txBox="1"/>
          <p:nvPr/>
        </p:nvSpPr>
        <p:spPr>
          <a:xfrm>
            <a:off x="16099041" y="3670830"/>
            <a:ext cx="6061777" cy="584775"/>
          </a:xfrm>
          <a:prstGeom prst="rect">
            <a:avLst/>
          </a:prstGeom>
          <a:noFill/>
        </p:spPr>
        <p:txBody>
          <a:bodyPr wrap="square" rtlCol="0">
            <a:spAutoFit/>
          </a:bodyPr>
          <a:lstStyle/>
          <a:p>
            <a:r>
              <a:rPr lang="en-US" sz="3200" dirty="0" err="1">
                <a:solidFill>
                  <a:srgbClr val="505050"/>
                </a:solidFill>
              </a:rPr>
              <a:t>xxxx</a:t>
            </a:r>
            <a:endParaRPr lang="en-US" sz="3200" dirty="0">
              <a:solidFill>
                <a:srgbClr val="505050"/>
              </a:solidFill>
            </a:endParaRPr>
          </a:p>
        </p:txBody>
      </p:sp>
      <p:sp>
        <p:nvSpPr>
          <p:cNvPr id="36" name="TextBox 35"/>
          <p:cNvSpPr txBox="1"/>
          <p:nvPr/>
        </p:nvSpPr>
        <p:spPr>
          <a:xfrm>
            <a:off x="10397214" y="10549201"/>
            <a:ext cx="4897896" cy="584647"/>
          </a:xfrm>
          <a:prstGeom prst="rect">
            <a:avLst/>
          </a:prstGeom>
          <a:noFill/>
        </p:spPr>
        <p:txBody>
          <a:bodyPr wrap="square" rtlCol="0">
            <a:spAutoFit/>
          </a:bodyPr>
          <a:lstStyle/>
          <a:p>
            <a:pPr algn="ctr"/>
            <a:r>
              <a:rPr lang="en-US" sz="3199" b="1" dirty="0">
                <a:solidFill>
                  <a:srgbClr val="45A2DE"/>
                </a:solidFill>
              </a:rPr>
              <a:t>xxx</a:t>
            </a:r>
          </a:p>
        </p:txBody>
      </p:sp>
      <p:sp>
        <p:nvSpPr>
          <p:cNvPr id="37" name="TextBox 36"/>
          <p:cNvSpPr txBox="1"/>
          <p:nvPr/>
        </p:nvSpPr>
        <p:spPr>
          <a:xfrm>
            <a:off x="9889346" y="11124536"/>
            <a:ext cx="5913632" cy="584775"/>
          </a:xfrm>
          <a:prstGeom prst="rect">
            <a:avLst/>
          </a:prstGeom>
          <a:noFill/>
        </p:spPr>
        <p:txBody>
          <a:bodyPr wrap="square" rtlCol="0">
            <a:spAutoFit/>
          </a:bodyPr>
          <a:lstStyle/>
          <a:p>
            <a:pPr algn="ctr"/>
            <a:r>
              <a:rPr lang="en-US" sz="3200" dirty="0" err="1">
                <a:solidFill>
                  <a:srgbClr val="505050"/>
                </a:solidFill>
              </a:rPr>
              <a:t>xxxx</a:t>
            </a:r>
            <a:endParaRPr lang="en-US" sz="3200" dirty="0">
              <a:solidFill>
                <a:srgbClr val="505050"/>
              </a:solidFill>
            </a:endParaRPr>
          </a:p>
        </p:txBody>
      </p:sp>
      <p:sp>
        <p:nvSpPr>
          <p:cNvPr id="41" name="TextBox 40"/>
          <p:cNvSpPr txBox="1"/>
          <p:nvPr/>
        </p:nvSpPr>
        <p:spPr>
          <a:xfrm>
            <a:off x="17449859" y="10549201"/>
            <a:ext cx="4897896" cy="584647"/>
          </a:xfrm>
          <a:prstGeom prst="rect">
            <a:avLst/>
          </a:prstGeom>
          <a:noFill/>
        </p:spPr>
        <p:txBody>
          <a:bodyPr wrap="square" rtlCol="0">
            <a:spAutoFit/>
          </a:bodyPr>
          <a:lstStyle/>
          <a:p>
            <a:pPr algn="ctr"/>
            <a:r>
              <a:rPr lang="en-US" sz="3199" b="1" dirty="0">
                <a:solidFill>
                  <a:srgbClr val="A5A5A5"/>
                </a:solidFill>
              </a:rPr>
              <a:t>xxx</a:t>
            </a:r>
          </a:p>
        </p:txBody>
      </p:sp>
      <p:sp>
        <p:nvSpPr>
          <p:cNvPr id="42" name="TextBox 41"/>
          <p:cNvSpPr txBox="1"/>
          <p:nvPr/>
        </p:nvSpPr>
        <p:spPr>
          <a:xfrm>
            <a:off x="16941991" y="11124536"/>
            <a:ext cx="5913632" cy="584775"/>
          </a:xfrm>
          <a:prstGeom prst="rect">
            <a:avLst/>
          </a:prstGeom>
          <a:noFill/>
        </p:spPr>
        <p:txBody>
          <a:bodyPr wrap="square" rtlCol="0">
            <a:spAutoFit/>
          </a:bodyPr>
          <a:lstStyle/>
          <a:p>
            <a:pPr algn="ctr"/>
            <a:r>
              <a:rPr lang="en-US" sz="3200" dirty="0" err="1">
                <a:solidFill>
                  <a:srgbClr val="505050"/>
                </a:solidFill>
              </a:rPr>
              <a:t>xxxx</a:t>
            </a:r>
            <a:endParaRPr lang="en-US" sz="3200" dirty="0">
              <a:solidFill>
                <a:srgbClr val="505050"/>
              </a:solidFill>
            </a:endParaRPr>
          </a:p>
        </p:txBody>
      </p:sp>
    </p:spTree>
    <p:extLst>
      <p:ext uri="{BB962C8B-B14F-4D97-AF65-F5344CB8AC3E}">
        <p14:creationId xmlns:p14="http://schemas.microsoft.com/office/powerpoint/2010/main" val="117002763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fi-FI" dirty="0" err="1"/>
              <a:t>プロジェクト計画立案</a:t>
            </a:r>
            <a:endParaRPr lang="id-ID" dirty="0"/>
          </a:p>
        </p:txBody>
      </p:sp>
      <p:sp>
        <p:nvSpPr>
          <p:cNvPr id="17" name="Text Placeholder 16"/>
          <p:cNvSpPr>
            <a:spLocks noGrp="1"/>
          </p:cNvSpPr>
          <p:nvPr>
            <p:ph type="body" sz="quarter" idx="13"/>
          </p:nvPr>
        </p:nvSpPr>
        <p:spPr/>
        <p:txBody>
          <a:bodyPr/>
          <a:lstStyle/>
          <a:p>
            <a:r>
              <a:rPr lang="en-US" dirty="0"/>
              <a:t>xxx</a:t>
            </a:r>
          </a:p>
        </p:txBody>
      </p:sp>
      <p:grpSp>
        <p:nvGrpSpPr>
          <p:cNvPr id="5" name="Group 4"/>
          <p:cNvGrpSpPr/>
          <p:nvPr/>
        </p:nvGrpSpPr>
        <p:grpSpPr>
          <a:xfrm>
            <a:off x="1662823" y="8282659"/>
            <a:ext cx="6644655" cy="3589821"/>
            <a:chOff x="701214" y="2472582"/>
            <a:chExt cx="4129140" cy="1795378"/>
          </a:xfrm>
        </p:grpSpPr>
        <p:sp>
          <p:nvSpPr>
            <p:cNvPr id="7" name="Rectangle 6"/>
            <p:cNvSpPr/>
            <p:nvPr/>
          </p:nvSpPr>
          <p:spPr>
            <a:xfrm>
              <a:off x="701214" y="2472582"/>
              <a:ext cx="4129140" cy="179537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98" dirty="0">
                <a:solidFill>
                  <a:schemeClr val="tx1"/>
                </a:solidFill>
              </a:endParaRPr>
            </a:p>
          </p:txBody>
        </p:sp>
        <p:sp>
          <p:nvSpPr>
            <p:cNvPr id="8" name="Content Placeholder 2"/>
            <p:cNvSpPr txBox="1">
              <a:spLocks/>
            </p:cNvSpPr>
            <p:nvPr/>
          </p:nvSpPr>
          <p:spPr>
            <a:xfrm>
              <a:off x="701214" y="3749509"/>
              <a:ext cx="4129140" cy="518451"/>
            </a:xfrm>
            <a:prstGeom prst="rect">
              <a:avLst/>
            </a:prstGeom>
            <a:solidFill>
              <a:schemeClr val="accent1"/>
            </a:solidFill>
          </p:spPr>
          <p:txBody>
            <a:bodyPr vert="horz" lIns="243777" tIns="121888" rIns="243777" bIns="12188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i-FI" altLang="ja-JP" sz="4799" dirty="0" err="1">
                  <a:solidFill>
                    <a:schemeClr val="bg1"/>
                  </a:solidFill>
                  <a:ea typeface="Roboto Light" panose="02000000000000000000" pitchFamily="2" charset="0"/>
                  <a:cs typeface="Open Sans" pitchFamily="34" charset="0"/>
                </a:rPr>
                <a:t>ソリューション</a:t>
              </a:r>
              <a:endParaRPr lang="en-US" altLang="ja-JP" sz="4799" b="1" dirty="0">
                <a:solidFill>
                  <a:schemeClr val="bg1"/>
                </a:solidFill>
                <a:ea typeface="Roboto Light" panose="02000000000000000000" pitchFamily="2" charset="0"/>
                <a:cs typeface="Open Sans" pitchFamily="34" charset="0"/>
              </a:endParaRPr>
            </a:p>
            <a:p>
              <a:pPr marL="0" indent="0" algn="ctr">
                <a:buNone/>
              </a:pPr>
              <a:endParaRPr lang="en-US" sz="4799" b="1" dirty="0">
                <a:solidFill>
                  <a:schemeClr val="bg1"/>
                </a:solidFill>
                <a:latin typeface="+mj-lt"/>
                <a:ea typeface="Roboto Light" panose="02000000000000000000" pitchFamily="2" charset="0"/>
                <a:cs typeface="Open Sans" pitchFamily="34" charset="0"/>
              </a:endParaRPr>
            </a:p>
          </p:txBody>
        </p:sp>
      </p:grpSp>
      <p:grpSp>
        <p:nvGrpSpPr>
          <p:cNvPr id="10" name="Group 9"/>
          <p:cNvGrpSpPr/>
          <p:nvPr/>
        </p:nvGrpSpPr>
        <p:grpSpPr>
          <a:xfrm>
            <a:off x="16067045" y="3939238"/>
            <a:ext cx="6644655" cy="3589821"/>
            <a:chOff x="701214" y="2472582"/>
            <a:chExt cx="4129140" cy="1795378"/>
          </a:xfrm>
        </p:grpSpPr>
        <p:sp>
          <p:nvSpPr>
            <p:cNvPr id="12" name="Rectangle 11"/>
            <p:cNvSpPr/>
            <p:nvPr/>
          </p:nvSpPr>
          <p:spPr>
            <a:xfrm>
              <a:off x="701214" y="2472582"/>
              <a:ext cx="4129140" cy="179537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98" dirty="0">
                <a:solidFill>
                  <a:schemeClr val="tx1"/>
                </a:solidFill>
              </a:endParaRPr>
            </a:p>
          </p:txBody>
        </p:sp>
        <p:sp>
          <p:nvSpPr>
            <p:cNvPr id="13" name="Content Placeholder 2"/>
            <p:cNvSpPr txBox="1">
              <a:spLocks/>
            </p:cNvSpPr>
            <p:nvPr/>
          </p:nvSpPr>
          <p:spPr>
            <a:xfrm>
              <a:off x="701214" y="3749509"/>
              <a:ext cx="4129140" cy="518451"/>
            </a:xfrm>
            <a:prstGeom prst="rect">
              <a:avLst/>
            </a:prstGeom>
            <a:solidFill>
              <a:schemeClr val="accent3"/>
            </a:solidFill>
          </p:spPr>
          <p:txBody>
            <a:bodyPr vert="horz" lIns="243777" tIns="121888" rIns="243777" bIns="12188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i-FI" altLang="ja-JP" sz="4799" dirty="0" err="1">
                  <a:solidFill>
                    <a:schemeClr val="bg1"/>
                  </a:solidFill>
                  <a:ea typeface="Roboto Light" panose="02000000000000000000" pitchFamily="2" charset="0"/>
                  <a:cs typeface="Open Sans" pitchFamily="34" charset="0"/>
                </a:rPr>
                <a:t>リスク</a:t>
              </a:r>
              <a:endParaRPr lang="en-US" altLang="ja-JP" sz="4799" b="1" dirty="0">
                <a:solidFill>
                  <a:schemeClr val="bg1"/>
                </a:solidFill>
                <a:ea typeface="Roboto Light" panose="02000000000000000000" pitchFamily="2" charset="0"/>
                <a:cs typeface="Open Sans" pitchFamily="34" charset="0"/>
              </a:endParaRPr>
            </a:p>
            <a:p>
              <a:pPr marL="0" indent="0" algn="ctr">
                <a:buNone/>
              </a:pPr>
              <a:endParaRPr lang="en-US" sz="4799" b="1" dirty="0">
                <a:solidFill>
                  <a:schemeClr val="bg1"/>
                </a:solidFill>
                <a:latin typeface="+mj-lt"/>
                <a:ea typeface="Roboto Light" panose="02000000000000000000" pitchFamily="2" charset="0"/>
                <a:cs typeface="Open Sans" pitchFamily="34" charset="0"/>
              </a:endParaRPr>
            </a:p>
          </p:txBody>
        </p:sp>
      </p:grpSp>
      <p:grpSp>
        <p:nvGrpSpPr>
          <p:cNvPr id="15" name="Group 14"/>
          <p:cNvGrpSpPr/>
          <p:nvPr/>
        </p:nvGrpSpPr>
        <p:grpSpPr>
          <a:xfrm>
            <a:off x="8864933" y="3941326"/>
            <a:ext cx="6644655" cy="3589821"/>
            <a:chOff x="701214" y="2472582"/>
            <a:chExt cx="4129140" cy="1795378"/>
          </a:xfrm>
        </p:grpSpPr>
        <p:sp>
          <p:nvSpPr>
            <p:cNvPr id="19" name="Rectangle 18"/>
            <p:cNvSpPr/>
            <p:nvPr/>
          </p:nvSpPr>
          <p:spPr>
            <a:xfrm>
              <a:off x="701214" y="2472582"/>
              <a:ext cx="4129140" cy="179537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98" dirty="0">
                <a:solidFill>
                  <a:schemeClr val="tx1"/>
                </a:solidFill>
              </a:endParaRPr>
            </a:p>
          </p:txBody>
        </p:sp>
        <p:sp>
          <p:nvSpPr>
            <p:cNvPr id="20" name="Content Placeholder 2"/>
            <p:cNvSpPr txBox="1">
              <a:spLocks/>
            </p:cNvSpPr>
            <p:nvPr/>
          </p:nvSpPr>
          <p:spPr>
            <a:xfrm>
              <a:off x="701214" y="3749509"/>
              <a:ext cx="4129140" cy="518451"/>
            </a:xfrm>
            <a:prstGeom prst="rect">
              <a:avLst/>
            </a:prstGeom>
            <a:solidFill>
              <a:schemeClr val="accent2"/>
            </a:solidFill>
          </p:spPr>
          <p:txBody>
            <a:bodyPr vert="horz" lIns="243777" tIns="121888" rIns="243777" bIns="12188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i-FI" altLang="ja-JP" sz="4799" dirty="0" err="1">
                  <a:solidFill>
                    <a:schemeClr val="bg1"/>
                  </a:solidFill>
                  <a:ea typeface="Roboto Light" panose="02000000000000000000" pitchFamily="2" charset="0"/>
                  <a:cs typeface="Open Sans" pitchFamily="34" charset="0"/>
                </a:rPr>
                <a:t>リスク</a:t>
              </a:r>
              <a:endParaRPr lang="en-US" altLang="ja-JP" sz="4799" b="1" dirty="0">
                <a:solidFill>
                  <a:schemeClr val="bg1"/>
                </a:solidFill>
                <a:ea typeface="Roboto Light" panose="02000000000000000000" pitchFamily="2" charset="0"/>
                <a:cs typeface="Open Sans" pitchFamily="34" charset="0"/>
              </a:endParaRPr>
            </a:p>
            <a:p>
              <a:pPr marL="0" indent="0" algn="ctr">
                <a:buNone/>
              </a:pPr>
              <a:endParaRPr lang="en-US" sz="4799" b="1" dirty="0">
                <a:solidFill>
                  <a:schemeClr val="bg1"/>
                </a:solidFill>
                <a:latin typeface="+mj-lt"/>
                <a:ea typeface="Roboto Light" panose="02000000000000000000" pitchFamily="2" charset="0"/>
                <a:cs typeface="Open Sans" pitchFamily="34" charset="0"/>
              </a:endParaRPr>
            </a:p>
          </p:txBody>
        </p:sp>
      </p:grpSp>
      <p:grpSp>
        <p:nvGrpSpPr>
          <p:cNvPr id="22" name="Group 21"/>
          <p:cNvGrpSpPr/>
          <p:nvPr/>
        </p:nvGrpSpPr>
        <p:grpSpPr>
          <a:xfrm>
            <a:off x="1662822" y="3941326"/>
            <a:ext cx="6644655" cy="3589821"/>
            <a:chOff x="701214" y="2472582"/>
            <a:chExt cx="4129140" cy="1795378"/>
          </a:xfrm>
        </p:grpSpPr>
        <p:sp>
          <p:nvSpPr>
            <p:cNvPr id="24" name="Rectangle 23"/>
            <p:cNvSpPr/>
            <p:nvPr/>
          </p:nvSpPr>
          <p:spPr>
            <a:xfrm>
              <a:off x="701214" y="2472582"/>
              <a:ext cx="4129140" cy="179537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98" dirty="0">
                <a:solidFill>
                  <a:schemeClr val="tx1"/>
                </a:solidFill>
              </a:endParaRPr>
            </a:p>
          </p:txBody>
        </p:sp>
        <p:sp>
          <p:nvSpPr>
            <p:cNvPr id="25" name="Content Placeholder 2"/>
            <p:cNvSpPr txBox="1">
              <a:spLocks/>
            </p:cNvSpPr>
            <p:nvPr/>
          </p:nvSpPr>
          <p:spPr>
            <a:xfrm>
              <a:off x="701214" y="3749509"/>
              <a:ext cx="4129140" cy="518451"/>
            </a:xfrm>
            <a:prstGeom prst="rect">
              <a:avLst/>
            </a:prstGeom>
            <a:solidFill>
              <a:schemeClr val="accent1"/>
            </a:solidFill>
          </p:spPr>
          <p:txBody>
            <a:bodyPr vert="horz" lIns="243777" tIns="121888" rIns="243777" bIns="12188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i-FI" sz="4799" dirty="0" err="1">
                  <a:solidFill>
                    <a:schemeClr val="bg1"/>
                  </a:solidFill>
                  <a:latin typeface="+mj-lt"/>
                  <a:ea typeface="Roboto Light" panose="02000000000000000000" pitchFamily="2" charset="0"/>
                  <a:cs typeface="Open Sans" pitchFamily="34" charset="0"/>
                </a:rPr>
                <a:t>リスク</a:t>
              </a:r>
              <a:endParaRPr lang="en-US" sz="4799" b="1" dirty="0">
                <a:solidFill>
                  <a:schemeClr val="bg1"/>
                </a:solidFill>
                <a:latin typeface="+mj-lt"/>
                <a:ea typeface="Roboto Light" panose="02000000000000000000" pitchFamily="2" charset="0"/>
                <a:cs typeface="Open Sans" pitchFamily="34" charset="0"/>
              </a:endParaRPr>
            </a:p>
          </p:txBody>
        </p:sp>
      </p:grpSp>
      <p:grpSp>
        <p:nvGrpSpPr>
          <p:cNvPr id="27" name="Group 26"/>
          <p:cNvGrpSpPr/>
          <p:nvPr/>
        </p:nvGrpSpPr>
        <p:grpSpPr>
          <a:xfrm>
            <a:off x="16067045" y="8280571"/>
            <a:ext cx="6644655" cy="3589821"/>
            <a:chOff x="701214" y="2472582"/>
            <a:chExt cx="4129140" cy="1795378"/>
          </a:xfrm>
        </p:grpSpPr>
        <p:sp>
          <p:nvSpPr>
            <p:cNvPr id="29" name="Rectangle 28"/>
            <p:cNvSpPr/>
            <p:nvPr/>
          </p:nvSpPr>
          <p:spPr>
            <a:xfrm>
              <a:off x="701214" y="2472582"/>
              <a:ext cx="4129140" cy="179537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98" dirty="0">
                <a:solidFill>
                  <a:schemeClr val="tx1"/>
                </a:solidFill>
              </a:endParaRPr>
            </a:p>
          </p:txBody>
        </p:sp>
        <p:sp>
          <p:nvSpPr>
            <p:cNvPr id="30" name="Content Placeholder 2"/>
            <p:cNvSpPr txBox="1">
              <a:spLocks/>
            </p:cNvSpPr>
            <p:nvPr/>
          </p:nvSpPr>
          <p:spPr>
            <a:xfrm>
              <a:off x="701214" y="3749509"/>
              <a:ext cx="4129140" cy="518451"/>
            </a:xfrm>
            <a:prstGeom prst="rect">
              <a:avLst/>
            </a:prstGeom>
            <a:solidFill>
              <a:schemeClr val="accent3"/>
            </a:solidFill>
          </p:spPr>
          <p:txBody>
            <a:bodyPr vert="horz" lIns="243777" tIns="121888" rIns="243777" bIns="12188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i-FI" sz="4799" dirty="0" err="1">
                  <a:solidFill>
                    <a:schemeClr val="bg1"/>
                  </a:solidFill>
                  <a:latin typeface="+mj-lt"/>
                  <a:ea typeface="Roboto Light" panose="02000000000000000000" pitchFamily="2" charset="0"/>
                  <a:cs typeface="Open Sans" pitchFamily="34" charset="0"/>
                </a:rPr>
                <a:t>ソリューション</a:t>
              </a:r>
              <a:endParaRPr lang="en-US" sz="4799" b="1" dirty="0">
                <a:solidFill>
                  <a:schemeClr val="bg1"/>
                </a:solidFill>
                <a:latin typeface="+mj-lt"/>
                <a:ea typeface="Roboto Light" panose="02000000000000000000" pitchFamily="2" charset="0"/>
                <a:cs typeface="Open Sans" pitchFamily="34" charset="0"/>
              </a:endParaRPr>
            </a:p>
          </p:txBody>
        </p:sp>
      </p:grpSp>
      <p:grpSp>
        <p:nvGrpSpPr>
          <p:cNvPr id="32" name="Group 31"/>
          <p:cNvGrpSpPr/>
          <p:nvPr/>
        </p:nvGrpSpPr>
        <p:grpSpPr>
          <a:xfrm>
            <a:off x="8864933" y="8282659"/>
            <a:ext cx="6644655" cy="3589821"/>
            <a:chOff x="701214" y="2472582"/>
            <a:chExt cx="4129140" cy="1795378"/>
          </a:xfrm>
        </p:grpSpPr>
        <p:sp>
          <p:nvSpPr>
            <p:cNvPr id="34" name="Rectangle 33"/>
            <p:cNvSpPr/>
            <p:nvPr/>
          </p:nvSpPr>
          <p:spPr>
            <a:xfrm>
              <a:off x="701214" y="2472582"/>
              <a:ext cx="4129140" cy="179537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98" dirty="0">
                <a:solidFill>
                  <a:schemeClr val="tx1"/>
                </a:solidFill>
              </a:endParaRPr>
            </a:p>
          </p:txBody>
        </p:sp>
        <p:sp>
          <p:nvSpPr>
            <p:cNvPr id="35" name="Content Placeholder 2"/>
            <p:cNvSpPr txBox="1">
              <a:spLocks/>
            </p:cNvSpPr>
            <p:nvPr/>
          </p:nvSpPr>
          <p:spPr>
            <a:xfrm>
              <a:off x="701214" y="3749509"/>
              <a:ext cx="4129140" cy="518451"/>
            </a:xfrm>
            <a:prstGeom prst="rect">
              <a:avLst/>
            </a:prstGeom>
            <a:solidFill>
              <a:schemeClr val="accent2"/>
            </a:solidFill>
          </p:spPr>
          <p:txBody>
            <a:bodyPr vert="horz" lIns="243777" tIns="121888" rIns="243777" bIns="12188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i-FI" altLang="ja-JP" sz="4799" dirty="0" err="1">
                  <a:solidFill>
                    <a:schemeClr val="bg1"/>
                  </a:solidFill>
                  <a:ea typeface="Roboto Light" panose="02000000000000000000" pitchFamily="2" charset="0"/>
                  <a:cs typeface="Open Sans" pitchFamily="34" charset="0"/>
                </a:rPr>
                <a:t>ソリューション</a:t>
              </a:r>
              <a:endParaRPr lang="en-US" altLang="ja-JP" sz="4799" b="1" dirty="0">
                <a:solidFill>
                  <a:schemeClr val="bg1"/>
                </a:solidFill>
                <a:ea typeface="Roboto Light" panose="02000000000000000000" pitchFamily="2" charset="0"/>
                <a:cs typeface="Open Sans" pitchFamily="34" charset="0"/>
              </a:endParaRPr>
            </a:p>
            <a:p>
              <a:pPr marL="0" indent="0" algn="ctr">
                <a:buNone/>
              </a:pPr>
              <a:endParaRPr lang="en-US" sz="4799" b="1" dirty="0">
                <a:solidFill>
                  <a:schemeClr val="bg1"/>
                </a:solidFill>
                <a:latin typeface="+mj-lt"/>
                <a:ea typeface="Roboto Light" panose="02000000000000000000" pitchFamily="2" charset="0"/>
                <a:cs typeface="Open Sans" pitchFamily="34" charset="0"/>
              </a:endParaRPr>
            </a:p>
          </p:txBody>
        </p:sp>
      </p:grpSp>
      <p:grpSp>
        <p:nvGrpSpPr>
          <p:cNvPr id="36" name="Group 35"/>
          <p:cNvGrpSpPr/>
          <p:nvPr/>
        </p:nvGrpSpPr>
        <p:grpSpPr>
          <a:xfrm rot="16200000">
            <a:off x="6365350" y="7261767"/>
            <a:ext cx="2244123" cy="1100821"/>
            <a:chOff x="8202447" y="2775985"/>
            <a:chExt cx="1566863" cy="909638"/>
          </a:xfrm>
          <a:solidFill>
            <a:schemeClr val="accent1"/>
          </a:solidFill>
        </p:grpSpPr>
        <p:sp>
          <p:nvSpPr>
            <p:cNvPr id="37" name="Freeform 36"/>
            <p:cNvSpPr>
              <a:spLocks/>
            </p:cNvSpPr>
            <p:nvPr/>
          </p:nvSpPr>
          <p:spPr bwMode="auto">
            <a:xfrm>
              <a:off x="8694572" y="3002998"/>
              <a:ext cx="1074738" cy="461963"/>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6"/>
            </a:p>
          </p:txBody>
        </p:sp>
        <p:sp>
          <p:nvSpPr>
            <p:cNvPr id="38" name="Freeform 37"/>
            <p:cNvSpPr>
              <a:spLocks/>
            </p:cNvSpPr>
            <p:nvPr/>
          </p:nvSpPr>
          <p:spPr bwMode="auto">
            <a:xfrm>
              <a:off x="8202447" y="2775985"/>
              <a:ext cx="492125" cy="90963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6"/>
            </a:p>
          </p:txBody>
        </p:sp>
      </p:grpSp>
      <p:grpSp>
        <p:nvGrpSpPr>
          <p:cNvPr id="39" name="Group 38"/>
          <p:cNvGrpSpPr/>
          <p:nvPr/>
        </p:nvGrpSpPr>
        <p:grpSpPr>
          <a:xfrm rot="16200000">
            <a:off x="13565434" y="7356492"/>
            <a:ext cx="2244123" cy="1100821"/>
            <a:chOff x="8202447" y="2775985"/>
            <a:chExt cx="1566863" cy="909638"/>
          </a:xfrm>
          <a:solidFill>
            <a:schemeClr val="accent2"/>
          </a:solidFill>
        </p:grpSpPr>
        <p:sp>
          <p:nvSpPr>
            <p:cNvPr id="40" name="Freeform 39"/>
            <p:cNvSpPr>
              <a:spLocks/>
            </p:cNvSpPr>
            <p:nvPr/>
          </p:nvSpPr>
          <p:spPr bwMode="auto">
            <a:xfrm>
              <a:off x="8694572" y="3002998"/>
              <a:ext cx="1074738" cy="461963"/>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6"/>
            </a:p>
          </p:txBody>
        </p:sp>
        <p:sp>
          <p:nvSpPr>
            <p:cNvPr id="41" name="Freeform 40"/>
            <p:cNvSpPr>
              <a:spLocks/>
            </p:cNvSpPr>
            <p:nvPr/>
          </p:nvSpPr>
          <p:spPr bwMode="auto">
            <a:xfrm>
              <a:off x="8202447" y="2775985"/>
              <a:ext cx="492125" cy="90963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6"/>
            </a:p>
          </p:txBody>
        </p:sp>
      </p:grpSp>
      <p:grpSp>
        <p:nvGrpSpPr>
          <p:cNvPr id="42" name="Group 41"/>
          <p:cNvGrpSpPr/>
          <p:nvPr/>
        </p:nvGrpSpPr>
        <p:grpSpPr>
          <a:xfrm rot="16200000">
            <a:off x="20604666" y="7285627"/>
            <a:ext cx="2244123" cy="1100821"/>
            <a:chOff x="8202447" y="2775985"/>
            <a:chExt cx="1566863" cy="909638"/>
          </a:xfrm>
          <a:solidFill>
            <a:schemeClr val="accent3"/>
          </a:solidFill>
        </p:grpSpPr>
        <p:sp>
          <p:nvSpPr>
            <p:cNvPr id="43" name="Freeform 42"/>
            <p:cNvSpPr>
              <a:spLocks/>
            </p:cNvSpPr>
            <p:nvPr/>
          </p:nvSpPr>
          <p:spPr bwMode="auto">
            <a:xfrm>
              <a:off x="8694572" y="3002998"/>
              <a:ext cx="1074738" cy="461963"/>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6"/>
            </a:p>
          </p:txBody>
        </p:sp>
        <p:sp>
          <p:nvSpPr>
            <p:cNvPr id="44" name="Freeform 43"/>
            <p:cNvSpPr>
              <a:spLocks/>
            </p:cNvSpPr>
            <p:nvPr/>
          </p:nvSpPr>
          <p:spPr bwMode="auto">
            <a:xfrm>
              <a:off x="8202447" y="2775985"/>
              <a:ext cx="492125" cy="90963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6"/>
            </a:p>
          </p:txBody>
        </p:sp>
      </p:grpSp>
      <p:grpSp>
        <p:nvGrpSpPr>
          <p:cNvPr id="4" name="Group 3"/>
          <p:cNvGrpSpPr/>
          <p:nvPr/>
        </p:nvGrpSpPr>
        <p:grpSpPr>
          <a:xfrm>
            <a:off x="1531649" y="4263922"/>
            <a:ext cx="6907001" cy="1049831"/>
            <a:chOff x="1311215" y="4263922"/>
            <a:chExt cx="6907001" cy="1049831"/>
          </a:xfrm>
        </p:grpSpPr>
        <p:sp>
          <p:nvSpPr>
            <p:cNvPr id="59" name="TextBox 58"/>
            <p:cNvSpPr txBox="1"/>
            <p:nvPr/>
          </p:nvSpPr>
          <p:spPr>
            <a:xfrm>
              <a:off x="1311215" y="4263922"/>
              <a:ext cx="6907001" cy="584775"/>
            </a:xfrm>
            <a:prstGeom prst="rect">
              <a:avLst/>
            </a:prstGeom>
            <a:noFill/>
          </p:spPr>
          <p:txBody>
            <a:bodyPr wrap="square" rtlCol="0">
              <a:spAutoFit/>
            </a:bodyPr>
            <a:lstStyle/>
            <a:p>
              <a:pPr algn="ctr"/>
              <a:r>
                <a:rPr lang="en-US" sz="3200" b="1" dirty="0"/>
                <a:t>xxx</a:t>
              </a:r>
            </a:p>
          </p:txBody>
        </p:sp>
        <p:sp>
          <p:nvSpPr>
            <p:cNvPr id="60" name="TextBox 59"/>
            <p:cNvSpPr txBox="1"/>
            <p:nvPr/>
          </p:nvSpPr>
          <p:spPr>
            <a:xfrm>
              <a:off x="1976513" y="4790533"/>
              <a:ext cx="5576405" cy="523220"/>
            </a:xfrm>
            <a:prstGeom prst="rect">
              <a:avLst/>
            </a:prstGeom>
            <a:noFill/>
          </p:spPr>
          <p:txBody>
            <a:bodyPr wrap="square" rtlCol="0">
              <a:spAutoFit/>
            </a:bodyPr>
            <a:lstStyle/>
            <a:p>
              <a:pPr algn="ctr"/>
              <a:r>
                <a:rPr lang="pt-BR" sz="2800" dirty="0" err="1"/>
                <a:t>xxx</a:t>
              </a:r>
              <a:endParaRPr lang="en-US" sz="2800" dirty="0"/>
            </a:p>
          </p:txBody>
        </p:sp>
      </p:grpSp>
      <p:grpSp>
        <p:nvGrpSpPr>
          <p:cNvPr id="61" name="Group 60"/>
          <p:cNvGrpSpPr/>
          <p:nvPr/>
        </p:nvGrpSpPr>
        <p:grpSpPr>
          <a:xfrm>
            <a:off x="8756545" y="4263922"/>
            <a:ext cx="6907001" cy="1049831"/>
            <a:chOff x="1311215" y="4263922"/>
            <a:chExt cx="6907001" cy="1049831"/>
          </a:xfrm>
        </p:grpSpPr>
        <p:sp>
          <p:nvSpPr>
            <p:cNvPr id="68" name="TextBox 67"/>
            <p:cNvSpPr txBox="1"/>
            <p:nvPr/>
          </p:nvSpPr>
          <p:spPr>
            <a:xfrm>
              <a:off x="1311215" y="4263922"/>
              <a:ext cx="6907001" cy="584775"/>
            </a:xfrm>
            <a:prstGeom prst="rect">
              <a:avLst/>
            </a:prstGeom>
            <a:noFill/>
          </p:spPr>
          <p:txBody>
            <a:bodyPr wrap="square" rtlCol="0">
              <a:spAutoFit/>
            </a:bodyPr>
            <a:lstStyle/>
            <a:p>
              <a:pPr algn="ctr"/>
              <a:r>
                <a:rPr lang="en-US" sz="3200" b="1" dirty="0"/>
                <a:t>xxx</a:t>
              </a:r>
            </a:p>
          </p:txBody>
        </p:sp>
        <p:sp>
          <p:nvSpPr>
            <p:cNvPr id="69" name="TextBox 68"/>
            <p:cNvSpPr txBox="1"/>
            <p:nvPr/>
          </p:nvSpPr>
          <p:spPr>
            <a:xfrm>
              <a:off x="1976513" y="4790533"/>
              <a:ext cx="5576405" cy="523220"/>
            </a:xfrm>
            <a:prstGeom prst="rect">
              <a:avLst/>
            </a:prstGeom>
            <a:noFill/>
          </p:spPr>
          <p:txBody>
            <a:bodyPr wrap="square" rtlCol="0">
              <a:spAutoFit/>
            </a:bodyPr>
            <a:lstStyle/>
            <a:p>
              <a:pPr algn="ctr"/>
              <a:r>
                <a:rPr lang="pt-BR" sz="2800" dirty="0" err="1"/>
                <a:t>xxx</a:t>
              </a:r>
              <a:endParaRPr lang="en-US" sz="2800" dirty="0"/>
            </a:p>
          </p:txBody>
        </p:sp>
      </p:grpSp>
      <p:grpSp>
        <p:nvGrpSpPr>
          <p:cNvPr id="70" name="Group 69"/>
          <p:cNvGrpSpPr/>
          <p:nvPr/>
        </p:nvGrpSpPr>
        <p:grpSpPr>
          <a:xfrm>
            <a:off x="15932188" y="4260030"/>
            <a:ext cx="6907001" cy="1049831"/>
            <a:chOff x="1311215" y="4263922"/>
            <a:chExt cx="6907001" cy="1049831"/>
          </a:xfrm>
        </p:grpSpPr>
        <p:sp>
          <p:nvSpPr>
            <p:cNvPr id="71" name="TextBox 70"/>
            <p:cNvSpPr txBox="1"/>
            <p:nvPr/>
          </p:nvSpPr>
          <p:spPr>
            <a:xfrm>
              <a:off x="1311215" y="4263922"/>
              <a:ext cx="6907001" cy="584775"/>
            </a:xfrm>
            <a:prstGeom prst="rect">
              <a:avLst/>
            </a:prstGeom>
            <a:noFill/>
          </p:spPr>
          <p:txBody>
            <a:bodyPr wrap="square" rtlCol="0">
              <a:spAutoFit/>
            </a:bodyPr>
            <a:lstStyle/>
            <a:p>
              <a:pPr algn="ctr"/>
              <a:r>
                <a:rPr lang="en-US" sz="3200" b="1" dirty="0"/>
                <a:t>xxx</a:t>
              </a:r>
            </a:p>
          </p:txBody>
        </p:sp>
        <p:sp>
          <p:nvSpPr>
            <p:cNvPr id="72" name="TextBox 71"/>
            <p:cNvSpPr txBox="1"/>
            <p:nvPr/>
          </p:nvSpPr>
          <p:spPr>
            <a:xfrm>
              <a:off x="1976513" y="4790533"/>
              <a:ext cx="5576405" cy="523220"/>
            </a:xfrm>
            <a:prstGeom prst="rect">
              <a:avLst/>
            </a:prstGeom>
            <a:noFill/>
          </p:spPr>
          <p:txBody>
            <a:bodyPr wrap="square" rtlCol="0">
              <a:spAutoFit/>
            </a:bodyPr>
            <a:lstStyle/>
            <a:p>
              <a:pPr algn="ctr"/>
              <a:r>
                <a:rPr lang="pt-BR" sz="2800" dirty="0" err="1"/>
                <a:t>xxx</a:t>
              </a:r>
              <a:endParaRPr lang="en-US" sz="2800" dirty="0"/>
            </a:p>
          </p:txBody>
        </p:sp>
      </p:grpSp>
      <p:grpSp>
        <p:nvGrpSpPr>
          <p:cNvPr id="73" name="Group 72"/>
          <p:cNvGrpSpPr/>
          <p:nvPr/>
        </p:nvGrpSpPr>
        <p:grpSpPr>
          <a:xfrm>
            <a:off x="1538461" y="8599417"/>
            <a:ext cx="6907001" cy="1049831"/>
            <a:chOff x="1311215" y="4263922"/>
            <a:chExt cx="6907001" cy="1049831"/>
          </a:xfrm>
        </p:grpSpPr>
        <p:sp>
          <p:nvSpPr>
            <p:cNvPr id="74" name="TextBox 73"/>
            <p:cNvSpPr txBox="1"/>
            <p:nvPr/>
          </p:nvSpPr>
          <p:spPr>
            <a:xfrm>
              <a:off x="1311215" y="4263922"/>
              <a:ext cx="6907001" cy="584775"/>
            </a:xfrm>
            <a:prstGeom prst="rect">
              <a:avLst/>
            </a:prstGeom>
            <a:noFill/>
          </p:spPr>
          <p:txBody>
            <a:bodyPr wrap="square" rtlCol="0">
              <a:spAutoFit/>
            </a:bodyPr>
            <a:lstStyle/>
            <a:p>
              <a:pPr algn="ctr"/>
              <a:r>
                <a:rPr lang="en-US" sz="3200" b="1" dirty="0"/>
                <a:t>xxx</a:t>
              </a:r>
            </a:p>
          </p:txBody>
        </p:sp>
        <p:sp>
          <p:nvSpPr>
            <p:cNvPr id="75" name="TextBox 74"/>
            <p:cNvSpPr txBox="1"/>
            <p:nvPr/>
          </p:nvSpPr>
          <p:spPr>
            <a:xfrm>
              <a:off x="1976513" y="4790533"/>
              <a:ext cx="5576405" cy="523220"/>
            </a:xfrm>
            <a:prstGeom prst="rect">
              <a:avLst/>
            </a:prstGeom>
            <a:noFill/>
          </p:spPr>
          <p:txBody>
            <a:bodyPr wrap="square" rtlCol="0">
              <a:spAutoFit/>
            </a:bodyPr>
            <a:lstStyle/>
            <a:p>
              <a:pPr algn="ctr"/>
              <a:r>
                <a:rPr lang="pt-BR" sz="2800" dirty="0" err="1"/>
                <a:t>xxx</a:t>
              </a:r>
              <a:endParaRPr lang="en-US" sz="2800" dirty="0"/>
            </a:p>
          </p:txBody>
        </p:sp>
      </p:grpSp>
      <p:grpSp>
        <p:nvGrpSpPr>
          <p:cNvPr id="76" name="Group 75"/>
          <p:cNvGrpSpPr/>
          <p:nvPr/>
        </p:nvGrpSpPr>
        <p:grpSpPr>
          <a:xfrm>
            <a:off x="8763357" y="8599417"/>
            <a:ext cx="6907001" cy="1049831"/>
            <a:chOff x="1311215" y="4263922"/>
            <a:chExt cx="6907001" cy="1049831"/>
          </a:xfrm>
        </p:grpSpPr>
        <p:sp>
          <p:nvSpPr>
            <p:cNvPr id="77" name="TextBox 76"/>
            <p:cNvSpPr txBox="1"/>
            <p:nvPr/>
          </p:nvSpPr>
          <p:spPr>
            <a:xfrm>
              <a:off x="1311215" y="4263922"/>
              <a:ext cx="6907001" cy="584775"/>
            </a:xfrm>
            <a:prstGeom prst="rect">
              <a:avLst/>
            </a:prstGeom>
            <a:noFill/>
          </p:spPr>
          <p:txBody>
            <a:bodyPr wrap="square" rtlCol="0">
              <a:spAutoFit/>
            </a:bodyPr>
            <a:lstStyle/>
            <a:p>
              <a:pPr algn="ctr"/>
              <a:r>
                <a:rPr lang="en-US" sz="3200" b="1" dirty="0"/>
                <a:t>xxx</a:t>
              </a:r>
            </a:p>
          </p:txBody>
        </p:sp>
        <p:sp>
          <p:nvSpPr>
            <p:cNvPr id="78" name="TextBox 77"/>
            <p:cNvSpPr txBox="1"/>
            <p:nvPr/>
          </p:nvSpPr>
          <p:spPr>
            <a:xfrm>
              <a:off x="1976513" y="4790533"/>
              <a:ext cx="5576405" cy="523220"/>
            </a:xfrm>
            <a:prstGeom prst="rect">
              <a:avLst/>
            </a:prstGeom>
            <a:noFill/>
          </p:spPr>
          <p:txBody>
            <a:bodyPr wrap="square" rtlCol="0">
              <a:spAutoFit/>
            </a:bodyPr>
            <a:lstStyle/>
            <a:p>
              <a:pPr algn="ctr"/>
              <a:r>
                <a:rPr lang="pt-BR" sz="2800" dirty="0" err="1"/>
                <a:t>xxx</a:t>
              </a:r>
              <a:endParaRPr lang="en-US" sz="2800" dirty="0"/>
            </a:p>
          </p:txBody>
        </p:sp>
      </p:grpSp>
      <p:grpSp>
        <p:nvGrpSpPr>
          <p:cNvPr id="79" name="Group 78"/>
          <p:cNvGrpSpPr/>
          <p:nvPr/>
        </p:nvGrpSpPr>
        <p:grpSpPr>
          <a:xfrm>
            <a:off x="15939000" y="8595525"/>
            <a:ext cx="6907001" cy="1049831"/>
            <a:chOff x="1311215" y="4263922"/>
            <a:chExt cx="6907001" cy="1049831"/>
          </a:xfrm>
        </p:grpSpPr>
        <p:sp>
          <p:nvSpPr>
            <p:cNvPr id="80" name="TextBox 79"/>
            <p:cNvSpPr txBox="1"/>
            <p:nvPr/>
          </p:nvSpPr>
          <p:spPr>
            <a:xfrm>
              <a:off x="1311215" y="4263922"/>
              <a:ext cx="6907001" cy="584775"/>
            </a:xfrm>
            <a:prstGeom prst="rect">
              <a:avLst/>
            </a:prstGeom>
            <a:noFill/>
          </p:spPr>
          <p:txBody>
            <a:bodyPr wrap="square" rtlCol="0">
              <a:spAutoFit/>
            </a:bodyPr>
            <a:lstStyle/>
            <a:p>
              <a:pPr algn="ctr"/>
              <a:r>
                <a:rPr lang="en-US" sz="3200" b="1" dirty="0"/>
                <a:t>xxx</a:t>
              </a:r>
            </a:p>
          </p:txBody>
        </p:sp>
        <p:sp>
          <p:nvSpPr>
            <p:cNvPr id="81" name="TextBox 80"/>
            <p:cNvSpPr txBox="1"/>
            <p:nvPr/>
          </p:nvSpPr>
          <p:spPr>
            <a:xfrm>
              <a:off x="1976513" y="4790533"/>
              <a:ext cx="5576405" cy="523220"/>
            </a:xfrm>
            <a:prstGeom prst="rect">
              <a:avLst/>
            </a:prstGeom>
            <a:noFill/>
          </p:spPr>
          <p:txBody>
            <a:bodyPr wrap="square" rtlCol="0">
              <a:spAutoFit/>
            </a:bodyPr>
            <a:lstStyle/>
            <a:p>
              <a:pPr algn="ctr"/>
              <a:r>
                <a:rPr lang="pt-BR" sz="2800" dirty="0" err="1"/>
                <a:t>xxx</a:t>
              </a:r>
              <a:endParaRPr lang="en-US" sz="2800" dirty="0"/>
            </a:p>
          </p:txBody>
        </p:sp>
      </p:grpSp>
    </p:spTree>
    <p:extLst>
      <p:ext uri="{BB962C8B-B14F-4D97-AF65-F5344CB8AC3E}">
        <p14:creationId xmlns:p14="http://schemas.microsoft.com/office/powerpoint/2010/main" val="308521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11171336" y="6489044"/>
            <a:ext cx="20832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002751" y="6489044"/>
            <a:ext cx="20832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312611" y="6489044"/>
            <a:ext cx="20832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8419802" y="4936930"/>
            <a:ext cx="3058053" cy="3058053"/>
            <a:chOff x="2960928" y="4960018"/>
            <a:chExt cx="3058053" cy="3058053"/>
          </a:xfrm>
          <a:noFill/>
        </p:grpSpPr>
        <p:sp>
          <p:nvSpPr>
            <p:cNvPr id="39" name="Oval 38"/>
            <p:cNvSpPr/>
            <p:nvPr/>
          </p:nvSpPr>
          <p:spPr>
            <a:xfrm>
              <a:off x="2960928" y="4960018"/>
              <a:ext cx="3058053" cy="3058053"/>
            </a:xfrm>
            <a:prstGeom prst="ellipse">
              <a:avLst/>
            </a:prstGeom>
            <a:grpFill/>
            <a:ln w="47625" cap="flat" cmpd="sng">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sp>
          <p:nvSpPr>
            <p:cNvPr id="40" name="Oval 39"/>
            <p:cNvSpPr/>
            <p:nvPr/>
          </p:nvSpPr>
          <p:spPr>
            <a:xfrm>
              <a:off x="3130631" y="5129721"/>
              <a:ext cx="2718647" cy="2718647"/>
            </a:xfrm>
            <a:prstGeom prst="ellipse">
              <a:avLst/>
            </a:prstGeom>
            <a:grpFill/>
            <a:ln w="12700" cap="flat" cmpd="sng">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grpSp>
      <p:grpSp>
        <p:nvGrpSpPr>
          <p:cNvPr id="35" name="Group 34"/>
          <p:cNvGrpSpPr/>
          <p:nvPr/>
        </p:nvGrpSpPr>
        <p:grpSpPr>
          <a:xfrm>
            <a:off x="13266844" y="4936930"/>
            <a:ext cx="3058053" cy="3058053"/>
            <a:chOff x="2960928" y="4960018"/>
            <a:chExt cx="3058053" cy="3058053"/>
          </a:xfrm>
          <a:noFill/>
        </p:grpSpPr>
        <p:sp>
          <p:nvSpPr>
            <p:cNvPr id="36" name="Oval 35"/>
            <p:cNvSpPr/>
            <p:nvPr/>
          </p:nvSpPr>
          <p:spPr>
            <a:xfrm>
              <a:off x="2960928" y="4960018"/>
              <a:ext cx="3058053" cy="3058053"/>
            </a:xfrm>
            <a:prstGeom prst="ellipse">
              <a:avLst/>
            </a:prstGeom>
            <a:grpFill/>
            <a:ln w="47625" cap="flat" cmpd="sng">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sp>
          <p:nvSpPr>
            <p:cNvPr id="37" name="Oval 36"/>
            <p:cNvSpPr/>
            <p:nvPr/>
          </p:nvSpPr>
          <p:spPr>
            <a:xfrm>
              <a:off x="3130631" y="5129721"/>
              <a:ext cx="2718647" cy="2718647"/>
            </a:xfrm>
            <a:prstGeom prst="ellipse">
              <a:avLst/>
            </a:prstGeom>
            <a:grpFill/>
            <a:ln w="12700" cap="flat" cmpd="sng">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grpSp>
      <p:grpSp>
        <p:nvGrpSpPr>
          <p:cNvPr id="32" name="Group 31"/>
          <p:cNvGrpSpPr/>
          <p:nvPr/>
        </p:nvGrpSpPr>
        <p:grpSpPr>
          <a:xfrm>
            <a:off x="8113886" y="4936930"/>
            <a:ext cx="3058053" cy="3058053"/>
            <a:chOff x="2960928" y="4960018"/>
            <a:chExt cx="3058053" cy="3058053"/>
          </a:xfrm>
          <a:noFill/>
        </p:grpSpPr>
        <p:sp>
          <p:nvSpPr>
            <p:cNvPr id="33" name="Oval 32"/>
            <p:cNvSpPr/>
            <p:nvPr/>
          </p:nvSpPr>
          <p:spPr>
            <a:xfrm>
              <a:off x="2960928" y="4960018"/>
              <a:ext cx="3058053" cy="3058053"/>
            </a:xfrm>
            <a:prstGeom prst="ellipse">
              <a:avLst/>
            </a:prstGeom>
            <a:grpFill/>
            <a:ln w="47625" cap="flat" cmpd="sng">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sp>
          <p:nvSpPr>
            <p:cNvPr id="34" name="Oval 33"/>
            <p:cNvSpPr/>
            <p:nvPr/>
          </p:nvSpPr>
          <p:spPr>
            <a:xfrm>
              <a:off x="3130631" y="5129721"/>
              <a:ext cx="2718647" cy="2718647"/>
            </a:xfrm>
            <a:prstGeom prst="ellipse">
              <a:avLst/>
            </a:prstGeom>
            <a:grpFill/>
            <a:ln w="12700" cap="flat" cmpd="sng">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grpSp>
      <p:grpSp>
        <p:nvGrpSpPr>
          <p:cNvPr id="4" name="Group 3"/>
          <p:cNvGrpSpPr/>
          <p:nvPr/>
        </p:nvGrpSpPr>
        <p:grpSpPr>
          <a:xfrm>
            <a:off x="2960928" y="4936930"/>
            <a:ext cx="3058053" cy="3058053"/>
            <a:chOff x="2960928" y="4960018"/>
            <a:chExt cx="3058053" cy="3058053"/>
          </a:xfrm>
          <a:noFill/>
        </p:grpSpPr>
        <p:sp>
          <p:nvSpPr>
            <p:cNvPr id="5" name="Oval 4"/>
            <p:cNvSpPr/>
            <p:nvPr/>
          </p:nvSpPr>
          <p:spPr>
            <a:xfrm>
              <a:off x="2960928" y="4960018"/>
              <a:ext cx="3058053" cy="3058053"/>
            </a:xfrm>
            <a:prstGeom prst="ellipse">
              <a:avLst/>
            </a:prstGeom>
            <a:grpFill/>
            <a:ln w="47625" cap="flat"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sp>
          <p:nvSpPr>
            <p:cNvPr id="31" name="Oval 30"/>
            <p:cNvSpPr/>
            <p:nvPr/>
          </p:nvSpPr>
          <p:spPr>
            <a:xfrm>
              <a:off x="3130631" y="5129721"/>
              <a:ext cx="2718647" cy="2718647"/>
            </a:xfrm>
            <a:prstGeom prst="ellipse">
              <a:avLst/>
            </a:prstGeom>
            <a:grpFill/>
            <a:ln w="12700" cap="flat"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7196">
                <a:solidFill>
                  <a:srgbClr val="505050"/>
                </a:solidFill>
              </a:endParaRPr>
            </a:p>
          </p:txBody>
        </p:sp>
      </p:grpSp>
      <p:sp>
        <p:nvSpPr>
          <p:cNvPr id="9" name="TextBox 8"/>
          <p:cNvSpPr txBox="1"/>
          <p:nvPr/>
        </p:nvSpPr>
        <p:spPr>
          <a:xfrm>
            <a:off x="2981557" y="5904419"/>
            <a:ext cx="3010112" cy="1076898"/>
          </a:xfrm>
          <a:prstGeom prst="rect">
            <a:avLst/>
          </a:prstGeom>
          <a:noFill/>
        </p:spPr>
        <p:txBody>
          <a:bodyPr wrap="square" rtlCol="0">
            <a:spAutoFit/>
          </a:bodyPr>
          <a:lstStyle/>
          <a:p>
            <a:pPr algn="ctr"/>
            <a:r>
              <a:rPr lang="id-ID" sz="6398" b="1" dirty="0">
                <a:solidFill>
                  <a:srgbClr val="505050"/>
                </a:solidFill>
              </a:rPr>
              <a:t>2017</a:t>
            </a:r>
            <a:endParaRPr lang="id-ID" sz="3199" b="1" dirty="0">
              <a:solidFill>
                <a:srgbClr val="505050"/>
              </a:solidFill>
            </a:endParaRPr>
          </a:p>
        </p:txBody>
      </p:sp>
      <p:sp>
        <p:nvSpPr>
          <p:cNvPr id="10" name="TextBox 9"/>
          <p:cNvSpPr txBox="1"/>
          <p:nvPr/>
        </p:nvSpPr>
        <p:spPr>
          <a:xfrm>
            <a:off x="8161224" y="5904419"/>
            <a:ext cx="3010112" cy="1076898"/>
          </a:xfrm>
          <a:prstGeom prst="rect">
            <a:avLst/>
          </a:prstGeom>
          <a:noFill/>
        </p:spPr>
        <p:txBody>
          <a:bodyPr wrap="square" rtlCol="0">
            <a:spAutoFit/>
          </a:bodyPr>
          <a:lstStyle/>
          <a:p>
            <a:pPr algn="ctr"/>
            <a:r>
              <a:rPr lang="id-ID" sz="6398" b="1" dirty="0">
                <a:solidFill>
                  <a:srgbClr val="505050"/>
                </a:solidFill>
              </a:rPr>
              <a:t>2018</a:t>
            </a:r>
            <a:endParaRPr lang="id-ID" sz="3199" b="1" dirty="0">
              <a:solidFill>
                <a:srgbClr val="505050"/>
              </a:solidFill>
            </a:endParaRPr>
          </a:p>
        </p:txBody>
      </p:sp>
      <p:sp>
        <p:nvSpPr>
          <p:cNvPr id="11" name="TextBox 10"/>
          <p:cNvSpPr txBox="1"/>
          <p:nvPr/>
        </p:nvSpPr>
        <p:spPr>
          <a:xfrm>
            <a:off x="13278527" y="5904419"/>
            <a:ext cx="3010112" cy="1076898"/>
          </a:xfrm>
          <a:prstGeom prst="rect">
            <a:avLst/>
          </a:prstGeom>
          <a:noFill/>
        </p:spPr>
        <p:txBody>
          <a:bodyPr wrap="square" rtlCol="0">
            <a:spAutoFit/>
          </a:bodyPr>
          <a:lstStyle/>
          <a:p>
            <a:pPr algn="ctr"/>
            <a:r>
              <a:rPr lang="id-ID" sz="6398" b="1" dirty="0">
                <a:solidFill>
                  <a:srgbClr val="505050"/>
                </a:solidFill>
              </a:rPr>
              <a:t>2019</a:t>
            </a:r>
            <a:endParaRPr lang="id-ID" sz="3199" b="1" dirty="0">
              <a:solidFill>
                <a:srgbClr val="505050"/>
              </a:solidFill>
            </a:endParaRPr>
          </a:p>
        </p:txBody>
      </p:sp>
      <p:sp>
        <p:nvSpPr>
          <p:cNvPr id="12" name="TextBox 11"/>
          <p:cNvSpPr txBox="1"/>
          <p:nvPr/>
        </p:nvSpPr>
        <p:spPr>
          <a:xfrm>
            <a:off x="18419802" y="5904419"/>
            <a:ext cx="3010112" cy="1076898"/>
          </a:xfrm>
          <a:prstGeom prst="rect">
            <a:avLst/>
          </a:prstGeom>
          <a:noFill/>
        </p:spPr>
        <p:txBody>
          <a:bodyPr wrap="square" rtlCol="0">
            <a:spAutoFit/>
          </a:bodyPr>
          <a:lstStyle/>
          <a:p>
            <a:pPr algn="ctr"/>
            <a:r>
              <a:rPr lang="id-ID" sz="6398" b="1" dirty="0">
                <a:solidFill>
                  <a:srgbClr val="505050"/>
                </a:solidFill>
              </a:rPr>
              <a:t>2020</a:t>
            </a:r>
            <a:endParaRPr lang="id-ID" sz="3199" b="1" dirty="0">
              <a:solidFill>
                <a:srgbClr val="505050"/>
              </a:solidFill>
            </a:endParaRPr>
          </a:p>
        </p:txBody>
      </p:sp>
      <p:sp>
        <p:nvSpPr>
          <p:cNvPr id="20" name="TextBox 19"/>
          <p:cNvSpPr txBox="1"/>
          <p:nvPr/>
        </p:nvSpPr>
        <p:spPr>
          <a:xfrm>
            <a:off x="2388418" y="9222630"/>
            <a:ext cx="4209448" cy="523220"/>
          </a:xfrm>
          <a:prstGeom prst="rect">
            <a:avLst/>
          </a:prstGeom>
          <a:noFill/>
        </p:spPr>
        <p:txBody>
          <a:bodyPr wrap="square" rtlCol="0">
            <a:spAutoFit/>
          </a:bodyPr>
          <a:lstStyle/>
          <a:p>
            <a:pPr algn="ctr"/>
            <a:r>
              <a:rPr lang="id-ID" sz="2800" dirty="0">
                <a:solidFill>
                  <a:srgbClr val="FFFFFF">
                    <a:lumMod val="50000"/>
                  </a:srgbClr>
                </a:solidFill>
              </a:rPr>
              <a:t>xxx</a:t>
            </a:r>
          </a:p>
        </p:txBody>
      </p:sp>
      <p:sp>
        <p:nvSpPr>
          <p:cNvPr id="21" name="TextBox 20"/>
          <p:cNvSpPr txBox="1"/>
          <p:nvPr/>
        </p:nvSpPr>
        <p:spPr>
          <a:xfrm>
            <a:off x="7537584" y="9222630"/>
            <a:ext cx="4209448" cy="523220"/>
          </a:xfrm>
          <a:prstGeom prst="rect">
            <a:avLst/>
          </a:prstGeom>
          <a:noFill/>
        </p:spPr>
        <p:txBody>
          <a:bodyPr wrap="square" rtlCol="0">
            <a:spAutoFit/>
          </a:bodyPr>
          <a:lstStyle/>
          <a:p>
            <a:pPr algn="ctr"/>
            <a:r>
              <a:rPr lang="id-ID" sz="2800" dirty="0">
                <a:solidFill>
                  <a:srgbClr val="FFFFFF">
                    <a:lumMod val="50000"/>
                  </a:srgbClr>
                </a:solidFill>
              </a:rPr>
              <a:t>xxx</a:t>
            </a:r>
          </a:p>
        </p:txBody>
      </p:sp>
      <p:sp>
        <p:nvSpPr>
          <p:cNvPr id="24" name="TextBox 23"/>
          <p:cNvSpPr txBox="1"/>
          <p:nvPr/>
        </p:nvSpPr>
        <p:spPr>
          <a:xfrm>
            <a:off x="12678859" y="9222630"/>
            <a:ext cx="4209448" cy="523220"/>
          </a:xfrm>
          <a:prstGeom prst="rect">
            <a:avLst/>
          </a:prstGeom>
          <a:noFill/>
        </p:spPr>
        <p:txBody>
          <a:bodyPr wrap="square" rtlCol="0">
            <a:spAutoFit/>
          </a:bodyPr>
          <a:lstStyle/>
          <a:p>
            <a:pPr algn="ctr"/>
            <a:r>
              <a:rPr lang="id-ID" sz="2800" dirty="0">
                <a:solidFill>
                  <a:srgbClr val="FFFFFF">
                    <a:lumMod val="50000"/>
                  </a:srgbClr>
                </a:solidFill>
              </a:rPr>
              <a:t>xxx</a:t>
            </a:r>
          </a:p>
        </p:txBody>
      </p:sp>
      <p:sp>
        <p:nvSpPr>
          <p:cNvPr id="25" name="TextBox 24"/>
          <p:cNvSpPr txBox="1"/>
          <p:nvPr/>
        </p:nvSpPr>
        <p:spPr>
          <a:xfrm>
            <a:off x="17820134" y="9222630"/>
            <a:ext cx="4209448" cy="523220"/>
          </a:xfrm>
          <a:prstGeom prst="rect">
            <a:avLst/>
          </a:prstGeom>
          <a:noFill/>
        </p:spPr>
        <p:txBody>
          <a:bodyPr wrap="square" rtlCol="0">
            <a:spAutoFit/>
          </a:bodyPr>
          <a:lstStyle/>
          <a:p>
            <a:pPr algn="ctr"/>
            <a:r>
              <a:rPr lang="id-ID" sz="2800" dirty="0">
                <a:solidFill>
                  <a:srgbClr val="FFFFFF">
                    <a:lumMod val="50000"/>
                  </a:srgbClr>
                </a:solidFill>
              </a:rPr>
              <a:t>xxx</a:t>
            </a:r>
          </a:p>
        </p:txBody>
      </p:sp>
      <p:sp>
        <p:nvSpPr>
          <p:cNvPr id="22" name="TextBox 21"/>
          <p:cNvSpPr txBox="1"/>
          <p:nvPr/>
        </p:nvSpPr>
        <p:spPr>
          <a:xfrm>
            <a:off x="2337883" y="8602696"/>
            <a:ext cx="4297461" cy="584647"/>
          </a:xfrm>
          <a:prstGeom prst="rect">
            <a:avLst/>
          </a:prstGeom>
          <a:noFill/>
        </p:spPr>
        <p:txBody>
          <a:bodyPr wrap="square" rtlCol="0">
            <a:spAutoFit/>
          </a:bodyPr>
          <a:lstStyle/>
          <a:p>
            <a:pPr algn="ctr"/>
            <a:r>
              <a:rPr lang="en-US" sz="3200" b="1" dirty="0">
                <a:solidFill>
                  <a:srgbClr val="505050"/>
                </a:solidFill>
              </a:rPr>
              <a:t>GOAL #1</a:t>
            </a:r>
            <a:endParaRPr lang="id-ID" sz="3200" b="1" dirty="0">
              <a:solidFill>
                <a:srgbClr val="505050"/>
              </a:solidFill>
            </a:endParaRPr>
          </a:p>
        </p:txBody>
      </p:sp>
      <p:sp>
        <p:nvSpPr>
          <p:cNvPr id="23" name="TextBox 22"/>
          <p:cNvSpPr txBox="1"/>
          <p:nvPr/>
        </p:nvSpPr>
        <p:spPr>
          <a:xfrm>
            <a:off x="7493578" y="8602696"/>
            <a:ext cx="4297461" cy="584647"/>
          </a:xfrm>
          <a:prstGeom prst="rect">
            <a:avLst/>
          </a:prstGeom>
          <a:noFill/>
        </p:spPr>
        <p:txBody>
          <a:bodyPr wrap="square" rtlCol="0">
            <a:spAutoFit/>
          </a:bodyPr>
          <a:lstStyle/>
          <a:p>
            <a:pPr algn="ctr"/>
            <a:r>
              <a:rPr lang="en-US" sz="3200" b="1" dirty="0">
                <a:solidFill>
                  <a:srgbClr val="505050"/>
                </a:solidFill>
              </a:rPr>
              <a:t>GOAL #</a:t>
            </a:r>
            <a:r>
              <a:rPr lang="id-ID" sz="3200" b="1" dirty="0">
                <a:solidFill>
                  <a:srgbClr val="505050"/>
                </a:solidFill>
              </a:rPr>
              <a:t>2</a:t>
            </a:r>
          </a:p>
        </p:txBody>
      </p:sp>
      <p:sp>
        <p:nvSpPr>
          <p:cNvPr id="26" name="TextBox 25"/>
          <p:cNvSpPr txBox="1"/>
          <p:nvPr/>
        </p:nvSpPr>
        <p:spPr>
          <a:xfrm>
            <a:off x="12649273" y="8602696"/>
            <a:ext cx="4297461" cy="584647"/>
          </a:xfrm>
          <a:prstGeom prst="rect">
            <a:avLst/>
          </a:prstGeom>
          <a:noFill/>
        </p:spPr>
        <p:txBody>
          <a:bodyPr wrap="square" rtlCol="0">
            <a:spAutoFit/>
          </a:bodyPr>
          <a:lstStyle/>
          <a:p>
            <a:pPr algn="ctr"/>
            <a:r>
              <a:rPr lang="en-US" sz="3200" b="1" dirty="0">
                <a:solidFill>
                  <a:srgbClr val="505050"/>
                </a:solidFill>
              </a:rPr>
              <a:t>GOAL #</a:t>
            </a:r>
            <a:r>
              <a:rPr lang="id-ID" sz="3200" b="1" dirty="0">
                <a:solidFill>
                  <a:srgbClr val="505050"/>
                </a:solidFill>
              </a:rPr>
              <a:t>3</a:t>
            </a:r>
          </a:p>
        </p:txBody>
      </p:sp>
      <p:sp>
        <p:nvSpPr>
          <p:cNvPr id="27" name="TextBox 26"/>
          <p:cNvSpPr txBox="1"/>
          <p:nvPr/>
        </p:nvSpPr>
        <p:spPr>
          <a:xfrm>
            <a:off x="17820134" y="8602696"/>
            <a:ext cx="4297461" cy="584647"/>
          </a:xfrm>
          <a:prstGeom prst="rect">
            <a:avLst/>
          </a:prstGeom>
          <a:noFill/>
        </p:spPr>
        <p:txBody>
          <a:bodyPr wrap="square" rtlCol="0">
            <a:spAutoFit/>
          </a:bodyPr>
          <a:lstStyle/>
          <a:p>
            <a:pPr algn="ctr"/>
            <a:r>
              <a:rPr lang="en-US" sz="3200" b="1" dirty="0">
                <a:solidFill>
                  <a:srgbClr val="505050"/>
                </a:solidFill>
              </a:rPr>
              <a:t>GOAL #</a:t>
            </a:r>
            <a:r>
              <a:rPr lang="id-ID" sz="3200" b="1" dirty="0">
                <a:solidFill>
                  <a:srgbClr val="505050"/>
                </a:solidFill>
              </a:rPr>
              <a:t>4</a:t>
            </a:r>
          </a:p>
        </p:txBody>
      </p:sp>
      <p:sp>
        <p:nvSpPr>
          <p:cNvPr id="2" name="Title 1"/>
          <p:cNvSpPr>
            <a:spLocks noGrp="1"/>
          </p:cNvSpPr>
          <p:nvPr>
            <p:ph type="title"/>
          </p:nvPr>
        </p:nvSpPr>
        <p:spPr/>
        <p:txBody>
          <a:bodyPr/>
          <a:lstStyle/>
          <a:p>
            <a:r>
              <a:rPr lang="fi-FI" dirty="0" err="1"/>
              <a:t>プロジェクトの目標</a:t>
            </a:r>
            <a:endParaRPr lang="en-US" dirty="0"/>
          </a:p>
        </p:txBody>
      </p:sp>
      <p:sp>
        <p:nvSpPr>
          <p:cNvPr id="3" name="Text Placeholder 2"/>
          <p:cNvSpPr>
            <a:spLocks noGrp="1"/>
          </p:cNvSpPr>
          <p:nvPr>
            <p:ph type="body" sz="quarter" idx="13"/>
          </p:nvPr>
        </p:nvSpPr>
        <p:spPr>
          <a:xfrm>
            <a:off x="1675964" y="1498600"/>
            <a:ext cx="21025723" cy="838200"/>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396364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プロジェクトロードマップ</a:t>
            </a:r>
            <a:endParaRPr lang="en-US" dirty="0"/>
          </a:p>
        </p:txBody>
      </p:sp>
      <p:sp>
        <p:nvSpPr>
          <p:cNvPr id="3" name="Text Placeholder 2"/>
          <p:cNvSpPr>
            <a:spLocks noGrp="1"/>
          </p:cNvSpPr>
          <p:nvPr>
            <p:ph type="body" sz="quarter" idx="13"/>
          </p:nvPr>
        </p:nvSpPr>
        <p:spPr/>
        <p:txBody>
          <a:bodyPr/>
          <a:lstStyle/>
          <a:p>
            <a:r>
              <a:rPr lang="en-US" dirty="0"/>
              <a:t>xxx</a:t>
            </a:r>
          </a:p>
        </p:txBody>
      </p:sp>
      <p:sp>
        <p:nvSpPr>
          <p:cNvPr id="6" name="L-Shape 5"/>
          <p:cNvSpPr/>
          <p:nvPr/>
        </p:nvSpPr>
        <p:spPr>
          <a:xfrm rot="5400000">
            <a:off x="2100078" y="10348622"/>
            <a:ext cx="2651760" cy="4114800"/>
          </a:xfrm>
          <a:prstGeom prst="corner">
            <a:avLst>
              <a:gd name="adj1" fmla="val 16120"/>
              <a:gd name="adj2" fmla="val 1611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1877388" y="11749766"/>
            <a:ext cx="3455645" cy="2501342"/>
          </a:xfrm>
          <a:custGeom>
            <a:avLst/>
            <a:gdLst>
              <a:gd name="connsiteX0" fmla="*/ 0 w 3455645"/>
              <a:gd name="connsiteY0" fmla="*/ 0 h 2501342"/>
              <a:gd name="connsiteX1" fmla="*/ 3455645 w 3455645"/>
              <a:gd name="connsiteY1" fmla="*/ 0 h 2501342"/>
              <a:gd name="connsiteX2" fmla="*/ 3455645 w 3455645"/>
              <a:gd name="connsiteY2" fmla="*/ 2501342 h 2501342"/>
              <a:gd name="connsiteX3" fmla="*/ 0 w 3455645"/>
              <a:gd name="connsiteY3" fmla="*/ 2501342 h 2501342"/>
              <a:gd name="connsiteX4" fmla="*/ 0 w 3455645"/>
              <a:gd name="connsiteY4" fmla="*/ 0 h 250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645" h="2501342">
                <a:moveTo>
                  <a:pt x="0" y="0"/>
                </a:moveTo>
                <a:lnTo>
                  <a:pt x="3455645" y="0"/>
                </a:lnTo>
                <a:lnTo>
                  <a:pt x="3455645" y="2501342"/>
                </a:lnTo>
                <a:lnTo>
                  <a:pt x="0" y="2501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defTabSz="1066800">
              <a:lnSpc>
                <a:spcPct val="90000"/>
              </a:lnSpc>
              <a:spcBef>
                <a:spcPct val="0"/>
              </a:spcBef>
              <a:spcAft>
                <a:spcPct val="35000"/>
              </a:spcAft>
            </a:pPr>
            <a:endParaRPr lang="en-US" sz="2400" dirty="0">
              <a:solidFill>
                <a:srgbClr val="505050">
                  <a:hueOff val="0"/>
                  <a:satOff val="0"/>
                  <a:lumOff val="0"/>
                  <a:alphaOff val="0"/>
                </a:srgbClr>
              </a:solidFill>
            </a:endParaRPr>
          </a:p>
        </p:txBody>
      </p:sp>
      <p:sp>
        <p:nvSpPr>
          <p:cNvPr id="10" name="Isosceles Triangle 9"/>
          <p:cNvSpPr/>
          <p:nvPr/>
        </p:nvSpPr>
        <p:spPr>
          <a:xfrm>
            <a:off x="4895897" y="10390604"/>
            <a:ext cx="538414" cy="538414"/>
          </a:xfrm>
          <a:prstGeom prst="triangle">
            <a:avLst>
              <a:gd name="adj" fmla="val 10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L-Shape 20"/>
          <p:cNvSpPr/>
          <p:nvPr/>
        </p:nvSpPr>
        <p:spPr>
          <a:xfrm rot="5400000">
            <a:off x="6470386" y="9484187"/>
            <a:ext cx="2651760" cy="4114800"/>
          </a:xfrm>
          <a:prstGeom prst="corner">
            <a:avLst>
              <a:gd name="adj1" fmla="val 16120"/>
              <a:gd name="adj2" fmla="val 1611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Freeform 22"/>
          <p:cNvSpPr/>
          <p:nvPr/>
        </p:nvSpPr>
        <p:spPr>
          <a:xfrm>
            <a:off x="6283581" y="10885332"/>
            <a:ext cx="3383877" cy="2501342"/>
          </a:xfrm>
          <a:custGeom>
            <a:avLst/>
            <a:gdLst>
              <a:gd name="connsiteX0" fmla="*/ 0 w 3383877"/>
              <a:gd name="connsiteY0" fmla="*/ 0 h 2501342"/>
              <a:gd name="connsiteX1" fmla="*/ 3383877 w 3383877"/>
              <a:gd name="connsiteY1" fmla="*/ 0 h 2501342"/>
              <a:gd name="connsiteX2" fmla="*/ 3383877 w 3383877"/>
              <a:gd name="connsiteY2" fmla="*/ 2501342 h 2501342"/>
              <a:gd name="connsiteX3" fmla="*/ 0 w 3383877"/>
              <a:gd name="connsiteY3" fmla="*/ 2501342 h 2501342"/>
              <a:gd name="connsiteX4" fmla="*/ 0 w 3383877"/>
              <a:gd name="connsiteY4" fmla="*/ 0 h 250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877" h="2501342">
                <a:moveTo>
                  <a:pt x="0" y="0"/>
                </a:moveTo>
                <a:lnTo>
                  <a:pt x="3383877" y="0"/>
                </a:lnTo>
                <a:lnTo>
                  <a:pt x="3383877" y="2501342"/>
                </a:lnTo>
                <a:lnTo>
                  <a:pt x="0" y="2501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defTabSz="1066800">
              <a:lnSpc>
                <a:spcPct val="90000"/>
              </a:lnSpc>
              <a:spcBef>
                <a:spcPct val="0"/>
              </a:spcBef>
              <a:spcAft>
                <a:spcPct val="35000"/>
              </a:spcAft>
            </a:pPr>
            <a:endParaRPr lang="en-US" sz="2400" dirty="0">
              <a:solidFill>
                <a:srgbClr val="505050">
                  <a:hueOff val="0"/>
                  <a:satOff val="0"/>
                  <a:lumOff val="0"/>
                  <a:alphaOff val="0"/>
                </a:srgbClr>
              </a:solidFill>
            </a:endParaRPr>
          </a:p>
        </p:txBody>
      </p:sp>
      <p:sp>
        <p:nvSpPr>
          <p:cNvPr id="24" name="Isosceles Triangle 23"/>
          <p:cNvSpPr/>
          <p:nvPr/>
        </p:nvSpPr>
        <p:spPr>
          <a:xfrm>
            <a:off x="9266206" y="9526170"/>
            <a:ext cx="538414" cy="538414"/>
          </a:xfrm>
          <a:prstGeom prst="triangle">
            <a:avLst>
              <a:gd name="adj" fmla="val 1000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L-Shape 24"/>
          <p:cNvSpPr/>
          <p:nvPr/>
        </p:nvSpPr>
        <p:spPr>
          <a:xfrm rot="5400000">
            <a:off x="10840695" y="8619753"/>
            <a:ext cx="2651760" cy="4114800"/>
          </a:xfrm>
          <a:prstGeom prst="corner">
            <a:avLst>
              <a:gd name="adj1" fmla="val 16120"/>
              <a:gd name="adj2" fmla="val 1611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Freeform 25"/>
          <p:cNvSpPr/>
          <p:nvPr/>
        </p:nvSpPr>
        <p:spPr>
          <a:xfrm>
            <a:off x="10602439" y="10020897"/>
            <a:ext cx="3486778" cy="2501342"/>
          </a:xfrm>
          <a:custGeom>
            <a:avLst/>
            <a:gdLst>
              <a:gd name="connsiteX0" fmla="*/ 0 w 3486778"/>
              <a:gd name="connsiteY0" fmla="*/ 0 h 2501342"/>
              <a:gd name="connsiteX1" fmla="*/ 3486778 w 3486778"/>
              <a:gd name="connsiteY1" fmla="*/ 0 h 2501342"/>
              <a:gd name="connsiteX2" fmla="*/ 3486778 w 3486778"/>
              <a:gd name="connsiteY2" fmla="*/ 2501342 h 2501342"/>
              <a:gd name="connsiteX3" fmla="*/ 0 w 3486778"/>
              <a:gd name="connsiteY3" fmla="*/ 2501342 h 2501342"/>
              <a:gd name="connsiteX4" fmla="*/ 0 w 3486778"/>
              <a:gd name="connsiteY4" fmla="*/ 0 h 250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778" h="2501342">
                <a:moveTo>
                  <a:pt x="0" y="0"/>
                </a:moveTo>
                <a:lnTo>
                  <a:pt x="3486778" y="0"/>
                </a:lnTo>
                <a:lnTo>
                  <a:pt x="3486778" y="2501342"/>
                </a:lnTo>
                <a:lnTo>
                  <a:pt x="0" y="2501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defTabSz="1066800">
              <a:lnSpc>
                <a:spcPct val="90000"/>
              </a:lnSpc>
              <a:spcBef>
                <a:spcPct val="0"/>
              </a:spcBef>
              <a:spcAft>
                <a:spcPct val="35000"/>
              </a:spcAft>
            </a:pPr>
            <a:endParaRPr lang="en-US" sz="2400" dirty="0">
              <a:solidFill>
                <a:srgbClr val="505050">
                  <a:hueOff val="0"/>
                  <a:satOff val="0"/>
                  <a:lumOff val="0"/>
                  <a:alphaOff val="0"/>
                </a:srgbClr>
              </a:solidFill>
            </a:endParaRPr>
          </a:p>
        </p:txBody>
      </p:sp>
      <p:sp>
        <p:nvSpPr>
          <p:cNvPr id="27" name="Isosceles Triangle 26"/>
          <p:cNvSpPr/>
          <p:nvPr/>
        </p:nvSpPr>
        <p:spPr>
          <a:xfrm>
            <a:off x="13636514" y="8661735"/>
            <a:ext cx="538414" cy="538414"/>
          </a:xfrm>
          <a:prstGeom prst="triangle">
            <a:avLst>
              <a:gd name="adj" fmla="val 10000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L-Shape 27"/>
          <p:cNvSpPr/>
          <p:nvPr/>
        </p:nvSpPr>
        <p:spPr>
          <a:xfrm rot="5400000">
            <a:off x="15211003" y="7487662"/>
            <a:ext cx="2651760" cy="4114800"/>
          </a:xfrm>
          <a:prstGeom prst="corner">
            <a:avLst>
              <a:gd name="adj1" fmla="val 16120"/>
              <a:gd name="adj2" fmla="val 16110"/>
            </a:avLst>
          </a:pr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Freeform 28"/>
          <p:cNvSpPr/>
          <p:nvPr/>
        </p:nvSpPr>
        <p:spPr>
          <a:xfrm>
            <a:off x="15008631" y="8621150"/>
            <a:ext cx="3415010" cy="3036655"/>
          </a:xfrm>
          <a:custGeom>
            <a:avLst/>
            <a:gdLst>
              <a:gd name="connsiteX0" fmla="*/ 0 w 3415010"/>
              <a:gd name="connsiteY0" fmla="*/ 0 h 3036655"/>
              <a:gd name="connsiteX1" fmla="*/ 3415010 w 3415010"/>
              <a:gd name="connsiteY1" fmla="*/ 0 h 3036655"/>
              <a:gd name="connsiteX2" fmla="*/ 3415010 w 3415010"/>
              <a:gd name="connsiteY2" fmla="*/ 3036655 h 3036655"/>
              <a:gd name="connsiteX3" fmla="*/ 0 w 3415010"/>
              <a:gd name="connsiteY3" fmla="*/ 3036655 h 3036655"/>
              <a:gd name="connsiteX4" fmla="*/ 0 w 3415010"/>
              <a:gd name="connsiteY4" fmla="*/ 0 h 303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010" h="3036655">
                <a:moveTo>
                  <a:pt x="0" y="0"/>
                </a:moveTo>
                <a:lnTo>
                  <a:pt x="3415010" y="0"/>
                </a:lnTo>
                <a:lnTo>
                  <a:pt x="3415010" y="3036655"/>
                </a:lnTo>
                <a:lnTo>
                  <a:pt x="0" y="30366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defTabSz="1422400">
              <a:lnSpc>
                <a:spcPct val="90000"/>
              </a:lnSpc>
              <a:spcBef>
                <a:spcPct val="0"/>
              </a:spcBef>
              <a:spcAft>
                <a:spcPct val="35000"/>
              </a:spcAft>
            </a:pPr>
            <a:endParaRPr lang="en-US" sz="3200" dirty="0">
              <a:solidFill>
                <a:srgbClr val="505050">
                  <a:hueOff val="0"/>
                  <a:satOff val="0"/>
                  <a:lumOff val="0"/>
                  <a:alphaOff val="0"/>
                </a:srgbClr>
              </a:solidFill>
            </a:endParaRPr>
          </a:p>
        </p:txBody>
      </p:sp>
      <p:sp>
        <p:nvSpPr>
          <p:cNvPr id="30" name="Isosceles Triangle 29"/>
          <p:cNvSpPr/>
          <p:nvPr/>
        </p:nvSpPr>
        <p:spPr>
          <a:xfrm>
            <a:off x="18055869" y="7536854"/>
            <a:ext cx="538414" cy="538414"/>
          </a:xfrm>
          <a:prstGeom prst="triangle">
            <a:avLst>
              <a:gd name="adj" fmla="val 100000"/>
            </a:avLst>
          </a:pr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L-Shape 30"/>
          <p:cNvSpPr/>
          <p:nvPr/>
        </p:nvSpPr>
        <p:spPr>
          <a:xfrm rot="5400000">
            <a:off x="19596537" y="6584039"/>
            <a:ext cx="2651760" cy="4114800"/>
          </a:xfrm>
          <a:prstGeom prst="corner">
            <a:avLst>
              <a:gd name="adj1" fmla="val 16120"/>
              <a:gd name="adj2" fmla="val 16110"/>
            </a:avLst>
          </a:pr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Freeform 31"/>
          <p:cNvSpPr/>
          <p:nvPr/>
        </p:nvSpPr>
        <p:spPr>
          <a:xfrm>
            <a:off x="19723407" y="7896036"/>
            <a:ext cx="2853594" cy="2501342"/>
          </a:xfrm>
          <a:custGeom>
            <a:avLst/>
            <a:gdLst>
              <a:gd name="connsiteX0" fmla="*/ 0 w 2853594"/>
              <a:gd name="connsiteY0" fmla="*/ 0 h 2501342"/>
              <a:gd name="connsiteX1" fmla="*/ 2853594 w 2853594"/>
              <a:gd name="connsiteY1" fmla="*/ 0 h 2501342"/>
              <a:gd name="connsiteX2" fmla="*/ 2853594 w 2853594"/>
              <a:gd name="connsiteY2" fmla="*/ 2501342 h 2501342"/>
              <a:gd name="connsiteX3" fmla="*/ 0 w 2853594"/>
              <a:gd name="connsiteY3" fmla="*/ 2501342 h 2501342"/>
              <a:gd name="connsiteX4" fmla="*/ 0 w 2853594"/>
              <a:gd name="connsiteY4" fmla="*/ 0 h 250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594" h="2501342">
                <a:moveTo>
                  <a:pt x="0" y="0"/>
                </a:moveTo>
                <a:lnTo>
                  <a:pt x="2853594" y="0"/>
                </a:lnTo>
                <a:lnTo>
                  <a:pt x="2853594" y="2501342"/>
                </a:lnTo>
                <a:lnTo>
                  <a:pt x="0" y="2501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defTabSz="2889250">
              <a:lnSpc>
                <a:spcPct val="90000"/>
              </a:lnSpc>
              <a:spcBef>
                <a:spcPct val="0"/>
              </a:spcBef>
              <a:spcAft>
                <a:spcPct val="35000"/>
              </a:spcAft>
            </a:pPr>
            <a:endParaRPr lang="en-US" sz="6500">
              <a:solidFill>
                <a:srgbClr val="505050">
                  <a:hueOff val="0"/>
                  <a:satOff val="0"/>
                  <a:lumOff val="0"/>
                  <a:alphaOff val="0"/>
                </a:srgbClr>
              </a:solidFill>
            </a:endParaRPr>
          </a:p>
        </p:txBody>
      </p:sp>
      <p:sp>
        <p:nvSpPr>
          <p:cNvPr id="9" name="Rectangle 8"/>
          <p:cNvSpPr/>
          <p:nvPr/>
        </p:nvSpPr>
        <p:spPr>
          <a:xfrm>
            <a:off x="1675964" y="4219443"/>
            <a:ext cx="12366578" cy="3006977"/>
          </a:xfrm>
          <a:prstGeom prst="rect">
            <a:avLst/>
          </a:prstGeom>
        </p:spPr>
        <p:txBody>
          <a:bodyPr wrap="square">
            <a:spAutoFit/>
          </a:bodyPr>
          <a:lstStyle/>
          <a:p>
            <a:pPr marL="457200" indent="-457200">
              <a:lnSpc>
                <a:spcPct val="120000"/>
              </a:lnSpc>
              <a:buFont typeface="Arial" panose="020B0604020202020204" pitchFamily="34" charset="0"/>
              <a:buChar char="•"/>
            </a:pPr>
            <a:r>
              <a:rPr lang="en-US" sz="3199" dirty="0" err="1">
                <a:solidFill>
                  <a:srgbClr val="FFFFFF">
                    <a:lumMod val="50000"/>
                  </a:srgbClr>
                </a:solidFill>
              </a:rPr>
              <a:t>Xxx</a:t>
            </a:r>
            <a:endParaRPr lang="en-US" sz="3199" dirty="0">
              <a:solidFill>
                <a:srgbClr val="FFFFFF">
                  <a:lumMod val="50000"/>
                </a:srgbClr>
              </a:solidFill>
            </a:endParaRPr>
          </a:p>
          <a:p>
            <a:pPr marL="457200" indent="-457200">
              <a:lnSpc>
                <a:spcPct val="120000"/>
              </a:lnSpc>
              <a:buFont typeface="Arial" panose="020B0604020202020204" pitchFamily="34" charset="0"/>
              <a:buChar char="•"/>
            </a:pPr>
            <a:r>
              <a:rPr lang="en-US" sz="3199" dirty="0" err="1">
                <a:solidFill>
                  <a:srgbClr val="FFFFFF">
                    <a:lumMod val="50000"/>
                  </a:srgbClr>
                </a:solidFill>
              </a:rPr>
              <a:t>Xxx</a:t>
            </a:r>
            <a:endParaRPr lang="en-US" sz="3199" dirty="0">
              <a:solidFill>
                <a:srgbClr val="FFFFFF">
                  <a:lumMod val="50000"/>
                </a:srgbClr>
              </a:solidFill>
            </a:endParaRPr>
          </a:p>
          <a:p>
            <a:pPr marL="457200" indent="-457200">
              <a:lnSpc>
                <a:spcPct val="120000"/>
              </a:lnSpc>
              <a:buFont typeface="Arial" panose="020B0604020202020204" pitchFamily="34" charset="0"/>
              <a:buChar char="•"/>
            </a:pPr>
            <a:r>
              <a:rPr lang="en-US" sz="3199" dirty="0" err="1">
                <a:solidFill>
                  <a:srgbClr val="FFFFFF">
                    <a:lumMod val="50000"/>
                  </a:srgbClr>
                </a:solidFill>
              </a:rPr>
              <a:t>Xxx</a:t>
            </a:r>
            <a:endParaRPr lang="en-US" sz="3199" dirty="0">
              <a:solidFill>
                <a:srgbClr val="FFFFFF">
                  <a:lumMod val="50000"/>
                </a:srgbClr>
              </a:solidFill>
            </a:endParaRPr>
          </a:p>
          <a:p>
            <a:pPr marL="457200" indent="-457200">
              <a:lnSpc>
                <a:spcPct val="120000"/>
              </a:lnSpc>
              <a:buFont typeface="Arial" panose="020B0604020202020204" pitchFamily="34" charset="0"/>
              <a:buChar char="•"/>
            </a:pPr>
            <a:r>
              <a:rPr lang="en-US" sz="3199" dirty="0" err="1">
                <a:solidFill>
                  <a:srgbClr val="FFFFFF">
                    <a:lumMod val="50000"/>
                  </a:srgbClr>
                </a:solidFill>
              </a:rPr>
              <a:t>Xxx</a:t>
            </a:r>
            <a:endParaRPr lang="en-US" sz="3199" dirty="0">
              <a:solidFill>
                <a:srgbClr val="FFFFFF">
                  <a:lumMod val="50000"/>
                </a:srgbClr>
              </a:solidFill>
            </a:endParaRPr>
          </a:p>
          <a:p>
            <a:pPr marL="457200" indent="-457200">
              <a:lnSpc>
                <a:spcPct val="120000"/>
              </a:lnSpc>
              <a:buFont typeface="Arial" panose="020B0604020202020204" pitchFamily="34" charset="0"/>
              <a:buChar char="•"/>
            </a:pPr>
            <a:r>
              <a:rPr lang="en-US" sz="3199" dirty="0">
                <a:solidFill>
                  <a:srgbClr val="FFFFFF">
                    <a:lumMod val="50000"/>
                  </a:srgbClr>
                </a:solidFill>
              </a:rPr>
              <a:t>xxx</a:t>
            </a:r>
          </a:p>
        </p:txBody>
      </p:sp>
      <p:sp>
        <p:nvSpPr>
          <p:cNvPr id="11" name="TextBox 10"/>
          <p:cNvSpPr txBox="1"/>
          <p:nvPr/>
        </p:nvSpPr>
        <p:spPr>
          <a:xfrm>
            <a:off x="1929897" y="11685484"/>
            <a:ext cx="3859795" cy="502445"/>
          </a:xfrm>
          <a:prstGeom prst="rect">
            <a:avLst/>
          </a:prstGeom>
          <a:noFill/>
        </p:spPr>
        <p:txBody>
          <a:bodyPr wrap="square" rtlCol="0">
            <a:spAutoFit/>
          </a:bodyPr>
          <a:lstStyle/>
          <a:p>
            <a:r>
              <a:rPr lang="en-US" sz="2665" dirty="0">
                <a:solidFill>
                  <a:srgbClr val="FFFFFF">
                    <a:lumMod val="50000"/>
                  </a:srgbClr>
                </a:solidFill>
              </a:rPr>
              <a:t>xxx</a:t>
            </a:r>
          </a:p>
        </p:txBody>
      </p:sp>
      <p:sp>
        <p:nvSpPr>
          <p:cNvPr id="12" name="TextBox 11"/>
          <p:cNvSpPr txBox="1"/>
          <p:nvPr/>
        </p:nvSpPr>
        <p:spPr>
          <a:xfrm>
            <a:off x="6367049" y="10822109"/>
            <a:ext cx="3859795" cy="502445"/>
          </a:xfrm>
          <a:prstGeom prst="rect">
            <a:avLst/>
          </a:prstGeom>
          <a:noFill/>
        </p:spPr>
        <p:txBody>
          <a:bodyPr wrap="square" rtlCol="0">
            <a:spAutoFit/>
          </a:bodyPr>
          <a:lstStyle/>
          <a:p>
            <a:r>
              <a:rPr lang="en-US" sz="2665" dirty="0">
                <a:solidFill>
                  <a:srgbClr val="FFFFFF">
                    <a:lumMod val="50000"/>
                  </a:srgbClr>
                </a:solidFill>
              </a:rPr>
              <a:t>xxx</a:t>
            </a:r>
          </a:p>
        </p:txBody>
      </p:sp>
      <p:sp>
        <p:nvSpPr>
          <p:cNvPr id="13" name="TextBox 12"/>
          <p:cNvSpPr txBox="1"/>
          <p:nvPr/>
        </p:nvSpPr>
        <p:spPr>
          <a:xfrm>
            <a:off x="10728021" y="9958733"/>
            <a:ext cx="3859795" cy="502445"/>
          </a:xfrm>
          <a:prstGeom prst="rect">
            <a:avLst/>
          </a:prstGeom>
          <a:noFill/>
        </p:spPr>
        <p:txBody>
          <a:bodyPr wrap="square" rtlCol="0">
            <a:spAutoFit/>
          </a:bodyPr>
          <a:lstStyle/>
          <a:p>
            <a:r>
              <a:rPr lang="en-US" sz="2665" dirty="0">
                <a:solidFill>
                  <a:srgbClr val="FFFFFF">
                    <a:lumMod val="50000"/>
                  </a:srgbClr>
                </a:solidFill>
              </a:rPr>
              <a:t>xxx</a:t>
            </a:r>
          </a:p>
        </p:txBody>
      </p:sp>
      <p:sp>
        <p:nvSpPr>
          <p:cNvPr id="14" name="TextBox 13"/>
          <p:cNvSpPr txBox="1"/>
          <p:nvPr/>
        </p:nvSpPr>
        <p:spPr>
          <a:xfrm>
            <a:off x="15139779" y="8866818"/>
            <a:ext cx="3859795" cy="502445"/>
          </a:xfrm>
          <a:prstGeom prst="rect">
            <a:avLst/>
          </a:prstGeom>
          <a:noFill/>
        </p:spPr>
        <p:txBody>
          <a:bodyPr wrap="square" rtlCol="0">
            <a:spAutoFit/>
          </a:bodyPr>
          <a:lstStyle/>
          <a:p>
            <a:r>
              <a:rPr lang="en-US" sz="2665" dirty="0">
                <a:solidFill>
                  <a:srgbClr val="FFFFFF">
                    <a:lumMod val="50000"/>
                  </a:srgbClr>
                </a:solidFill>
              </a:rPr>
              <a:t>xxx</a:t>
            </a:r>
          </a:p>
        </p:txBody>
      </p:sp>
      <p:sp>
        <p:nvSpPr>
          <p:cNvPr id="15" name="TextBox 14"/>
          <p:cNvSpPr txBox="1"/>
          <p:nvPr/>
        </p:nvSpPr>
        <p:spPr>
          <a:xfrm>
            <a:off x="19562258" y="7875107"/>
            <a:ext cx="3859795" cy="502445"/>
          </a:xfrm>
          <a:prstGeom prst="rect">
            <a:avLst/>
          </a:prstGeom>
          <a:noFill/>
        </p:spPr>
        <p:txBody>
          <a:bodyPr wrap="square" rtlCol="0">
            <a:spAutoFit/>
          </a:bodyPr>
          <a:lstStyle/>
          <a:p>
            <a:r>
              <a:rPr lang="en-US" sz="2665" dirty="0">
                <a:solidFill>
                  <a:srgbClr val="FFFFFF">
                    <a:lumMod val="50000"/>
                  </a:srgbClr>
                </a:solidFill>
              </a:rPr>
              <a:t>xxx</a:t>
            </a:r>
          </a:p>
        </p:txBody>
      </p:sp>
      <p:sp>
        <p:nvSpPr>
          <p:cNvPr id="16" name="TextBox 15"/>
          <p:cNvSpPr txBox="1"/>
          <p:nvPr/>
        </p:nvSpPr>
        <p:spPr>
          <a:xfrm>
            <a:off x="1295063" y="10054832"/>
            <a:ext cx="2818666" cy="913007"/>
          </a:xfrm>
          <a:prstGeom prst="rect">
            <a:avLst/>
          </a:prstGeom>
          <a:noFill/>
        </p:spPr>
        <p:txBody>
          <a:bodyPr wrap="square" rtlCol="0">
            <a:spAutoFit/>
          </a:bodyPr>
          <a:lstStyle/>
          <a:p>
            <a:r>
              <a:rPr lang="en-US" sz="5333" dirty="0">
                <a:solidFill>
                  <a:srgbClr val="505050"/>
                </a:solidFill>
              </a:rPr>
              <a:t>STEP 1</a:t>
            </a:r>
          </a:p>
        </p:txBody>
      </p:sp>
      <p:sp>
        <p:nvSpPr>
          <p:cNvPr id="17" name="TextBox 16"/>
          <p:cNvSpPr txBox="1"/>
          <p:nvPr/>
        </p:nvSpPr>
        <p:spPr>
          <a:xfrm>
            <a:off x="5579854" y="9216851"/>
            <a:ext cx="2818666" cy="913007"/>
          </a:xfrm>
          <a:prstGeom prst="rect">
            <a:avLst/>
          </a:prstGeom>
          <a:noFill/>
        </p:spPr>
        <p:txBody>
          <a:bodyPr wrap="square" rtlCol="0">
            <a:spAutoFit/>
          </a:bodyPr>
          <a:lstStyle/>
          <a:p>
            <a:r>
              <a:rPr lang="en-US" sz="5333" dirty="0">
                <a:solidFill>
                  <a:srgbClr val="505050"/>
                </a:solidFill>
              </a:rPr>
              <a:t>STEP 2</a:t>
            </a:r>
          </a:p>
        </p:txBody>
      </p:sp>
      <p:sp>
        <p:nvSpPr>
          <p:cNvPr id="18" name="TextBox 17"/>
          <p:cNvSpPr txBox="1"/>
          <p:nvPr/>
        </p:nvSpPr>
        <p:spPr>
          <a:xfrm>
            <a:off x="9991613" y="8350142"/>
            <a:ext cx="2818666" cy="913007"/>
          </a:xfrm>
          <a:prstGeom prst="rect">
            <a:avLst/>
          </a:prstGeom>
          <a:noFill/>
        </p:spPr>
        <p:txBody>
          <a:bodyPr wrap="square" rtlCol="0">
            <a:spAutoFit/>
          </a:bodyPr>
          <a:lstStyle/>
          <a:p>
            <a:r>
              <a:rPr lang="en-US" sz="5333" dirty="0">
                <a:solidFill>
                  <a:srgbClr val="505050"/>
                </a:solidFill>
              </a:rPr>
              <a:t>STEP 3</a:t>
            </a:r>
          </a:p>
        </p:txBody>
      </p:sp>
      <p:sp>
        <p:nvSpPr>
          <p:cNvPr id="19" name="TextBox 18"/>
          <p:cNvSpPr txBox="1"/>
          <p:nvPr/>
        </p:nvSpPr>
        <p:spPr>
          <a:xfrm>
            <a:off x="14377978" y="7236880"/>
            <a:ext cx="2818666" cy="913007"/>
          </a:xfrm>
          <a:prstGeom prst="rect">
            <a:avLst/>
          </a:prstGeom>
          <a:noFill/>
        </p:spPr>
        <p:txBody>
          <a:bodyPr wrap="square" rtlCol="0">
            <a:spAutoFit/>
          </a:bodyPr>
          <a:lstStyle/>
          <a:p>
            <a:r>
              <a:rPr lang="en-US" sz="5333" dirty="0">
                <a:solidFill>
                  <a:srgbClr val="505050"/>
                </a:solidFill>
              </a:rPr>
              <a:t>STEP 4</a:t>
            </a:r>
          </a:p>
        </p:txBody>
      </p:sp>
      <p:sp>
        <p:nvSpPr>
          <p:cNvPr id="20" name="TextBox 19"/>
          <p:cNvSpPr txBox="1"/>
          <p:nvPr/>
        </p:nvSpPr>
        <p:spPr>
          <a:xfrm>
            <a:off x="19035688" y="6359440"/>
            <a:ext cx="2818666" cy="913007"/>
          </a:xfrm>
          <a:prstGeom prst="rect">
            <a:avLst/>
          </a:prstGeom>
          <a:noFill/>
        </p:spPr>
        <p:txBody>
          <a:bodyPr wrap="square" rtlCol="0">
            <a:spAutoFit/>
          </a:bodyPr>
          <a:lstStyle/>
          <a:p>
            <a:r>
              <a:rPr lang="en-US" sz="5333" dirty="0">
                <a:solidFill>
                  <a:srgbClr val="505050"/>
                </a:solidFill>
              </a:rPr>
              <a:t>STEP 5</a:t>
            </a:r>
          </a:p>
        </p:txBody>
      </p:sp>
      <p:sp>
        <p:nvSpPr>
          <p:cNvPr id="22" name="Shape 1077"/>
          <p:cNvSpPr/>
          <p:nvPr/>
        </p:nvSpPr>
        <p:spPr>
          <a:xfrm>
            <a:off x="1625177" y="3400105"/>
            <a:ext cx="10292842" cy="882897"/>
          </a:xfrm>
          <a:prstGeom prst="rect">
            <a:avLst/>
          </a:prstGeom>
          <a:ln w="12700">
            <a:miter lim="400000"/>
          </a:ln>
          <a:extLst>
            <a:ext uri="{C572A759-6A51-4108-AA02-DFA0A04FC94B}">
              <ma14:wrappingTextBoxFlag xmlns:ma14="http://schemas.microsoft.com/office/mac/drawingml/2011/main" xmlns="" val="1"/>
            </a:ext>
          </a:extLst>
        </p:spPr>
        <p:txBody>
          <a:bodyPr wrap="square" lIns="71419" tIns="71419" rIns="71419" bIns="71419" anchor="ctr">
            <a:spAutoFit/>
          </a:bodyPr>
          <a:lstStyle>
            <a:lvl1pPr>
              <a:lnSpc>
                <a:spcPct val="100000"/>
              </a:lnSpc>
              <a:defRPr sz="5900" spc="-413">
                <a:solidFill>
                  <a:srgbClr val="FFFFFF"/>
                </a:solidFill>
                <a:latin typeface="+mn-lt"/>
                <a:ea typeface="+mn-ea"/>
                <a:cs typeface="+mn-cs"/>
                <a:sym typeface="Montserrat-Bold"/>
              </a:defRPr>
            </a:lvl1pPr>
          </a:lstStyle>
          <a:p>
            <a:r>
              <a:rPr lang="en-US" sz="4800" spc="0" dirty="0">
                <a:solidFill>
                  <a:srgbClr val="505050"/>
                </a:solidFill>
              </a:rPr>
              <a:t>xxx</a:t>
            </a:r>
          </a:p>
        </p:txBody>
      </p:sp>
      <p:cxnSp>
        <p:nvCxnSpPr>
          <p:cNvPr id="7" name="Straight Connector 6"/>
          <p:cNvCxnSpPr/>
          <p:nvPr/>
        </p:nvCxnSpPr>
        <p:spPr>
          <a:xfrm>
            <a:off x="1675964" y="7236880"/>
            <a:ext cx="1010970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2120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5964" y="4418529"/>
            <a:ext cx="20974936" cy="5022937"/>
          </a:xfrm>
          <a:prstGeom prst="rect">
            <a:avLst/>
          </a:prstGeom>
          <a:solidFill>
            <a:schemeClr val="bg1">
              <a:alpha val="52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err="1"/>
              <a:t>プロジェクト体制</a:t>
            </a:r>
            <a:endParaRPr lang="en-US" dirty="0"/>
          </a:p>
        </p:txBody>
      </p:sp>
      <p:sp>
        <p:nvSpPr>
          <p:cNvPr id="3" name="Text Placeholder 2"/>
          <p:cNvSpPr>
            <a:spLocks noGrp="1"/>
          </p:cNvSpPr>
          <p:nvPr>
            <p:ph type="body" sz="quarter" idx="13"/>
          </p:nvPr>
        </p:nvSpPr>
        <p:spPr/>
        <p:txBody>
          <a:bodyPr/>
          <a:lstStyle/>
          <a:p>
            <a:r>
              <a:rPr lang="en-US" dirty="0"/>
              <a:t>xxx</a:t>
            </a:r>
          </a:p>
        </p:txBody>
      </p:sp>
      <p:graphicFrame>
        <p:nvGraphicFramePr>
          <p:cNvPr id="4" name="Diagram 3"/>
          <p:cNvGraphicFramePr/>
          <p:nvPr>
            <p:extLst>
              <p:ext uri="{D42A27DB-BD31-4B8C-83A1-F6EECF244321}">
                <p14:modId xmlns:p14="http://schemas.microsoft.com/office/powerpoint/2010/main" val="959943772"/>
              </p:ext>
            </p:extLst>
          </p:nvPr>
        </p:nvGraphicFramePr>
        <p:xfrm>
          <a:off x="1904505" y="3666947"/>
          <a:ext cx="20517855" cy="652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29898" y="10904247"/>
            <a:ext cx="20517855" cy="584647"/>
          </a:xfrm>
          <a:prstGeom prst="rect">
            <a:avLst/>
          </a:prstGeom>
          <a:noFill/>
        </p:spPr>
        <p:txBody>
          <a:bodyPr wrap="square" rtlCol="0">
            <a:spAutoFit/>
          </a:bodyPr>
          <a:lstStyle/>
          <a:p>
            <a:pPr algn="ctr"/>
            <a:r>
              <a:rPr lang="en-US" sz="3199" dirty="0" err="1">
                <a:solidFill>
                  <a:srgbClr val="505050"/>
                </a:solidFill>
              </a:rPr>
              <a:t>xxxxxxxxxx</a:t>
            </a:r>
            <a:endParaRPr lang="en-US" sz="3199" dirty="0">
              <a:solidFill>
                <a:srgbClr val="505050"/>
              </a:solidFill>
            </a:endParaRPr>
          </a:p>
        </p:txBody>
      </p:sp>
    </p:spTree>
    <p:extLst>
      <p:ext uri="{BB962C8B-B14F-4D97-AF65-F5344CB8AC3E}">
        <p14:creationId xmlns:p14="http://schemas.microsoft.com/office/powerpoint/2010/main" val="36563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00345816"/>
              </p:ext>
            </p:extLst>
          </p:nvPr>
        </p:nvGraphicFramePr>
        <p:xfrm>
          <a:off x="1032940" y="3671215"/>
          <a:ext cx="22368283" cy="8797988"/>
        </p:xfrm>
        <a:graphic>
          <a:graphicData uri="http://schemas.openxmlformats.org/drawingml/2006/table">
            <a:tbl>
              <a:tblPr firstRow="1" bandRow="1">
                <a:tableStyleId>{3B4B98B0-60AC-42C2-AFA5-B58CD77FA1E5}</a:tableStyleId>
              </a:tblPr>
              <a:tblGrid>
                <a:gridCol w="1906677">
                  <a:extLst>
                    <a:ext uri="{9D8B030D-6E8A-4147-A177-3AD203B41FA5}">
                      <a16:colId xmlns:a16="http://schemas.microsoft.com/office/drawing/2014/main" val="20000"/>
                    </a:ext>
                  </a:extLst>
                </a:gridCol>
                <a:gridCol w="538216">
                  <a:extLst>
                    <a:ext uri="{9D8B030D-6E8A-4147-A177-3AD203B41FA5}">
                      <a16:colId xmlns:a16="http://schemas.microsoft.com/office/drawing/2014/main" val="20001"/>
                    </a:ext>
                  </a:extLst>
                </a:gridCol>
                <a:gridCol w="664113">
                  <a:extLst>
                    <a:ext uri="{9D8B030D-6E8A-4147-A177-3AD203B41FA5}">
                      <a16:colId xmlns:a16="http://schemas.microsoft.com/office/drawing/2014/main" val="20002"/>
                    </a:ext>
                  </a:extLst>
                </a:gridCol>
                <a:gridCol w="664113">
                  <a:extLst>
                    <a:ext uri="{9D8B030D-6E8A-4147-A177-3AD203B41FA5}">
                      <a16:colId xmlns:a16="http://schemas.microsoft.com/office/drawing/2014/main" val="20003"/>
                    </a:ext>
                  </a:extLst>
                </a:gridCol>
                <a:gridCol w="664113">
                  <a:extLst>
                    <a:ext uri="{9D8B030D-6E8A-4147-A177-3AD203B41FA5}">
                      <a16:colId xmlns:a16="http://schemas.microsoft.com/office/drawing/2014/main" val="20004"/>
                    </a:ext>
                  </a:extLst>
                </a:gridCol>
                <a:gridCol w="664113">
                  <a:extLst>
                    <a:ext uri="{9D8B030D-6E8A-4147-A177-3AD203B41FA5}">
                      <a16:colId xmlns:a16="http://schemas.microsoft.com/office/drawing/2014/main" val="20005"/>
                    </a:ext>
                  </a:extLst>
                </a:gridCol>
                <a:gridCol w="664113">
                  <a:extLst>
                    <a:ext uri="{9D8B030D-6E8A-4147-A177-3AD203B41FA5}">
                      <a16:colId xmlns:a16="http://schemas.microsoft.com/office/drawing/2014/main" val="20006"/>
                    </a:ext>
                  </a:extLst>
                </a:gridCol>
                <a:gridCol w="664113">
                  <a:extLst>
                    <a:ext uri="{9D8B030D-6E8A-4147-A177-3AD203B41FA5}">
                      <a16:colId xmlns:a16="http://schemas.microsoft.com/office/drawing/2014/main" val="20007"/>
                    </a:ext>
                  </a:extLst>
                </a:gridCol>
                <a:gridCol w="664113">
                  <a:extLst>
                    <a:ext uri="{9D8B030D-6E8A-4147-A177-3AD203B41FA5}">
                      <a16:colId xmlns:a16="http://schemas.microsoft.com/office/drawing/2014/main" val="20008"/>
                    </a:ext>
                  </a:extLst>
                </a:gridCol>
                <a:gridCol w="664113">
                  <a:extLst>
                    <a:ext uri="{9D8B030D-6E8A-4147-A177-3AD203B41FA5}">
                      <a16:colId xmlns:a16="http://schemas.microsoft.com/office/drawing/2014/main" val="20009"/>
                    </a:ext>
                  </a:extLst>
                </a:gridCol>
                <a:gridCol w="664113">
                  <a:extLst>
                    <a:ext uri="{9D8B030D-6E8A-4147-A177-3AD203B41FA5}">
                      <a16:colId xmlns:a16="http://schemas.microsoft.com/office/drawing/2014/main" val="20010"/>
                    </a:ext>
                  </a:extLst>
                </a:gridCol>
                <a:gridCol w="664113">
                  <a:extLst>
                    <a:ext uri="{9D8B030D-6E8A-4147-A177-3AD203B41FA5}">
                      <a16:colId xmlns:a16="http://schemas.microsoft.com/office/drawing/2014/main" val="20011"/>
                    </a:ext>
                  </a:extLst>
                </a:gridCol>
                <a:gridCol w="664113">
                  <a:extLst>
                    <a:ext uri="{9D8B030D-6E8A-4147-A177-3AD203B41FA5}">
                      <a16:colId xmlns:a16="http://schemas.microsoft.com/office/drawing/2014/main" val="20012"/>
                    </a:ext>
                  </a:extLst>
                </a:gridCol>
                <a:gridCol w="664113">
                  <a:extLst>
                    <a:ext uri="{9D8B030D-6E8A-4147-A177-3AD203B41FA5}">
                      <a16:colId xmlns:a16="http://schemas.microsoft.com/office/drawing/2014/main" val="20013"/>
                    </a:ext>
                  </a:extLst>
                </a:gridCol>
                <a:gridCol w="664113">
                  <a:extLst>
                    <a:ext uri="{9D8B030D-6E8A-4147-A177-3AD203B41FA5}">
                      <a16:colId xmlns:a16="http://schemas.microsoft.com/office/drawing/2014/main" val="20014"/>
                    </a:ext>
                  </a:extLst>
                </a:gridCol>
                <a:gridCol w="664113">
                  <a:extLst>
                    <a:ext uri="{9D8B030D-6E8A-4147-A177-3AD203B41FA5}">
                      <a16:colId xmlns:a16="http://schemas.microsoft.com/office/drawing/2014/main" val="20015"/>
                    </a:ext>
                  </a:extLst>
                </a:gridCol>
                <a:gridCol w="664113">
                  <a:extLst>
                    <a:ext uri="{9D8B030D-6E8A-4147-A177-3AD203B41FA5}">
                      <a16:colId xmlns:a16="http://schemas.microsoft.com/office/drawing/2014/main" val="20016"/>
                    </a:ext>
                  </a:extLst>
                </a:gridCol>
                <a:gridCol w="664113">
                  <a:extLst>
                    <a:ext uri="{9D8B030D-6E8A-4147-A177-3AD203B41FA5}">
                      <a16:colId xmlns:a16="http://schemas.microsoft.com/office/drawing/2014/main" val="20017"/>
                    </a:ext>
                  </a:extLst>
                </a:gridCol>
                <a:gridCol w="664113">
                  <a:extLst>
                    <a:ext uri="{9D8B030D-6E8A-4147-A177-3AD203B41FA5}">
                      <a16:colId xmlns:a16="http://schemas.microsoft.com/office/drawing/2014/main" val="20018"/>
                    </a:ext>
                  </a:extLst>
                </a:gridCol>
                <a:gridCol w="664113">
                  <a:extLst>
                    <a:ext uri="{9D8B030D-6E8A-4147-A177-3AD203B41FA5}">
                      <a16:colId xmlns:a16="http://schemas.microsoft.com/office/drawing/2014/main" val="20019"/>
                    </a:ext>
                  </a:extLst>
                </a:gridCol>
                <a:gridCol w="664113">
                  <a:extLst>
                    <a:ext uri="{9D8B030D-6E8A-4147-A177-3AD203B41FA5}">
                      <a16:colId xmlns:a16="http://schemas.microsoft.com/office/drawing/2014/main" val="20020"/>
                    </a:ext>
                  </a:extLst>
                </a:gridCol>
                <a:gridCol w="664113">
                  <a:extLst>
                    <a:ext uri="{9D8B030D-6E8A-4147-A177-3AD203B41FA5}">
                      <a16:colId xmlns:a16="http://schemas.microsoft.com/office/drawing/2014/main" val="20021"/>
                    </a:ext>
                  </a:extLst>
                </a:gridCol>
                <a:gridCol w="664113">
                  <a:extLst>
                    <a:ext uri="{9D8B030D-6E8A-4147-A177-3AD203B41FA5}">
                      <a16:colId xmlns:a16="http://schemas.microsoft.com/office/drawing/2014/main" val="20022"/>
                    </a:ext>
                  </a:extLst>
                </a:gridCol>
                <a:gridCol w="664113">
                  <a:extLst>
                    <a:ext uri="{9D8B030D-6E8A-4147-A177-3AD203B41FA5}">
                      <a16:colId xmlns:a16="http://schemas.microsoft.com/office/drawing/2014/main" val="20023"/>
                    </a:ext>
                  </a:extLst>
                </a:gridCol>
                <a:gridCol w="664113">
                  <a:extLst>
                    <a:ext uri="{9D8B030D-6E8A-4147-A177-3AD203B41FA5}">
                      <a16:colId xmlns:a16="http://schemas.microsoft.com/office/drawing/2014/main" val="20024"/>
                    </a:ext>
                  </a:extLst>
                </a:gridCol>
                <a:gridCol w="664113">
                  <a:extLst>
                    <a:ext uri="{9D8B030D-6E8A-4147-A177-3AD203B41FA5}">
                      <a16:colId xmlns:a16="http://schemas.microsoft.com/office/drawing/2014/main" val="20025"/>
                    </a:ext>
                  </a:extLst>
                </a:gridCol>
                <a:gridCol w="664113">
                  <a:extLst>
                    <a:ext uri="{9D8B030D-6E8A-4147-A177-3AD203B41FA5}">
                      <a16:colId xmlns:a16="http://schemas.microsoft.com/office/drawing/2014/main" val="20026"/>
                    </a:ext>
                  </a:extLst>
                </a:gridCol>
                <a:gridCol w="664113">
                  <a:extLst>
                    <a:ext uri="{9D8B030D-6E8A-4147-A177-3AD203B41FA5}">
                      <a16:colId xmlns:a16="http://schemas.microsoft.com/office/drawing/2014/main" val="20027"/>
                    </a:ext>
                  </a:extLst>
                </a:gridCol>
                <a:gridCol w="664113">
                  <a:extLst>
                    <a:ext uri="{9D8B030D-6E8A-4147-A177-3AD203B41FA5}">
                      <a16:colId xmlns:a16="http://schemas.microsoft.com/office/drawing/2014/main" val="20028"/>
                    </a:ext>
                  </a:extLst>
                </a:gridCol>
                <a:gridCol w="664113">
                  <a:extLst>
                    <a:ext uri="{9D8B030D-6E8A-4147-A177-3AD203B41FA5}">
                      <a16:colId xmlns:a16="http://schemas.microsoft.com/office/drawing/2014/main" val="20029"/>
                    </a:ext>
                  </a:extLst>
                </a:gridCol>
                <a:gridCol w="664113">
                  <a:extLst>
                    <a:ext uri="{9D8B030D-6E8A-4147-A177-3AD203B41FA5}">
                      <a16:colId xmlns:a16="http://schemas.microsoft.com/office/drawing/2014/main" val="20030"/>
                    </a:ext>
                  </a:extLst>
                </a:gridCol>
                <a:gridCol w="664113">
                  <a:extLst>
                    <a:ext uri="{9D8B030D-6E8A-4147-A177-3AD203B41FA5}">
                      <a16:colId xmlns:a16="http://schemas.microsoft.com/office/drawing/2014/main" val="20031"/>
                    </a:ext>
                  </a:extLst>
                </a:gridCol>
              </a:tblGrid>
              <a:tr h="815532">
                <a:tc>
                  <a:txBody>
                    <a:bodyPr/>
                    <a:lstStyle/>
                    <a:p>
                      <a:pPr algn="l"/>
                      <a:r>
                        <a:rPr lang="en-US" sz="2200" dirty="0">
                          <a:solidFill>
                            <a:schemeClr val="bg1"/>
                          </a:solidFill>
                          <a:latin typeface="Lato Regular"/>
                          <a:cs typeface="Lato Regular"/>
                        </a:rPr>
                        <a:t>2017</a:t>
                      </a:r>
                    </a:p>
                  </a:txBody>
                  <a:tcPr marL="243715" marR="243715" marT="121888" marB="121888" anchor="ctr">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3</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4</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5</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6</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7</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8</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9</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10</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11</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12</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13</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14</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15</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16</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17</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18</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19</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20</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21</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22</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23</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24</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25</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26</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27</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28</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29</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30</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1"/>
                    </a:solidFill>
                  </a:tcPr>
                </a:tc>
                <a:tc>
                  <a:txBody>
                    <a:bodyPr/>
                    <a:lstStyle/>
                    <a:p>
                      <a:pPr algn="ctr"/>
                      <a:r>
                        <a:rPr lang="en-US" sz="2000" b="0" i="0" dirty="0">
                          <a:solidFill>
                            <a:schemeClr val="bg1"/>
                          </a:solidFill>
                          <a:latin typeface="Lato Regular"/>
                          <a:cs typeface="Lato Regular"/>
                        </a:rPr>
                        <a:t>31</a:t>
                      </a:r>
                    </a:p>
                  </a:txBody>
                  <a:tcPr marL="0" marR="0" marT="121888" marB="121888" anchor="ctr">
                    <a:lnL w="3175" cap="flat" cmpd="sng" algn="ctr">
                      <a:solidFill>
                        <a:srgbClr val="4E5663">
                          <a:lumMod val="60000"/>
                          <a:lumOff val="40000"/>
                        </a:srgb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670261">
                <a:tc>
                  <a:txBody>
                    <a:bodyPr/>
                    <a:lstStyle/>
                    <a:p>
                      <a:pPr algn="l"/>
                      <a:r>
                        <a:rPr lang="en-US" sz="2200" dirty="0">
                          <a:solidFill>
                            <a:schemeClr val="bg1"/>
                          </a:solidFill>
                          <a:latin typeface="Lato Regular"/>
                          <a:cs typeface="Lato Regular"/>
                        </a:rPr>
                        <a:t>１月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9525" cap="flat" cmpd="sng" algn="ctr">
                      <a:solidFill>
                        <a:schemeClr val="bg1">
                          <a:lumMod val="75000"/>
                        </a:schemeClr>
                      </a:solidFill>
                      <a:prstDash val="solid"/>
                      <a:round/>
                      <a:headEnd type="none" w="med" len="med"/>
                      <a:tailEnd type="none" w="med" len="med"/>
                    </a:lnR>
                    <a:solidFill>
                      <a:srgbClr val="E9E9E9">
                        <a:alpha val="30000"/>
                      </a:srgbClr>
                    </a:solidFill>
                  </a:tcPr>
                </a:tc>
                <a:extLst>
                  <a:ext uri="{0D108BD9-81ED-4DB2-BD59-A6C34878D82A}">
                    <a16:rowId xmlns:a16="http://schemas.microsoft.com/office/drawing/2014/main" val="10001"/>
                  </a:ext>
                </a:extLst>
              </a:tr>
              <a:tr h="670261">
                <a:tc>
                  <a:txBody>
                    <a:bodyPr/>
                    <a:lstStyle/>
                    <a:p>
                      <a:pPr algn="l"/>
                      <a:r>
                        <a:rPr lang="en-US" sz="2200" dirty="0">
                          <a:solidFill>
                            <a:schemeClr val="bg1"/>
                          </a:solidFill>
                          <a:latin typeface="Lato Regular"/>
                          <a:cs typeface="Lato Regular"/>
                        </a:rPr>
                        <a:t>２月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609585">
                <a:tc>
                  <a:txBody>
                    <a:bodyPr/>
                    <a:lstStyle/>
                    <a:p>
                      <a:pPr algn="l"/>
                      <a:r>
                        <a:rPr lang="en-US" sz="2200" dirty="0">
                          <a:solidFill>
                            <a:schemeClr val="bg1"/>
                          </a:solidFill>
                          <a:latin typeface="Lato Regular"/>
                          <a:cs typeface="Lato Regular"/>
                        </a:rPr>
                        <a:t>３月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9525" cap="flat" cmpd="sng" algn="ctr">
                      <a:solidFill>
                        <a:schemeClr val="bg1">
                          <a:lumMod val="75000"/>
                        </a:schemeClr>
                      </a:solidFill>
                      <a:prstDash val="solid"/>
                      <a:round/>
                      <a:headEnd type="none" w="med" len="med"/>
                      <a:tailEnd type="none" w="med" len="med"/>
                    </a:lnR>
                    <a:solidFill>
                      <a:srgbClr val="E9E9E9">
                        <a:alpha val="30000"/>
                      </a:srgbClr>
                    </a:solidFill>
                  </a:tcPr>
                </a:tc>
                <a:extLst>
                  <a:ext uri="{0D108BD9-81ED-4DB2-BD59-A6C34878D82A}">
                    <a16:rowId xmlns:a16="http://schemas.microsoft.com/office/drawing/2014/main" val="10003"/>
                  </a:ext>
                </a:extLst>
              </a:tr>
              <a:tr h="670261">
                <a:tc>
                  <a:txBody>
                    <a:bodyPr/>
                    <a:lstStyle/>
                    <a:p>
                      <a:pPr algn="l"/>
                      <a:r>
                        <a:rPr lang="en-US" sz="2200" dirty="0">
                          <a:solidFill>
                            <a:schemeClr val="bg1"/>
                          </a:solidFill>
                          <a:latin typeface="Lato Regular"/>
                          <a:cs typeface="Lato Regular"/>
                        </a:rPr>
                        <a:t>４月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670261">
                <a:tc>
                  <a:txBody>
                    <a:bodyPr/>
                    <a:lstStyle/>
                    <a:p>
                      <a:pPr algn="l"/>
                      <a:r>
                        <a:rPr lang="en-US" sz="2200" dirty="0">
                          <a:solidFill>
                            <a:schemeClr val="bg1"/>
                          </a:solidFill>
                          <a:latin typeface="Lato Regular"/>
                          <a:cs typeface="Lato Regular"/>
                        </a:rPr>
                        <a:t>５月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9525" cap="flat" cmpd="sng" algn="ctr">
                      <a:solidFill>
                        <a:schemeClr val="bg1">
                          <a:lumMod val="75000"/>
                        </a:schemeClr>
                      </a:solidFill>
                      <a:prstDash val="solid"/>
                      <a:round/>
                      <a:headEnd type="none" w="med" len="med"/>
                      <a:tailEnd type="none" w="med" len="med"/>
                    </a:lnR>
                    <a:solidFill>
                      <a:srgbClr val="E9E9E9">
                        <a:alpha val="30000"/>
                      </a:srgbClr>
                    </a:solidFill>
                  </a:tcPr>
                </a:tc>
                <a:extLst>
                  <a:ext uri="{0D108BD9-81ED-4DB2-BD59-A6C34878D82A}">
                    <a16:rowId xmlns:a16="http://schemas.microsoft.com/office/drawing/2014/main" val="10005"/>
                  </a:ext>
                </a:extLst>
              </a:tr>
              <a:tr h="670261">
                <a:tc>
                  <a:txBody>
                    <a:bodyPr/>
                    <a:lstStyle/>
                    <a:p>
                      <a:pPr algn="l"/>
                      <a:r>
                        <a:rPr lang="en-US" sz="2200" dirty="0">
                          <a:solidFill>
                            <a:schemeClr val="bg1"/>
                          </a:solidFill>
                          <a:latin typeface="Lato Regular"/>
                          <a:cs typeface="Lato Regular"/>
                        </a:rPr>
                        <a:t>６月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670261">
                <a:tc>
                  <a:txBody>
                    <a:bodyPr/>
                    <a:lstStyle/>
                    <a:p>
                      <a:pPr algn="l"/>
                      <a:r>
                        <a:rPr lang="en-US" sz="2200" dirty="0">
                          <a:solidFill>
                            <a:schemeClr val="bg1"/>
                          </a:solidFill>
                          <a:latin typeface="Lato Regular"/>
                          <a:cs typeface="Lato Regular"/>
                        </a:rPr>
                        <a:t>７月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9525" cap="flat" cmpd="sng" algn="ctr">
                      <a:solidFill>
                        <a:schemeClr val="bg1">
                          <a:lumMod val="75000"/>
                        </a:schemeClr>
                      </a:solidFill>
                      <a:prstDash val="solid"/>
                      <a:round/>
                      <a:headEnd type="none" w="med" len="med"/>
                      <a:tailEnd type="none" w="med" len="med"/>
                    </a:lnR>
                    <a:solidFill>
                      <a:srgbClr val="E9E9E9">
                        <a:alpha val="30000"/>
                      </a:srgbClr>
                    </a:solidFill>
                  </a:tcPr>
                </a:tc>
                <a:extLst>
                  <a:ext uri="{0D108BD9-81ED-4DB2-BD59-A6C34878D82A}">
                    <a16:rowId xmlns:a16="http://schemas.microsoft.com/office/drawing/2014/main" val="10007"/>
                  </a:ext>
                </a:extLst>
              </a:tr>
              <a:tr h="670261">
                <a:tc>
                  <a:txBody>
                    <a:bodyPr/>
                    <a:lstStyle/>
                    <a:p>
                      <a:pPr algn="l"/>
                      <a:r>
                        <a:rPr lang="en-US" sz="2200" dirty="0">
                          <a:solidFill>
                            <a:schemeClr val="bg1"/>
                          </a:solidFill>
                          <a:latin typeface="Lato Regular"/>
                          <a:cs typeface="Lato Regular"/>
                        </a:rPr>
                        <a:t>８月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670261">
                <a:tc>
                  <a:txBody>
                    <a:bodyPr/>
                    <a:lstStyle/>
                    <a:p>
                      <a:pPr algn="l"/>
                      <a:r>
                        <a:rPr lang="en-US" sz="2200" dirty="0">
                          <a:solidFill>
                            <a:schemeClr val="bg1"/>
                          </a:solidFill>
                          <a:latin typeface="Lato Regular"/>
                          <a:cs typeface="Lato Regular"/>
                        </a:rPr>
                        <a:t>９月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9525" cap="flat" cmpd="sng" algn="ctr">
                      <a:solidFill>
                        <a:schemeClr val="bg1">
                          <a:lumMod val="75000"/>
                        </a:schemeClr>
                      </a:solidFill>
                      <a:prstDash val="solid"/>
                      <a:round/>
                      <a:headEnd type="none" w="med" len="med"/>
                      <a:tailEnd type="none" w="med" len="med"/>
                    </a:lnR>
                    <a:solidFill>
                      <a:srgbClr val="E9E9E9">
                        <a:alpha val="30000"/>
                      </a:srgbClr>
                    </a:solidFill>
                  </a:tcPr>
                </a:tc>
                <a:extLst>
                  <a:ext uri="{0D108BD9-81ED-4DB2-BD59-A6C34878D82A}">
                    <a16:rowId xmlns:a16="http://schemas.microsoft.com/office/drawing/2014/main" val="10009"/>
                  </a:ext>
                </a:extLst>
              </a:tr>
              <a:tr h="670261">
                <a:tc>
                  <a:txBody>
                    <a:bodyPr/>
                    <a:lstStyle/>
                    <a:p>
                      <a:pPr algn="l"/>
                      <a:r>
                        <a:rPr lang="en-US" sz="2200" dirty="0">
                          <a:solidFill>
                            <a:schemeClr val="bg1"/>
                          </a:solidFill>
                          <a:latin typeface="Lato Regular"/>
                          <a:cs typeface="Lato Regular"/>
                        </a:rPr>
                        <a:t>１０月</a:t>
                      </a:r>
                    </a:p>
                  </a:txBody>
                  <a:tcPr marL="243715" marR="243715" marT="121888" marB="121888" anchor="c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solidFill>
                        <a:srgbClr val="E7535F">
                          <a:lumMod val="20000"/>
                          <a:lumOff val="80000"/>
                        </a:srgb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10"/>
                  </a:ext>
                </a:extLst>
              </a:tr>
              <a:tr h="670261">
                <a:tc>
                  <a:txBody>
                    <a:bodyPr/>
                    <a:lstStyle/>
                    <a:p>
                      <a:pPr algn="l"/>
                      <a:r>
                        <a:rPr lang="en-US" sz="2200" dirty="0">
                          <a:solidFill>
                            <a:schemeClr val="bg1"/>
                          </a:solidFill>
                          <a:latin typeface="Lato Regular"/>
                          <a:cs typeface="Lato Regular"/>
                        </a:rPr>
                        <a:t>１１月</a:t>
                      </a:r>
                    </a:p>
                  </a:txBody>
                  <a:tcPr marL="243715" marR="243715" marT="121888" marB="121888" anchor="ctr">
                    <a:lnB>
                      <a:noFill/>
                    </a:lnB>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B>
                      <a:noFill/>
                    </a:lnB>
                    <a:solidFill>
                      <a:srgbClr val="E9E9E9">
                        <a:alpha val="30000"/>
                      </a:srgb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R w="9525" cap="flat" cmpd="sng" algn="ctr">
                      <a:solidFill>
                        <a:schemeClr val="bg1">
                          <a:lumMod val="75000"/>
                        </a:schemeClr>
                      </a:solidFill>
                      <a:prstDash val="solid"/>
                      <a:round/>
                      <a:headEnd type="none" w="med" len="med"/>
                      <a:tailEnd type="none" w="med" len="med"/>
                    </a:lnR>
                    <a:lnB>
                      <a:noFill/>
                    </a:lnB>
                    <a:solidFill>
                      <a:srgbClr val="E9E9E9">
                        <a:alpha val="30000"/>
                      </a:srgbClr>
                    </a:solidFill>
                  </a:tcPr>
                </a:tc>
                <a:extLst>
                  <a:ext uri="{0D108BD9-81ED-4DB2-BD59-A6C34878D82A}">
                    <a16:rowId xmlns:a16="http://schemas.microsoft.com/office/drawing/2014/main" val="10011"/>
                  </a:ext>
                </a:extLst>
              </a:tr>
              <a:tr h="670261">
                <a:tc>
                  <a:txBody>
                    <a:bodyPr/>
                    <a:lstStyle/>
                    <a:p>
                      <a:pPr algn="l"/>
                      <a:r>
                        <a:rPr lang="en-US" sz="2200" dirty="0">
                          <a:solidFill>
                            <a:schemeClr val="bg1"/>
                          </a:solidFill>
                          <a:latin typeface="Lato Regular"/>
                          <a:cs typeface="Lato Regular"/>
                        </a:rPr>
                        <a:t>１２月</a:t>
                      </a:r>
                    </a:p>
                  </a:txBody>
                  <a:tcPr marL="243715" marR="243715" marT="121888" marB="121888" anchor="ctr">
                    <a:lnL>
                      <a:noFill/>
                    </a:lnL>
                    <a:lnR>
                      <a:noFill/>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a:noFill/>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200" dirty="0">
                        <a:solidFill>
                          <a:schemeClr val="bg1"/>
                        </a:solidFill>
                        <a:latin typeface="Lato Regular"/>
                        <a:cs typeface="Lato Regular"/>
                      </a:endParaRPr>
                    </a:p>
                  </a:txBody>
                  <a:tcPr marL="243715" marR="243715" marT="121888" marB="121888" anchor="ctr">
                    <a:lnL w="317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grpSp>
        <p:nvGrpSpPr>
          <p:cNvPr id="7" name="Group 6"/>
          <p:cNvGrpSpPr/>
          <p:nvPr/>
        </p:nvGrpSpPr>
        <p:grpSpPr>
          <a:xfrm>
            <a:off x="11808182" y="5256530"/>
            <a:ext cx="7976602" cy="618275"/>
            <a:chOff x="4058477" y="1648789"/>
            <a:chExt cx="2992784" cy="231913"/>
          </a:xfrm>
        </p:grpSpPr>
        <p:sp>
          <p:nvSpPr>
            <p:cNvPr id="13" name="Rounded Rectangle 12"/>
            <p:cNvSpPr/>
            <p:nvPr/>
          </p:nvSpPr>
          <p:spPr>
            <a:xfrm>
              <a:off x="4285478" y="1672688"/>
              <a:ext cx="2538782" cy="127508"/>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24" name="Text Placeholder 2"/>
            <p:cNvSpPr txBox="1">
              <a:spLocks/>
            </p:cNvSpPr>
            <p:nvPr/>
          </p:nvSpPr>
          <p:spPr>
            <a:xfrm>
              <a:off x="4058477" y="1648789"/>
              <a:ext cx="2992784"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開発</a:t>
              </a:r>
              <a:endParaRPr lang="en-US" sz="1900" dirty="0">
                <a:solidFill>
                  <a:srgbClr val="FFFFFF"/>
                </a:solidFill>
                <a:latin typeface="Lato Regular"/>
                <a:cs typeface="Lato Regular"/>
              </a:endParaRPr>
            </a:p>
          </p:txBody>
        </p:sp>
      </p:grpSp>
      <p:grpSp>
        <p:nvGrpSpPr>
          <p:cNvPr id="4" name="Group 3"/>
          <p:cNvGrpSpPr/>
          <p:nvPr/>
        </p:nvGrpSpPr>
        <p:grpSpPr>
          <a:xfrm>
            <a:off x="9848415" y="4615385"/>
            <a:ext cx="4674474" cy="618275"/>
            <a:chOff x="2807115" y="1400310"/>
            <a:chExt cx="1753841" cy="231913"/>
          </a:xfrm>
        </p:grpSpPr>
        <p:sp>
          <p:nvSpPr>
            <p:cNvPr id="10" name="Rounded Rectangle 9"/>
            <p:cNvSpPr/>
            <p:nvPr/>
          </p:nvSpPr>
          <p:spPr>
            <a:xfrm>
              <a:off x="2816085" y="1415855"/>
              <a:ext cx="1744871" cy="127508"/>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25" name="Text Placeholder 2"/>
            <p:cNvSpPr txBox="1">
              <a:spLocks/>
            </p:cNvSpPr>
            <p:nvPr/>
          </p:nvSpPr>
          <p:spPr>
            <a:xfrm>
              <a:off x="2807115" y="1400310"/>
              <a:ext cx="1753841"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要件定義</a:t>
              </a:r>
              <a:endParaRPr lang="en-US" sz="1900" dirty="0">
                <a:solidFill>
                  <a:srgbClr val="FFFFFF"/>
                </a:solidFill>
                <a:latin typeface="Lato Regular"/>
                <a:cs typeface="Lato Regular"/>
              </a:endParaRPr>
            </a:p>
          </p:txBody>
        </p:sp>
      </p:grpSp>
      <p:grpSp>
        <p:nvGrpSpPr>
          <p:cNvPr id="11" name="Group 10"/>
          <p:cNvGrpSpPr/>
          <p:nvPr/>
        </p:nvGrpSpPr>
        <p:grpSpPr>
          <a:xfrm>
            <a:off x="8111805" y="5925540"/>
            <a:ext cx="3931919" cy="618275"/>
            <a:chOff x="3059043" y="1891746"/>
            <a:chExt cx="1475240" cy="231913"/>
          </a:xfrm>
        </p:grpSpPr>
        <p:sp>
          <p:nvSpPr>
            <p:cNvPr id="14" name="Rounded Rectangle 13"/>
            <p:cNvSpPr/>
            <p:nvPr/>
          </p:nvSpPr>
          <p:spPr>
            <a:xfrm>
              <a:off x="3059043" y="1907544"/>
              <a:ext cx="1475240" cy="127508"/>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26" name="Text Placeholder 2"/>
            <p:cNvSpPr txBox="1">
              <a:spLocks/>
            </p:cNvSpPr>
            <p:nvPr/>
          </p:nvSpPr>
          <p:spPr>
            <a:xfrm>
              <a:off x="3421184" y="1891746"/>
              <a:ext cx="750957"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テスト</a:t>
              </a:r>
              <a:endParaRPr lang="en-US" sz="1900" dirty="0">
                <a:solidFill>
                  <a:srgbClr val="FFFFFF"/>
                </a:solidFill>
                <a:latin typeface="Lato Regular"/>
                <a:cs typeface="Lato Regular"/>
              </a:endParaRPr>
            </a:p>
          </p:txBody>
        </p:sp>
      </p:grpSp>
      <p:grpSp>
        <p:nvGrpSpPr>
          <p:cNvPr id="43" name="Group 42"/>
          <p:cNvGrpSpPr/>
          <p:nvPr/>
        </p:nvGrpSpPr>
        <p:grpSpPr>
          <a:xfrm>
            <a:off x="11808182" y="9203346"/>
            <a:ext cx="6637353" cy="618275"/>
            <a:chOff x="4312479" y="2619507"/>
            <a:chExt cx="2490304" cy="231913"/>
          </a:xfrm>
        </p:grpSpPr>
        <p:sp>
          <p:nvSpPr>
            <p:cNvPr id="16" name="Rounded Rectangle 15"/>
            <p:cNvSpPr/>
            <p:nvPr/>
          </p:nvSpPr>
          <p:spPr>
            <a:xfrm>
              <a:off x="4312479" y="2644515"/>
              <a:ext cx="2490304" cy="127508"/>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29" name="Text Placeholder 2"/>
            <p:cNvSpPr txBox="1">
              <a:spLocks/>
            </p:cNvSpPr>
            <p:nvPr/>
          </p:nvSpPr>
          <p:spPr>
            <a:xfrm>
              <a:off x="4312479" y="2619507"/>
              <a:ext cx="2490304"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開発</a:t>
              </a:r>
              <a:endParaRPr lang="en-US" sz="1900" dirty="0">
                <a:solidFill>
                  <a:srgbClr val="FFFFFF"/>
                </a:solidFill>
                <a:latin typeface="Lato Regular"/>
                <a:cs typeface="Lato Regular"/>
              </a:endParaRPr>
            </a:p>
          </p:txBody>
        </p:sp>
      </p:grpSp>
      <p:grpSp>
        <p:nvGrpSpPr>
          <p:cNvPr id="44" name="Group 43"/>
          <p:cNvGrpSpPr/>
          <p:nvPr/>
        </p:nvGrpSpPr>
        <p:grpSpPr>
          <a:xfrm>
            <a:off x="4991395" y="9228330"/>
            <a:ext cx="4019279" cy="618275"/>
            <a:chOff x="3555420" y="2876570"/>
            <a:chExt cx="1508015" cy="231913"/>
          </a:xfrm>
        </p:grpSpPr>
        <p:sp>
          <p:nvSpPr>
            <p:cNvPr id="17" name="Rounded Rectangle 16"/>
            <p:cNvSpPr/>
            <p:nvPr/>
          </p:nvSpPr>
          <p:spPr>
            <a:xfrm>
              <a:off x="3560942" y="2895681"/>
              <a:ext cx="1502493"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30" name="Text Placeholder 2"/>
            <p:cNvSpPr txBox="1">
              <a:spLocks/>
            </p:cNvSpPr>
            <p:nvPr/>
          </p:nvSpPr>
          <p:spPr>
            <a:xfrm>
              <a:off x="3555420" y="2876570"/>
              <a:ext cx="1508015"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本番リリース</a:t>
              </a:r>
              <a:endParaRPr lang="en-US" sz="1900" dirty="0">
                <a:solidFill>
                  <a:srgbClr val="FFFFFF"/>
                </a:solidFill>
                <a:latin typeface="Lato Regular"/>
                <a:cs typeface="Lato Regular"/>
              </a:endParaRPr>
            </a:p>
          </p:txBody>
        </p:sp>
      </p:grpSp>
      <p:grpSp>
        <p:nvGrpSpPr>
          <p:cNvPr id="46" name="Group 45"/>
          <p:cNvGrpSpPr/>
          <p:nvPr/>
        </p:nvGrpSpPr>
        <p:grpSpPr>
          <a:xfrm>
            <a:off x="6755964" y="9885013"/>
            <a:ext cx="3996435" cy="618275"/>
            <a:chOff x="1565121" y="3390156"/>
            <a:chExt cx="1499444" cy="231913"/>
          </a:xfrm>
        </p:grpSpPr>
        <p:sp>
          <p:nvSpPr>
            <p:cNvPr id="19" name="Rounded Rectangle 18"/>
            <p:cNvSpPr/>
            <p:nvPr/>
          </p:nvSpPr>
          <p:spPr>
            <a:xfrm>
              <a:off x="1576456" y="3403681"/>
              <a:ext cx="1488109" cy="127508"/>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32" name="Text Placeholder 2"/>
            <p:cNvSpPr txBox="1">
              <a:spLocks/>
            </p:cNvSpPr>
            <p:nvPr/>
          </p:nvSpPr>
          <p:spPr>
            <a:xfrm>
              <a:off x="1565121" y="3390156"/>
              <a:ext cx="1499443"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要件定義</a:t>
              </a:r>
              <a:endParaRPr lang="en-US" sz="1900" dirty="0">
                <a:solidFill>
                  <a:srgbClr val="FFFFFF"/>
                </a:solidFill>
                <a:latin typeface="Lato Regular"/>
                <a:cs typeface="Lato Regular"/>
              </a:endParaRPr>
            </a:p>
          </p:txBody>
        </p:sp>
      </p:grpSp>
      <p:grpSp>
        <p:nvGrpSpPr>
          <p:cNvPr id="47" name="Group 46"/>
          <p:cNvGrpSpPr/>
          <p:nvPr/>
        </p:nvGrpSpPr>
        <p:grpSpPr>
          <a:xfrm>
            <a:off x="16078741" y="10560703"/>
            <a:ext cx="6014211" cy="618275"/>
            <a:chOff x="6048192" y="3630385"/>
            <a:chExt cx="2256504" cy="231913"/>
          </a:xfrm>
        </p:grpSpPr>
        <p:sp>
          <p:nvSpPr>
            <p:cNvPr id="22" name="Rounded Rectangle 21"/>
            <p:cNvSpPr/>
            <p:nvPr/>
          </p:nvSpPr>
          <p:spPr>
            <a:xfrm>
              <a:off x="6059527" y="3652159"/>
              <a:ext cx="2245169"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35" name="Text Placeholder 2"/>
            <p:cNvSpPr txBox="1">
              <a:spLocks/>
            </p:cNvSpPr>
            <p:nvPr/>
          </p:nvSpPr>
          <p:spPr>
            <a:xfrm>
              <a:off x="6048192" y="3630385"/>
              <a:ext cx="2256504"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リリース</a:t>
              </a:r>
              <a:endParaRPr lang="en-US" sz="1900" dirty="0">
                <a:solidFill>
                  <a:srgbClr val="FFFFFF"/>
                </a:solidFill>
                <a:latin typeface="Lato Regular"/>
                <a:cs typeface="Lato Regular"/>
              </a:endParaRPr>
            </a:p>
          </p:txBody>
        </p:sp>
      </p:grpSp>
      <p:grpSp>
        <p:nvGrpSpPr>
          <p:cNvPr id="56" name="Group 55"/>
          <p:cNvGrpSpPr/>
          <p:nvPr/>
        </p:nvGrpSpPr>
        <p:grpSpPr>
          <a:xfrm>
            <a:off x="4766073" y="6550777"/>
            <a:ext cx="3566160" cy="472505"/>
            <a:chOff x="7045158" y="2381801"/>
            <a:chExt cx="1338009" cy="177235"/>
          </a:xfrm>
        </p:grpSpPr>
        <p:sp>
          <p:nvSpPr>
            <p:cNvPr id="57" name="Rounded Rectangle 56"/>
            <p:cNvSpPr/>
            <p:nvPr/>
          </p:nvSpPr>
          <p:spPr>
            <a:xfrm>
              <a:off x="7045158" y="2401558"/>
              <a:ext cx="1338009"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58" name="Text Placeholder 2"/>
            <p:cNvSpPr txBox="1">
              <a:spLocks/>
            </p:cNvSpPr>
            <p:nvPr/>
          </p:nvSpPr>
          <p:spPr>
            <a:xfrm>
              <a:off x="7194656" y="2381801"/>
              <a:ext cx="1039013" cy="177235"/>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err="1">
                  <a:solidFill>
                    <a:srgbClr val="FFFFFF"/>
                  </a:solidFill>
                  <a:latin typeface="Lato Regular"/>
                  <a:cs typeface="Lato Regular"/>
                </a:rPr>
                <a:t>STGリリース</a:t>
              </a:r>
              <a:endParaRPr lang="en-US" sz="1900" dirty="0">
                <a:solidFill>
                  <a:srgbClr val="FFFFFF"/>
                </a:solidFill>
                <a:latin typeface="Lato Regular"/>
                <a:cs typeface="Lato Regular"/>
              </a:endParaRPr>
            </a:p>
          </p:txBody>
        </p:sp>
      </p:grpSp>
      <p:grpSp>
        <p:nvGrpSpPr>
          <p:cNvPr id="71" name="Group 70"/>
          <p:cNvGrpSpPr/>
          <p:nvPr/>
        </p:nvGrpSpPr>
        <p:grpSpPr>
          <a:xfrm>
            <a:off x="3151433" y="7195956"/>
            <a:ext cx="4232657" cy="618275"/>
            <a:chOff x="7045158" y="2388153"/>
            <a:chExt cx="757059" cy="231913"/>
          </a:xfrm>
        </p:grpSpPr>
        <p:sp>
          <p:nvSpPr>
            <p:cNvPr id="72" name="Rounded Rectangle 71"/>
            <p:cNvSpPr/>
            <p:nvPr/>
          </p:nvSpPr>
          <p:spPr>
            <a:xfrm>
              <a:off x="7045158" y="2401558"/>
              <a:ext cx="757059" cy="127508"/>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505050"/>
                </a:solidFill>
              </a:endParaRPr>
            </a:p>
          </p:txBody>
        </p:sp>
        <p:sp>
          <p:nvSpPr>
            <p:cNvPr id="73" name="Text Placeholder 2"/>
            <p:cNvSpPr txBox="1">
              <a:spLocks/>
            </p:cNvSpPr>
            <p:nvPr/>
          </p:nvSpPr>
          <p:spPr>
            <a:xfrm>
              <a:off x="7045158" y="2388153"/>
              <a:ext cx="757059"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a:solidFill>
                    <a:srgbClr val="FFFFFF"/>
                  </a:solidFill>
                  <a:latin typeface="Lato Regular"/>
                  <a:cs typeface="Lato Regular"/>
                </a:rPr>
                <a:t>UAT</a:t>
              </a:r>
            </a:p>
          </p:txBody>
        </p:sp>
      </p:grpSp>
      <p:sp>
        <p:nvSpPr>
          <p:cNvPr id="2" name="Title 1"/>
          <p:cNvSpPr>
            <a:spLocks noGrp="1"/>
          </p:cNvSpPr>
          <p:nvPr>
            <p:ph type="title"/>
          </p:nvPr>
        </p:nvSpPr>
        <p:spPr/>
        <p:txBody>
          <a:bodyPr/>
          <a:lstStyle/>
          <a:p>
            <a:r>
              <a:rPr lang="en-US" dirty="0" err="1"/>
              <a:t>プロジェクトスケジュール</a:t>
            </a:r>
            <a:endParaRPr lang="en-US" dirty="0"/>
          </a:p>
        </p:txBody>
      </p:sp>
      <p:sp>
        <p:nvSpPr>
          <p:cNvPr id="3" name="Text Placeholder 2"/>
          <p:cNvSpPr>
            <a:spLocks noGrp="1"/>
          </p:cNvSpPr>
          <p:nvPr>
            <p:ph type="body" sz="quarter" idx="13"/>
          </p:nvPr>
        </p:nvSpPr>
        <p:spPr/>
        <p:txBody>
          <a:bodyPr/>
          <a:lstStyle/>
          <a:p>
            <a:r>
              <a:rPr lang="en-US" dirty="0" err="1"/>
              <a:t>xxxx</a:t>
            </a:r>
            <a:endParaRPr lang="en-US" dirty="0"/>
          </a:p>
        </p:txBody>
      </p:sp>
    </p:spTree>
    <p:extLst>
      <p:ext uri="{BB962C8B-B14F-4D97-AF65-F5344CB8AC3E}">
        <p14:creationId xmlns:p14="http://schemas.microsoft.com/office/powerpoint/2010/main" val="2443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1_Office Theme">
  <a:themeElements>
    <a:clrScheme name="PPT09">
      <a:dk1>
        <a:srgbClr val="505050"/>
      </a:dk1>
      <a:lt1>
        <a:srgbClr val="FFFFFF"/>
      </a:lt1>
      <a:dk2>
        <a:srgbClr val="505050"/>
      </a:dk2>
      <a:lt2>
        <a:srgbClr val="FFFFFF"/>
      </a:lt2>
      <a:accent1>
        <a:srgbClr val="45C1A4"/>
      </a:accent1>
      <a:accent2>
        <a:srgbClr val="A974AC"/>
      </a:accent2>
      <a:accent3>
        <a:srgbClr val="9DCD7C"/>
      </a:accent3>
      <a:accent4>
        <a:srgbClr val="45A2DE"/>
      </a:accent4>
      <a:accent5>
        <a:srgbClr val="2675AA"/>
      </a:accent5>
      <a:accent6>
        <a:srgbClr val="A5A5A5"/>
      </a:accent6>
      <a:hlink>
        <a:srgbClr val="45C1A4"/>
      </a:hlink>
      <a:folHlink>
        <a:srgbClr val="45C1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on.com">
  <a:themeElements>
    <a:clrScheme name="PPT16 alt Dark">
      <a:dk1>
        <a:srgbClr val="D8D8D8"/>
      </a:dk1>
      <a:lt1>
        <a:srgbClr val="222A35"/>
      </a:lt1>
      <a:dk2>
        <a:srgbClr val="FFFFFF"/>
      </a:dk2>
      <a:lt2>
        <a:srgbClr val="212121"/>
      </a:lt2>
      <a:accent1>
        <a:srgbClr val="34A88F"/>
      </a:accent1>
      <a:accent2>
        <a:srgbClr val="A5BE6B"/>
      </a:accent2>
      <a:accent3>
        <a:srgbClr val="F0A032"/>
      </a:accent3>
      <a:accent4>
        <a:srgbClr val="BF3C33"/>
      </a:accent4>
      <a:accent5>
        <a:srgbClr val="48ACC6"/>
      </a:accent5>
      <a:accent6>
        <a:srgbClr val="447584"/>
      </a:accent6>
      <a:hlink>
        <a:srgbClr val="48ACC6"/>
      </a:hlink>
      <a:folHlink>
        <a:srgbClr val="30849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227</Words>
  <Application>Microsoft Macintosh PowerPoint</Application>
  <PresentationFormat>ユーザー設定</PresentationFormat>
  <Paragraphs>150</Paragraphs>
  <Slides>7</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7</vt:i4>
      </vt:variant>
    </vt:vector>
  </HeadingPairs>
  <TitlesOfParts>
    <vt:vector size="13" baseType="lpstr">
      <vt:lpstr>Lato Regular</vt:lpstr>
      <vt:lpstr>Arial</vt:lpstr>
      <vt:lpstr>Calibri</vt:lpstr>
      <vt:lpstr>Calibri Light</vt:lpstr>
      <vt:lpstr>1_Office Theme</vt:lpstr>
      <vt:lpstr>Slideson.com</vt:lpstr>
      <vt:lpstr>Selucrehs プロジェクト計画書について</vt:lpstr>
      <vt:lpstr>プロジェクトタイムライン</vt:lpstr>
      <vt:lpstr>プロジェクト計画立案</vt:lpstr>
      <vt:lpstr>プロジェクトの目標</vt:lpstr>
      <vt:lpstr>プロジェクトロードマップ</vt:lpstr>
      <vt:lpstr>プロジェクト体制</vt:lpstr>
      <vt:lpstr>プロジェクトスケジュール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2017-12-13T16:17:31Z</dcterms:created>
  <dcterms:modified xsi:type="dcterms:W3CDTF">2022-08-16T14:54:32Z</dcterms:modified>
</cp:coreProperties>
</file>