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16.xml" ContentType="application/vnd.openxmlformats-officedocument.presentationml.notesSlide+xml"/>
  <Override PartName="/ppt/notesSlides/notesSlide117.xml" ContentType="application/vnd.openxmlformats-officedocument.presentationml.notesSlide+xml"/>
  <Override PartName="/ppt/notesSlides/notesSlide118.xml" ContentType="application/vnd.openxmlformats-officedocument.presentationml.notesSlide+xml"/>
  <Override PartName="/ppt/notesSlides/notesSlide119.xml" ContentType="application/vnd.openxmlformats-officedocument.presentationml.notesSlide+xml"/>
  <Override PartName="/ppt/notesSlides/notesSlide120.xml" ContentType="application/vnd.openxmlformats-officedocument.presentationml.notesSlide+xml"/>
  <Override PartName="/ppt/notesSlides/notesSlide121.xml" ContentType="application/vnd.openxmlformats-officedocument.presentationml.notesSlide+xml"/>
  <Override PartName="/ppt/notesSlides/notesSlide122.xml" ContentType="application/vnd.openxmlformats-officedocument.presentationml.notesSlide+xml"/>
  <Override PartName="/ppt/notesSlides/notesSlide123.xml" ContentType="application/vnd.openxmlformats-officedocument.presentationml.notesSlide+xml"/>
  <Override PartName="/ppt/notesSlides/notesSlide124.xml" ContentType="application/vnd.openxmlformats-officedocument.presentationml.notesSlide+xml"/>
  <Override PartName="/ppt/notesSlides/notesSlide1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8"/>
  </p:notesMasterIdLst>
  <p:sldIdLst>
    <p:sldId id="413" r:id="rId2"/>
    <p:sldId id="537" r:id="rId3"/>
    <p:sldId id="414" r:id="rId4"/>
    <p:sldId id="415" r:id="rId5"/>
    <p:sldId id="536" r:id="rId6"/>
    <p:sldId id="256" r:id="rId7"/>
    <p:sldId id="416" r:id="rId8"/>
    <p:sldId id="417" r:id="rId9"/>
    <p:sldId id="418" r:id="rId10"/>
    <p:sldId id="419" r:id="rId11"/>
    <p:sldId id="420" r:id="rId12"/>
    <p:sldId id="421" r:id="rId13"/>
    <p:sldId id="422" r:id="rId14"/>
    <p:sldId id="423" r:id="rId15"/>
    <p:sldId id="424" r:id="rId16"/>
    <p:sldId id="425" r:id="rId17"/>
    <p:sldId id="426" r:id="rId18"/>
    <p:sldId id="427" r:id="rId19"/>
    <p:sldId id="428" r:id="rId20"/>
    <p:sldId id="429" r:id="rId21"/>
    <p:sldId id="430" r:id="rId22"/>
    <p:sldId id="431" r:id="rId23"/>
    <p:sldId id="432" r:id="rId24"/>
    <p:sldId id="433" r:id="rId25"/>
    <p:sldId id="434" r:id="rId26"/>
    <p:sldId id="435" r:id="rId27"/>
    <p:sldId id="436" r:id="rId28"/>
    <p:sldId id="437" r:id="rId29"/>
    <p:sldId id="438" r:id="rId30"/>
    <p:sldId id="439" r:id="rId31"/>
    <p:sldId id="440" r:id="rId32"/>
    <p:sldId id="441" r:id="rId33"/>
    <p:sldId id="442" r:id="rId34"/>
    <p:sldId id="443" r:id="rId35"/>
    <p:sldId id="444" r:id="rId36"/>
    <p:sldId id="445" r:id="rId37"/>
    <p:sldId id="446" r:id="rId38"/>
    <p:sldId id="447" r:id="rId39"/>
    <p:sldId id="448" r:id="rId40"/>
    <p:sldId id="449" r:id="rId41"/>
    <p:sldId id="450" r:id="rId42"/>
    <p:sldId id="451" r:id="rId43"/>
    <p:sldId id="452" r:id="rId44"/>
    <p:sldId id="453" r:id="rId45"/>
    <p:sldId id="454" r:id="rId46"/>
    <p:sldId id="455" r:id="rId47"/>
    <p:sldId id="456" r:id="rId48"/>
    <p:sldId id="457" r:id="rId49"/>
    <p:sldId id="458" r:id="rId50"/>
    <p:sldId id="459" r:id="rId51"/>
    <p:sldId id="460" r:id="rId52"/>
    <p:sldId id="461" r:id="rId53"/>
    <p:sldId id="462" r:id="rId54"/>
    <p:sldId id="463" r:id="rId55"/>
    <p:sldId id="464" r:id="rId56"/>
    <p:sldId id="465" r:id="rId57"/>
    <p:sldId id="466" r:id="rId58"/>
    <p:sldId id="467" r:id="rId59"/>
    <p:sldId id="468" r:id="rId60"/>
    <p:sldId id="469" r:id="rId61"/>
    <p:sldId id="470" r:id="rId62"/>
    <p:sldId id="471" r:id="rId63"/>
    <p:sldId id="472" r:id="rId64"/>
    <p:sldId id="473" r:id="rId65"/>
    <p:sldId id="474" r:id="rId66"/>
    <p:sldId id="475" r:id="rId67"/>
    <p:sldId id="476" r:id="rId68"/>
    <p:sldId id="477" r:id="rId69"/>
    <p:sldId id="478" r:id="rId70"/>
    <p:sldId id="479" r:id="rId71"/>
    <p:sldId id="480" r:id="rId72"/>
    <p:sldId id="481" r:id="rId73"/>
    <p:sldId id="482" r:id="rId74"/>
    <p:sldId id="483" r:id="rId75"/>
    <p:sldId id="484" r:id="rId76"/>
    <p:sldId id="485" r:id="rId77"/>
    <p:sldId id="486" r:id="rId78"/>
    <p:sldId id="487" r:id="rId79"/>
    <p:sldId id="488" r:id="rId80"/>
    <p:sldId id="489" r:id="rId81"/>
    <p:sldId id="490" r:id="rId82"/>
    <p:sldId id="491" r:id="rId83"/>
    <p:sldId id="492" r:id="rId84"/>
    <p:sldId id="493" r:id="rId85"/>
    <p:sldId id="494" r:id="rId86"/>
    <p:sldId id="495" r:id="rId87"/>
    <p:sldId id="496" r:id="rId88"/>
    <p:sldId id="497" r:id="rId89"/>
    <p:sldId id="498" r:id="rId90"/>
    <p:sldId id="499" r:id="rId91"/>
    <p:sldId id="500" r:id="rId92"/>
    <p:sldId id="501" r:id="rId93"/>
    <p:sldId id="502" r:id="rId94"/>
    <p:sldId id="503" r:id="rId95"/>
    <p:sldId id="504" r:id="rId96"/>
    <p:sldId id="505" r:id="rId97"/>
    <p:sldId id="506" r:id="rId98"/>
    <p:sldId id="507" r:id="rId99"/>
    <p:sldId id="508" r:id="rId100"/>
    <p:sldId id="509" r:id="rId101"/>
    <p:sldId id="510" r:id="rId102"/>
    <p:sldId id="511" r:id="rId103"/>
    <p:sldId id="512" r:id="rId104"/>
    <p:sldId id="513" r:id="rId105"/>
    <p:sldId id="514" r:id="rId106"/>
    <p:sldId id="515" r:id="rId107"/>
    <p:sldId id="516" r:id="rId108"/>
    <p:sldId id="517" r:id="rId109"/>
    <p:sldId id="518" r:id="rId110"/>
    <p:sldId id="519" r:id="rId111"/>
    <p:sldId id="520" r:id="rId112"/>
    <p:sldId id="521" r:id="rId113"/>
    <p:sldId id="522" r:id="rId114"/>
    <p:sldId id="523" r:id="rId115"/>
    <p:sldId id="524" r:id="rId116"/>
    <p:sldId id="525" r:id="rId117"/>
    <p:sldId id="526" r:id="rId118"/>
    <p:sldId id="527" r:id="rId119"/>
    <p:sldId id="528" r:id="rId120"/>
    <p:sldId id="529" r:id="rId121"/>
    <p:sldId id="530" r:id="rId122"/>
    <p:sldId id="531" r:id="rId123"/>
    <p:sldId id="532" r:id="rId124"/>
    <p:sldId id="533" r:id="rId125"/>
    <p:sldId id="534" r:id="rId126"/>
    <p:sldId id="535" r:id="rId127"/>
  </p:sldIdLst>
  <p:sldSz cx="9144000" cy="6858000" type="screen4x3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33EC"/>
    <a:srgbClr val="1B16F9"/>
    <a:srgbClr val="FAFF2D"/>
    <a:srgbClr val="FA1657"/>
    <a:srgbClr val="B5E4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8" autoAdjust="0"/>
    <p:restoredTop sz="94434" autoAdjust="0"/>
  </p:normalViewPr>
  <p:slideViewPr>
    <p:cSldViewPr>
      <p:cViewPr>
        <p:scale>
          <a:sx n="81" d="100"/>
          <a:sy n="81" d="100"/>
        </p:scale>
        <p:origin x="1512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158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283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presProps" Target="presProps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viewProps" Target="viewProps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theme" Target="theme/theme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tableStyles" Target="tableStyles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072E61-DAC6-4B9B-A0C0-CA4E1F7577DB}" type="datetimeFigureOut">
              <a:rPr lang="en-GB" smtClean="0"/>
              <a:t>03/05/2021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8EA92B-65B4-4BD3-8BDA-DEDC3D2DFD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14028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davidpisnoy?utm_source=unsplash&amp;utm_medium=referral&amp;utm_content=creditCopyText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unsplash.com/s/photos/creative?utm_source=unsplash&amp;utm_medium=referral&amp;utm_content=creditCopyText" TargetMode="Externa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seantookthese?utm_source=unsplash&amp;utm_medium=referral&amp;utm_content=creditCopyText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unsplash.com/s/photos/ocean?utm_source=unsplash&amp;utm_medium=referral&amp;utm_content=creditCopyText" TargetMode="External"/></Relationships>
</file>

<file path=ppt/notesSlides/_rels/notesSlide100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veri_ivanova?utm_source=unsplash&amp;utm_medium=referral&amp;utm_content=creditCopyText" TargetMode="External"/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unsplash.com/s/photos/pocket-watch?utm_source=unsplash&amp;utm_medium=referral&amp;utm_content=creditCopyText" TargetMode="External"/></Relationships>
</file>

<file path=ppt/notesSlides/_rels/notesSlide101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majinmdub?utm_source=unsplash&amp;utm_medium=referral&amp;utm_content=creditCopyText" TargetMode="External"/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unsplash.com/s/photos/zoo?utm_source=unsplash&amp;utm_medium=referral&amp;utm_content=creditCopyText" TargetMode="External"/></Relationships>
</file>

<file path=ppt/notesSlides/_rels/notesSlide102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etiennegirardet?utm_source=unsplash&amp;utm_medium=referral&amp;utm_content=creditCopyText" TargetMode="External"/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unsplash.com/s/photos/colour?utm_source=unsplash&amp;utm_medium=referral&amp;utm_content=creditCopyText" TargetMode="External"/></Relationships>
</file>

<file path=ppt/notesSlides/_rels/notesSlide103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joannakosinska?utm_source=unsplash&amp;utm_medium=referral&amp;utm_content=creditCopyText" TargetMode="External"/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unsplash.com/s/photos/colour?utm_source=unsplash&amp;utm_medium=referral&amp;utm_content=creditCopyText" TargetMode="External"/></Relationships>
</file>

<file path=ppt/notesSlides/_rels/notesSlide104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charlesdeluvio?utm_source=unsplash&amp;utm_medium=referral&amp;utm_content=creditCopyText" TargetMode="External"/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unsplash.com/s/photos/school-dinner?utm_source=unsplash&amp;utm_medium=referral&amp;utm_content=creditCopyText" TargetMode="External"/></Relationships>
</file>

<file path=ppt/notesSlides/_rels/notesSlide105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thevernon?utm_source=unsplash&amp;utm_medium=referral&amp;utm_content=creditCopyText" TargetMode="External"/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unsplash.com/s/photos/fireworks?utm_source=unsplash&amp;utm_medium=referral&amp;utm_content=creditCopyText" TargetMode="External"/></Relationships>
</file>

<file path=ppt/notesSlides/_rels/notesSlide106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heftiba?utm_source=unsplash&amp;utm_medium=referral&amp;utm_content=creditCopyText" TargetMode="External"/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unsplash.com/s/photos/birthday-cake?utm_source=unsplash&amp;utm_medium=referral&amp;utm_content=creditCopyText" TargetMode="External"/></Relationships>
</file>

<file path=ppt/notesSlides/_rels/notesSlide107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fochrist1?utm_source=unsplash&amp;utm_medium=referral&amp;utm_content=creditCopyText" TargetMode="External"/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unsplash.com/s/photos/birthday-cake?utm_source=unsplash&amp;utm_medium=referral&amp;utm_content=creditCopyText" TargetMode="External"/></Relationships>
</file>

<file path=ppt/notesSlides/_rels/notesSlide108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joannakosinska?utm_source=unsplash&amp;utm_medium=referral&amp;utm_content=creditCopyText" TargetMode="External"/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unsplash.com/s/photos/sweets?utm_source=unsplash&amp;utm_medium=referral&amp;utm_content=creditCopyText" TargetMode="External"/></Relationships>
</file>

<file path=ppt/notesSlides/_rels/notesSlide109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caities_cakes_amsterdam?utm_source=unsplash&amp;utm_medium=referral&amp;utm_content=creditCopyText" TargetMode="External"/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unsplash.com/s/photos/cake?utm_source=unsplash&amp;utm_medium=referral&amp;utm_content=creditCopyText" TargetMode="Externa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twinckels?utm_source=unsplash&amp;utm_medium=referral&amp;utm_content=creditCopyText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unsplash.com/s/photos/island?utm_source=unsplash&amp;utm_medium=referral&amp;utm_content=creditCopyText" TargetMode="External"/></Relationships>
</file>

<file path=ppt/notesSlides/_rels/notesSlide110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glencarrie?utm_source=unsplash&amp;utm_medium=referral&amp;utm_content=creditCopyText" TargetMode="External"/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unsplash.com/s/photos/candy?utm_source=unsplash&amp;utm_medium=referral&amp;utm_content=creditCopyText" TargetMode="External"/></Relationships>
</file>

<file path=ppt/notesSlides/_rels/notesSlide111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seffen99?utm_source=unsplash&amp;utm_medium=referral&amp;utm_content=creditCopyText" TargetMode="External"/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unsplash.com/s/photos/sweets?utm_source=unsplash&amp;utm_medium=referral&amp;utm_content=creditCopyText" TargetMode="External"/></Relationships>
</file>

<file path=ppt/notesSlides/_rels/notesSlide112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cedericvandenberghe?utm_source=unsplash&amp;utm_medium=referral&amp;utm_content=creditCopyText" TargetMode="External"/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unsplash.com/s/photos/castle?utm_source=unsplash&amp;utm_medium=referral&amp;utm_content=creditCopyText" TargetMode="External"/></Relationships>
</file>

<file path=ppt/notesSlides/_rels/notesSlide113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sapegin?utm_source=unsplash&amp;utm_medium=referral&amp;utm_content=creditCopyText" TargetMode="External"/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unsplash.com/s/photos/castle?utm_source=unsplash&amp;utm_medium=referral&amp;utm_content=creditCopyText" TargetMode="External"/></Relationships>
</file>

<file path=ppt/notesSlides/_rels/notesSlide114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antilumen?utm_source=unsplash&amp;utm_medium=referral&amp;utm_content=creditCopyText" TargetMode="External"/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unsplash.com/s/photos/lighthouse?utm_source=unsplash&amp;utm_medium=referral&amp;utm_content=creditCopyText" TargetMode="External"/></Relationships>
</file>

<file path=ppt/notesSlides/_rels/notesSlide115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_imkiran?utm_source=unsplash&amp;utm_medium=referral&amp;utm_content=creditCopyText" TargetMode="External"/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unsplash.com/s/photos/holiday?utm_source=unsplash&amp;utm_medium=referral&amp;utm_content=creditCopyText" TargetMode="External"/></Relationships>
</file>

<file path=ppt/notesSlides/_rels/notesSlide116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markusspiske?utm_source=unsplash&amp;utm_medium=referral&amp;utm_content=creditCopyText" TargetMode="External"/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unsplash.com/s/photos/toys?utm_source=unsplash&amp;utm_medium=referral&amp;utm_content=creditCopyText" TargetMode="External"/></Relationships>
</file>

<file path=ppt/notesSlides/_rels/notesSlide117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andremouton?utm_source=unsplash&amp;utm_medium=referral&amp;utm_content=creditCopyText" TargetMode="External"/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unsplash.com/s/photos/question?utm_source=unsplash&amp;utm_medium=referral&amp;utm_content=creditCopyText" TargetMode="External"/></Relationships>
</file>

<file path=ppt/notesSlides/_rels/notesSlide118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pinewatt?utm_source=unsplash&amp;utm_medium=referral&amp;utm_content=creditCopyText" TargetMode="External"/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unsplash.com/s/photos/question?utm_source=unsplash&amp;utm_medium=referral&amp;utm_content=creditCopyText" TargetMode="External"/></Relationships>
</file>

<file path=ppt/notesSlides/_rels/notesSlide119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m_mendez_ix?utm_source=unsplash&amp;utm_medium=referral&amp;utm_content=creditCopyText" TargetMode="External"/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unsplash.com/s/photos/green-parrot?utm_source=unsplash&amp;utm_medium=referral&amp;utm_content=creditCopyText" TargetMode="Externa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borisworkshop?utm_source=unsplash&amp;utm_medium=referral&amp;utm_content=creditCopyText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unsplash.com/s/photos/kingfisher?utm_source=unsplash&amp;utm_medium=referral&amp;utm_content=creditCopyText" TargetMode="External"/></Relationships>
</file>

<file path=ppt/notesSlides/_rels/notesSlide120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davidclode?utm_source=unsplash&amp;utm_medium=referral&amp;utm_content=creditCopyText" TargetMode="External"/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unsplash.com/s/photos/clown-fish?utm_source=unsplash&amp;utm_medium=referral&amp;utm_content=creditCopyText" TargetMode="External"/></Relationships>
</file>

<file path=ppt/notesSlides/_rels/notesSlide121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bist31?utm_source=unsplash&amp;utm_medium=referral&amp;utm_content=creditCopyText" TargetMode="External"/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unsplash.com/s/photos/pelican?utm_source=unsplash&amp;utm_medium=referral&amp;utm_content=creditCopyText" TargetMode="External"/></Relationships>
</file>

<file path=ppt/notesSlides/_rels/notesSlide122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joshappel?utm_source=unsplash&amp;utm_medium=referral&amp;utm_content=creditCopyText" TargetMode="External"/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unsplash.com/s/photos/money?utm_source=unsplash&amp;utm_medium=referral&amp;utm_content=creditCopyText" TargetMode="External"/></Relationships>
</file>

<file path=ppt/notesSlides/_rels/notesSlide123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calvinhanson?utm_source=unsplash&amp;utm_medium=referral&amp;utm_content=creditCopyText" TargetMode="External"/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unsplash.com/s/photos/world-map?utm_source=unsplash&amp;utm_medium=referral&amp;utm_content=creditCopyText" TargetMode="External"/></Relationships>
</file>

<file path=ppt/notesSlides/_rels/notesSlide124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cdc?utm_source=unsplash&amp;utm_medium=referral&amp;utm_content=creditCopyText" TargetMode="External"/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unsplash.com/s/photos/school?utm_source=unsplash&amp;utm_medium=referral&amp;utm_content=creditCopyText" TargetMode="External"/></Relationships>
</file>

<file path=ppt/notesSlides/_rels/notesSlide125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kellitungay?utm_source=unsplash&amp;utm_medium=referral&amp;utm_content=creditCopyText" TargetMode="External"/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unsplash.com/s/photos/school?utm_source=unsplash&amp;utm_medium=referral&amp;utm_content=creditCopyText" TargetMode="Externa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sleblanc01?utm_source=unsplash&amp;utm_medium=referral&amp;utm_content=creditCopyText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unsplash.com/s/photos/tree-frog?utm_source=unsplash&amp;utm_medium=referral&amp;utm_content=creditCopyText" TargetMode="Externa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epan5?utm_source=unsplash&amp;utm_medium=referral&amp;utm_content=creditCopyText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unsplash.com/s/photos/butterfly?utm_source=unsplash&amp;utm_medium=referral&amp;utm_content=creditCopyText" TargetMode="Externa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s1awek?utm_source=unsplash&amp;utm_medium=referral&amp;utm_content=creditCopyText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unsplash.com/s/photos/giraffe?utm_source=unsplash&amp;utm_medium=referral&amp;utm_content=creditCopyText" TargetMode="Externa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shotbycerqueira?utm_source=unsplash&amp;utm_medium=referral&amp;utm_content=creditCopyText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unsplash.com/s/photos/sea-turtle?utm_source=unsplash&amp;utm_medium=referral&amp;utm_content=creditCopyText" TargetMode="Externa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keano16?utm_source=unsplash&amp;utm_medium=referral&amp;utm_content=creditCopyText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unsplash.com/wallpapers/art?utm_source=unsplash&amp;utm_medium=referral&amp;utm_content=creditCopyText" TargetMode="Externa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spacex?utm_source=unsplash&amp;utm_medium=referral&amp;utm_content=creditCopyText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unsplash.com/s/photos/space?utm_source=unsplash&amp;utm_medium=referral&amp;utm_content=creditCopyText" TargetMode="Externa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nasa?utm_source=unsplash&amp;utm_medium=referral&amp;utm_content=creditCopyText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unsplash.com/s/photos/space?utm_source=unsplash&amp;utm_medium=referral&amp;utm_content=creditCopyText" TargetMode="Externa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jessbaileydesigns?utm_source=unsplash&amp;utm_medium=referral&amp;utm_content=creditCopyText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unsplash.com/s/photos/creative?utm_source=unsplash&amp;utm_medium=referral&amp;utm_content=creditCopyText" TargetMode="Externa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thenikyv?utm_source=unsplash&amp;utm_medium=referral&amp;utm_content=creditCopyText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unsplash.com/s/photos/space?utm_source=unsplash&amp;utm_medium=referral&amp;utm_content=creditCopyText" TargetMode="External"/></Relationships>
</file>

<file path=ppt/notesSlides/_rels/notes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marceloquinan?utm_source=unsplash&amp;utm_medium=referral&amp;utm_content=creditCopyText" TargetMode="External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unsplash.com/s/photos/space?utm_source=unsplash&amp;utm_medium=referral&amp;utm_content=creditCopyText" TargetMode="External"/></Relationships>
</file>

<file path=ppt/notesSlides/_rels/notes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gferla?utm_source=unsplash&amp;utm_medium=referral&amp;utm_content=creditCopyText" TargetMode="External"/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unsplash.com/s/photos/space?utm_source=unsplash&amp;utm_medium=referral&amp;utm_content=creditCopyText" TargetMode="External"/></Relationships>
</file>

<file path=ppt/notesSlides/_rels/notes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nasa?utm_source=unsplash&amp;utm_medium=referral&amp;utm_content=creditCopyText" TargetMode="External"/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unsplash.com/s/photos/space?utm_source=unsplash&amp;utm_medium=referral&amp;utm_content=creditCopyText" TargetMode="External"/></Relationships>
</file>

<file path=ppt/notesSlides/_rels/notes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pineapple?utm_source=unsplash&amp;utm_medium=referral&amp;utm_content=creditCopyText" TargetMode="External"/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unsplash.com/s/photos/fun?utm_source=unsplash&amp;utm_medium=referral&amp;utm_content=creditCopyText" TargetMode="External"/></Relationships>
</file>

<file path=ppt/notesSlides/_rels/notes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ninjason?utm_source=unsplash&amp;utm_medium=referral&amp;utm_content=creditCopyText" TargetMode="External"/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unsplash.com/s/photos/fun?utm_source=unsplash&amp;utm_medium=referral&amp;utm_content=creditCopyText" TargetMode="External"/></Relationships>
</file>

<file path=ppt/notesSlides/_rels/notes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parktroopers?utm_source=unsplash&amp;utm_medium=referral&amp;utm_content=creditCopyText" TargetMode="External"/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unsplash.com/s/photos/fun?utm_source=unsplash&amp;utm_medium=referral&amp;utm_content=creditCopyText" TargetMode="External"/></Relationships>
</file>

<file path=ppt/notesSlides/_rels/notes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the_modern_life_mrs?utm_source=unsplash&amp;utm_medium=referral&amp;utm_content=creditCopyText" TargetMode="External"/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unsplash.com/s/photos/fun?utm_source=unsplash&amp;utm_medium=referral&amp;utm_content=creditCopyText" TargetMode="External"/></Relationships>
</file>

<file path=ppt/notesSlides/_rels/notes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scottwebb?utm_source=unsplash&amp;utm_medium=referral&amp;utm_content=creditCopyText" TargetMode="External"/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unsplash.com/s/photos/fun?utm_source=unsplash&amp;utm_medium=referral&amp;utm_content=creditCopyText" TargetMode="External"/></Relationships>
</file>

<file path=ppt/notesSlides/_rels/notes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gaellemarcel?utm_source=unsplash&amp;utm_medium=referral&amp;utm_content=creditCopyText" TargetMode="External"/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unsplash.com/s/photos/fun?utm_source=unsplash&amp;utm_medium=referral&amp;utm_content=creditCopyText" TargetMode="Externa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joannakosinska?utm_source=unsplash&amp;utm_medium=referral&amp;utm_content=creditCopyText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unsplash.com/s/photos/creative?utm_source=unsplash&amp;utm_medium=referral&amp;utm_content=creditCopyText" TargetMode="External"/></Relationships>
</file>

<file path=ppt/notesSlides/_rels/notes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les_photos_de_raph?utm_source=unsplash&amp;utm_medium=referral&amp;utm_content=creditCopyText" TargetMode="External"/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unsplash.com/s/photos/fun?utm_source=unsplash&amp;utm_medium=referral&amp;utm_content=creditCopyText" TargetMode="External"/></Relationships>
</file>

<file path=ppt/notesSlides/_rels/notes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danielcgold?utm_source=unsplash&amp;utm_medium=referral&amp;utm_content=creditCopyText" TargetMode="External"/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unsplash.com/s/photos/fun?utm_source=unsplash&amp;utm_medium=referral&amp;utm_content=creditCopyText" TargetMode="External"/></Relationships>
</file>

<file path=ppt/notesSlides/_rels/notes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clickandboo?utm_source=unsplash&amp;utm_medium=referral&amp;utm_content=creditCopyText" TargetMode="External"/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unsplash.com/s/photos/fun?utm_source=unsplash&amp;utm_medium=referral&amp;utm_content=creditCopyText" TargetMode="External"/></Relationships>
</file>

<file path=ppt/notesSlides/_rels/notes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danielkcheung?utm_source=unsplash&amp;utm_medium=referral&amp;utm_content=creditCopyText" TargetMode="External"/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unsplash.com/s/photos/fun?utm_source=unsplash&amp;utm_medium=referral&amp;utm_content=creditCopyText" TargetMode="External"/></Relationships>
</file>

<file path=ppt/notesSlides/_rels/notes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halacious?utm_source=unsplash&amp;utm_medium=referral&amp;utm_content=creditCopyText" TargetMode="External"/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unsplash.com/s/photos/science?utm_source=unsplash&amp;utm_medium=referral&amp;utm_content=creditCopyText" TargetMode="External"/></Relationships>
</file>

<file path=ppt/notesSlides/_rels/notes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alexkondratiev?utm_source=unsplash&amp;utm_medium=referral&amp;utm_content=creditCopyText" TargetMode="External"/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unsplash.com/s/photos/science?utm_source=unsplash&amp;utm_medium=referral&amp;utm_content=creditCopyText" TargetMode="External"/></Relationships>
</file>

<file path=ppt/notesSlides/_rels/notes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spacex?utm_source=unsplash&amp;utm_medium=referral&amp;utm_content=creditCopyText" TargetMode="External"/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unsplash.com/s/photos/science?utm_source=unsplash&amp;utm_medium=referral&amp;utm_content=creditCopyText" TargetMode="External"/></Relationships>
</file>

<file path=ppt/notesSlides/_rels/notes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luki90pl?utm_source=unsplash&amp;utm_medium=referral&amp;utm_content=creditCopyText" TargetMode="External"/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unsplash.com/s/photos/bumblebee?utm_source=unsplash&amp;utm_medium=referral&amp;utm_content=creditCopyText" TargetMode="External"/></Relationships>
</file>

<file path=ppt/notesSlides/_rels/notes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jizhidexiaohailang?utm_source=unsplash&amp;utm_medium=referral&amp;utm_content=creditCopyText" TargetMode="External"/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unsplash.com/s/photos/leaf?utm_source=unsplash&amp;utm_medium=referral&amp;utm_content=creditCopyText" TargetMode="External"/></Relationships>
</file>

<file path=ppt/notesSlides/_rels/notes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alexkixa?utm_source=unsplash&amp;utm_medium=referral&amp;utm_content=creditCopyText" TargetMode="External"/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unsplash.com/s/photos/science?utm_source=unsplash&amp;utm_medium=referral&amp;utm_content=creditCopyText" TargetMode="Externa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kellitungay?utm_source=unsplash&amp;utm_medium=referral&amp;utm_content=creditCopyText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unsplash.com/s/photos/pencils?utm_source=unsplash&amp;utm_medium=referral&amp;utm_content=creditCopyText" TargetMode="External"/></Relationships>
</file>

<file path=ppt/notesSlides/_rels/notes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bradleycdunn?utm_source=unsplash&amp;utm_medium=referral&amp;utm_content=creditCopyText" TargetMode="External"/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unsplash.com/s/photos/astronaut?utm_source=unsplash&amp;utm_medium=referral&amp;utm_content=creditCopyText" TargetMode="External"/></Relationships>
</file>

<file path=ppt/notesSlides/_rels/notes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wizwow?utm_source=unsplash&amp;utm_medium=referral&amp;utm_content=creditCopyText" TargetMode="External"/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unsplash.com/s/photos/science?utm_source=unsplash&amp;utm_medium=referral&amp;utm_content=creditCopyText" TargetMode="External"/></Relationships>
</file>

<file path=ppt/notesSlides/_rels/notes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jonathan_francisca?utm_source=unsplash&amp;utm_medium=referral&amp;utm_content=creditCopyText" TargetMode="External"/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unsplash.com/s/photos/science?utm_source=unsplash&amp;utm_medium=referral&amp;utm_content=creditCopyText" TargetMode="External"/></Relationships>
</file>

<file path=ppt/notesSlides/_rels/notes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scienceinhd?utm_source=unsplash&amp;utm_medium=referral&amp;utm_content=creditCopyText" TargetMode="External"/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unsplash.com/s/photos/science?utm_source=unsplash&amp;utm_medium=referral&amp;utm_content=creditCopyText" TargetMode="External"/></Relationships>
</file>

<file path=ppt/notesSlides/_rels/notes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lute3d?utm_source=unsplash&amp;utm_medium=referral&amp;utm_content=creditCopyText" TargetMode="External"/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unsplash.com/s/photos/science?utm_source=unsplash&amp;utm_medium=referral&amp;utm_content=creditCopyText" TargetMode="External"/></Relationships>
</file>

<file path=ppt/notesSlides/_rels/notes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rodlong?utm_source=unsplash&amp;utm_medium=referral&amp;utm_content=creditCopyText" TargetMode="External"/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unsplash.com/s/photos/science-fiction?utm_source=unsplash&amp;utm_medium=referral&amp;utm_content=creditCopyText" TargetMode="External"/></Relationships>
</file>

<file path=ppt/notesSlides/_rels/notesSlide46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jizhidexiaohailang?utm_source=unsplash&amp;utm_medium=referral&amp;utm_content=creditCopyText" TargetMode="External"/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unsplash.com/backgrounds/sports?utm_source=unsplash&amp;utm_medium=referral&amp;utm_content=creditCopyText" TargetMode="External"/></Relationships>
</file>

<file path=ppt/notesSlides/_rels/notesSlide47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chelferen?utm_source=unsplash&amp;utm_medium=referral&amp;utm_content=creditCopyText" TargetMode="External"/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unsplash.com/backgrounds/sports?utm_source=unsplash&amp;utm_medium=referral&amp;utm_content=creditCopyText" TargetMode="External"/></Relationships>
</file>

<file path=ppt/notesSlides/_rels/notesSlide48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baraida?utm_source=unsplash&amp;utm_medium=referral&amp;utm_content=creditCopyText" TargetMode="External"/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unsplash.com/backgrounds/sports?utm_source=unsplash&amp;utm_medium=referral&amp;utm_content=creditCopyText" TargetMode="External"/></Relationships>
</file>

<file path=ppt/notesSlides/_rels/notesSlide49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willianjusten?utm_source=unsplash&amp;utm_medium=referral&amp;utm_content=creditCopyText" TargetMode="External"/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unsplash.com/backgrounds/sports/soccer?utm_source=unsplash&amp;utm_medium=referral&amp;utm_content=creditCopyText" TargetMode="Externa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jessbaileydesigns?utm_source=unsplash&amp;utm_medium=referral&amp;utm_content=creditCopyText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unsplash.com/s/photos/creative?utm_source=unsplash&amp;utm_medium=referral&amp;utm_content=creditCopyText" TargetMode="External"/></Relationships>
</file>

<file path=ppt/notesSlides/_rels/notesSlide50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jamie452?utm_source=unsplash&amp;utm_medium=referral&amp;utm_content=creditCopyText" TargetMode="External"/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unsplash.com/backgrounds/cute?utm_source=unsplash&amp;utm_medium=referral&amp;utm_content=creditCopyText" TargetMode="External"/></Relationships>
</file>

<file path=ppt/notesSlides/_rels/notesSlide51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wernervg?utm_source=unsplash&amp;utm_medium=referral&amp;utm_content=creditCopyText" TargetMode="External"/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unsplash.com/s/photos/animal?utm_source=unsplash&amp;utm_medium=referral&amp;utm_content=creditCopyText" TargetMode="External"/></Relationships>
</file>

<file path=ppt/notesSlides/_rels/notesSlide52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wanderlustralia?utm_source=unsplash&amp;utm_medium=referral&amp;utm_content=creditCopyText" TargetMode="External"/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unsplash.com/s/photos/animal?utm_source=unsplash&amp;utm_medium=referral&amp;utm_content=creditCopyText" TargetMode="External"/></Relationships>
</file>

<file path=ppt/notesSlides/_rels/notesSlide53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luxo_jr?utm_source=unsplash&amp;utm_medium=referral&amp;utm_content=creditCopyText" TargetMode="External"/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unsplash.com/t/wallpapers?utm_source=unsplash&amp;utm_medium=referral&amp;utm_content=creditCopyText" TargetMode="External"/></Relationships>
</file>

<file path=ppt/notesSlides/_rels/notesSlide54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sierranarvaeth?utm_source=unsplash&amp;utm_medium=referral&amp;utm_content=creditCopyText" TargetMode="External"/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unsplash.com/t/wallpapers?utm_source=unsplash&amp;utm_medium=referral&amp;utm_content=creditCopyText" TargetMode="External"/></Relationships>
</file>

<file path=ppt/notesSlides/_rels/notesSlide55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sstoppo?utm_source=unsplash&amp;utm_medium=referral&amp;utm_content=creditCopyText" TargetMode="External"/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unsplash.com/t/wallpapers?utm_source=unsplash&amp;utm_medium=referral&amp;utm_content=creditCopyText" TargetMode="External"/></Relationships>
</file>

<file path=ppt/notesSlides/_rels/notesSlide56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sh1?utm_source=unsplash&amp;utm_medium=referral&amp;utm_content=creditCopyText" TargetMode="External"/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unsplash.com/t/wallpapers?utm_source=unsplash&amp;utm_medium=referral&amp;utm_content=creditCopyText" TargetMode="External"/></Relationships>
</file>

<file path=ppt/notesSlides/_rels/notesSlide57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8moments?utm_source=unsplash&amp;utm_medium=referral&amp;utm_content=creditCopyText" TargetMode="External"/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unsplash.com/t/history?utm_source=unsplash&amp;utm_medium=referral&amp;utm_content=creditCopyText" TargetMode="External"/></Relationships>
</file>

<file path=ppt/notesSlides/_rels/notesSlide58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kmitchhodge?utm_source=unsplash&amp;utm_medium=referral&amp;utm_content=creditCopyText" TargetMode="External"/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unsplash.com/t/history?utm_source=unsplash&amp;utm_medium=referral&amp;utm_content=creditCopyText" TargetMode="External"/></Relationships>
</file>

<file path=ppt/notesSlides/_rels/notesSlide59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usernames?utm_source=unsplash&amp;utm_medium=referral&amp;utm_content=creditCopyText" TargetMode="External"/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unsplash.com/s/photos/bottles?utm_source=unsplash&amp;utm_medium=referral&amp;utm_content=creditCopyText" TargetMode="Externa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sadswim?utm_source=unsplash&amp;utm_medium=referral&amp;utm_content=creditCopyText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unsplash.com/s/photos/balloons?utm_source=unsplash&amp;utm_medium=referral&amp;utm_content=creditCopyText" TargetMode="External"/></Relationships>
</file>

<file path=ppt/notesSlides/_rels/notesSlide60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paige_cody?utm_source=unsplash&amp;utm_medium=referral&amp;utm_content=creditCopyText" TargetMode="External"/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unsplash.com/s/photos/potions?utm_source=unsplash&amp;utm_medium=referral&amp;utm_content=creditCopyText" TargetMode="External"/></Relationships>
</file>

<file path=ppt/notesSlides/_rels/notesSlide61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benedickt?utm_source=unsplash&amp;utm_medium=referral&amp;utm_content=creditCopyText" TargetMode="External"/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unsplash.com/s/photos/amazing-building?utm_source=unsplash&amp;utm_medium=referral&amp;utm_content=creditCopyText" TargetMode="External"/></Relationships>
</file>

<file path=ppt/notesSlides/_rels/notesSlide62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ussamaazam?utm_source=unsplash&amp;utm_medium=referral&amp;utm_content=creditCopyText" TargetMode="External"/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unsplash.com/t/arts-culture?utm_source=unsplash&amp;utm_medium=referral&amp;utm_content=creditCopyText" TargetMode="External"/></Relationships>
</file>

<file path=ppt/notesSlides/_rels/notesSlide63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notsphinx?utm_source=unsplash&amp;utm_medium=referral&amp;utm_content=creditCopyText" TargetMode="External"/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unsplash.com/t/arts-culture?utm_source=unsplash&amp;utm_medium=referral&amp;utm_content=creditCopyText" TargetMode="External"/></Relationships>
</file>

<file path=ppt/notesSlides/_rels/notesSlide64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prattl3?utm_source=unsplash&amp;utm_medium=referral&amp;utm_content=creditCopyText" TargetMode="External"/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unsplash.com/s/photos/sunshine?utm_source=unsplash&amp;utm_medium=referral&amp;utm_content=creditCopyText" TargetMode="External"/></Relationships>
</file>

<file path=ppt/notesSlides/_rels/notesSlide65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desipris?utm_source=unsplash&amp;utm_medium=referral&amp;utm_content=creditCopyText" TargetMode="External"/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unsplash.com/s/photos/ruins?utm_source=unsplash&amp;utm_medium=referral&amp;utm_content=creditCopyText" TargetMode="External"/></Relationships>
</file>

<file path=ppt/notesSlides/_rels/notesSlide66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bist31?utm_source=unsplash&amp;utm_medium=referral&amp;utm_content=creditCopyText" TargetMode="External"/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unsplash.com/t/arts-culture?utm_source=unsplash&amp;utm_medium=referral&amp;utm_content=creditCopyText" TargetMode="External"/></Relationships>
</file>

<file path=ppt/notesSlides/_rels/notesSlide67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jannerboy62?utm_source=unsplash&amp;utm_medium=referral&amp;utm_content=creditCopyText" TargetMode="External"/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unsplash.com/t/arts-culture?utm_source=unsplash&amp;utm_medium=referral&amp;utm_content=creditCopyText" TargetMode="External"/></Relationships>
</file>

<file path=ppt/notesSlides/_rels/notesSlide68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omarg247?utm_source=unsplash&amp;utm_medium=referral&amp;utm_content=creditCopyText" TargetMode="External"/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unsplash.com/t/textures-patterns?utm_source=unsplash&amp;utm_medium=referral&amp;utm_content=creditCopyText" TargetMode="External"/></Relationships>
</file>

<file path=ppt/notesSlides/_rels/notesSlide69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alschim?utm_source=unsplash&amp;utm_medium=referral&amp;utm_content=creditCopyText" TargetMode="External"/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unsplash.com/t/textures-patterns?utm_source=unsplash&amp;utm_medium=referral&amp;utm_content=creditCopyText" TargetMode="Externa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einstein29?utm_source=unsplash&amp;utm_medium=referral&amp;utm_content=creditCopyText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unsplash.com/s/photos/umbrellas?utm_source=unsplash&amp;utm_medium=referral&amp;utm_content=creditCopyText" TargetMode="External"/></Relationships>
</file>

<file path=ppt/notesSlides/_rels/notesSlide70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dbmartin00?utm_source=unsplash&amp;utm_medium=referral&amp;utm_content=creditCopyText" TargetMode="External"/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unsplash.com/s/photos/rainbow?utm_source=unsplash&amp;utm_medium=referral&amp;utm_content=creditCopyText" TargetMode="External"/></Relationships>
</file>

<file path=ppt/notesSlides/_rels/notesSlide71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sebastianhuxley?utm_source=unsplash&amp;utm_medium=referral&amp;utm_content=creditCopyText" TargetMode="External"/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unsplash.com/s/photos/shed?utm_source=unsplash&amp;utm_medium=referral&amp;utm_content=creditCopyText" TargetMode="External"/></Relationships>
</file>

<file path=ppt/notesSlides/_rels/notesSlide72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nasa?utm_source=unsplash&amp;utm_medium=referral&amp;utm_content=creditCopyText" TargetMode="External"/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unsplash.com/s/photos/river?utm_source=unsplash&amp;utm_medium=referral&amp;utm_content=creditCopyText" TargetMode="External"/></Relationships>
</file>

<file path=ppt/notesSlides/_rels/notesSlide73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dustinhumes_photography?utm_source=unsplash&amp;utm_medium=referral&amp;utm_content=creditCopyText" TargetMode="External"/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unsplash.com/t/textures-patterns?utm_source=unsplash&amp;utm_medium=referral&amp;utm_content=creditCopyText" TargetMode="External"/></Relationships>
</file>

<file path=ppt/notesSlides/_rels/notesSlide74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veverkolog?utm_source=unsplash&amp;utm_medium=referral&amp;utm_content=creditCopyText" TargetMode="External"/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unsplash.com/t/animals?utm_source=unsplash&amp;utm_medium=referral&amp;utm_content=creditCopyText" TargetMode="External"/></Relationships>
</file>

<file path=ppt/notesSlides/_rels/notesSlide75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bibake?utm_source=unsplash&amp;utm_medium=referral&amp;utm_content=creditCopyText" TargetMode="External"/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unsplash.com/t/animals?utm_source=unsplash&amp;utm_medium=referral&amp;utm_content=creditCopyText" TargetMode="External"/></Relationships>
</file>

<file path=ppt/notesSlides/_rels/notesSlide76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wolfgang_hasselmann?utm_source=unsplash&amp;utm_medium=referral&amp;utm_content=creditCopyText" TargetMode="External"/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unsplash.com/t/animals?utm_source=unsplash&amp;utm_medium=referral&amp;utm_content=creditCopyText" TargetMode="External"/></Relationships>
</file>

<file path=ppt/notesSlides/_rels/notesSlide77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alejandrowallace?utm_source=unsplash&amp;utm_medium=referral&amp;utm_content=creditCopyText" TargetMode="External"/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unsplash.com/t/animals?utm_source=unsplash&amp;utm_medium=referral&amp;utm_content=creditCopyText" TargetMode="External"/></Relationships>
</file>

<file path=ppt/notesSlides/_rels/notesSlide78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aznbokchoy?utm_source=unsplash&amp;utm_medium=referral&amp;utm_content=creditCopyText" TargetMode="External"/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unsplash.com/s/photos/paint?utm_source=unsplash&amp;utm_medium=referral&amp;utm_content=creditCopyText" TargetMode="External"/></Relationships>
</file>

<file path=ppt/notesSlides/_rels/notesSlide79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anko_?utm_source=unsplash&amp;utm_medium=referral&amp;utm_content=creditCopyText" TargetMode="External"/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unsplash.com/s/photos/paint?utm_source=unsplash&amp;utm_medium=referral&amp;utm_content=creditCopyText" TargetMode="Externa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magdaleny?utm_source=unsplash&amp;utm_medium=referral&amp;utm_content=creditCopyText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unsplash.com/s/photos/sunflowers?utm_source=unsplash&amp;utm_medium=referral&amp;utm_content=creditCopyText" TargetMode="External"/></Relationships>
</file>

<file path=ppt/notesSlides/_rels/notesSlide80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steve_j?utm_source=unsplash&amp;utm_medium=referral&amp;utm_content=creditCopyText" TargetMode="External"/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unsplash.com/s/photos/paint?utm_source=unsplash&amp;utm_medium=referral&amp;utm_content=creditCopyText" TargetMode="External"/></Relationships>
</file>

<file path=ppt/notesSlides/_rels/notesSlide81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evantdang?utm_source=unsplash&amp;utm_medium=referral&amp;utm_content=creditCopyText" TargetMode="External"/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unsplash.com/s/photos/london?utm_source=unsplash&amp;utm_medium=referral&amp;utm_content=creditCopyText" TargetMode="External"/></Relationships>
</file>

<file path=ppt/notesSlides/_rels/notesSlide82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jamie_davies?utm_source=unsplash&amp;utm_medium=referral&amp;utm_content=creditCopyText" TargetMode="External"/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unsplash.com/s/photos/london?utm_source=unsplash&amp;utm_medium=referral&amp;utm_content=creditCopyText" TargetMode="External"/></Relationships>
</file>

<file path=ppt/notesSlides/_rels/notesSlide83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caleblaz?utm_source=unsplash&amp;utm_medium=referral&amp;utm_content=creditCopyText" TargetMode="External"/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unsplash.com/s/photos/white-house?utm_source=unsplash&amp;utm_medium=referral&amp;utm_content=creditCopyText" TargetMode="External"/></Relationships>
</file>

<file path=ppt/notesSlides/_rels/notesSlide84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vorosbenisop?utm_source=unsplash&amp;utm_medium=referral&amp;utm_content=creditCopyText" TargetMode="External"/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unsplash.com/s/photos/mountains?utm_source=unsplash&amp;utm_medium=referral&amp;utm_content=creditCopyText" TargetMode="External"/></Relationships>
</file>

<file path=ppt/notesSlides/_rels/notesSlide85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paulgilmore_?utm_source=unsplash&amp;utm_medium=referral&amp;utm_content=creditCopyText" TargetMode="External"/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unsplash.com/s/photos/mountains?utm_source=unsplash&amp;utm_medium=referral&amp;utm_content=creditCopyText" TargetMode="External"/></Relationships>
</file>

<file path=ppt/notesSlides/_rels/notesSlide86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mandddysweettt?utm_source=unsplash&amp;utm_medium=referral&amp;utm_content=creditCopyText" TargetMode="External"/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unsplash.com/s/photos/rainforest?utm_source=unsplash&amp;utm_medium=referral&amp;utm_content=creditCopyText" TargetMode="External"/></Relationships>
</file>

<file path=ppt/notesSlides/_rels/notesSlide87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digitalsennin?utm_source=unsplash&amp;utm_medium=referral&amp;utm_content=creditCopyText" TargetMode="External"/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unsplash.com/s/photos/rainforest?utm_source=unsplash&amp;utm_medium=referral&amp;utm_content=creditCopyText" TargetMode="External"/></Relationships>
</file>

<file path=ppt/notesSlides/_rels/notesSlide88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szmigieldesign?utm_source=unsplash&amp;utm_medium=referral&amp;utm_content=creditCopyText" TargetMode="External"/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unsplash.com/s/photos/forest?utm_source=unsplash&amp;utm_medium=referral&amp;utm_content=creditCopyText" TargetMode="External"/></Relationships>
</file>

<file path=ppt/notesSlides/_rels/notesSlide89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danieltuttle?utm_source=unsplash&amp;utm_medium=referral&amp;utm_content=creditCopyText" TargetMode="External"/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unsplash.com/s/photos/treasure-chest?utm_source=unsplash&amp;utm_medium=referral&amp;utm_content=creditCopyText" TargetMode="Externa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peterlaster?utm_source=unsplash&amp;utm_medium=referral&amp;utm_content=creditCopyText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unsplash.com/s/photos/city?utm_source=unsplash&amp;utm_medium=referral&amp;utm_content=creditCopyText" TargetMode="External"/></Relationships>
</file>

<file path=ppt/notesSlides/_rels/notesSlide90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salomestevescruz10?utm_source=unsplash&amp;utm_medium=referral&amp;utm_content=creditCopyText" TargetMode="External"/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unsplash.com/s/photos/treasure-chest?utm_source=unsplash&amp;utm_medium=referral&amp;utm_content=creditCopyText" TargetMode="External"/></Relationships>
</file>

<file path=ppt/notesSlides/_rels/notesSlide91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jruscello?utm_source=unsplash&amp;utm_medium=referral&amp;utm_content=creditCopyText" TargetMode="External"/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unsplash.com/s/photos/treasure-chest?utm_source=unsplash&amp;utm_medium=referral&amp;utm_content=creditCopyText" TargetMode="External"/></Relationships>
</file>

<file path=ppt/notesSlides/_rels/notesSlide92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kreyatif?utm_source=unsplash&amp;utm_medium=referral&amp;utm_content=creditCopyText" TargetMode="External"/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unsplash.com/s/photos/lightning?utm_source=unsplash&amp;utm_medium=referral&amp;utm_content=creditCopyText" TargetMode="External"/></Relationships>
</file>

<file path=ppt/notesSlides/_rels/notesSlide93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noaa?utm_source=unsplash&amp;utm_medium=referral&amp;utm_content=creditCopyText" TargetMode="External"/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unsplash.com/s/photos/lightning?utm_source=unsplash&amp;utm_medium=referral&amp;utm_content=creditCopyText" TargetMode="External"/></Relationships>
</file>

<file path=ppt/notesSlides/_rels/notesSlide94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garysaldana?utm_source=unsplash&amp;utm_medium=referral&amp;utm_content=creditCopyText" TargetMode="External"/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unsplash.com/s/photos/volcano?utm_source=unsplash&amp;utm_medium=referral&amp;utm_content=creditCopyText" TargetMode="External"/></Relationships>
</file>

<file path=ppt/notesSlides/_rels/notesSlide95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giorgiotrovato?utm_source=unsplash&amp;utm_medium=referral&amp;utm_content=creditCopyText" TargetMode="External"/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unsplash.com/s/photos/banana?utm_source=unsplash&amp;utm_medium=referral&amp;utm_content=creditCopyText" TargetMode="External"/></Relationships>
</file>

<file path=ppt/notesSlides/_rels/notesSlide96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usinglight?utm_source=unsplash&amp;utm_medium=referral&amp;utm_content=creditCopyText" TargetMode="External"/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unsplash.com/s/photos/secret?utm_source=unsplash&amp;utm_medium=referral&amp;utm_content=creditCopyText" TargetMode="External"/></Relationships>
</file>

<file path=ppt/notesSlides/_rels/notesSlide97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stewi?utm_source=unsplash&amp;utm_medium=referral&amp;utm_content=creditCopyText" TargetMode="External"/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unsplash.com/s/photos/mystery?utm_source=unsplash&amp;utm_medium=referral&amp;utm_content=creditCopyText" TargetMode="External"/></Relationships>
</file>

<file path=ppt/notesSlides/_rels/notesSlide98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tomas_nz?utm_source=unsplash&amp;utm_medium=referral&amp;utm_content=creditCopyText" TargetMode="External"/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unsplash.com/s/photos/mystery?utm_source=unsplash&amp;utm_medium=referral&amp;utm_content=creditCopyText" TargetMode="External"/></Relationships>
</file>

<file path=ppt/notesSlides/_rels/notesSlide99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karson_?utm_source=unsplash&amp;utm_medium=referral&amp;utm_content=creditCopyText" TargetMode="External"/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unsplash.com/s/photos/rainbow?utm_source=unsplash&amp;utm_medium=referral&amp;utm_content=creditCopyText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cy" b="0" i="0" u="none" baseline="0"/>
              <a:t>Llun gan </a:t>
            </a:r>
            <a:r>
              <a:rPr lang="cy" b="0" i="0" u="none" baseline="0">
                <a:hlinkClick r:id="rId3"/>
              </a:rPr>
              <a:t>David Pisnoy</a:t>
            </a:r>
            <a:r>
              <a:rPr lang="cy" b="0" i="0" u="none" baseline="0"/>
              <a:t> ar </a:t>
            </a:r>
            <a:r>
              <a:rPr lang="cy" b="0" i="0" u="none" baseline="0">
                <a:hlinkClick r:id="rId4"/>
              </a:rPr>
              <a:t>Unsplash</a:t>
            </a:r>
            <a:endParaRPr lang="c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D68EA92B-65B4-4BD3-8BDA-DEDC3D2DFD8B}" type="slidenum">
              <a:rPr/>
              <a:t>1</a:t>
            </a:fld>
            <a:endParaRPr lang="cy"/>
          </a:p>
        </p:txBody>
      </p:sp>
    </p:spTree>
    <p:extLst>
      <p:ext uri="{BB962C8B-B14F-4D97-AF65-F5344CB8AC3E}">
        <p14:creationId xmlns:p14="http://schemas.microsoft.com/office/powerpoint/2010/main" val="26109135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cy" b="0" i="0" u="none" baseline="0"/>
              <a:t>Llun gan </a:t>
            </a:r>
            <a:r>
              <a:rPr lang="cy" b="0" i="0" u="none" baseline="0">
                <a:hlinkClick r:id="rId3"/>
              </a:rPr>
              <a:t>Sean O.</a:t>
            </a:r>
            <a:r>
              <a:rPr lang="cy" b="0" i="0" u="none" baseline="0"/>
              <a:t> ar </a:t>
            </a:r>
            <a:r>
              <a:rPr lang="cy" b="0" i="0" u="none" baseline="0">
                <a:hlinkClick r:id="rId4"/>
              </a:rPr>
              <a:t>Unsplash</a:t>
            </a:r>
            <a:endParaRPr lang="c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D68EA92B-65B4-4BD3-8BDA-DEDC3D2DFD8B}" type="slidenum">
              <a:rPr/>
              <a:t>11</a:t>
            </a:fld>
            <a:endParaRPr lang="cy"/>
          </a:p>
        </p:txBody>
      </p:sp>
    </p:spTree>
    <p:extLst>
      <p:ext uri="{BB962C8B-B14F-4D97-AF65-F5344CB8AC3E}">
        <p14:creationId xmlns:p14="http://schemas.microsoft.com/office/powerpoint/2010/main" val="1092555096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cy" b="0" i="0" u="none" baseline="0"/>
              <a:t>Llun gan </a:t>
            </a:r>
            <a:r>
              <a:rPr lang="cy" b="0" i="0" u="none" baseline="0">
                <a:hlinkClick r:id="rId3"/>
              </a:rPr>
              <a:t>Veri Ivanova</a:t>
            </a:r>
            <a:r>
              <a:rPr lang="cy" b="0" i="0" u="none" baseline="0"/>
              <a:t> ar </a:t>
            </a:r>
            <a:r>
              <a:rPr lang="cy" b="0" i="0" u="none" baseline="0">
                <a:hlinkClick r:id="rId4"/>
              </a:rPr>
              <a:t>Unsplash</a:t>
            </a:r>
            <a:endParaRPr lang="c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D68EA92B-65B4-4BD3-8BDA-DEDC3D2DFD8B}" type="slidenum">
              <a:rPr/>
              <a:t>101</a:t>
            </a:fld>
            <a:endParaRPr lang="cy"/>
          </a:p>
        </p:txBody>
      </p:sp>
    </p:spTree>
    <p:extLst>
      <p:ext uri="{BB962C8B-B14F-4D97-AF65-F5344CB8AC3E}">
        <p14:creationId xmlns:p14="http://schemas.microsoft.com/office/powerpoint/2010/main" val="2689153901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cy" b="0" i="0" u="none" baseline="0"/>
              <a:t>Llun gan </a:t>
            </a:r>
            <a:r>
              <a:rPr lang="cy" b="0" i="0" u="none" baseline="0">
                <a:hlinkClick r:id="rId3"/>
              </a:rPr>
              <a:t>Matthew Cabret</a:t>
            </a:r>
            <a:r>
              <a:rPr lang="cy" b="0" i="0" u="none" baseline="0"/>
              <a:t> ar </a:t>
            </a:r>
            <a:r>
              <a:rPr lang="cy" b="0" i="0" u="none" baseline="0">
                <a:hlinkClick r:id="rId4"/>
              </a:rPr>
              <a:t>Unsplash</a:t>
            </a:r>
            <a:endParaRPr lang="c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D68EA92B-65B4-4BD3-8BDA-DEDC3D2DFD8B}" type="slidenum">
              <a:rPr/>
              <a:t>102</a:t>
            </a:fld>
            <a:endParaRPr lang="cy"/>
          </a:p>
        </p:txBody>
      </p:sp>
    </p:spTree>
    <p:extLst>
      <p:ext uri="{BB962C8B-B14F-4D97-AF65-F5344CB8AC3E}">
        <p14:creationId xmlns:p14="http://schemas.microsoft.com/office/powerpoint/2010/main" val="3888786882"/>
      </p:ext>
    </p:extLst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cy" b="0" i="0" u="none" baseline="0"/>
              <a:t>Llun gan </a:t>
            </a:r>
            <a:r>
              <a:rPr lang="cy" b="0" i="0" u="none" baseline="0">
                <a:hlinkClick r:id="rId3"/>
              </a:rPr>
              <a:t>Etienne Girardet</a:t>
            </a:r>
            <a:r>
              <a:rPr lang="cy" b="0" i="0" u="none" baseline="0"/>
              <a:t> ar </a:t>
            </a:r>
            <a:r>
              <a:rPr lang="cy" b="0" i="0" u="none" baseline="0">
                <a:hlinkClick r:id="rId4"/>
              </a:rPr>
              <a:t>Unsplash</a:t>
            </a:r>
            <a:endParaRPr lang="c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D68EA92B-65B4-4BD3-8BDA-DEDC3D2DFD8B}" type="slidenum">
              <a:rPr/>
              <a:t>103</a:t>
            </a:fld>
            <a:endParaRPr lang="cy"/>
          </a:p>
        </p:txBody>
      </p:sp>
    </p:spTree>
    <p:extLst>
      <p:ext uri="{BB962C8B-B14F-4D97-AF65-F5344CB8AC3E}">
        <p14:creationId xmlns:p14="http://schemas.microsoft.com/office/powerpoint/2010/main" val="2590085216"/>
      </p:ext>
    </p:extLst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cy" b="0" i="0" u="none" baseline="0"/>
              <a:t>Llun gan </a:t>
            </a:r>
            <a:r>
              <a:rPr lang="cy" b="0" i="0" u="none" baseline="0">
                <a:hlinkClick r:id="rId3"/>
              </a:rPr>
              <a:t>Joanna Kosinska</a:t>
            </a:r>
            <a:r>
              <a:rPr lang="cy" b="0" i="0" u="none" baseline="0"/>
              <a:t> ar </a:t>
            </a:r>
            <a:r>
              <a:rPr lang="cy" b="0" i="0" u="none" baseline="0">
                <a:hlinkClick r:id="rId4"/>
              </a:rPr>
              <a:t>Unsplash</a:t>
            </a:r>
            <a:endParaRPr lang="c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D68EA92B-65B4-4BD3-8BDA-DEDC3D2DFD8B}" type="slidenum">
              <a:rPr/>
              <a:t>104</a:t>
            </a:fld>
            <a:endParaRPr lang="cy"/>
          </a:p>
        </p:txBody>
      </p:sp>
    </p:spTree>
    <p:extLst>
      <p:ext uri="{BB962C8B-B14F-4D97-AF65-F5344CB8AC3E}">
        <p14:creationId xmlns:p14="http://schemas.microsoft.com/office/powerpoint/2010/main" val="3467605785"/>
      </p:ext>
    </p:extLst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cy" b="0" i="0" u="none" baseline="0"/>
              <a:t>Llun gan </a:t>
            </a:r>
            <a:r>
              <a:rPr lang="cy" b="0" i="0" u="none" baseline="0">
                <a:hlinkClick r:id="rId3"/>
              </a:rPr>
              <a:t>Charles Deluvio</a:t>
            </a:r>
            <a:r>
              <a:rPr lang="cy" b="0" i="0" u="none" baseline="0"/>
              <a:t> ar </a:t>
            </a:r>
            <a:r>
              <a:rPr lang="cy" b="0" i="0" u="none" baseline="0">
                <a:hlinkClick r:id="rId4"/>
              </a:rPr>
              <a:t>Unsplash</a:t>
            </a:r>
            <a:endParaRPr lang="c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D68EA92B-65B4-4BD3-8BDA-DEDC3D2DFD8B}" type="slidenum">
              <a:rPr/>
              <a:t>105</a:t>
            </a:fld>
            <a:endParaRPr lang="cy"/>
          </a:p>
        </p:txBody>
      </p:sp>
    </p:spTree>
    <p:extLst>
      <p:ext uri="{BB962C8B-B14F-4D97-AF65-F5344CB8AC3E}">
        <p14:creationId xmlns:p14="http://schemas.microsoft.com/office/powerpoint/2010/main" val="3026067493"/>
      </p:ext>
    </p:extLst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cy" b="0" i="0" u="none" baseline="0"/>
              <a:t>Llun gan </a:t>
            </a:r>
            <a:r>
              <a:rPr lang="cy" b="0" i="0" u="none" baseline="0">
                <a:hlinkClick r:id="rId3"/>
              </a:rPr>
              <a:t>Vernon Raineil Cenzon</a:t>
            </a:r>
            <a:r>
              <a:rPr lang="cy" b="0" i="0" u="none" baseline="0"/>
              <a:t> ar </a:t>
            </a:r>
            <a:r>
              <a:rPr lang="cy" b="0" i="0" u="none" baseline="0">
                <a:hlinkClick r:id="rId4"/>
              </a:rPr>
              <a:t>Unsplash</a:t>
            </a:r>
            <a:endParaRPr lang="c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D68EA92B-65B4-4BD3-8BDA-DEDC3D2DFD8B}" type="slidenum">
              <a:rPr/>
              <a:t>106</a:t>
            </a:fld>
            <a:endParaRPr lang="cy"/>
          </a:p>
        </p:txBody>
      </p:sp>
    </p:spTree>
    <p:extLst>
      <p:ext uri="{BB962C8B-B14F-4D97-AF65-F5344CB8AC3E}">
        <p14:creationId xmlns:p14="http://schemas.microsoft.com/office/powerpoint/2010/main" val="2895749254"/>
      </p:ext>
    </p:extLst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cy" b="0" i="0" u="none" baseline="0"/>
              <a:t>Llun gan </a:t>
            </a:r>
            <a:r>
              <a:rPr lang="cy" b="0" i="0" u="none" baseline="0">
                <a:hlinkClick r:id="rId3"/>
              </a:rPr>
              <a:t>Toa Heftiba</a:t>
            </a:r>
            <a:r>
              <a:rPr lang="cy" b="0" i="0" u="none" baseline="0"/>
              <a:t> ar </a:t>
            </a:r>
            <a:r>
              <a:rPr lang="cy" b="0" i="0" u="none" baseline="0">
                <a:hlinkClick r:id="rId4"/>
              </a:rPr>
              <a:t>Unsplash</a:t>
            </a:r>
            <a:endParaRPr lang="c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D68EA92B-65B4-4BD3-8BDA-DEDC3D2DFD8B}" type="slidenum">
              <a:rPr/>
              <a:t>107</a:t>
            </a:fld>
            <a:endParaRPr lang="cy"/>
          </a:p>
        </p:txBody>
      </p:sp>
    </p:spTree>
    <p:extLst>
      <p:ext uri="{BB962C8B-B14F-4D97-AF65-F5344CB8AC3E}">
        <p14:creationId xmlns:p14="http://schemas.microsoft.com/office/powerpoint/2010/main" val="3848747630"/>
      </p:ext>
    </p:extLst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cy" b="0" i="0" u="none" baseline="0"/>
              <a:t>Llun gan </a:t>
            </a:r>
            <a:r>
              <a:rPr lang="cy" b="0" i="0" u="none" baseline="0">
                <a:hlinkClick r:id="rId3"/>
              </a:rPr>
              <a:t>Robert Anderson</a:t>
            </a:r>
            <a:r>
              <a:rPr lang="cy" b="0" i="0" u="none" baseline="0"/>
              <a:t> ar </a:t>
            </a:r>
            <a:r>
              <a:rPr lang="cy" b="0" i="0" u="none" baseline="0">
                <a:hlinkClick r:id="rId4"/>
              </a:rPr>
              <a:t>Unsplash</a:t>
            </a:r>
            <a:endParaRPr lang="c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D68EA92B-65B4-4BD3-8BDA-DEDC3D2DFD8B}" type="slidenum">
              <a:rPr/>
              <a:t>108</a:t>
            </a:fld>
            <a:endParaRPr lang="cy"/>
          </a:p>
        </p:txBody>
      </p:sp>
    </p:spTree>
    <p:extLst>
      <p:ext uri="{BB962C8B-B14F-4D97-AF65-F5344CB8AC3E}">
        <p14:creationId xmlns:p14="http://schemas.microsoft.com/office/powerpoint/2010/main" val="1255391017"/>
      </p:ext>
    </p:extLst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cy" b="0" i="0" u="none" baseline="0"/>
              <a:t>Llun gan </a:t>
            </a:r>
            <a:r>
              <a:rPr lang="cy" b="0" i="0" u="none" baseline="0">
                <a:hlinkClick r:id="rId3"/>
              </a:rPr>
              <a:t>Joanna Kosinska</a:t>
            </a:r>
            <a:r>
              <a:rPr lang="cy" b="0" i="0" u="none" baseline="0"/>
              <a:t> ar </a:t>
            </a:r>
            <a:r>
              <a:rPr lang="cy" b="0" i="0" u="none" baseline="0">
                <a:hlinkClick r:id="rId4"/>
              </a:rPr>
              <a:t>Unsplash</a:t>
            </a:r>
            <a:endParaRPr lang="c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D68EA92B-65B4-4BD3-8BDA-DEDC3D2DFD8B}" type="slidenum">
              <a:rPr/>
              <a:t>109</a:t>
            </a:fld>
            <a:endParaRPr lang="cy"/>
          </a:p>
        </p:txBody>
      </p:sp>
    </p:spTree>
    <p:extLst>
      <p:ext uri="{BB962C8B-B14F-4D97-AF65-F5344CB8AC3E}">
        <p14:creationId xmlns:p14="http://schemas.microsoft.com/office/powerpoint/2010/main" val="431383092"/>
      </p:ext>
    </p:extLst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cy" b="0" i="0" u="none" baseline="0"/>
              <a:t>Llun gan </a:t>
            </a:r>
            <a:r>
              <a:rPr lang="cy" b="0" i="0" u="none" baseline="0">
                <a:hlinkClick r:id="rId3"/>
              </a:rPr>
              <a:t>Caitlyn de Wild</a:t>
            </a:r>
            <a:r>
              <a:rPr lang="cy" b="0" i="0" u="none" baseline="0"/>
              <a:t> ar </a:t>
            </a:r>
            <a:r>
              <a:rPr lang="cy" b="0" i="0" u="none" baseline="0">
                <a:hlinkClick r:id="rId4"/>
              </a:rPr>
              <a:t>Unsplash</a:t>
            </a:r>
            <a:endParaRPr lang="c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D68EA92B-65B4-4BD3-8BDA-DEDC3D2DFD8B}" type="slidenum">
              <a:rPr/>
              <a:t>110</a:t>
            </a:fld>
            <a:endParaRPr lang="cy"/>
          </a:p>
        </p:txBody>
      </p:sp>
    </p:spTree>
    <p:extLst>
      <p:ext uri="{BB962C8B-B14F-4D97-AF65-F5344CB8AC3E}">
        <p14:creationId xmlns:p14="http://schemas.microsoft.com/office/powerpoint/2010/main" val="36070030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cy" b="0" i="0" u="none" baseline="0"/>
              <a:t>Llun gan </a:t>
            </a:r>
            <a:r>
              <a:rPr lang="cy" b="0" i="0" u="none" baseline="0">
                <a:hlinkClick r:id="rId3"/>
              </a:rPr>
              <a:t>Tom Winckels</a:t>
            </a:r>
            <a:r>
              <a:rPr lang="cy" b="0" i="0" u="none" baseline="0"/>
              <a:t> ar </a:t>
            </a:r>
            <a:r>
              <a:rPr lang="cy" b="0" i="0" u="none" baseline="0">
                <a:hlinkClick r:id="rId4"/>
              </a:rPr>
              <a:t>Unsplash</a:t>
            </a:r>
            <a:endParaRPr lang="c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D68EA92B-65B4-4BD3-8BDA-DEDC3D2DFD8B}" type="slidenum">
              <a:rPr/>
              <a:t>12</a:t>
            </a:fld>
            <a:endParaRPr lang="cy"/>
          </a:p>
        </p:txBody>
      </p:sp>
    </p:spTree>
    <p:extLst>
      <p:ext uri="{BB962C8B-B14F-4D97-AF65-F5344CB8AC3E}">
        <p14:creationId xmlns:p14="http://schemas.microsoft.com/office/powerpoint/2010/main" val="3578130240"/>
      </p:ext>
    </p:extLst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cy" b="0" i="0" u="none" baseline="0"/>
              <a:t>Llun gan </a:t>
            </a:r>
            <a:r>
              <a:rPr lang="cy" b="0" i="0" u="none" baseline="0">
                <a:hlinkClick r:id="rId3"/>
              </a:rPr>
              <a:t>Glen Carrie</a:t>
            </a:r>
            <a:r>
              <a:rPr lang="cy" b="0" i="0" u="none" baseline="0"/>
              <a:t> ar </a:t>
            </a:r>
            <a:r>
              <a:rPr lang="cy" b="0" i="0" u="none" baseline="0">
                <a:hlinkClick r:id="rId4"/>
              </a:rPr>
              <a:t>Unsplash</a:t>
            </a:r>
            <a:endParaRPr lang="c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D68EA92B-65B4-4BD3-8BDA-DEDC3D2DFD8B}" type="slidenum">
              <a:rPr/>
              <a:t>111</a:t>
            </a:fld>
            <a:endParaRPr lang="cy"/>
          </a:p>
        </p:txBody>
      </p:sp>
    </p:spTree>
    <p:extLst>
      <p:ext uri="{BB962C8B-B14F-4D97-AF65-F5344CB8AC3E}">
        <p14:creationId xmlns:p14="http://schemas.microsoft.com/office/powerpoint/2010/main" val="1297666962"/>
      </p:ext>
    </p:extLst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cy" b="0" i="0" u="none" baseline="0"/>
              <a:t>Llun gan </a:t>
            </a:r>
            <a:r>
              <a:rPr lang="cy" b="0" i="0" u="none" baseline="0">
                <a:hlinkClick r:id="rId3"/>
              </a:rPr>
              <a:t>Sven Brandsma</a:t>
            </a:r>
            <a:r>
              <a:rPr lang="cy" b="0" i="0" u="none" baseline="0"/>
              <a:t> ar </a:t>
            </a:r>
            <a:r>
              <a:rPr lang="cy" b="0" i="0" u="none" baseline="0">
                <a:hlinkClick r:id="rId4"/>
              </a:rPr>
              <a:t>Unsplash</a:t>
            </a:r>
            <a:endParaRPr lang="c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D68EA92B-65B4-4BD3-8BDA-DEDC3D2DFD8B}" type="slidenum">
              <a:rPr/>
              <a:t>112</a:t>
            </a:fld>
            <a:endParaRPr lang="cy"/>
          </a:p>
        </p:txBody>
      </p:sp>
    </p:spTree>
    <p:extLst>
      <p:ext uri="{BB962C8B-B14F-4D97-AF65-F5344CB8AC3E}">
        <p14:creationId xmlns:p14="http://schemas.microsoft.com/office/powerpoint/2010/main" val="434058713"/>
      </p:ext>
    </p:extLst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cy" b="0" i="0" u="none" baseline="0"/>
              <a:t>Llun gan </a:t>
            </a:r>
            <a:r>
              <a:rPr lang="cy" b="0" i="0" u="none" baseline="0">
                <a:hlinkClick r:id="rId3"/>
              </a:rPr>
              <a:t>Cederic Vandenberghe</a:t>
            </a:r>
            <a:r>
              <a:rPr lang="cy" b="0" i="0" u="none" baseline="0"/>
              <a:t> ar </a:t>
            </a:r>
            <a:r>
              <a:rPr lang="cy" b="0" i="0" u="none" baseline="0">
                <a:hlinkClick r:id="rId4"/>
              </a:rPr>
              <a:t>Unsplash</a:t>
            </a:r>
            <a:endParaRPr lang="c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D68EA92B-65B4-4BD3-8BDA-DEDC3D2DFD8B}" type="slidenum">
              <a:rPr/>
              <a:t>113</a:t>
            </a:fld>
            <a:endParaRPr lang="cy"/>
          </a:p>
        </p:txBody>
      </p:sp>
    </p:spTree>
    <p:extLst>
      <p:ext uri="{BB962C8B-B14F-4D97-AF65-F5344CB8AC3E}">
        <p14:creationId xmlns:p14="http://schemas.microsoft.com/office/powerpoint/2010/main" val="726221880"/>
      </p:ext>
    </p:extLst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cy" b="0" i="0" u="none" baseline="0"/>
              <a:t>Llun gan </a:t>
            </a:r>
            <a:r>
              <a:rPr lang="cy" b="0" i="0" u="none" baseline="0">
                <a:hlinkClick r:id="rId3"/>
              </a:rPr>
              <a:t>Artem Sapegin</a:t>
            </a:r>
            <a:r>
              <a:rPr lang="cy" b="0" i="0" u="none" baseline="0"/>
              <a:t> ar </a:t>
            </a:r>
            <a:r>
              <a:rPr lang="cy" b="0" i="0" u="none" baseline="0">
                <a:hlinkClick r:id="rId4"/>
              </a:rPr>
              <a:t>Unsplash</a:t>
            </a:r>
            <a:endParaRPr lang="c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D68EA92B-65B4-4BD3-8BDA-DEDC3D2DFD8B}" type="slidenum">
              <a:rPr/>
              <a:t>114</a:t>
            </a:fld>
            <a:endParaRPr lang="cy"/>
          </a:p>
        </p:txBody>
      </p:sp>
    </p:spTree>
    <p:extLst>
      <p:ext uri="{BB962C8B-B14F-4D97-AF65-F5344CB8AC3E}">
        <p14:creationId xmlns:p14="http://schemas.microsoft.com/office/powerpoint/2010/main" val="1894923306"/>
      </p:ext>
    </p:extLst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cy" b="0" i="0" u="none" baseline="0"/>
              <a:t>Llun gan </a:t>
            </a:r>
            <a:r>
              <a:rPr lang="cy" b="0" i="0" u="none" baseline="0">
                <a:hlinkClick r:id="rId3"/>
              </a:rPr>
              <a:t>Robert Wiedemann</a:t>
            </a:r>
            <a:r>
              <a:rPr lang="cy" b="0" i="0" u="none" baseline="0"/>
              <a:t> ar </a:t>
            </a:r>
            <a:r>
              <a:rPr lang="cy" b="0" i="0" u="none" baseline="0">
                <a:hlinkClick r:id="rId4"/>
              </a:rPr>
              <a:t>Unsplash</a:t>
            </a:r>
            <a:endParaRPr lang="c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D68EA92B-65B4-4BD3-8BDA-DEDC3D2DFD8B}" type="slidenum">
              <a:rPr/>
              <a:t>115</a:t>
            </a:fld>
            <a:endParaRPr lang="cy"/>
          </a:p>
        </p:txBody>
      </p:sp>
    </p:spTree>
    <p:extLst>
      <p:ext uri="{BB962C8B-B14F-4D97-AF65-F5344CB8AC3E}">
        <p14:creationId xmlns:p14="http://schemas.microsoft.com/office/powerpoint/2010/main" val="1174195580"/>
      </p:ext>
    </p:extLst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cy" b="0" i="0" u="none" baseline="0"/>
              <a:t>Llun gan </a:t>
            </a:r>
            <a:r>
              <a:rPr lang="cy" b="0" i="0" u="none" baseline="0">
                <a:hlinkClick r:id="rId3"/>
              </a:rPr>
              <a:t>Sai Kiran Anagani</a:t>
            </a:r>
            <a:r>
              <a:rPr lang="cy" b="0" i="0" u="none" baseline="0"/>
              <a:t> ar </a:t>
            </a:r>
            <a:r>
              <a:rPr lang="cy" b="0" i="0" u="none" baseline="0">
                <a:hlinkClick r:id="rId4"/>
              </a:rPr>
              <a:t>Unsplash</a:t>
            </a:r>
            <a:endParaRPr lang="c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D68EA92B-65B4-4BD3-8BDA-DEDC3D2DFD8B}" type="slidenum">
              <a:rPr/>
              <a:t>116</a:t>
            </a:fld>
            <a:endParaRPr lang="cy"/>
          </a:p>
        </p:txBody>
      </p:sp>
    </p:spTree>
    <p:extLst>
      <p:ext uri="{BB962C8B-B14F-4D97-AF65-F5344CB8AC3E}">
        <p14:creationId xmlns:p14="http://schemas.microsoft.com/office/powerpoint/2010/main" val="4070783989"/>
      </p:ext>
    </p:extLst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cy" b="0" i="0" u="none" baseline="0"/>
              <a:t>Llun gan </a:t>
            </a:r>
            <a:r>
              <a:rPr lang="cy" b="0" i="0" u="none" baseline="0">
                <a:hlinkClick r:id="rId3"/>
              </a:rPr>
              <a:t>Markus Spiske</a:t>
            </a:r>
            <a:r>
              <a:rPr lang="cy" b="0" i="0" u="none" baseline="0"/>
              <a:t> ar </a:t>
            </a:r>
            <a:r>
              <a:rPr lang="cy" b="0" i="0" u="none" baseline="0">
                <a:hlinkClick r:id="rId4"/>
              </a:rPr>
              <a:t>Unsplash</a:t>
            </a:r>
            <a:endParaRPr lang="c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D68EA92B-65B4-4BD3-8BDA-DEDC3D2DFD8B}" type="slidenum">
              <a:rPr/>
              <a:t>117</a:t>
            </a:fld>
            <a:endParaRPr lang="cy"/>
          </a:p>
        </p:txBody>
      </p:sp>
    </p:spTree>
    <p:extLst>
      <p:ext uri="{BB962C8B-B14F-4D97-AF65-F5344CB8AC3E}">
        <p14:creationId xmlns:p14="http://schemas.microsoft.com/office/powerpoint/2010/main" val="3285098172"/>
      </p:ext>
    </p:extLst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cy" b="0" i="0" u="none" baseline="0"/>
              <a:t>Llun gan </a:t>
            </a:r>
            <a:r>
              <a:rPr lang="cy" b="0" i="0" u="none" baseline="0">
                <a:hlinkClick r:id="rId3"/>
              </a:rPr>
              <a:t>Andre Mouton</a:t>
            </a:r>
            <a:r>
              <a:rPr lang="cy" b="0" i="0" u="none" baseline="0"/>
              <a:t> ar </a:t>
            </a:r>
            <a:r>
              <a:rPr lang="cy" b="0" i="0" u="none" baseline="0">
                <a:hlinkClick r:id="rId4"/>
              </a:rPr>
              <a:t>Unsplash</a:t>
            </a:r>
            <a:endParaRPr lang="c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D68EA92B-65B4-4BD3-8BDA-DEDC3D2DFD8B}" type="slidenum">
              <a:rPr/>
              <a:t>118</a:t>
            </a:fld>
            <a:endParaRPr lang="cy"/>
          </a:p>
        </p:txBody>
      </p:sp>
    </p:spTree>
    <p:extLst>
      <p:ext uri="{BB962C8B-B14F-4D97-AF65-F5344CB8AC3E}">
        <p14:creationId xmlns:p14="http://schemas.microsoft.com/office/powerpoint/2010/main" val="404997121"/>
      </p:ext>
    </p:extLst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cy" b="0" i="0" u="none" baseline="0"/>
              <a:t>Llun gan </a:t>
            </a:r>
            <a:r>
              <a:rPr lang="cy" b="0" i="0" u="none" baseline="0">
                <a:hlinkClick r:id="rId3"/>
              </a:rPr>
              <a:t>pine watt</a:t>
            </a:r>
            <a:r>
              <a:rPr lang="cy" b="0" i="0" u="none" baseline="0"/>
              <a:t> ar </a:t>
            </a:r>
            <a:r>
              <a:rPr lang="cy" b="0" i="0" u="none" baseline="0">
                <a:hlinkClick r:id="rId4"/>
              </a:rPr>
              <a:t>Unsplash</a:t>
            </a:r>
            <a:endParaRPr lang="c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D68EA92B-65B4-4BD3-8BDA-DEDC3D2DFD8B}" type="slidenum">
              <a:rPr/>
              <a:t>119</a:t>
            </a:fld>
            <a:endParaRPr lang="cy"/>
          </a:p>
        </p:txBody>
      </p:sp>
    </p:spTree>
    <p:extLst>
      <p:ext uri="{BB962C8B-B14F-4D97-AF65-F5344CB8AC3E}">
        <p14:creationId xmlns:p14="http://schemas.microsoft.com/office/powerpoint/2010/main" val="1513354965"/>
      </p:ext>
    </p:extLst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cy" b="0" i="0" u="none" baseline="0"/>
              <a:t>Llun gan </a:t>
            </a:r>
            <a:r>
              <a:rPr lang="cy" b="0" i="0" u="none" baseline="0">
                <a:hlinkClick r:id="rId3"/>
              </a:rPr>
              <a:t>Mario Mendez</a:t>
            </a:r>
            <a:r>
              <a:rPr lang="cy" b="0" i="0" u="none" baseline="0"/>
              <a:t> ar </a:t>
            </a:r>
            <a:r>
              <a:rPr lang="cy" b="0" i="0" u="none" baseline="0">
                <a:hlinkClick r:id="rId4"/>
              </a:rPr>
              <a:t>Unsplash</a:t>
            </a:r>
            <a:endParaRPr lang="c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D68EA92B-65B4-4BD3-8BDA-DEDC3D2DFD8B}" type="slidenum">
              <a:rPr/>
              <a:t>120</a:t>
            </a:fld>
            <a:endParaRPr lang="cy"/>
          </a:p>
        </p:txBody>
      </p:sp>
    </p:spTree>
    <p:extLst>
      <p:ext uri="{BB962C8B-B14F-4D97-AF65-F5344CB8AC3E}">
        <p14:creationId xmlns:p14="http://schemas.microsoft.com/office/powerpoint/2010/main" val="23978804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cy" b="0" i="0" u="none" baseline="0"/>
              <a:t>Llun gan </a:t>
            </a:r>
            <a:r>
              <a:rPr lang="cy" b="0" i="0" u="none" baseline="0">
                <a:hlinkClick r:id="rId3"/>
              </a:rPr>
              <a:t>Boris Smokrovic</a:t>
            </a:r>
            <a:r>
              <a:rPr lang="cy" b="0" i="0" u="none" baseline="0"/>
              <a:t> ar </a:t>
            </a:r>
            <a:r>
              <a:rPr lang="cy" b="0" i="0" u="none" baseline="0">
                <a:hlinkClick r:id="rId4"/>
              </a:rPr>
              <a:t>Unsplash</a:t>
            </a:r>
            <a:endParaRPr lang="c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D68EA92B-65B4-4BD3-8BDA-DEDC3D2DFD8B}" type="slidenum">
              <a:rPr/>
              <a:t>13</a:t>
            </a:fld>
            <a:endParaRPr lang="cy"/>
          </a:p>
        </p:txBody>
      </p:sp>
    </p:spTree>
    <p:extLst>
      <p:ext uri="{BB962C8B-B14F-4D97-AF65-F5344CB8AC3E}">
        <p14:creationId xmlns:p14="http://schemas.microsoft.com/office/powerpoint/2010/main" val="2987212804"/>
      </p:ext>
    </p:extLst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cy" b="0" i="0" u="none" baseline="0"/>
              <a:t>Llun gan </a:t>
            </a:r>
            <a:r>
              <a:rPr lang="cy" b="0" i="0" u="none" baseline="0">
                <a:hlinkClick r:id="rId3"/>
              </a:rPr>
              <a:t>David Clode</a:t>
            </a:r>
            <a:r>
              <a:rPr lang="cy" b="0" i="0" u="none" baseline="0"/>
              <a:t> ar </a:t>
            </a:r>
            <a:r>
              <a:rPr lang="cy" b="0" i="0" u="none" baseline="0">
                <a:hlinkClick r:id="rId4"/>
              </a:rPr>
              <a:t>Unsplash</a:t>
            </a:r>
            <a:endParaRPr lang="c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D68EA92B-65B4-4BD3-8BDA-DEDC3D2DFD8B}" type="slidenum">
              <a:rPr/>
              <a:t>121</a:t>
            </a:fld>
            <a:endParaRPr lang="cy"/>
          </a:p>
        </p:txBody>
      </p:sp>
    </p:spTree>
    <p:extLst>
      <p:ext uri="{BB962C8B-B14F-4D97-AF65-F5344CB8AC3E}">
        <p14:creationId xmlns:p14="http://schemas.microsoft.com/office/powerpoint/2010/main" val="3228688637"/>
      </p:ext>
    </p:extLst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cy" b="0" i="0" u="none" baseline="0"/>
              <a:t>Llun gan </a:t>
            </a:r>
            <a:r>
              <a:rPr lang="cy" b="0" i="0" u="none" baseline="0">
                <a:hlinkClick r:id="rId3"/>
              </a:rPr>
              <a:t>Birger Strahl</a:t>
            </a:r>
            <a:r>
              <a:rPr lang="cy" b="0" i="0" u="none" baseline="0"/>
              <a:t> ar </a:t>
            </a:r>
            <a:r>
              <a:rPr lang="cy" b="0" i="0" u="none" baseline="0">
                <a:hlinkClick r:id="rId4"/>
              </a:rPr>
              <a:t>Unsplash</a:t>
            </a:r>
            <a:endParaRPr lang="c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D68EA92B-65B4-4BD3-8BDA-DEDC3D2DFD8B}" type="slidenum">
              <a:rPr/>
              <a:t>122</a:t>
            </a:fld>
            <a:endParaRPr lang="cy"/>
          </a:p>
        </p:txBody>
      </p:sp>
    </p:spTree>
    <p:extLst>
      <p:ext uri="{BB962C8B-B14F-4D97-AF65-F5344CB8AC3E}">
        <p14:creationId xmlns:p14="http://schemas.microsoft.com/office/powerpoint/2010/main" val="2656745740"/>
      </p:ext>
    </p:extLst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cy" b="0" i="0" u="none" baseline="0"/>
              <a:t>Llun gan </a:t>
            </a:r>
            <a:r>
              <a:rPr lang="cy" b="0" i="0" u="none" baseline="0">
                <a:hlinkClick r:id="rId3"/>
              </a:rPr>
              <a:t>Josh Appel</a:t>
            </a:r>
            <a:r>
              <a:rPr lang="cy" b="0" i="0" u="none" baseline="0"/>
              <a:t> ar </a:t>
            </a:r>
            <a:r>
              <a:rPr lang="cy" b="0" i="0" u="none" baseline="0">
                <a:hlinkClick r:id="rId4"/>
              </a:rPr>
              <a:t>Unsplash</a:t>
            </a:r>
            <a:endParaRPr lang="c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D68EA92B-65B4-4BD3-8BDA-DEDC3D2DFD8B}" type="slidenum">
              <a:rPr/>
              <a:t>123</a:t>
            </a:fld>
            <a:endParaRPr lang="cy"/>
          </a:p>
        </p:txBody>
      </p:sp>
    </p:spTree>
    <p:extLst>
      <p:ext uri="{BB962C8B-B14F-4D97-AF65-F5344CB8AC3E}">
        <p14:creationId xmlns:p14="http://schemas.microsoft.com/office/powerpoint/2010/main" val="788347084"/>
      </p:ext>
    </p:extLst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cy" b="0" i="0" u="none" baseline="0"/>
              <a:t>Llun gan </a:t>
            </a:r>
            <a:r>
              <a:rPr lang="cy" b="0" i="0" u="none" baseline="0">
                <a:hlinkClick r:id="rId3"/>
              </a:rPr>
              <a:t>Calvin Hanson</a:t>
            </a:r>
            <a:r>
              <a:rPr lang="cy" b="0" i="0" u="none" baseline="0"/>
              <a:t> ar </a:t>
            </a:r>
            <a:r>
              <a:rPr lang="cy" b="0" i="0" u="none" baseline="0">
                <a:hlinkClick r:id="rId4"/>
              </a:rPr>
              <a:t>Unsplash</a:t>
            </a:r>
            <a:endParaRPr lang="c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D68EA92B-65B4-4BD3-8BDA-DEDC3D2DFD8B}" type="slidenum">
              <a:rPr/>
              <a:t>124</a:t>
            </a:fld>
            <a:endParaRPr lang="cy"/>
          </a:p>
        </p:txBody>
      </p:sp>
    </p:spTree>
    <p:extLst>
      <p:ext uri="{BB962C8B-B14F-4D97-AF65-F5344CB8AC3E}">
        <p14:creationId xmlns:p14="http://schemas.microsoft.com/office/powerpoint/2010/main" val="966859381"/>
      </p:ext>
    </p:extLst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cy" b="0" i="0" u="none" baseline="0"/>
              <a:t>Llun gan </a:t>
            </a:r>
            <a:r>
              <a:rPr lang="cy" b="0" i="0" u="none" baseline="0">
                <a:hlinkClick r:id="rId3"/>
              </a:rPr>
              <a:t>CDC</a:t>
            </a:r>
            <a:r>
              <a:rPr lang="cy" b="0" i="0" u="none" baseline="0"/>
              <a:t> ar </a:t>
            </a:r>
            <a:r>
              <a:rPr lang="cy" b="0" i="0" u="none" baseline="0">
                <a:hlinkClick r:id="rId4"/>
              </a:rPr>
              <a:t>Unsplash</a:t>
            </a:r>
            <a:endParaRPr lang="c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D68EA92B-65B4-4BD3-8BDA-DEDC3D2DFD8B}" type="slidenum">
              <a:rPr/>
              <a:t>125</a:t>
            </a:fld>
            <a:endParaRPr lang="cy"/>
          </a:p>
        </p:txBody>
      </p:sp>
    </p:spTree>
    <p:extLst>
      <p:ext uri="{BB962C8B-B14F-4D97-AF65-F5344CB8AC3E}">
        <p14:creationId xmlns:p14="http://schemas.microsoft.com/office/powerpoint/2010/main" val="622008074"/>
      </p:ext>
    </p:extLst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cy" b="0" i="0" u="none" baseline="0"/>
              <a:t>Llun gan </a:t>
            </a:r>
            <a:r>
              <a:rPr lang="cy" b="0" i="0" u="none" baseline="0">
                <a:hlinkClick r:id="rId3"/>
              </a:rPr>
              <a:t>Kelli Tungay</a:t>
            </a:r>
            <a:r>
              <a:rPr lang="cy" b="0" i="0" u="none" baseline="0"/>
              <a:t> ar </a:t>
            </a:r>
            <a:r>
              <a:rPr lang="cy" b="0" i="0" u="none" baseline="0">
                <a:hlinkClick r:id="rId4"/>
              </a:rPr>
              <a:t>Unsplash</a:t>
            </a:r>
            <a:endParaRPr lang="c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D68EA92B-65B4-4BD3-8BDA-DEDC3D2DFD8B}" type="slidenum">
              <a:rPr/>
              <a:t>126</a:t>
            </a:fld>
            <a:endParaRPr lang="cy"/>
          </a:p>
        </p:txBody>
      </p:sp>
    </p:spTree>
    <p:extLst>
      <p:ext uri="{BB962C8B-B14F-4D97-AF65-F5344CB8AC3E}">
        <p14:creationId xmlns:p14="http://schemas.microsoft.com/office/powerpoint/2010/main" val="18757252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cy" b="0" i="0" u="none" baseline="0"/>
              <a:t>Llun gan </a:t>
            </a:r>
            <a:r>
              <a:rPr lang="cy" b="0" i="0" u="none" baseline="0">
                <a:hlinkClick r:id="rId3"/>
              </a:rPr>
              <a:t>Stephanie LeBlanc</a:t>
            </a:r>
            <a:r>
              <a:rPr lang="cy" b="0" i="0" u="none" baseline="0"/>
              <a:t> ar </a:t>
            </a:r>
            <a:r>
              <a:rPr lang="cy" b="0" i="0" u="none" baseline="0">
                <a:hlinkClick r:id="rId4"/>
              </a:rPr>
              <a:t>Unsplash</a:t>
            </a:r>
            <a:endParaRPr lang="c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D68EA92B-65B4-4BD3-8BDA-DEDC3D2DFD8B}" type="slidenum">
              <a:rPr/>
              <a:t>14</a:t>
            </a:fld>
            <a:endParaRPr lang="cy"/>
          </a:p>
        </p:txBody>
      </p:sp>
    </p:spTree>
    <p:extLst>
      <p:ext uri="{BB962C8B-B14F-4D97-AF65-F5344CB8AC3E}">
        <p14:creationId xmlns:p14="http://schemas.microsoft.com/office/powerpoint/2010/main" val="8199317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cy" b="0" i="0" u="none" baseline="0"/>
              <a:t>Llun gan </a:t>
            </a:r>
            <a:r>
              <a:rPr lang="cy" b="0" i="0" u="none" baseline="0">
                <a:hlinkClick r:id="rId3"/>
              </a:rPr>
              <a:t>Krzysztof Niewolny</a:t>
            </a:r>
            <a:r>
              <a:rPr lang="cy" b="0" i="0" u="none" baseline="0"/>
              <a:t> ar </a:t>
            </a:r>
            <a:r>
              <a:rPr lang="cy" b="0" i="0" u="none" baseline="0">
                <a:hlinkClick r:id="rId4"/>
              </a:rPr>
              <a:t>Unsplash</a:t>
            </a:r>
            <a:endParaRPr lang="c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D68EA92B-65B4-4BD3-8BDA-DEDC3D2DFD8B}" type="slidenum">
              <a:rPr/>
              <a:t>15</a:t>
            </a:fld>
            <a:endParaRPr lang="cy"/>
          </a:p>
        </p:txBody>
      </p:sp>
    </p:spTree>
    <p:extLst>
      <p:ext uri="{BB962C8B-B14F-4D97-AF65-F5344CB8AC3E}">
        <p14:creationId xmlns:p14="http://schemas.microsoft.com/office/powerpoint/2010/main" val="12162497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cy" b="0" i="0" u="none" baseline="0"/>
              <a:t>Llun gan </a:t>
            </a:r>
            <a:r>
              <a:rPr lang="cy" b="0" i="0" u="none" baseline="0">
                <a:hlinkClick r:id="rId3"/>
              </a:rPr>
              <a:t>Slawek K</a:t>
            </a:r>
            <a:r>
              <a:rPr lang="cy" b="0" i="0" u="none" baseline="0"/>
              <a:t> ar </a:t>
            </a:r>
            <a:r>
              <a:rPr lang="cy" b="0" i="0" u="none" baseline="0">
                <a:hlinkClick r:id="rId4"/>
              </a:rPr>
              <a:t>Unsplash</a:t>
            </a:r>
            <a:endParaRPr lang="c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D68EA92B-65B4-4BD3-8BDA-DEDC3D2DFD8B}" type="slidenum">
              <a:rPr/>
              <a:t>16</a:t>
            </a:fld>
            <a:endParaRPr lang="cy"/>
          </a:p>
        </p:txBody>
      </p:sp>
    </p:spTree>
    <p:extLst>
      <p:ext uri="{BB962C8B-B14F-4D97-AF65-F5344CB8AC3E}">
        <p14:creationId xmlns:p14="http://schemas.microsoft.com/office/powerpoint/2010/main" val="40807259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cy" b="0" i="0" u="none" baseline="0"/>
              <a:t>Llun gan </a:t>
            </a:r>
            <a:r>
              <a:rPr lang="cy" b="0" i="0" u="none" baseline="0">
                <a:hlinkClick r:id="rId3"/>
              </a:rPr>
              <a:t>Shot by Cerqueira</a:t>
            </a:r>
            <a:r>
              <a:rPr lang="cy" b="0" i="0" u="none" baseline="0"/>
              <a:t> ar </a:t>
            </a:r>
            <a:r>
              <a:rPr lang="cy" b="0" i="0" u="none" baseline="0">
                <a:hlinkClick r:id="rId4"/>
              </a:rPr>
              <a:t>Unsplash</a:t>
            </a:r>
            <a:endParaRPr lang="c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D68EA92B-65B4-4BD3-8BDA-DEDC3D2DFD8B}" type="slidenum">
              <a:rPr/>
              <a:t>17</a:t>
            </a:fld>
            <a:endParaRPr lang="cy"/>
          </a:p>
        </p:txBody>
      </p:sp>
    </p:spTree>
    <p:extLst>
      <p:ext uri="{BB962C8B-B14F-4D97-AF65-F5344CB8AC3E}">
        <p14:creationId xmlns:p14="http://schemas.microsoft.com/office/powerpoint/2010/main" val="33105501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cy" b="0" i="0" u="none" baseline="0"/>
              <a:t>Llun gan </a:t>
            </a:r>
            <a:r>
              <a:rPr lang="cy" b="0" i="0" u="none" baseline="0">
                <a:hlinkClick r:id="rId3"/>
              </a:rPr>
              <a:t>Robert Keane</a:t>
            </a:r>
            <a:r>
              <a:rPr lang="cy" b="0" i="0" u="none" baseline="0"/>
              <a:t> ar </a:t>
            </a:r>
            <a:r>
              <a:rPr lang="cy" b="0" i="0" u="none" baseline="0">
                <a:hlinkClick r:id="rId4"/>
              </a:rPr>
              <a:t>Unsplash</a:t>
            </a:r>
            <a:endParaRPr lang="c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D68EA92B-65B4-4BD3-8BDA-DEDC3D2DFD8B}" type="slidenum">
              <a:rPr/>
              <a:t>18</a:t>
            </a:fld>
            <a:endParaRPr lang="cy"/>
          </a:p>
        </p:txBody>
      </p:sp>
    </p:spTree>
    <p:extLst>
      <p:ext uri="{BB962C8B-B14F-4D97-AF65-F5344CB8AC3E}">
        <p14:creationId xmlns:p14="http://schemas.microsoft.com/office/powerpoint/2010/main" val="29547836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cy" b="0" i="0" u="none" baseline="0"/>
              <a:t>Llun gan </a:t>
            </a:r>
            <a:r>
              <a:rPr lang="cy" b="0" i="0" u="none" baseline="0">
                <a:hlinkClick r:id="rId3"/>
              </a:rPr>
              <a:t>SpaceX</a:t>
            </a:r>
            <a:r>
              <a:rPr lang="cy" b="0" i="0" u="none" baseline="0"/>
              <a:t> ar </a:t>
            </a:r>
            <a:r>
              <a:rPr lang="cy" b="0" i="0" u="none" baseline="0">
                <a:hlinkClick r:id="rId4"/>
              </a:rPr>
              <a:t>Unsplash</a:t>
            </a:r>
            <a:endParaRPr lang="c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D68EA92B-65B4-4BD3-8BDA-DEDC3D2DFD8B}" type="slidenum">
              <a:rPr/>
              <a:t>19</a:t>
            </a:fld>
            <a:endParaRPr lang="cy"/>
          </a:p>
        </p:txBody>
      </p:sp>
    </p:spTree>
    <p:extLst>
      <p:ext uri="{BB962C8B-B14F-4D97-AF65-F5344CB8AC3E}">
        <p14:creationId xmlns:p14="http://schemas.microsoft.com/office/powerpoint/2010/main" val="709358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cy" b="0" i="0" u="none" baseline="0"/>
              <a:t>Llun gan </a:t>
            </a:r>
            <a:r>
              <a:rPr lang="cy" b="0" i="0" u="none" baseline="0">
                <a:hlinkClick r:id="rId3"/>
              </a:rPr>
              <a:t>NASA</a:t>
            </a:r>
            <a:r>
              <a:rPr lang="cy" b="0" i="0" u="none" baseline="0"/>
              <a:t> ar </a:t>
            </a:r>
            <a:r>
              <a:rPr lang="cy" b="0" i="0" u="none" baseline="0">
                <a:hlinkClick r:id="rId4"/>
              </a:rPr>
              <a:t>Unsplash</a:t>
            </a:r>
            <a:endParaRPr lang="c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D68EA92B-65B4-4BD3-8BDA-DEDC3D2DFD8B}" type="slidenum">
              <a:rPr/>
              <a:t>20</a:t>
            </a:fld>
            <a:endParaRPr lang="cy"/>
          </a:p>
        </p:txBody>
      </p:sp>
    </p:spTree>
    <p:extLst>
      <p:ext uri="{BB962C8B-B14F-4D97-AF65-F5344CB8AC3E}">
        <p14:creationId xmlns:p14="http://schemas.microsoft.com/office/powerpoint/2010/main" val="20952806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cy" sz="12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Eicon cyrchwr ac eicon ffon hud wedi'u gwneud gan </a:t>
            </a:r>
            <a:r>
              <a:rPr lang="cy" sz="1200" b="0" i="0" u="none" strike="noStrik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Freepik o www.flaticon.com. </a:t>
            </a:r>
            <a:r>
              <a:rPr lang="cy" b="0" i="0" u="none" baseline="0"/>
              <a:t>Llun gan </a:t>
            </a:r>
            <a:r>
              <a:rPr lang="cy" b="0" i="0" u="none" baseline="0">
                <a:hlinkClick r:id="rId3"/>
              </a:rPr>
              <a:t>Jess Bailey</a:t>
            </a:r>
            <a:r>
              <a:rPr lang="cy" b="0" i="0" u="none" baseline="0"/>
              <a:t> ar </a:t>
            </a:r>
            <a:r>
              <a:rPr lang="cy" b="0" i="0" u="none" baseline="0">
                <a:hlinkClick r:id="rId4"/>
              </a:rPr>
              <a:t>Unsplash</a:t>
            </a:r>
            <a:endParaRPr lang="c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D68EA92B-65B4-4BD3-8BDA-DEDC3D2DFD8B}" type="slidenum">
              <a:rPr/>
              <a:t>3</a:t>
            </a:fld>
            <a:endParaRPr lang="cy"/>
          </a:p>
        </p:txBody>
      </p:sp>
    </p:spTree>
    <p:extLst>
      <p:ext uri="{BB962C8B-B14F-4D97-AF65-F5344CB8AC3E}">
        <p14:creationId xmlns:p14="http://schemas.microsoft.com/office/powerpoint/2010/main" val="39953346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cy" b="0" i="0" u="none" baseline="0"/>
              <a:t>Llun gan </a:t>
            </a:r>
            <a:r>
              <a:rPr lang="cy" b="0" i="0" u="none" baseline="0">
                <a:hlinkClick r:id="rId3"/>
              </a:rPr>
              <a:t>Niketh Vellanki</a:t>
            </a:r>
            <a:r>
              <a:rPr lang="cy" b="0" i="0" u="none" baseline="0"/>
              <a:t> ar </a:t>
            </a:r>
            <a:r>
              <a:rPr lang="cy" b="0" i="0" u="none" baseline="0">
                <a:hlinkClick r:id="rId4"/>
              </a:rPr>
              <a:t>Unsplash</a:t>
            </a:r>
            <a:endParaRPr lang="c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D68EA92B-65B4-4BD3-8BDA-DEDC3D2DFD8B}" type="slidenum">
              <a:rPr/>
              <a:t>21</a:t>
            </a:fld>
            <a:endParaRPr lang="cy"/>
          </a:p>
        </p:txBody>
      </p:sp>
    </p:spTree>
    <p:extLst>
      <p:ext uri="{BB962C8B-B14F-4D97-AF65-F5344CB8AC3E}">
        <p14:creationId xmlns:p14="http://schemas.microsoft.com/office/powerpoint/2010/main" val="158800231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cy" b="0" i="0" u="none" baseline="0"/>
              <a:t>Llun gan </a:t>
            </a:r>
            <a:r>
              <a:rPr lang="cy" b="0" i="0" u="none" baseline="0">
                <a:hlinkClick r:id="rId3"/>
              </a:rPr>
              <a:t>Marcelo Quinan</a:t>
            </a:r>
            <a:r>
              <a:rPr lang="cy" b="0" i="0" u="none" baseline="0"/>
              <a:t> ar </a:t>
            </a:r>
            <a:r>
              <a:rPr lang="cy" b="0" i="0" u="none" baseline="0">
                <a:hlinkClick r:id="rId4"/>
              </a:rPr>
              <a:t>Unsplash</a:t>
            </a:r>
            <a:endParaRPr lang="c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D68EA92B-65B4-4BD3-8BDA-DEDC3D2DFD8B}" type="slidenum">
              <a:rPr/>
              <a:t>22</a:t>
            </a:fld>
            <a:endParaRPr lang="cy"/>
          </a:p>
        </p:txBody>
      </p:sp>
    </p:spTree>
    <p:extLst>
      <p:ext uri="{BB962C8B-B14F-4D97-AF65-F5344CB8AC3E}">
        <p14:creationId xmlns:p14="http://schemas.microsoft.com/office/powerpoint/2010/main" val="363511030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cy" b="0" i="0" u="none" baseline="0"/>
              <a:t>Llun gan </a:t>
            </a:r>
            <a:r>
              <a:rPr lang="cy" b="0" i="0" u="none" baseline="0">
                <a:hlinkClick r:id="rId3"/>
              </a:rPr>
              <a:t>Guillermo Ferla</a:t>
            </a:r>
            <a:r>
              <a:rPr lang="cy" b="0" i="0" u="none" baseline="0"/>
              <a:t> ar </a:t>
            </a:r>
            <a:r>
              <a:rPr lang="cy" b="0" i="0" u="none" baseline="0">
                <a:hlinkClick r:id="rId4"/>
              </a:rPr>
              <a:t>Unsplash</a:t>
            </a:r>
            <a:endParaRPr lang="c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D68EA92B-65B4-4BD3-8BDA-DEDC3D2DFD8B}" type="slidenum">
              <a:rPr/>
              <a:t>23</a:t>
            </a:fld>
            <a:endParaRPr lang="cy"/>
          </a:p>
        </p:txBody>
      </p:sp>
    </p:spTree>
    <p:extLst>
      <p:ext uri="{BB962C8B-B14F-4D97-AF65-F5344CB8AC3E}">
        <p14:creationId xmlns:p14="http://schemas.microsoft.com/office/powerpoint/2010/main" val="36491048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cy" b="0" i="0" u="none" baseline="0"/>
              <a:t>Llun gan </a:t>
            </a:r>
            <a:r>
              <a:rPr lang="cy" b="0" i="0" u="none" baseline="0">
                <a:hlinkClick r:id="rId3"/>
              </a:rPr>
              <a:t>NASA</a:t>
            </a:r>
            <a:r>
              <a:rPr lang="cy" b="0" i="0" u="none" baseline="0"/>
              <a:t> ar </a:t>
            </a:r>
            <a:r>
              <a:rPr lang="cy" b="0" i="0" u="none" baseline="0">
                <a:hlinkClick r:id="rId4"/>
              </a:rPr>
              <a:t>Unsplash</a:t>
            </a:r>
            <a:endParaRPr lang="c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D68EA92B-65B4-4BD3-8BDA-DEDC3D2DFD8B}" type="slidenum">
              <a:rPr/>
              <a:t>24</a:t>
            </a:fld>
            <a:endParaRPr lang="cy"/>
          </a:p>
        </p:txBody>
      </p:sp>
    </p:spTree>
    <p:extLst>
      <p:ext uri="{BB962C8B-B14F-4D97-AF65-F5344CB8AC3E}">
        <p14:creationId xmlns:p14="http://schemas.microsoft.com/office/powerpoint/2010/main" val="420851381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cy" b="0" i="0" u="none" baseline="0"/>
              <a:t>Llun gan </a:t>
            </a:r>
            <a:r>
              <a:rPr lang="cy" b="0" i="0" u="none" baseline="0">
                <a:hlinkClick r:id="rId3"/>
              </a:rPr>
              <a:t>Pineapple Supply Co.</a:t>
            </a:r>
            <a:r>
              <a:rPr lang="cy" b="0" i="0" u="none" baseline="0"/>
              <a:t> ar </a:t>
            </a:r>
            <a:r>
              <a:rPr lang="cy" b="0" i="0" u="none" baseline="0">
                <a:hlinkClick r:id="rId4"/>
              </a:rPr>
              <a:t>Unsplash</a:t>
            </a:r>
            <a:endParaRPr lang="c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D68EA92B-65B4-4BD3-8BDA-DEDC3D2DFD8B}" type="slidenum">
              <a:rPr/>
              <a:t>25</a:t>
            </a:fld>
            <a:endParaRPr lang="cy"/>
          </a:p>
        </p:txBody>
      </p:sp>
    </p:spTree>
    <p:extLst>
      <p:ext uri="{BB962C8B-B14F-4D97-AF65-F5344CB8AC3E}">
        <p14:creationId xmlns:p14="http://schemas.microsoft.com/office/powerpoint/2010/main" val="370608288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cy" b="0" i="0" u="none" baseline="0"/>
              <a:t>Llun gan </a:t>
            </a:r>
            <a:r>
              <a:rPr lang="cy" b="0" i="0" u="none" baseline="0">
                <a:hlinkClick r:id="rId3"/>
              </a:rPr>
              <a:t>Jason Leung</a:t>
            </a:r>
            <a:r>
              <a:rPr lang="cy" b="0" i="0" u="none" baseline="0"/>
              <a:t> ar </a:t>
            </a:r>
            <a:r>
              <a:rPr lang="cy" b="0" i="0" u="none" baseline="0">
                <a:hlinkClick r:id="rId4"/>
              </a:rPr>
              <a:t>Unsplash</a:t>
            </a:r>
            <a:endParaRPr lang="c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D68EA92B-65B4-4BD3-8BDA-DEDC3D2DFD8B}" type="slidenum">
              <a:rPr/>
              <a:t>26</a:t>
            </a:fld>
            <a:endParaRPr lang="cy"/>
          </a:p>
        </p:txBody>
      </p:sp>
    </p:spTree>
    <p:extLst>
      <p:ext uri="{BB962C8B-B14F-4D97-AF65-F5344CB8AC3E}">
        <p14:creationId xmlns:p14="http://schemas.microsoft.com/office/powerpoint/2010/main" val="229661170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cy" b="0" i="0" u="none" baseline="0"/>
              <a:t>Llun gan </a:t>
            </a:r>
            <a:r>
              <a:rPr lang="cy" b="0" i="0" u="none" baseline="0">
                <a:hlinkClick r:id="rId3"/>
              </a:rPr>
              <a:t>Park Troopers</a:t>
            </a:r>
            <a:r>
              <a:rPr lang="cy" b="0" i="0" u="none" baseline="0"/>
              <a:t> ar </a:t>
            </a:r>
            <a:r>
              <a:rPr lang="cy" b="0" i="0" u="none" baseline="0">
                <a:hlinkClick r:id="rId4"/>
              </a:rPr>
              <a:t>Unsplash</a:t>
            </a:r>
            <a:endParaRPr lang="c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D68EA92B-65B4-4BD3-8BDA-DEDC3D2DFD8B}" type="slidenum">
              <a:rPr/>
              <a:t>27</a:t>
            </a:fld>
            <a:endParaRPr lang="cy"/>
          </a:p>
        </p:txBody>
      </p:sp>
    </p:spTree>
    <p:extLst>
      <p:ext uri="{BB962C8B-B14F-4D97-AF65-F5344CB8AC3E}">
        <p14:creationId xmlns:p14="http://schemas.microsoft.com/office/powerpoint/2010/main" val="266450438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cy" b="0" i="0" u="none" baseline="0"/>
              <a:t>Llun gan </a:t>
            </a:r>
            <a:r>
              <a:rPr lang="cy" b="0" i="0" u="none" baseline="0">
                <a:hlinkClick r:id="rId3"/>
              </a:rPr>
              <a:t>Heather Ford</a:t>
            </a:r>
            <a:r>
              <a:rPr lang="cy" b="0" i="0" u="none" baseline="0"/>
              <a:t> ar </a:t>
            </a:r>
            <a:r>
              <a:rPr lang="cy" b="0" i="0" u="none" baseline="0">
                <a:hlinkClick r:id="rId4"/>
              </a:rPr>
              <a:t>Unsplash</a:t>
            </a:r>
            <a:endParaRPr lang="c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D68EA92B-65B4-4BD3-8BDA-DEDC3D2DFD8B}" type="slidenum">
              <a:rPr/>
              <a:t>28</a:t>
            </a:fld>
            <a:endParaRPr lang="cy"/>
          </a:p>
        </p:txBody>
      </p:sp>
    </p:spTree>
    <p:extLst>
      <p:ext uri="{BB962C8B-B14F-4D97-AF65-F5344CB8AC3E}">
        <p14:creationId xmlns:p14="http://schemas.microsoft.com/office/powerpoint/2010/main" val="15698656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cy" b="0" i="0" u="none" baseline="0"/>
              <a:t>Llun gan </a:t>
            </a:r>
            <a:r>
              <a:rPr lang="cy" b="0" i="0" u="none" baseline="0">
                <a:hlinkClick r:id="rId3"/>
              </a:rPr>
              <a:t>Scott Webb</a:t>
            </a:r>
            <a:r>
              <a:rPr lang="cy" b="0" i="0" u="none" baseline="0"/>
              <a:t> ar </a:t>
            </a:r>
            <a:r>
              <a:rPr lang="cy" b="0" i="0" u="none" baseline="0">
                <a:hlinkClick r:id="rId4"/>
              </a:rPr>
              <a:t>Unsplash</a:t>
            </a:r>
            <a:endParaRPr lang="c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D68EA92B-65B4-4BD3-8BDA-DEDC3D2DFD8B}" type="slidenum">
              <a:rPr/>
              <a:t>29</a:t>
            </a:fld>
            <a:endParaRPr lang="cy"/>
          </a:p>
        </p:txBody>
      </p:sp>
    </p:spTree>
    <p:extLst>
      <p:ext uri="{BB962C8B-B14F-4D97-AF65-F5344CB8AC3E}">
        <p14:creationId xmlns:p14="http://schemas.microsoft.com/office/powerpoint/2010/main" val="225172294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cy" b="0" i="0" u="none" baseline="0"/>
              <a:t>Llun gan </a:t>
            </a:r>
            <a:r>
              <a:rPr lang="cy" b="0" i="0" u="none" baseline="0">
                <a:hlinkClick r:id="rId3"/>
              </a:rPr>
              <a:t>Gaelle Marcel</a:t>
            </a:r>
            <a:r>
              <a:rPr lang="cy" b="0" i="0" u="none" baseline="0"/>
              <a:t> ar </a:t>
            </a:r>
            <a:r>
              <a:rPr lang="cy" b="0" i="0" u="none" baseline="0">
                <a:hlinkClick r:id="rId4"/>
              </a:rPr>
              <a:t>Unsplash</a:t>
            </a:r>
            <a:endParaRPr lang="c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D68EA92B-65B4-4BD3-8BDA-DEDC3D2DFD8B}" type="slidenum">
              <a:rPr/>
              <a:t>30</a:t>
            </a:fld>
            <a:endParaRPr lang="cy"/>
          </a:p>
        </p:txBody>
      </p:sp>
    </p:spTree>
    <p:extLst>
      <p:ext uri="{BB962C8B-B14F-4D97-AF65-F5344CB8AC3E}">
        <p14:creationId xmlns:p14="http://schemas.microsoft.com/office/powerpoint/2010/main" val="4536310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cy" b="0" i="0" u="none" baseline="0"/>
              <a:t>Llun gan </a:t>
            </a:r>
            <a:r>
              <a:rPr lang="cy" b="0" i="0" u="none" baseline="0">
                <a:hlinkClick r:id="rId3"/>
              </a:rPr>
              <a:t>Joanna Kosinska</a:t>
            </a:r>
            <a:r>
              <a:rPr lang="cy" b="0" i="0" u="none" baseline="0"/>
              <a:t> ar </a:t>
            </a:r>
            <a:r>
              <a:rPr lang="cy" b="0" i="0" u="none" baseline="0">
                <a:hlinkClick r:id="rId4"/>
              </a:rPr>
              <a:t>Unsplash</a:t>
            </a:r>
            <a:endParaRPr lang="c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D68EA92B-65B4-4BD3-8BDA-DEDC3D2DFD8B}" type="slidenum">
              <a:rPr/>
              <a:t>4</a:t>
            </a:fld>
            <a:endParaRPr lang="cy"/>
          </a:p>
        </p:txBody>
      </p:sp>
    </p:spTree>
    <p:extLst>
      <p:ext uri="{BB962C8B-B14F-4D97-AF65-F5344CB8AC3E}">
        <p14:creationId xmlns:p14="http://schemas.microsoft.com/office/powerpoint/2010/main" val="280567994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cy" b="0" i="0" u="none" baseline="0"/>
              <a:t>Llun gan </a:t>
            </a:r>
            <a:r>
              <a:rPr lang="cy" b="0" i="0" u="none" baseline="0">
                <a:hlinkClick r:id="rId3"/>
              </a:rPr>
              <a:t>Raphaël Biscaldi</a:t>
            </a:r>
            <a:r>
              <a:rPr lang="cy" b="0" i="0" u="none" baseline="0"/>
              <a:t> ar </a:t>
            </a:r>
            <a:r>
              <a:rPr lang="cy" b="0" i="0" u="none" baseline="0">
                <a:hlinkClick r:id="rId4"/>
              </a:rPr>
              <a:t>Unsplash</a:t>
            </a:r>
            <a:endParaRPr lang="c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D68EA92B-65B4-4BD3-8BDA-DEDC3D2DFD8B}" type="slidenum">
              <a:rPr/>
              <a:t>31</a:t>
            </a:fld>
            <a:endParaRPr lang="cy"/>
          </a:p>
        </p:txBody>
      </p:sp>
    </p:spTree>
    <p:extLst>
      <p:ext uri="{BB962C8B-B14F-4D97-AF65-F5344CB8AC3E}">
        <p14:creationId xmlns:p14="http://schemas.microsoft.com/office/powerpoint/2010/main" val="82445925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cy" b="0" i="0" u="none" baseline="0"/>
              <a:t>Llun gan </a:t>
            </a:r>
            <a:r>
              <a:rPr lang="cy" b="0" i="0" u="none" baseline="0">
                <a:hlinkClick r:id="rId3"/>
              </a:rPr>
              <a:t>Dan Gold</a:t>
            </a:r>
            <a:r>
              <a:rPr lang="cy" b="0" i="0" u="none" baseline="0"/>
              <a:t> ar </a:t>
            </a:r>
            <a:r>
              <a:rPr lang="cy" b="0" i="0" u="none" baseline="0">
                <a:hlinkClick r:id="rId4"/>
              </a:rPr>
              <a:t>Unsplash</a:t>
            </a:r>
            <a:endParaRPr lang="c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D68EA92B-65B4-4BD3-8BDA-DEDC3D2DFD8B}" type="slidenum">
              <a:rPr/>
              <a:t>32</a:t>
            </a:fld>
            <a:endParaRPr lang="cy"/>
          </a:p>
        </p:txBody>
      </p:sp>
    </p:spTree>
    <p:extLst>
      <p:ext uri="{BB962C8B-B14F-4D97-AF65-F5344CB8AC3E}">
        <p14:creationId xmlns:p14="http://schemas.microsoft.com/office/powerpoint/2010/main" val="367089302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cy" b="0" i="0" u="none" baseline="0"/>
              <a:t>Llun gan </a:t>
            </a:r>
            <a:r>
              <a:rPr lang="cy" b="0" i="0" u="none" baseline="0">
                <a:hlinkClick r:id="rId3"/>
              </a:rPr>
              <a:t>Click and Boo</a:t>
            </a:r>
            <a:r>
              <a:rPr lang="cy" b="0" i="0" u="none" baseline="0"/>
              <a:t> ar </a:t>
            </a:r>
            <a:r>
              <a:rPr lang="cy" b="0" i="0" u="none" baseline="0">
                <a:hlinkClick r:id="rId4"/>
              </a:rPr>
              <a:t>Unsplash</a:t>
            </a:r>
            <a:endParaRPr lang="c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D68EA92B-65B4-4BD3-8BDA-DEDC3D2DFD8B}" type="slidenum">
              <a:rPr/>
              <a:t>33</a:t>
            </a:fld>
            <a:endParaRPr lang="cy"/>
          </a:p>
        </p:txBody>
      </p:sp>
    </p:spTree>
    <p:extLst>
      <p:ext uri="{BB962C8B-B14F-4D97-AF65-F5344CB8AC3E}">
        <p14:creationId xmlns:p14="http://schemas.microsoft.com/office/powerpoint/2010/main" val="385386345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cy" b="0" i="0" u="none" baseline="0"/>
              <a:t>Llun gan </a:t>
            </a:r>
            <a:r>
              <a:rPr lang="cy" b="0" i="0" u="none" baseline="0">
                <a:hlinkClick r:id="rId3"/>
              </a:rPr>
              <a:t>Daniel Cheung</a:t>
            </a:r>
            <a:r>
              <a:rPr lang="cy" b="0" i="0" u="none" baseline="0"/>
              <a:t> ar </a:t>
            </a:r>
            <a:r>
              <a:rPr lang="cy" b="0" i="0" u="none" baseline="0">
                <a:hlinkClick r:id="rId4"/>
              </a:rPr>
              <a:t>Unsplash</a:t>
            </a:r>
            <a:endParaRPr lang="c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D68EA92B-65B4-4BD3-8BDA-DEDC3D2DFD8B}" type="slidenum">
              <a:rPr/>
              <a:t>34</a:t>
            </a:fld>
            <a:endParaRPr lang="cy"/>
          </a:p>
        </p:txBody>
      </p:sp>
    </p:spTree>
    <p:extLst>
      <p:ext uri="{BB962C8B-B14F-4D97-AF65-F5344CB8AC3E}">
        <p14:creationId xmlns:p14="http://schemas.microsoft.com/office/powerpoint/2010/main" val="151291344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cy" b="0" i="0" u="none" baseline="0"/>
              <a:t>Llun gan </a:t>
            </a:r>
            <a:r>
              <a:rPr lang="cy" b="0" i="0" u="none" baseline="0">
                <a:hlinkClick r:id="rId3"/>
              </a:rPr>
              <a:t>Halacious</a:t>
            </a:r>
            <a:r>
              <a:rPr lang="cy" b="0" i="0" u="none" baseline="0"/>
              <a:t> ar </a:t>
            </a:r>
            <a:r>
              <a:rPr lang="cy" b="0" i="0" u="none" baseline="0">
                <a:hlinkClick r:id="rId4"/>
              </a:rPr>
              <a:t>Unsplash</a:t>
            </a:r>
            <a:endParaRPr lang="c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D68EA92B-65B4-4BD3-8BDA-DEDC3D2DFD8B}" type="slidenum">
              <a:rPr/>
              <a:t>35</a:t>
            </a:fld>
            <a:endParaRPr lang="cy"/>
          </a:p>
        </p:txBody>
      </p:sp>
    </p:spTree>
    <p:extLst>
      <p:ext uri="{BB962C8B-B14F-4D97-AF65-F5344CB8AC3E}">
        <p14:creationId xmlns:p14="http://schemas.microsoft.com/office/powerpoint/2010/main" val="424306627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cy" b="0" i="0" u="none" baseline="0"/>
              <a:t>Llun gan </a:t>
            </a:r>
            <a:r>
              <a:rPr lang="cy" b="0" i="0" u="none" baseline="0">
                <a:hlinkClick r:id="rId3"/>
              </a:rPr>
              <a:t>Alex Kondratiev</a:t>
            </a:r>
            <a:r>
              <a:rPr lang="cy" b="0" i="0" u="none" baseline="0"/>
              <a:t> ar </a:t>
            </a:r>
            <a:r>
              <a:rPr lang="cy" b="0" i="0" u="none" baseline="0">
                <a:hlinkClick r:id="rId4"/>
              </a:rPr>
              <a:t>Unsplash</a:t>
            </a:r>
            <a:endParaRPr lang="c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D68EA92B-65B4-4BD3-8BDA-DEDC3D2DFD8B}" type="slidenum">
              <a:rPr/>
              <a:t>36</a:t>
            </a:fld>
            <a:endParaRPr lang="cy"/>
          </a:p>
        </p:txBody>
      </p:sp>
    </p:spTree>
    <p:extLst>
      <p:ext uri="{BB962C8B-B14F-4D97-AF65-F5344CB8AC3E}">
        <p14:creationId xmlns:p14="http://schemas.microsoft.com/office/powerpoint/2010/main" val="100931237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cy" b="0" i="0" u="none" baseline="0"/>
              <a:t>Llun gan </a:t>
            </a:r>
            <a:r>
              <a:rPr lang="cy" b="0" i="0" u="none" baseline="0">
                <a:hlinkClick r:id="rId3"/>
              </a:rPr>
              <a:t>SpaceX</a:t>
            </a:r>
            <a:r>
              <a:rPr lang="cy" b="0" i="0" u="none" baseline="0"/>
              <a:t> ar </a:t>
            </a:r>
            <a:r>
              <a:rPr lang="cy" b="0" i="0" u="none" baseline="0">
                <a:hlinkClick r:id="rId4"/>
              </a:rPr>
              <a:t>Unsplash</a:t>
            </a:r>
            <a:endParaRPr lang="c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D68EA92B-65B4-4BD3-8BDA-DEDC3D2DFD8B}" type="slidenum">
              <a:rPr/>
              <a:t>37</a:t>
            </a:fld>
            <a:endParaRPr lang="cy"/>
          </a:p>
        </p:txBody>
      </p:sp>
    </p:spTree>
    <p:extLst>
      <p:ext uri="{BB962C8B-B14F-4D97-AF65-F5344CB8AC3E}">
        <p14:creationId xmlns:p14="http://schemas.microsoft.com/office/powerpoint/2010/main" val="419295958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cy" b="0" i="0" u="none" baseline="0"/>
              <a:t>Llun gan </a:t>
            </a:r>
            <a:r>
              <a:rPr lang="cy" b="0" i="0" u="none" baseline="0">
                <a:hlinkClick r:id="rId3"/>
              </a:rPr>
              <a:t>Łukasz Nieścioruk</a:t>
            </a:r>
            <a:r>
              <a:rPr lang="cy" b="0" i="0" u="none" baseline="0"/>
              <a:t> ar </a:t>
            </a:r>
            <a:r>
              <a:rPr lang="cy" b="0" i="0" u="none" baseline="0">
                <a:hlinkClick r:id="rId4"/>
              </a:rPr>
              <a:t>Unsplash</a:t>
            </a:r>
            <a:endParaRPr lang="c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D68EA92B-65B4-4BD3-8BDA-DEDC3D2DFD8B}" type="slidenum">
              <a:rPr/>
              <a:t>38</a:t>
            </a:fld>
            <a:endParaRPr lang="cy"/>
          </a:p>
        </p:txBody>
      </p:sp>
    </p:spTree>
    <p:extLst>
      <p:ext uri="{BB962C8B-B14F-4D97-AF65-F5344CB8AC3E}">
        <p14:creationId xmlns:p14="http://schemas.microsoft.com/office/powerpoint/2010/main" val="75376739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cy" b="0" i="0" u="none" baseline="0"/>
              <a:t>Llun gan </a:t>
            </a:r>
            <a:r>
              <a:rPr lang="cy" b="0" i="0" u="none" baseline="0">
                <a:hlinkClick r:id="rId3"/>
              </a:rPr>
              <a:t>Pocky Lee</a:t>
            </a:r>
            <a:r>
              <a:rPr lang="cy" b="0" i="0" u="none" baseline="0"/>
              <a:t> ar </a:t>
            </a:r>
            <a:r>
              <a:rPr lang="cy" b="0" i="0" u="none" baseline="0">
                <a:hlinkClick r:id="rId4"/>
              </a:rPr>
              <a:t>Unsplash</a:t>
            </a:r>
            <a:endParaRPr lang="c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D68EA92B-65B4-4BD3-8BDA-DEDC3D2DFD8B}" type="slidenum">
              <a:rPr/>
              <a:t>39</a:t>
            </a:fld>
            <a:endParaRPr lang="cy"/>
          </a:p>
        </p:txBody>
      </p:sp>
    </p:spTree>
    <p:extLst>
      <p:ext uri="{BB962C8B-B14F-4D97-AF65-F5344CB8AC3E}">
        <p14:creationId xmlns:p14="http://schemas.microsoft.com/office/powerpoint/2010/main" val="267561272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cy" b="0" i="0" u="none" baseline="0"/>
              <a:t>Llun gan </a:t>
            </a:r>
            <a:r>
              <a:rPr lang="cy" b="0" i="0" u="none" baseline="0">
                <a:hlinkClick r:id="rId3"/>
              </a:rPr>
              <a:t>Alexandre Debiève</a:t>
            </a:r>
            <a:r>
              <a:rPr lang="cy" b="0" i="0" u="none" baseline="0"/>
              <a:t> ar </a:t>
            </a:r>
            <a:r>
              <a:rPr lang="cy" b="0" i="0" u="none" baseline="0">
                <a:hlinkClick r:id="rId4"/>
              </a:rPr>
              <a:t>Unsplash</a:t>
            </a:r>
            <a:endParaRPr lang="c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D68EA92B-65B4-4BD3-8BDA-DEDC3D2DFD8B}" type="slidenum">
              <a:rPr/>
              <a:t>40</a:t>
            </a:fld>
            <a:endParaRPr lang="cy"/>
          </a:p>
        </p:txBody>
      </p:sp>
    </p:spTree>
    <p:extLst>
      <p:ext uri="{BB962C8B-B14F-4D97-AF65-F5344CB8AC3E}">
        <p14:creationId xmlns:p14="http://schemas.microsoft.com/office/powerpoint/2010/main" val="23660970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cy" b="0" i="0" u="none" baseline="0"/>
              <a:t>Llun gan </a:t>
            </a:r>
            <a:r>
              <a:rPr lang="cy" b="0" i="0" u="none" baseline="0">
                <a:hlinkClick r:id="rId3"/>
              </a:rPr>
              <a:t>Kelli Tungay</a:t>
            </a:r>
            <a:r>
              <a:rPr lang="cy" b="0" i="0" u="none" baseline="0"/>
              <a:t> ar </a:t>
            </a:r>
            <a:r>
              <a:rPr lang="cy" b="0" i="0" u="none" baseline="0">
                <a:hlinkClick r:id="rId4"/>
              </a:rPr>
              <a:t>Unsplash</a:t>
            </a:r>
            <a:endParaRPr lang="c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D68EA92B-65B4-4BD3-8BDA-DEDC3D2DFD8B}" type="slidenum">
              <a:rPr/>
              <a:t>5</a:t>
            </a:fld>
            <a:endParaRPr lang="cy"/>
          </a:p>
        </p:txBody>
      </p:sp>
    </p:spTree>
    <p:extLst>
      <p:ext uri="{BB962C8B-B14F-4D97-AF65-F5344CB8AC3E}">
        <p14:creationId xmlns:p14="http://schemas.microsoft.com/office/powerpoint/2010/main" val="208184511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cy" b="0" i="0" u="none" baseline="0"/>
              <a:t>Llun gan </a:t>
            </a:r>
            <a:r>
              <a:rPr lang="cy" b="0" i="0" u="none" baseline="0">
                <a:hlinkClick r:id="rId3"/>
              </a:rPr>
              <a:t>Bradley Dunn</a:t>
            </a:r>
            <a:r>
              <a:rPr lang="cy" b="0" i="0" u="none" baseline="0"/>
              <a:t> ar </a:t>
            </a:r>
            <a:r>
              <a:rPr lang="cy" b="0" i="0" u="none" baseline="0">
                <a:hlinkClick r:id="rId4"/>
              </a:rPr>
              <a:t>Unsplash</a:t>
            </a:r>
            <a:endParaRPr lang="c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D68EA92B-65B4-4BD3-8BDA-DEDC3D2DFD8B}" type="slidenum">
              <a:rPr/>
              <a:t>41</a:t>
            </a:fld>
            <a:endParaRPr lang="cy"/>
          </a:p>
        </p:txBody>
      </p:sp>
    </p:spTree>
    <p:extLst>
      <p:ext uri="{BB962C8B-B14F-4D97-AF65-F5344CB8AC3E}">
        <p14:creationId xmlns:p14="http://schemas.microsoft.com/office/powerpoint/2010/main" val="211265680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cy" b="0" i="0" u="none" baseline="0"/>
              <a:t>Llun gan </a:t>
            </a:r>
            <a:r>
              <a:rPr lang="cy" b="0" i="0" u="none" baseline="0">
                <a:hlinkClick r:id="rId3"/>
              </a:rPr>
              <a:t>Donald Giannatti</a:t>
            </a:r>
            <a:r>
              <a:rPr lang="cy" b="0" i="0" u="none" baseline="0"/>
              <a:t> ar </a:t>
            </a:r>
            <a:r>
              <a:rPr lang="cy" b="0" i="0" u="none" baseline="0">
                <a:hlinkClick r:id="rId4"/>
              </a:rPr>
              <a:t>Unsplash</a:t>
            </a:r>
            <a:endParaRPr lang="c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D68EA92B-65B4-4BD3-8BDA-DEDC3D2DFD8B}" type="slidenum">
              <a:rPr/>
              <a:t>42</a:t>
            </a:fld>
            <a:endParaRPr lang="cy"/>
          </a:p>
        </p:txBody>
      </p:sp>
    </p:spTree>
    <p:extLst>
      <p:ext uri="{BB962C8B-B14F-4D97-AF65-F5344CB8AC3E}">
        <p14:creationId xmlns:p14="http://schemas.microsoft.com/office/powerpoint/2010/main" val="311592179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cy" b="0" i="0" u="none" baseline="0"/>
              <a:t>Llun gan </a:t>
            </a:r>
            <a:r>
              <a:rPr lang="cy" b="0" i="0" u="none" baseline="0">
                <a:hlinkClick r:id="rId3"/>
              </a:rPr>
              <a:t>Jonathan Francisca</a:t>
            </a:r>
            <a:r>
              <a:rPr lang="cy" b="0" i="0" u="none" baseline="0"/>
              <a:t> ar </a:t>
            </a:r>
            <a:r>
              <a:rPr lang="cy" b="0" i="0" u="none" baseline="0">
                <a:hlinkClick r:id="rId4"/>
              </a:rPr>
              <a:t>Unsplash</a:t>
            </a:r>
            <a:endParaRPr lang="c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D68EA92B-65B4-4BD3-8BDA-DEDC3D2DFD8B}" type="slidenum">
              <a:rPr/>
              <a:t>43</a:t>
            </a:fld>
            <a:endParaRPr lang="cy"/>
          </a:p>
        </p:txBody>
      </p:sp>
    </p:spTree>
    <p:extLst>
      <p:ext uri="{BB962C8B-B14F-4D97-AF65-F5344CB8AC3E}">
        <p14:creationId xmlns:p14="http://schemas.microsoft.com/office/powerpoint/2010/main" val="374602004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cy" b="0" i="0" u="none" baseline="0"/>
              <a:t>Llun gan </a:t>
            </a:r>
            <a:r>
              <a:rPr lang="cy" b="0" i="0" u="none" baseline="0">
                <a:hlinkClick r:id="rId3"/>
              </a:rPr>
              <a:t>Science in HD</a:t>
            </a:r>
            <a:r>
              <a:rPr lang="cy" b="0" i="0" u="none" baseline="0"/>
              <a:t> ar </a:t>
            </a:r>
            <a:r>
              <a:rPr lang="cy" b="0" i="0" u="none" baseline="0">
                <a:hlinkClick r:id="rId4"/>
              </a:rPr>
              <a:t>Unsplash</a:t>
            </a:r>
            <a:endParaRPr lang="c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D68EA92B-65B4-4BD3-8BDA-DEDC3D2DFD8B}" type="slidenum">
              <a:rPr/>
              <a:t>44</a:t>
            </a:fld>
            <a:endParaRPr lang="cy"/>
          </a:p>
        </p:txBody>
      </p:sp>
    </p:spTree>
    <p:extLst>
      <p:ext uri="{BB962C8B-B14F-4D97-AF65-F5344CB8AC3E}">
        <p14:creationId xmlns:p14="http://schemas.microsoft.com/office/powerpoint/2010/main" val="319381512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cy" b="0" i="0" u="none" baseline="0"/>
              <a:t>Llun gan </a:t>
            </a:r>
            <a:r>
              <a:rPr lang="cy" b="0" i="0" u="none" baseline="0">
                <a:hlinkClick r:id="rId3"/>
              </a:rPr>
              <a:t>Manuel Barroso Parejo</a:t>
            </a:r>
            <a:r>
              <a:rPr lang="cy" b="0" i="0" u="none" baseline="0"/>
              <a:t> ar </a:t>
            </a:r>
            <a:r>
              <a:rPr lang="cy" b="0" i="0" u="none" baseline="0">
                <a:hlinkClick r:id="rId4"/>
              </a:rPr>
              <a:t>Unsplash</a:t>
            </a:r>
            <a:endParaRPr lang="c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D68EA92B-65B4-4BD3-8BDA-DEDC3D2DFD8B}" type="slidenum">
              <a:rPr/>
              <a:t>45</a:t>
            </a:fld>
            <a:endParaRPr lang="cy"/>
          </a:p>
        </p:txBody>
      </p:sp>
    </p:spTree>
    <p:extLst>
      <p:ext uri="{BB962C8B-B14F-4D97-AF65-F5344CB8AC3E}">
        <p14:creationId xmlns:p14="http://schemas.microsoft.com/office/powerpoint/2010/main" val="224174050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cy" b="0" i="0" u="none" baseline="0"/>
              <a:t>Llun gan </a:t>
            </a:r>
            <a:r>
              <a:rPr lang="cy" b="0" i="0" u="none" baseline="0">
                <a:hlinkClick r:id="rId3"/>
              </a:rPr>
              <a:t>Rod Long</a:t>
            </a:r>
            <a:r>
              <a:rPr lang="cy" b="0" i="0" u="none" baseline="0"/>
              <a:t> ar </a:t>
            </a:r>
            <a:r>
              <a:rPr lang="cy" b="0" i="0" u="none" baseline="0">
                <a:hlinkClick r:id="rId4"/>
              </a:rPr>
              <a:t>Unsplash</a:t>
            </a:r>
            <a:endParaRPr lang="c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D68EA92B-65B4-4BD3-8BDA-DEDC3D2DFD8B}" type="slidenum">
              <a:rPr/>
              <a:t>46</a:t>
            </a:fld>
            <a:endParaRPr lang="cy"/>
          </a:p>
        </p:txBody>
      </p:sp>
    </p:spTree>
    <p:extLst>
      <p:ext uri="{BB962C8B-B14F-4D97-AF65-F5344CB8AC3E}">
        <p14:creationId xmlns:p14="http://schemas.microsoft.com/office/powerpoint/2010/main" val="275733252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cy" b="0" i="0" u="none" baseline="0"/>
              <a:t>Llun gan </a:t>
            </a:r>
            <a:r>
              <a:rPr lang="cy" b="0" i="0" u="none" baseline="0">
                <a:hlinkClick r:id="rId3"/>
              </a:rPr>
              <a:t>Pocky Lee</a:t>
            </a:r>
            <a:r>
              <a:rPr lang="cy" b="0" i="0" u="none" baseline="0"/>
              <a:t> ar </a:t>
            </a:r>
            <a:r>
              <a:rPr lang="cy" b="0" i="0" u="none" baseline="0">
                <a:hlinkClick r:id="rId4"/>
              </a:rPr>
              <a:t>Unsplash</a:t>
            </a:r>
            <a:endParaRPr lang="c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D68EA92B-65B4-4BD3-8BDA-DEDC3D2DFD8B}" type="slidenum">
              <a:rPr/>
              <a:t>47</a:t>
            </a:fld>
            <a:endParaRPr lang="cy"/>
          </a:p>
        </p:txBody>
      </p:sp>
    </p:spTree>
    <p:extLst>
      <p:ext uri="{BB962C8B-B14F-4D97-AF65-F5344CB8AC3E}">
        <p14:creationId xmlns:p14="http://schemas.microsoft.com/office/powerpoint/2010/main" val="86647231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cy" b="0" i="0" u="none" baseline="0"/>
              <a:t>Llun gan </a:t>
            </a:r>
            <a:r>
              <a:rPr lang="cy" b="0" i="0" u="none" baseline="0">
                <a:hlinkClick r:id="rId3"/>
              </a:rPr>
              <a:t>chelsea ferenando</a:t>
            </a:r>
            <a:r>
              <a:rPr lang="cy" b="0" i="0" u="none" baseline="0"/>
              <a:t> ar </a:t>
            </a:r>
            <a:r>
              <a:rPr lang="cy" b="0" i="0" u="none" baseline="0">
                <a:hlinkClick r:id="rId4"/>
              </a:rPr>
              <a:t>Unsplash</a:t>
            </a:r>
            <a:endParaRPr lang="c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D68EA92B-65B4-4BD3-8BDA-DEDC3D2DFD8B}" type="slidenum">
              <a:rPr/>
              <a:t>48</a:t>
            </a:fld>
            <a:endParaRPr lang="cy"/>
          </a:p>
        </p:txBody>
      </p:sp>
    </p:spTree>
    <p:extLst>
      <p:ext uri="{BB962C8B-B14F-4D97-AF65-F5344CB8AC3E}">
        <p14:creationId xmlns:p14="http://schemas.microsoft.com/office/powerpoint/2010/main" val="55014653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cy" b="0" i="0" u="none" baseline="0"/>
              <a:t>Llun gan </a:t>
            </a:r>
            <a:r>
              <a:rPr lang="cy" b="0" i="0" u="none" baseline="0">
                <a:hlinkClick r:id="rId3"/>
              </a:rPr>
              <a:t>Peter Glaser</a:t>
            </a:r>
            <a:r>
              <a:rPr lang="cy" b="0" i="0" u="none" baseline="0"/>
              <a:t> ar </a:t>
            </a:r>
            <a:r>
              <a:rPr lang="cy" b="0" i="0" u="none" baseline="0">
                <a:hlinkClick r:id="rId4"/>
              </a:rPr>
              <a:t>Unsplash</a:t>
            </a:r>
            <a:endParaRPr lang="c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D68EA92B-65B4-4BD3-8BDA-DEDC3D2DFD8B}" type="slidenum">
              <a:rPr/>
              <a:t>49</a:t>
            </a:fld>
            <a:endParaRPr lang="cy"/>
          </a:p>
        </p:txBody>
      </p:sp>
    </p:spTree>
    <p:extLst>
      <p:ext uri="{BB962C8B-B14F-4D97-AF65-F5344CB8AC3E}">
        <p14:creationId xmlns:p14="http://schemas.microsoft.com/office/powerpoint/2010/main" val="414996480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cy" b="0" i="0" u="none" baseline="0"/>
              <a:t>Llun gan </a:t>
            </a:r>
            <a:r>
              <a:rPr lang="cy" b="0" i="0" u="none" baseline="0">
                <a:hlinkClick r:id="rId3"/>
              </a:rPr>
              <a:t>Willian Justen de Vasconcellos</a:t>
            </a:r>
            <a:r>
              <a:rPr lang="cy" b="0" i="0" u="none" baseline="0"/>
              <a:t> ar </a:t>
            </a:r>
            <a:r>
              <a:rPr lang="cy" b="0" i="0" u="none" baseline="0">
                <a:hlinkClick r:id="rId4"/>
              </a:rPr>
              <a:t>Unsplash</a:t>
            </a:r>
            <a:endParaRPr lang="c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D68EA92B-65B4-4BD3-8BDA-DEDC3D2DFD8B}" type="slidenum">
              <a:rPr/>
              <a:t>50</a:t>
            </a:fld>
            <a:endParaRPr lang="cy"/>
          </a:p>
        </p:txBody>
      </p:sp>
    </p:spTree>
    <p:extLst>
      <p:ext uri="{BB962C8B-B14F-4D97-AF65-F5344CB8AC3E}">
        <p14:creationId xmlns:p14="http://schemas.microsoft.com/office/powerpoint/2010/main" val="39623172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cy" b="0" i="0" u="none" baseline="0"/>
              <a:t>Llun gan </a:t>
            </a:r>
            <a:r>
              <a:rPr lang="cy" b="0" i="0" u="none" baseline="0">
                <a:hlinkClick r:id="rId3"/>
              </a:rPr>
              <a:t>Jess Bailey</a:t>
            </a:r>
            <a:r>
              <a:rPr lang="cy" b="0" i="0" u="none" baseline="0"/>
              <a:t> ar </a:t>
            </a:r>
            <a:r>
              <a:rPr lang="cy" b="0" i="0" u="none" baseline="0">
                <a:hlinkClick r:id="rId4"/>
              </a:rPr>
              <a:t>Unsplash</a:t>
            </a:r>
            <a:endParaRPr lang="c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D68EA92B-65B4-4BD3-8BDA-DEDC3D2DFD8B}" type="slidenum">
              <a:rPr/>
              <a:t>6</a:t>
            </a:fld>
            <a:endParaRPr lang="cy"/>
          </a:p>
        </p:txBody>
      </p:sp>
    </p:spTree>
    <p:extLst>
      <p:ext uri="{BB962C8B-B14F-4D97-AF65-F5344CB8AC3E}">
        <p14:creationId xmlns:p14="http://schemas.microsoft.com/office/powerpoint/2010/main" val="216776161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cy" b="0" i="0" u="none" baseline="0"/>
              <a:t>Llun gan </a:t>
            </a:r>
            <a:r>
              <a:rPr lang="cy" b="0" i="0" u="none" baseline="0">
                <a:hlinkClick r:id="rId3"/>
              </a:rPr>
              <a:t>Jamie Street</a:t>
            </a:r>
            <a:r>
              <a:rPr lang="cy" b="0" i="0" u="none" baseline="0"/>
              <a:t> ar </a:t>
            </a:r>
            <a:r>
              <a:rPr lang="cy" b="0" i="0" u="none" baseline="0">
                <a:hlinkClick r:id="rId4"/>
              </a:rPr>
              <a:t>Unsplash</a:t>
            </a:r>
            <a:endParaRPr lang="c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D68EA92B-65B4-4BD3-8BDA-DEDC3D2DFD8B}" type="slidenum">
              <a:rPr/>
              <a:t>51</a:t>
            </a:fld>
            <a:endParaRPr lang="cy"/>
          </a:p>
        </p:txBody>
      </p:sp>
    </p:spTree>
    <p:extLst>
      <p:ext uri="{BB962C8B-B14F-4D97-AF65-F5344CB8AC3E}">
        <p14:creationId xmlns:p14="http://schemas.microsoft.com/office/powerpoint/2010/main" val="40660590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cy" b="0" i="0" u="none" baseline="0"/>
              <a:t>Llun gan </a:t>
            </a:r>
            <a:r>
              <a:rPr lang="cy" b="0" i="0" u="none" baseline="0">
                <a:hlinkClick r:id="rId3"/>
              </a:rPr>
              <a:t>Werner van Greuning</a:t>
            </a:r>
            <a:r>
              <a:rPr lang="cy" b="0" i="0" u="none" baseline="0"/>
              <a:t> ar </a:t>
            </a:r>
            <a:r>
              <a:rPr lang="cy" b="0" i="0" u="none" baseline="0">
                <a:hlinkClick r:id="rId4"/>
              </a:rPr>
              <a:t>Unsplash</a:t>
            </a:r>
            <a:endParaRPr lang="c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D68EA92B-65B4-4BD3-8BDA-DEDC3D2DFD8B}" type="slidenum">
              <a:rPr/>
              <a:t>52</a:t>
            </a:fld>
            <a:endParaRPr lang="cy"/>
          </a:p>
        </p:txBody>
      </p:sp>
    </p:spTree>
    <p:extLst>
      <p:ext uri="{BB962C8B-B14F-4D97-AF65-F5344CB8AC3E}">
        <p14:creationId xmlns:p14="http://schemas.microsoft.com/office/powerpoint/2010/main" val="162208705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cy" b="0" i="0" u="none" baseline="0"/>
              <a:t>Llun gan </a:t>
            </a:r>
            <a:r>
              <a:rPr lang="cy" b="0" i="0" u="none" baseline="0">
                <a:hlinkClick r:id="rId3"/>
              </a:rPr>
              <a:t>Nick Dunn</a:t>
            </a:r>
            <a:r>
              <a:rPr lang="cy" b="0" i="0" u="none" baseline="0"/>
              <a:t> ar </a:t>
            </a:r>
            <a:r>
              <a:rPr lang="cy" b="0" i="0" u="none" baseline="0">
                <a:hlinkClick r:id="rId4"/>
              </a:rPr>
              <a:t>Unsplash</a:t>
            </a:r>
            <a:endParaRPr lang="c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D68EA92B-65B4-4BD3-8BDA-DEDC3D2DFD8B}" type="slidenum">
              <a:rPr/>
              <a:t>53</a:t>
            </a:fld>
            <a:endParaRPr lang="cy"/>
          </a:p>
        </p:txBody>
      </p:sp>
    </p:spTree>
    <p:extLst>
      <p:ext uri="{BB962C8B-B14F-4D97-AF65-F5344CB8AC3E}">
        <p14:creationId xmlns:p14="http://schemas.microsoft.com/office/powerpoint/2010/main" val="1663781985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cy" b="0" i="0" u="none" baseline="0"/>
              <a:t>Llun gan </a:t>
            </a:r>
            <a:r>
              <a:rPr lang="cy" b="0" i="0" u="none" baseline="0">
                <a:hlinkClick r:id="rId3"/>
              </a:rPr>
              <a:t>Kaiyu Wu</a:t>
            </a:r>
            <a:r>
              <a:rPr lang="cy" b="0" i="0" u="none" baseline="0"/>
              <a:t> ar </a:t>
            </a:r>
            <a:r>
              <a:rPr lang="cy" b="0" i="0" u="none" baseline="0">
                <a:hlinkClick r:id="rId4"/>
              </a:rPr>
              <a:t>Unsplash</a:t>
            </a:r>
            <a:endParaRPr lang="c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D68EA92B-65B4-4BD3-8BDA-DEDC3D2DFD8B}" type="slidenum">
              <a:rPr/>
              <a:t>54</a:t>
            </a:fld>
            <a:endParaRPr lang="cy"/>
          </a:p>
        </p:txBody>
      </p:sp>
    </p:spTree>
    <p:extLst>
      <p:ext uri="{BB962C8B-B14F-4D97-AF65-F5344CB8AC3E}">
        <p14:creationId xmlns:p14="http://schemas.microsoft.com/office/powerpoint/2010/main" val="66170477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cy" b="0" i="0" u="none" baseline="0"/>
              <a:t>Llun gan </a:t>
            </a:r>
            <a:r>
              <a:rPr lang="cy" b="0" i="0" u="none" baseline="0">
                <a:hlinkClick r:id="rId3"/>
              </a:rPr>
              <a:t>Sierra Narvaeth</a:t>
            </a:r>
            <a:r>
              <a:rPr lang="cy" b="0" i="0" u="none" baseline="0"/>
              <a:t> ar </a:t>
            </a:r>
            <a:r>
              <a:rPr lang="cy" b="0" i="0" u="none" baseline="0">
                <a:hlinkClick r:id="rId4"/>
              </a:rPr>
              <a:t>Unsplash</a:t>
            </a:r>
            <a:endParaRPr lang="c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D68EA92B-65B4-4BD3-8BDA-DEDC3D2DFD8B}" type="slidenum">
              <a:rPr/>
              <a:t>55</a:t>
            </a:fld>
            <a:endParaRPr lang="cy"/>
          </a:p>
        </p:txBody>
      </p:sp>
    </p:spTree>
    <p:extLst>
      <p:ext uri="{BB962C8B-B14F-4D97-AF65-F5344CB8AC3E}">
        <p14:creationId xmlns:p14="http://schemas.microsoft.com/office/powerpoint/2010/main" val="156143840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cy" b="0" i="0" u="none" baseline="0"/>
              <a:t>Llun gan </a:t>
            </a:r>
            <a:r>
              <a:rPr lang="cy" b="0" i="0" u="none" baseline="0">
                <a:hlinkClick r:id="rId3"/>
              </a:rPr>
              <a:t>Rocco Stoppoloni</a:t>
            </a:r>
            <a:r>
              <a:rPr lang="cy" b="0" i="0" u="none" baseline="0"/>
              <a:t> ar </a:t>
            </a:r>
            <a:r>
              <a:rPr lang="cy" b="0" i="0" u="none" baseline="0">
                <a:hlinkClick r:id="rId4"/>
              </a:rPr>
              <a:t>Unsplash</a:t>
            </a:r>
            <a:endParaRPr lang="c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D68EA92B-65B4-4BD3-8BDA-DEDC3D2DFD8B}" type="slidenum">
              <a:rPr/>
              <a:t>56</a:t>
            </a:fld>
            <a:endParaRPr lang="cy"/>
          </a:p>
        </p:txBody>
      </p:sp>
    </p:spTree>
    <p:extLst>
      <p:ext uri="{BB962C8B-B14F-4D97-AF65-F5344CB8AC3E}">
        <p14:creationId xmlns:p14="http://schemas.microsoft.com/office/powerpoint/2010/main" val="3493105109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cy" b="0" i="0" u="none" baseline="0"/>
              <a:t>Llun gan </a:t>
            </a:r>
            <a:r>
              <a:rPr lang="cy" b="0" i="0" u="none" baseline="0">
                <a:hlinkClick r:id="rId3"/>
              </a:rPr>
              <a:t>SHAHBAZ SHAIKH</a:t>
            </a:r>
            <a:r>
              <a:rPr lang="cy" b="0" i="0" u="none" baseline="0"/>
              <a:t> ar </a:t>
            </a:r>
            <a:r>
              <a:rPr lang="cy" b="0" i="0" u="none" baseline="0">
                <a:hlinkClick r:id="rId4"/>
              </a:rPr>
              <a:t>Unsplash</a:t>
            </a:r>
            <a:endParaRPr lang="c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D68EA92B-65B4-4BD3-8BDA-DEDC3D2DFD8B}" type="slidenum">
              <a:rPr/>
              <a:t>57</a:t>
            </a:fld>
            <a:endParaRPr lang="cy"/>
          </a:p>
        </p:txBody>
      </p:sp>
    </p:spTree>
    <p:extLst>
      <p:ext uri="{BB962C8B-B14F-4D97-AF65-F5344CB8AC3E}">
        <p14:creationId xmlns:p14="http://schemas.microsoft.com/office/powerpoint/2010/main" val="3724467785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cy" b="0" i="0" u="none" baseline="0"/>
              <a:t>Llun gan </a:t>
            </a:r>
            <a:r>
              <a:rPr lang="cy" b="0" i="0" u="none" baseline="0">
                <a:hlinkClick r:id="rId3"/>
              </a:rPr>
              <a:t>Simon Berger</a:t>
            </a:r>
            <a:r>
              <a:rPr lang="cy" b="0" i="0" u="none" baseline="0"/>
              <a:t> ar </a:t>
            </a:r>
            <a:r>
              <a:rPr lang="cy" b="0" i="0" u="none" baseline="0">
                <a:hlinkClick r:id="rId4"/>
              </a:rPr>
              <a:t>Unsplash</a:t>
            </a:r>
            <a:endParaRPr lang="c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D68EA92B-65B4-4BD3-8BDA-DEDC3D2DFD8B}" type="slidenum">
              <a:rPr/>
              <a:t>58</a:t>
            </a:fld>
            <a:endParaRPr lang="cy"/>
          </a:p>
        </p:txBody>
      </p:sp>
    </p:spTree>
    <p:extLst>
      <p:ext uri="{BB962C8B-B14F-4D97-AF65-F5344CB8AC3E}">
        <p14:creationId xmlns:p14="http://schemas.microsoft.com/office/powerpoint/2010/main" val="1090909752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cy" b="0" i="0" u="none" baseline="0"/>
              <a:t>Llun gan </a:t>
            </a:r>
            <a:r>
              <a:rPr lang="cy" b="0" i="0" u="none" baseline="0">
                <a:hlinkClick r:id="rId3"/>
              </a:rPr>
              <a:t>K. Mitch Hodge</a:t>
            </a:r>
            <a:r>
              <a:rPr lang="cy" b="0" i="0" u="none" baseline="0"/>
              <a:t> ar </a:t>
            </a:r>
            <a:r>
              <a:rPr lang="cy" b="0" i="0" u="none" baseline="0">
                <a:hlinkClick r:id="rId4"/>
              </a:rPr>
              <a:t>Unsplash</a:t>
            </a:r>
            <a:endParaRPr lang="c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D68EA92B-65B4-4BD3-8BDA-DEDC3D2DFD8B}" type="slidenum">
              <a:rPr/>
              <a:t>59</a:t>
            </a:fld>
            <a:endParaRPr lang="cy"/>
          </a:p>
        </p:txBody>
      </p:sp>
    </p:spTree>
    <p:extLst>
      <p:ext uri="{BB962C8B-B14F-4D97-AF65-F5344CB8AC3E}">
        <p14:creationId xmlns:p14="http://schemas.microsoft.com/office/powerpoint/2010/main" val="3206890196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cy" b="0" i="0" u="none" baseline="0"/>
              <a:t>Llun gan </a:t>
            </a:r>
            <a:r>
              <a:rPr lang="cy" b="0" i="0" u="none" baseline="0">
                <a:hlinkClick r:id="rId3"/>
              </a:rPr>
              <a:t>Diego Botero</a:t>
            </a:r>
            <a:r>
              <a:rPr lang="cy" b="0" i="0" u="none" baseline="0"/>
              <a:t> ar </a:t>
            </a:r>
            <a:r>
              <a:rPr lang="cy" b="0" i="0" u="none" baseline="0">
                <a:hlinkClick r:id="rId4"/>
              </a:rPr>
              <a:t>Unsplash</a:t>
            </a:r>
            <a:endParaRPr lang="c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D68EA92B-65B4-4BD3-8BDA-DEDC3D2DFD8B}" type="slidenum">
              <a:rPr/>
              <a:t>60</a:t>
            </a:fld>
            <a:endParaRPr lang="cy"/>
          </a:p>
        </p:txBody>
      </p:sp>
    </p:spTree>
    <p:extLst>
      <p:ext uri="{BB962C8B-B14F-4D97-AF65-F5344CB8AC3E}">
        <p14:creationId xmlns:p14="http://schemas.microsoft.com/office/powerpoint/2010/main" val="41732275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cy" b="0" i="0" u="none" baseline="0"/>
              <a:t>Llun gan </a:t>
            </a:r>
            <a:r>
              <a:rPr lang="cy" b="0" i="0" u="none" baseline="0">
                <a:hlinkClick r:id="rId3"/>
              </a:rPr>
              <a:t>ian dooley</a:t>
            </a:r>
            <a:r>
              <a:rPr lang="cy" b="0" i="0" u="none" baseline="0"/>
              <a:t> ar </a:t>
            </a:r>
            <a:r>
              <a:rPr lang="cy" b="0" i="0" u="none" baseline="0">
                <a:hlinkClick r:id="rId4"/>
              </a:rPr>
              <a:t>Unsplash</a:t>
            </a:r>
            <a:endParaRPr lang="c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D68EA92B-65B4-4BD3-8BDA-DEDC3D2DFD8B}" type="slidenum">
              <a:rPr/>
              <a:t>7</a:t>
            </a:fld>
            <a:endParaRPr lang="cy"/>
          </a:p>
        </p:txBody>
      </p:sp>
    </p:spTree>
    <p:extLst>
      <p:ext uri="{BB962C8B-B14F-4D97-AF65-F5344CB8AC3E}">
        <p14:creationId xmlns:p14="http://schemas.microsoft.com/office/powerpoint/2010/main" val="356769103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cy" b="0" i="0" u="none" baseline="0"/>
              <a:t>Llun gan </a:t>
            </a:r>
            <a:r>
              <a:rPr lang="cy" b="0" i="0" u="none" baseline="0">
                <a:hlinkClick r:id="rId3"/>
              </a:rPr>
              <a:t>Paige Cody</a:t>
            </a:r>
            <a:r>
              <a:rPr lang="cy" b="0" i="0" u="none" baseline="0"/>
              <a:t> ar </a:t>
            </a:r>
            <a:r>
              <a:rPr lang="cy" b="0" i="0" u="none" baseline="0">
                <a:hlinkClick r:id="rId4"/>
              </a:rPr>
              <a:t>Unsplash</a:t>
            </a:r>
            <a:endParaRPr lang="c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D68EA92B-65B4-4BD3-8BDA-DEDC3D2DFD8B}" type="slidenum">
              <a:rPr/>
              <a:t>61</a:t>
            </a:fld>
            <a:endParaRPr lang="cy"/>
          </a:p>
        </p:txBody>
      </p:sp>
    </p:spTree>
    <p:extLst>
      <p:ext uri="{BB962C8B-B14F-4D97-AF65-F5344CB8AC3E}">
        <p14:creationId xmlns:p14="http://schemas.microsoft.com/office/powerpoint/2010/main" val="3191206435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cy" b="0" i="0" u="none" baseline="0"/>
              <a:t>Llun gan </a:t>
            </a:r>
            <a:r>
              <a:rPr lang="cy" b="0" i="0" u="none" baseline="0">
                <a:hlinkClick r:id="rId3"/>
              </a:rPr>
              <a:t>Nico Benedickt</a:t>
            </a:r>
            <a:r>
              <a:rPr lang="cy" b="0" i="0" u="none" baseline="0"/>
              <a:t> ar </a:t>
            </a:r>
            <a:r>
              <a:rPr lang="cy" b="0" i="0" u="none" baseline="0">
                <a:hlinkClick r:id="rId4"/>
              </a:rPr>
              <a:t>Unsplash</a:t>
            </a:r>
            <a:endParaRPr lang="c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D68EA92B-65B4-4BD3-8BDA-DEDC3D2DFD8B}" type="slidenum">
              <a:rPr/>
              <a:t>62</a:t>
            </a:fld>
            <a:endParaRPr lang="cy"/>
          </a:p>
        </p:txBody>
      </p:sp>
    </p:spTree>
    <p:extLst>
      <p:ext uri="{BB962C8B-B14F-4D97-AF65-F5344CB8AC3E}">
        <p14:creationId xmlns:p14="http://schemas.microsoft.com/office/powerpoint/2010/main" val="4039242249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cy" b="0" i="0" u="none" baseline="0"/>
              <a:t>Llun gan </a:t>
            </a:r>
            <a:r>
              <a:rPr lang="cy" b="0" i="0" u="none" baseline="0">
                <a:hlinkClick r:id="rId3"/>
              </a:rPr>
              <a:t>Ussama Azam</a:t>
            </a:r>
            <a:r>
              <a:rPr lang="cy" b="0" i="0" u="none" baseline="0"/>
              <a:t> ar </a:t>
            </a:r>
            <a:r>
              <a:rPr lang="cy" b="0" i="0" u="none" baseline="0">
                <a:hlinkClick r:id="rId4"/>
              </a:rPr>
              <a:t>Unsplash</a:t>
            </a:r>
            <a:endParaRPr lang="c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D68EA92B-65B4-4BD3-8BDA-DEDC3D2DFD8B}" type="slidenum">
              <a:rPr/>
              <a:t>63</a:t>
            </a:fld>
            <a:endParaRPr lang="cy"/>
          </a:p>
        </p:txBody>
      </p:sp>
    </p:spTree>
    <p:extLst>
      <p:ext uri="{BB962C8B-B14F-4D97-AF65-F5344CB8AC3E}">
        <p14:creationId xmlns:p14="http://schemas.microsoft.com/office/powerpoint/2010/main" val="4152592623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cy" b="0" i="0" u="none" baseline="0"/>
              <a:t>Llun gan </a:t>
            </a:r>
            <a:r>
              <a:rPr lang="cy" b="0" i="0" u="none" baseline="0">
                <a:hlinkClick r:id="rId3"/>
              </a:rPr>
              <a:t>Partha Narasimhan</a:t>
            </a:r>
            <a:r>
              <a:rPr lang="cy" b="0" i="0" u="none" baseline="0"/>
              <a:t> ar </a:t>
            </a:r>
            <a:r>
              <a:rPr lang="cy" b="0" i="0" u="none" baseline="0">
                <a:hlinkClick r:id="rId4"/>
              </a:rPr>
              <a:t>Unsplash</a:t>
            </a:r>
            <a:endParaRPr lang="c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D68EA92B-65B4-4BD3-8BDA-DEDC3D2DFD8B}" type="slidenum">
              <a:rPr/>
              <a:t>64</a:t>
            </a:fld>
            <a:endParaRPr lang="cy"/>
          </a:p>
        </p:txBody>
      </p:sp>
    </p:spTree>
    <p:extLst>
      <p:ext uri="{BB962C8B-B14F-4D97-AF65-F5344CB8AC3E}">
        <p14:creationId xmlns:p14="http://schemas.microsoft.com/office/powerpoint/2010/main" val="3278106566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cy" b="0" i="0" u="none" baseline="0"/>
              <a:t>Llun gan </a:t>
            </a:r>
            <a:r>
              <a:rPr lang="cy" b="0" i="0" u="none" baseline="0">
                <a:hlinkClick r:id="rId3"/>
              </a:rPr>
              <a:t>Laura Pratt</a:t>
            </a:r>
            <a:r>
              <a:rPr lang="cy" b="0" i="0" u="none" baseline="0"/>
              <a:t> ar </a:t>
            </a:r>
            <a:r>
              <a:rPr lang="cy" b="0" i="0" u="none" baseline="0">
                <a:hlinkClick r:id="rId4"/>
              </a:rPr>
              <a:t>Unsplash</a:t>
            </a:r>
            <a:endParaRPr lang="c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D68EA92B-65B4-4BD3-8BDA-DEDC3D2DFD8B}" type="slidenum">
              <a:rPr/>
              <a:t>65</a:t>
            </a:fld>
            <a:endParaRPr lang="cy"/>
          </a:p>
        </p:txBody>
      </p:sp>
    </p:spTree>
    <p:extLst>
      <p:ext uri="{BB962C8B-B14F-4D97-AF65-F5344CB8AC3E}">
        <p14:creationId xmlns:p14="http://schemas.microsoft.com/office/powerpoint/2010/main" val="1613929681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cy" b="0" i="0" u="none" baseline="0"/>
              <a:t>Llun gan </a:t>
            </a:r>
            <a:r>
              <a:rPr lang="cy" b="0" i="0" u="none" baseline="0">
                <a:hlinkClick r:id="rId3"/>
              </a:rPr>
              <a:t>GEORGE DESIPRIS</a:t>
            </a:r>
            <a:r>
              <a:rPr lang="cy" b="0" i="0" u="none" baseline="0"/>
              <a:t> ar </a:t>
            </a:r>
            <a:r>
              <a:rPr lang="cy" b="0" i="0" u="none" baseline="0">
                <a:hlinkClick r:id="rId4"/>
              </a:rPr>
              <a:t>Unsplash</a:t>
            </a:r>
            <a:endParaRPr lang="c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D68EA92B-65B4-4BD3-8BDA-DEDC3D2DFD8B}" type="slidenum">
              <a:rPr/>
              <a:t>66</a:t>
            </a:fld>
            <a:endParaRPr lang="cy"/>
          </a:p>
        </p:txBody>
      </p:sp>
    </p:spTree>
    <p:extLst>
      <p:ext uri="{BB962C8B-B14F-4D97-AF65-F5344CB8AC3E}">
        <p14:creationId xmlns:p14="http://schemas.microsoft.com/office/powerpoint/2010/main" val="755155519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cy" b="0" i="0" u="none" baseline="0"/>
              <a:t>Llun gan </a:t>
            </a:r>
            <a:r>
              <a:rPr lang="cy" b="0" i="0" u="none" baseline="0">
                <a:hlinkClick r:id="rId3"/>
              </a:rPr>
              <a:t>Birger Strahl</a:t>
            </a:r>
            <a:r>
              <a:rPr lang="cy" b="0" i="0" u="none" baseline="0"/>
              <a:t> ar </a:t>
            </a:r>
            <a:r>
              <a:rPr lang="cy" b="0" i="0" u="none" baseline="0">
                <a:hlinkClick r:id="rId4"/>
              </a:rPr>
              <a:t>Unsplash</a:t>
            </a:r>
            <a:endParaRPr lang="c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D68EA92B-65B4-4BD3-8BDA-DEDC3D2DFD8B}" type="slidenum">
              <a:rPr/>
              <a:t>67</a:t>
            </a:fld>
            <a:endParaRPr lang="cy"/>
          </a:p>
        </p:txBody>
      </p:sp>
    </p:spTree>
    <p:extLst>
      <p:ext uri="{BB962C8B-B14F-4D97-AF65-F5344CB8AC3E}">
        <p14:creationId xmlns:p14="http://schemas.microsoft.com/office/powerpoint/2010/main" val="1710477794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cy" b="0" i="0" u="none" baseline="0"/>
              <a:t>Llun gan </a:t>
            </a:r>
            <a:r>
              <a:rPr lang="cy" b="0" i="0" u="none" baseline="0">
                <a:hlinkClick r:id="rId3"/>
              </a:rPr>
              <a:t>Nick Fewings</a:t>
            </a:r>
            <a:r>
              <a:rPr lang="cy" b="0" i="0" u="none" baseline="0"/>
              <a:t> ar </a:t>
            </a:r>
            <a:r>
              <a:rPr lang="cy" b="0" i="0" u="none" baseline="0">
                <a:hlinkClick r:id="rId4"/>
              </a:rPr>
              <a:t>Unsplash</a:t>
            </a:r>
            <a:endParaRPr lang="c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D68EA92B-65B4-4BD3-8BDA-DEDC3D2DFD8B}" type="slidenum">
              <a:rPr/>
              <a:t>68</a:t>
            </a:fld>
            <a:endParaRPr lang="cy"/>
          </a:p>
        </p:txBody>
      </p:sp>
    </p:spTree>
    <p:extLst>
      <p:ext uri="{BB962C8B-B14F-4D97-AF65-F5344CB8AC3E}">
        <p14:creationId xmlns:p14="http://schemas.microsoft.com/office/powerpoint/2010/main" val="3601766951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cy" b="0" i="0" u="none" baseline="0"/>
              <a:t>Llun gan </a:t>
            </a:r>
            <a:r>
              <a:rPr lang="cy" b="0" i="0" u="none" baseline="0">
                <a:hlinkClick r:id="rId3"/>
              </a:rPr>
              <a:t>Omar Flores</a:t>
            </a:r>
            <a:r>
              <a:rPr lang="cy" b="0" i="0" u="none" baseline="0"/>
              <a:t> ar </a:t>
            </a:r>
            <a:r>
              <a:rPr lang="cy" b="0" i="0" u="none" baseline="0">
                <a:hlinkClick r:id="rId4"/>
              </a:rPr>
              <a:t>Unsplash</a:t>
            </a:r>
            <a:endParaRPr lang="c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D68EA92B-65B4-4BD3-8BDA-DEDC3D2DFD8B}" type="slidenum">
              <a:rPr/>
              <a:t>69</a:t>
            </a:fld>
            <a:endParaRPr lang="cy"/>
          </a:p>
        </p:txBody>
      </p:sp>
    </p:spTree>
    <p:extLst>
      <p:ext uri="{BB962C8B-B14F-4D97-AF65-F5344CB8AC3E}">
        <p14:creationId xmlns:p14="http://schemas.microsoft.com/office/powerpoint/2010/main" val="391000542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cy" b="0" i="0" u="none" baseline="0"/>
              <a:t>Llun gan </a:t>
            </a:r>
            <a:r>
              <a:rPr lang="cy" b="0" i="0" u="none" baseline="0">
                <a:hlinkClick r:id="rId3"/>
              </a:rPr>
              <a:t>Alexander Schimmeck</a:t>
            </a:r>
            <a:r>
              <a:rPr lang="cy" b="0" i="0" u="none" baseline="0"/>
              <a:t> ar </a:t>
            </a:r>
            <a:r>
              <a:rPr lang="cy" b="0" i="0" u="none" baseline="0">
                <a:hlinkClick r:id="rId4"/>
              </a:rPr>
              <a:t>Unsplash</a:t>
            </a:r>
            <a:endParaRPr lang="c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D68EA92B-65B4-4BD3-8BDA-DEDC3D2DFD8B}" type="slidenum">
              <a:rPr/>
              <a:t>70</a:t>
            </a:fld>
            <a:endParaRPr lang="cy"/>
          </a:p>
        </p:txBody>
      </p:sp>
    </p:spTree>
    <p:extLst>
      <p:ext uri="{BB962C8B-B14F-4D97-AF65-F5344CB8AC3E}">
        <p14:creationId xmlns:p14="http://schemas.microsoft.com/office/powerpoint/2010/main" val="37958092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cy" b="0" i="0" u="none" baseline="0"/>
              <a:t>Llun gan </a:t>
            </a:r>
            <a:r>
              <a:rPr lang="cy" b="0" i="0" u="none" baseline="0">
                <a:hlinkClick r:id="rId3"/>
              </a:rPr>
              <a:t>Marvin Kuhn</a:t>
            </a:r>
            <a:r>
              <a:rPr lang="cy" b="0" i="0" u="none" baseline="0"/>
              <a:t> ar </a:t>
            </a:r>
            <a:r>
              <a:rPr lang="cy" b="0" i="0" u="none" baseline="0">
                <a:hlinkClick r:id="rId4"/>
              </a:rPr>
              <a:t>Unsplash</a:t>
            </a:r>
            <a:endParaRPr lang="c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D68EA92B-65B4-4BD3-8BDA-DEDC3D2DFD8B}" type="slidenum">
              <a:rPr/>
              <a:t>8</a:t>
            </a:fld>
            <a:endParaRPr lang="cy"/>
          </a:p>
        </p:txBody>
      </p:sp>
    </p:spTree>
    <p:extLst>
      <p:ext uri="{BB962C8B-B14F-4D97-AF65-F5344CB8AC3E}">
        <p14:creationId xmlns:p14="http://schemas.microsoft.com/office/powerpoint/2010/main" val="3289039227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cy" b="0" i="0" u="none" baseline="0"/>
              <a:t>Llun gan </a:t>
            </a:r>
            <a:r>
              <a:rPr lang="cy" b="0" i="0" u="none" baseline="0">
                <a:hlinkClick r:id="rId3"/>
              </a:rPr>
              <a:t>David Brooke Martin</a:t>
            </a:r>
            <a:r>
              <a:rPr lang="cy" b="0" i="0" u="none" baseline="0"/>
              <a:t> ar </a:t>
            </a:r>
            <a:r>
              <a:rPr lang="cy" b="0" i="0" u="none" baseline="0">
                <a:hlinkClick r:id="rId4"/>
              </a:rPr>
              <a:t>Unsplash</a:t>
            </a:r>
            <a:endParaRPr lang="c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D68EA92B-65B4-4BD3-8BDA-DEDC3D2DFD8B}" type="slidenum">
              <a:rPr/>
              <a:t>71</a:t>
            </a:fld>
            <a:endParaRPr lang="cy"/>
          </a:p>
        </p:txBody>
      </p:sp>
    </p:spTree>
    <p:extLst>
      <p:ext uri="{BB962C8B-B14F-4D97-AF65-F5344CB8AC3E}">
        <p14:creationId xmlns:p14="http://schemas.microsoft.com/office/powerpoint/2010/main" val="1154383592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cy" b="0" i="0" u="none" baseline="0"/>
              <a:t>Llun gan </a:t>
            </a:r>
            <a:r>
              <a:rPr lang="cy" b="0" i="0" u="none" baseline="0">
                <a:hlinkClick r:id="rId3"/>
              </a:rPr>
              <a:t>Sebastian Huxley</a:t>
            </a:r>
            <a:r>
              <a:rPr lang="cy" b="0" i="0" u="none" baseline="0"/>
              <a:t> ar </a:t>
            </a:r>
            <a:r>
              <a:rPr lang="cy" b="0" i="0" u="none" baseline="0">
                <a:hlinkClick r:id="rId4"/>
              </a:rPr>
              <a:t>Unsplash</a:t>
            </a:r>
            <a:endParaRPr lang="c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D68EA92B-65B4-4BD3-8BDA-DEDC3D2DFD8B}" type="slidenum">
              <a:rPr/>
              <a:t>72</a:t>
            </a:fld>
            <a:endParaRPr lang="cy"/>
          </a:p>
        </p:txBody>
      </p:sp>
    </p:spTree>
    <p:extLst>
      <p:ext uri="{BB962C8B-B14F-4D97-AF65-F5344CB8AC3E}">
        <p14:creationId xmlns:p14="http://schemas.microsoft.com/office/powerpoint/2010/main" val="1885099122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cy" b="0" i="0" u="none" baseline="0"/>
              <a:t>Llun gan </a:t>
            </a:r>
            <a:r>
              <a:rPr lang="cy" b="0" i="0" u="none" baseline="0">
                <a:hlinkClick r:id="rId3"/>
              </a:rPr>
              <a:t>NASA</a:t>
            </a:r>
            <a:r>
              <a:rPr lang="cy" b="0" i="0" u="none" baseline="0"/>
              <a:t> ar </a:t>
            </a:r>
            <a:r>
              <a:rPr lang="cy" b="0" i="0" u="none" baseline="0">
                <a:hlinkClick r:id="rId4"/>
              </a:rPr>
              <a:t>Unsplash</a:t>
            </a:r>
            <a:endParaRPr lang="c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D68EA92B-65B4-4BD3-8BDA-DEDC3D2DFD8B}" type="slidenum">
              <a:rPr/>
              <a:t>73</a:t>
            </a:fld>
            <a:endParaRPr lang="cy"/>
          </a:p>
        </p:txBody>
      </p:sp>
    </p:spTree>
    <p:extLst>
      <p:ext uri="{BB962C8B-B14F-4D97-AF65-F5344CB8AC3E}">
        <p14:creationId xmlns:p14="http://schemas.microsoft.com/office/powerpoint/2010/main" val="126215202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cy" b="0" i="0" u="none" baseline="0"/>
              <a:t>Llun gan </a:t>
            </a:r>
            <a:r>
              <a:rPr lang="cy" b="0" i="0" u="none" baseline="0">
                <a:hlinkClick r:id="rId3"/>
              </a:rPr>
              <a:t>Dustin Humes</a:t>
            </a:r>
            <a:r>
              <a:rPr lang="cy" b="0" i="0" u="none" baseline="0"/>
              <a:t> ar </a:t>
            </a:r>
            <a:r>
              <a:rPr lang="cy" b="0" i="0" u="none" baseline="0">
                <a:hlinkClick r:id="rId4"/>
              </a:rPr>
              <a:t>Unsplash</a:t>
            </a:r>
            <a:endParaRPr lang="c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D68EA92B-65B4-4BD3-8BDA-DEDC3D2DFD8B}" type="slidenum">
              <a:rPr/>
              <a:t>74</a:t>
            </a:fld>
            <a:endParaRPr lang="cy"/>
          </a:p>
        </p:txBody>
      </p:sp>
    </p:spTree>
    <p:extLst>
      <p:ext uri="{BB962C8B-B14F-4D97-AF65-F5344CB8AC3E}">
        <p14:creationId xmlns:p14="http://schemas.microsoft.com/office/powerpoint/2010/main" val="2966283517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cy" b="0" i="0" u="none" baseline="0"/>
              <a:t>Llun gan </a:t>
            </a:r>
            <a:r>
              <a:rPr lang="cy" b="0" i="0" u="none" baseline="0">
                <a:hlinkClick r:id="rId3"/>
              </a:rPr>
              <a:t>Dušan Smetana</a:t>
            </a:r>
            <a:r>
              <a:rPr lang="cy" b="0" i="0" u="none" baseline="0"/>
              <a:t> ar </a:t>
            </a:r>
            <a:r>
              <a:rPr lang="cy" b="0" i="0" u="none" baseline="0">
                <a:hlinkClick r:id="rId4"/>
              </a:rPr>
              <a:t>Unsplash</a:t>
            </a:r>
            <a:endParaRPr lang="c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D68EA92B-65B4-4BD3-8BDA-DEDC3D2DFD8B}" type="slidenum">
              <a:rPr/>
              <a:t>75</a:t>
            </a:fld>
            <a:endParaRPr lang="cy"/>
          </a:p>
        </p:txBody>
      </p:sp>
    </p:spTree>
    <p:extLst>
      <p:ext uri="{BB962C8B-B14F-4D97-AF65-F5344CB8AC3E}">
        <p14:creationId xmlns:p14="http://schemas.microsoft.com/office/powerpoint/2010/main" val="1882999062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cy" b="0" i="0" u="none" baseline="0"/>
              <a:t>Llun gan </a:t>
            </a:r>
            <a:r>
              <a:rPr lang="cy" b="0" i="0" u="none" baseline="0">
                <a:hlinkClick r:id="rId3"/>
              </a:rPr>
              <a:t>Bibake Uppal</a:t>
            </a:r>
            <a:r>
              <a:rPr lang="cy" b="0" i="0" u="none" baseline="0"/>
              <a:t> ar </a:t>
            </a:r>
            <a:r>
              <a:rPr lang="cy" b="0" i="0" u="none" baseline="0">
                <a:hlinkClick r:id="rId4"/>
              </a:rPr>
              <a:t>Unsplash</a:t>
            </a:r>
            <a:endParaRPr lang="c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D68EA92B-65B4-4BD3-8BDA-DEDC3D2DFD8B}" type="slidenum">
              <a:rPr/>
              <a:t>76</a:t>
            </a:fld>
            <a:endParaRPr lang="cy"/>
          </a:p>
        </p:txBody>
      </p:sp>
    </p:spTree>
    <p:extLst>
      <p:ext uri="{BB962C8B-B14F-4D97-AF65-F5344CB8AC3E}">
        <p14:creationId xmlns:p14="http://schemas.microsoft.com/office/powerpoint/2010/main" val="2444384885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cy" b="0" i="0" u="none" baseline="0"/>
              <a:t>Llun gan </a:t>
            </a:r>
            <a:r>
              <a:rPr lang="cy" b="0" i="0" u="none" baseline="0">
                <a:hlinkClick r:id="rId3"/>
              </a:rPr>
              <a:t>NeONBRAND</a:t>
            </a:r>
            <a:r>
              <a:rPr lang="cy" b="0" i="0" u="none" baseline="0"/>
              <a:t> ar </a:t>
            </a:r>
            <a:r>
              <a:rPr lang="cy" b="0" i="0" u="none" baseline="0">
                <a:hlinkClick r:id="rId4"/>
              </a:rPr>
              <a:t>Unsplash</a:t>
            </a:r>
            <a:endParaRPr lang="c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D68EA92B-65B4-4BD3-8BDA-DEDC3D2DFD8B}" type="slidenum">
              <a:rPr/>
              <a:t>77</a:t>
            </a:fld>
            <a:endParaRPr lang="cy"/>
          </a:p>
        </p:txBody>
      </p:sp>
    </p:spTree>
    <p:extLst>
      <p:ext uri="{BB962C8B-B14F-4D97-AF65-F5344CB8AC3E}">
        <p14:creationId xmlns:p14="http://schemas.microsoft.com/office/powerpoint/2010/main" val="1768790716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cy" b="0" i="0" u="none" baseline="0"/>
              <a:t>Llun gan </a:t>
            </a:r>
            <a:r>
              <a:rPr lang="cy" b="0" i="0" u="none" baseline="0">
                <a:hlinkClick r:id="rId3"/>
              </a:rPr>
              <a:t>AJ Wallace</a:t>
            </a:r>
            <a:r>
              <a:rPr lang="cy" b="0" i="0" u="none" baseline="0"/>
              <a:t> ar </a:t>
            </a:r>
            <a:r>
              <a:rPr lang="cy" b="0" i="0" u="none" baseline="0">
                <a:hlinkClick r:id="rId4"/>
              </a:rPr>
              <a:t>Unsplash</a:t>
            </a:r>
            <a:endParaRPr lang="c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D68EA92B-65B4-4BD3-8BDA-DEDC3D2DFD8B}" type="slidenum">
              <a:rPr/>
              <a:t>78</a:t>
            </a:fld>
            <a:endParaRPr lang="cy"/>
          </a:p>
        </p:txBody>
      </p:sp>
    </p:spTree>
    <p:extLst>
      <p:ext uri="{BB962C8B-B14F-4D97-AF65-F5344CB8AC3E}">
        <p14:creationId xmlns:p14="http://schemas.microsoft.com/office/powerpoint/2010/main" val="3526762197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cy" b="0" i="0" u="none" baseline="0"/>
              <a:t>Llun gan </a:t>
            </a:r>
            <a:r>
              <a:rPr lang="cy" b="0" i="0" u="none" baseline="0">
                <a:hlinkClick r:id="rId3"/>
              </a:rPr>
              <a:t>Lucas Benjamin</a:t>
            </a:r>
            <a:r>
              <a:rPr lang="cy" b="0" i="0" u="none" baseline="0"/>
              <a:t> ar </a:t>
            </a:r>
            <a:r>
              <a:rPr lang="cy" b="0" i="0" u="none" baseline="0">
                <a:hlinkClick r:id="rId4"/>
              </a:rPr>
              <a:t>Unsplash</a:t>
            </a:r>
            <a:endParaRPr lang="c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D68EA92B-65B4-4BD3-8BDA-DEDC3D2DFD8B}" type="slidenum">
              <a:rPr/>
              <a:t>79</a:t>
            </a:fld>
            <a:endParaRPr lang="cy"/>
          </a:p>
        </p:txBody>
      </p:sp>
    </p:spTree>
    <p:extLst>
      <p:ext uri="{BB962C8B-B14F-4D97-AF65-F5344CB8AC3E}">
        <p14:creationId xmlns:p14="http://schemas.microsoft.com/office/powerpoint/2010/main" val="1286523994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cy" b="0" i="0" u="none" baseline="0"/>
              <a:t>Llun gan </a:t>
            </a:r>
            <a:r>
              <a:rPr lang="cy" b="0" i="0" u="none" baseline="0">
                <a:hlinkClick r:id="rId3"/>
              </a:rPr>
              <a:t>Anna Kolosyuk</a:t>
            </a:r>
            <a:r>
              <a:rPr lang="cy" b="0" i="0" u="none" baseline="0"/>
              <a:t> ar </a:t>
            </a:r>
            <a:r>
              <a:rPr lang="cy" b="0" i="0" u="none" baseline="0">
                <a:hlinkClick r:id="rId4"/>
              </a:rPr>
              <a:t>Unsplash</a:t>
            </a:r>
            <a:endParaRPr lang="c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D68EA92B-65B4-4BD3-8BDA-DEDC3D2DFD8B}" type="slidenum">
              <a:rPr/>
              <a:t>80</a:t>
            </a:fld>
            <a:endParaRPr lang="cy"/>
          </a:p>
        </p:txBody>
      </p:sp>
    </p:spTree>
    <p:extLst>
      <p:ext uri="{BB962C8B-B14F-4D97-AF65-F5344CB8AC3E}">
        <p14:creationId xmlns:p14="http://schemas.microsoft.com/office/powerpoint/2010/main" val="29670013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cy" b="0" i="0" u="none" baseline="0"/>
              <a:t>Llun gan </a:t>
            </a:r>
            <a:r>
              <a:rPr lang="cy" b="0" i="0" u="none" baseline="0">
                <a:hlinkClick r:id="rId3"/>
              </a:rPr>
              <a:t>Magdalena Smolnicka</a:t>
            </a:r>
            <a:r>
              <a:rPr lang="cy" b="0" i="0" u="none" baseline="0"/>
              <a:t> ar </a:t>
            </a:r>
            <a:r>
              <a:rPr lang="cy" b="0" i="0" u="none" baseline="0">
                <a:hlinkClick r:id="rId4"/>
              </a:rPr>
              <a:t>Unsplash</a:t>
            </a:r>
            <a:endParaRPr lang="c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D68EA92B-65B4-4BD3-8BDA-DEDC3D2DFD8B}" type="slidenum">
              <a:rPr/>
              <a:t>9</a:t>
            </a:fld>
            <a:endParaRPr lang="cy"/>
          </a:p>
        </p:txBody>
      </p:sp>
    </p:spTree>
    <p:extLst>
      <p:ext uri="{BB962C8B-B14F-4D97-AF65-F5344CB8AC3E}">
        <p14:creationId xmlns:p14="http://schemas.microsoft.com/office/powerpoint/2010/main" val="2171175496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cy" b="0" i="0" u="none" baseline="0"/>
              <a:t>Llun gan </a:t>
            </a:r>
            <a:r>
              <a:rPr lang="cy" b="0" i="0" u="none" baseline="0">
                <a:hlinkClick r:id="rId3"/>
              </a:rPr>
              <a:t>Steve Johnson</a:t>
            </a:r>
            <a:r>
              <a:rPr lang="cy" b="0" i="0" u="none" baseline="0"/>
              <a:t> ar </a:t>
            </a:r>
            <a:r>
              <a:rPr lang="cy" b="0" i="0" u="none" baseline="0">
                <a:hlinkClick r:id="rId4"/>
              </a:rPr>
              <a:t>Unsplash</a:t>
            </a:r>
            <a:endParaRPr lang="c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D68EA92B-65B4-4BD3-8BDA-DEDC3D2DFD8B}" type="slidenum">
              <a:rPr/>
              <a:t>81</a:t>
            </a:fld>
            <a:endParaRPr lang="cy"/>
          </a:p>
        </p:txBody>
      </p:sp>
    </p:spTree>
    <p:extLst>
      <p:ext uri="{BB962C8B-B14F-4D97-AF65-F5344CB8AC3E}">
        <p14:creationId xmlns:p14="http://schemas.microsoft.com/office/powerpoint/2010/main" val="3056448115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cy" b="0" i="0" u="none" baseline="0"/>
              <a:t>Llun gan </a:t>
            </a:r>
            <a:r>
              <a:rPr lang="cy" b="0" i="0" u="none" baseline="0">
                <a:hlinkClick r:id="rId3"/>
              </a:rPr>
              <a:t>Eva Dang</a:t>
            </a:r>
            <a:r>
              <a:rPr lang="cy" b="0" i="0" u="none" baseline="0"/>
              <a:t> ar </a:t>
            </a:r>
            <a:r>
              <a:rPr lang="cy" b="0" i="0" u="none" baseline="0">
                <a:hlinkClick r:id="rId4"/>
              </a:rPr>
              <a:t>Unsplash</a:t>
            </a:r>
            <a:endParaRPr lang="c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D68EA92B-65B4-4BD3-8BDA-DEDC3D2DFD8B}" type="slidenum">
              <a:rPr/>
              <a:t>82</a:t>
            </a:fld>
            <a:endParaRPr lang="cy"/>
          </a:p>
        </p:txBody>
      </p:sp>
    </p:spTree>
    <p:extLst>
      <p:ext uri="{BB962C8B-B14F-4D97-AF65-F5344CB8AC3E}">
        <p14:creationId xmlns:p14="http://schemas.microsoft.com/office/powerpoint/2010/main" val="3675727706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cy" b="0" i="0" u="none" baseline="0"/>
              <a:t>Llun gan </a:t>
            </a:r>
            <a:r>
              <a:rPr lang="cy" b="0" i="0" u="none" baseline="0">
                <a:hlinkClick r:id="rId3"/>
              </a:rPr>
              <a:t>Jamie Davies</a:t>
            </a:r>
            <a:r>
              <a:rPr lang="cy" b="0" i="0" u="none" baseline="0"/>
              <a:t> ar </a:t>
            </a:r>
            <a:r>
              <a:rPr lang="cy" b="0" i="0" u="none" baseline="0">
                <a:hlinkClick r:id="rId4"/>
              </a:rPr>
              <a:t>Unsplash</a:t>
            </a:r>
            <a:endParaRPr lang="c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D68EA92B-65B4-4BD3-8BDA-DEDC3D2DFD8B}" type="slidenum">
              <a:rPr/>
              <a:t>83</a:t>
            </a:fld>
            <a:endParaRPr lang="cy"/>
          </a:p>
        </p:txBody>
      </p:sp>
    </p:spTree>
    <p:extLst>
      <p:ext uri="{BB962C8B-B14F-4D97-AF65-F5344CB8AC3E}">
        <p14:creationId xmlns:p14="http://schemas.microsoft.com/office/powerpoint/2010/main" val="2684557329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cy" b="0" i="0" u="none" baseline="0"/>
              <a:t>Llun gan </a:t>
            </a:r>
            <a:r>
              <a:rPr lang="cy" b="0" i="0" u="none" baseline="0">
                <a:hlinkClick r:id="rId3"/>
              </a:rPr>
              <a:t>Caleb Perez</a:t>
            </a:r>
            <a:r>
              <a:rPr lang="cy" b="0" i="0" u="none" baseline="0"/>
              <a:t> ar </a:t>
            </a:r>
            <a:r>
              <a:rPr lang="cy" b="0" i="0" u="none" baseline="0">
                <a:hlinkClick r:id="rId4"/>
              </a:rPr>
              <a:t>Unsplash</a:t>
            </a:r>
            <a:endParaRPr lang="c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D68EA92B-65B4-4BD3-8BDA-DEDC3D2DFD8B}" type="slidenum">
              <a:rPr/>
              <a:t>84</a:t>
            </a:fld>
            <a:endParaRPr lang="cy"/>
          </a:p>
        </p:txBody>
      </p:sp>
    </p:spTree>
    <p:extLst>
      <p:ext uri="{BB962C8B-B14F-4D97-AF65-F5344CB8AC3E}">
        <p14:creationId xmlns:p14="http://schemas.microsoft.com/office/powerpoint/2010/main" val="2366811856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cy" b="0" i="0" u="none" baseline="0"/>
              <a:t>Llun gan </a:t>
            </a:r>
            <a:r>
              <a:rPr lang="cy" b="0" i="0" u="none" baseline="0">
                <a:hlinkClick r:id="rId3"/>
              </a:rPr>
              <a:t>Benjamin Voros</a:t>
            </a:r>
            <a:r>
              <a:rPr lang="cy" b="0" i="0" u="none" baseline="0"/>
              <a:t> ar </a:t>
            </a:r>
            <a:r>
              <a:rPr lang="cy" b="0" i="0" u="none" baseline="0">
                <a:hlinkClick r:id="rId4"/>
              </a:rPr>
              <a:t>Unsplash</a:t>
            </a:r>
            <a:endParaRPr lang="c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D68EA92B-65B4-4BD3-8BDA-DEDC3D2DFD8B}" type="slidenum">
              <a:rPr/>
              <a:t>85</a:t>
            </a:fld>
            <a:endParaRPr lang="cy"/>
          </a:p>
        </p:txBody>
      </p:sp>
    </p:spTree>
    <p:extLst>
      <p:ext uri="{BB962C8B-B14F-4D97-AF65-F5344CB8AC3E}">
        <p14:creationId xmlns:p14="http://schemas.microsoft.com/office/powerpoint/2010/main" val="2285910620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cy" b="0" i="0" u="none" baseline="0"/>
              <a:t>Llun gan </a:t>
            </a:r>
            <a:r>
              <a:rPr lang="cy" b="0" i="0" u="none" baseline="0">
                <a:hlinkClick r:id="rId3"/>
              </a:rPr>
              <a:t>Paul Gilmore</a:t>
            </a:r>
            <a:r>
              <a:rPr lang="cy" b="0" i="0" u="none" baseline="0"/>
              <a:t> ar </a:t>
            </a:r>
            <a:r>
              <a:rPr lang="cy" b="0" i="0" u="none" baseline="0">
                <a:hlinkClick r:id="rId4"/>
              </a:rPr>
              <a:t>Unsplash</a:t>
            </a:r>
            <a:endParaRPr lang="c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D68EA92B-65B4-4BD3-8BDA-DEDC3D2DFD8B}" type="slidenum">
              <a:rPr/>
              <a:t>86</a:t>
            </a:fld>
            <a:endParaRPr lang="cy"/>
          </a:p>
        </p:txBody>
      </p:sp>
    </p:spTree>
    <p:extLst>
      <p:ext uri="{BB962C8B-B14F-4D97-AF65-F5344CB8AC3E}">
        <p14:creationId xmlns:p14="http://schemas.microsoft.com/office/powerpoint/2010/main" val="3032159333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cy" b="0" i="0" u="none" baseline="0"/>
              <a:t>Llun gan </a:t>
            </a:r>
            <a:r>
              <a:rPr lang="cy" b="0" i="0" u="none" baseline="0">
                <a:hlinkClick r:id="rId3"/>
              </a:rPr>
              <a:t>Mandy Choi</a:t>
            </a:r>
            <a:r>
              <a:rPr lang="cy" b="0" i="0" u="none" baseline="0"/>
              <a:t> ar </a:t>
            </a:r>
            <a:r>
              <a:rPr lang="cy" b="0" i="0" u="none" baseline="0">
                <a:hlinkClick r:id="rId4"/>
              </a:rPr>
              <a:t>Unsplash</a:t>
            </a:r>
            <a:endParaRPr lang="c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D68EA92B-65B4-4BD3-8BDA-DEDC3D2DFD8B}" type="slidenum">
              <a:rPr/>
              <a:t>87</a:t>
            </a:fld>
            <a:endParaRPr lang="cy"/>
          </a:p>
        </p:txBody>
      </p:sp>
    </p:spTree>
    <p:extLst>
      <p:ext uri="{BB962C8B-B14F-4D97-AF65-F5344CB8AC3E}">
        <p14:creationId xmlns:p14="http://schemas.microsoft.com/office/powerpoint/2010/main" val="1230965464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cy" b="0" i="0" u="none" baseline="0"/>
              <a:t>Llun gan </a:t>
            </a:r>
            <a:r>
              <a:rPr lang="cy" b="0" i="0" u="none" baseline="0">
                <a:hlinkClick r:id="rId3"/>
              </a:rPr>
              <a:t>diGital Sennin</a:t>
            </a:r>
            <a:r>
              <a:rPr lang="cy" b="0" i="0" u="none" baseline="0"/>
              <a:t> ar </a:t>
            </a:r>
            <a:r>
              <a:rPr lang="cy" b="0" i="0" u="none" baseline="0">
                <a:hlinkClick r:id="rId4"/>
              </a:rPr>
              <a:t>Unsplash</a:t>
            </a:r>
            <a:endParaRPr lang="c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D68EA92B-65B4-4BD3-8BDA-DEDC3D2DFD8B}" type="slidenum">
              <a:rPr/>
              <a:t>88</a:t>
            </a:fld>
            <a:endParaRPr lang="cy"/>
          </a:p>
        </p:txBody>
      </p:sp>
    </p:spTree>
    <p:extLst>
      <p:ext uri="{BB962C8B-B14F-4D97-AF65-F5344CB8AC3E}">
        <p14:creationId xmlns:p14="http://schemas.microsoft.com/office/powerpoint/2010/main" val="4054144785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cy" b="0" i="0" u="none" baseline="0"/>
              <a:t>Llun gan </a:t>
            </a:r>
            <a:r>
              <a:rPr lang="cy" b="0" i="0" u="none" baseline="0">
                <a:hlinkClick r:id="rId3"/>
              </a:rPr>
              <a:t>Lukasz Szmigiel</a:t>
            </a:r>
            <a:r>
              <a:rPr lang="cy" b="0" i="0" u="none" baseline="0"/>
              <a:t> ar </a:t>
            </a:r>
            <a:r>
              <a:rPr lang="cy" b="0" i="0" u="none" baseline="0">
                <a:hlinkClick r:id="rId4"/>
              </a:rPr>
              <a:t>Unsplash</a:t>
            </a:r>
            <a:endParaRPr lang="c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D68EA92B-65B4-4BD3-8BDA-DEDC3D2DFD8B}" type="slidenum">
              <a:rPr/>
              <a:t>89</a:t>
            </a:fld>
            <a:endParaRPr lang="cy"/>
          </a:p>
        </p:txBody>
      </p:sp>
    </p:spTree>
    <p:extLst>
      <p:ext uri="{BB962C8B-B14F-4D97-AF65-F5344CB8AC3E}">
        <p14:creationId xmlns:p14="http://schemas.microsoft.com/office/powerpoint/2010/main" val="2322715467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cy" b="0" i="0" u="none" baseline="0"/>
              <a:t>Llun gan </a:t>
            </a:r>
            <a:r>
              <a:rPr lang="cy" b="0" i="0" u="none" baseline="0">
                <a:hlinkClick r:id="rId3"/>
              </a:rPr>
              <a:t>Daniel Tuttle</a:t>
            </a:r>
            <a:r>
              <a:rPr lang="cy" b="0" i="0" u="none" baseline="0"/>
              <a:t> ar </a:t>
            </a:r>
            <a:r>
              <a:rPr lang="cy" b="0" i="0" u="none" baseline="0">
                <a:hlinkClick r:id="rId4"/>
              </a:rPr>
              <a:t>Unsplash</a:t>
            </a:r>
            <a:endParaRPr lang="c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D68EA92B-65B4-4BD3-8BDA-DEDC3D2DFD8B}" type="slidenum">
              <a:rPr/>
              <a:t>90</a:t>
            </a:fld>
            <a:endParaRPr lang="cy"/>
          </a:p>
        </p:txBody>
      </p:sp>
    </p:spTree>
    <p:extLst>
      <p:ext uri="{BB962C8B-B14F-4D97-AF65-F5344CB8AC3E}">
        <p14:creationId xmlns:p14="http://schemas.microsoft.com/office/powerpoint/2010/main" val="40785930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cy" b="0" i="0" u="none" baseline="0"/>
              <a:t>Llun gan </a:t>
            </a:r>
            <a:r>
              <a:rPr lang="cy" b="0" i="0" u="none" baseline="0">
                <a:hlinkClick r:id="rId3"/>
              </a:rPr>
              <a:t>Pedro Lastra</a:t>
            </a:r>
            <a:r>
              <a:rPr lang="cy" b="0" i="0" u="none" baseline="0"/>
              <a:t> ar </a:t>
            </a:r>
            <a:r>
              <a:rPr lang="cy" b="0" i="0" u="none" baseline="0">
                <a:hlinkClick r:id="rId4"/>
              </a:rPr>
              <a:t>Unsplash</a:t>
            </a:r>
            <a:endParaRPr lang="c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D68EA92B-65B4-4BD3-8BDA-DEDC3D2DFD8B}" type="slidenum">
              <a:rPr/>
              <a:t>10</a:t>
            </a:fld>
            <a:endParaRPr lang="cy"/>
          </a:p>
        </p:txBody>
      </p:sp>
    </p:spTree>
    <p:extLst>
      <p:ext uri="{BB962C8B-B14F-4D97-AF65-F5344CB8AC3E}">
        <p14:creationId xmlns:p14="http://schemas.microsoft.com/office/powerpoint/2010/main" val="2723618347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cy" b="0" i="0" u="none" baseline="0"/>
              <a:t>Llun gan </a:t>
            </a:r>
            <a:r>
              <a:rPr lang="cy" b="0" i="0" u="none" baseline="0">
                <a:hlinkClick r:id="rId3"/>
              </a:rPr>
              <a:t>Salomé Cruz</a:t>
            </a:r>
            <a:r>
              <a:rPr lang="cy" b="0" i="0" u="none" baseline="0"/>
              <a:t> ar </a:t>
            </a:r>
            <a:r>
              <a:rPr lang="cy" b="0" i="0" u="none" baseline="0">
                <a:hlinkClick r:id="rId4"/>
              </a:rPr>
              <a:t>Unsplash</a:t>
            </a:r>
            <a:endParaRPr lang="c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D68EA92B-65B4-4BD3-8BDA-DEDC3D2DFD8B}" type="slidenum">
              <a:rPr/>
              <a:t>91</a:t>
            </a:fld>
            <a:endParaRPr lang="cy"/>
          </a:p>
        </p:txBody>
      </p:sp>
    </p:spTree>
    <p:extLst>
      <p:ext uri="{BB962C8B-B14F-4D97-AF65-F5344CB8AC3E}">
        <p14:creationId xmlns:p14="http://schemas.microsoft.com/office/powerpoint/2010/main" val="1739682876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cy" b="0" i="0" u="none" baseline="0"/>
              <a:t>Llun gan </a:t>
            </a:r>
            <a:r>
              <a:rPr lang="cy" b="0" i="0" u="none" baseline="0">
                <a:hlinkClick r:id="rId3"/>
              </a:rPr>
              <a:t>Jessica Ruscello</a:t>
            </a:r>
            <a:r>
              <a:rPr lang="cy" b="0" i="0" u="none" baseline="0"/>
              <a:t> ar </a:t>
            </a:r>
            <a:r>
              <a:rPr lang="cy" b="0" i="0" u="none" baseline="0">
                <a:hlinkClick r:id="rId4"/>
              </a:rPr>
              <a:t>Unsplash</a:t>
            </a:r>
            <a:endParaRPr lang="c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D68EA92B-65B4-4BD3-8BDA-DEDC3D2DFD8B}" type="slidenum">
              <a:rPr/>
              <a:t>92</a:t>
            </a:fld>
            <a:endParaRPr lang="cy"/>
          </a:p>
        </p:txBody>
      </p:sp>
    </p:spTree>
    <p:extLst>
      <p:ext uri="{BB962C8B-B14F-4D97-AF65-F5344CB8AC3E}">
        <p14:creationId xmlns:p14="http://schemas.microsoft.com/office/powerpoint/2010/main" val="374407431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cy" b="0" i="0" u="none" baseline="0"/>
              <a:t>Llun gan </a:t>
            </a:r>
            <a:r>
              <a:rPr lang="cy" b="0" i="0" u="none" baseline="0">
                <a:hlinkClick r:id="rId3"/>
              </a:rPr>
              <a:t>Michał Mancewicz</a:t>
            </a:r>
            <a:r>
              <a:rPr lang="cy" b="0" i="0" u="none" baseline="0"/>
              <a:t> ar </a:t>
            </a:r>
            <a:r>
              <a:rPr lang="cy" b="0" i="0" u="none" baseline="0">
                <a:hlinkClick r:id="rId4"/>
              </a:rPr>
              <a:t>Unsplash</a:t>
            </a:r>
            <a:endParaRPr lang="c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D68EA92B-65B4-4BD3-8BDA-DEDC3D2DFD8B}" type="slidenum">
              <a:rPr/>
              <a:t>93</a:t>
            </a:fld>
            <a:endParaRPr lang="cy"/>
          </a:p>
        </p:txBody>
      </p:sp>
    </p:spTree>
    <p:extLst>
      <p:ext uri="{BB962C8B-B14F-4D97-AF65-F5344CB8AC3E}">
        <p14:creationId xmlns:p14="http://schemas.microsoft.com/office/powerpoint/2010/main" val="692947886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cy" b="0" i="0" u="none" baseline="0"/>
              <a:t>Llun gan </a:t>
            </a:r>
            <a:r>
              <a:rPr lang="cy" b="0" i="0" u="none" baseline="0">
                <a:hlinkClick r:id="rId3"/>
              </a:rPr>
              <a:t>NOAA</a:t>
            </a:r>
            <a:r>
              <a:rPr lang="cy" b="0" i="0" u="none" baseline="0"/>
              <a:t> ar </a:t>
            </a:r>
            <a:r>
              <a:rPr lang="cy" b="0" i="0" u="none" baseline="0">
                <a:hlinkClick r:id="rId4"/>
              </a:rPr>
              <a:t>Unsplash</a:t>
            </a:r>
            <a:endParaRPr lang="c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D68EA92B-65B4-4BD3-8BDA-DEDC3D2DFD8B}" type="slidenum">
              <a:rPr/>
              <a:t>94</a:t>
            </a:fld>
            <a:endParaRPr lang="cy"/>
          </a:p>
        </p:txBody>
      </p:sp>
    </p:spTree>
    <p:extLst>
      <p:ext uri="{BB962C8B-B14F-4D97-AF65-F5344CB8AC3E}">
        <p14:creationId xmlns:p14="http://schemas.microsoft.com/office/powerpoint/2010/main" val="3411512323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cy" b="0" i="0" u="none" baseline="0"/>
              <a:t>Llun gan </a:t>
            </a:r>
            <a:r>
              <a:rPr lang="cy" b="0" i="0" u="none" baseline="0">
                <a:hlinkClick r:id="rId3"/>
              </a:rPr>
              <a:t>Gary Saldana</a:t>
            </a:r>
            <a:r>
              <a:rPr lang="cy" b="0" i="0" u="none" baseline="0"/>
              <a:t> ar </a:t>
            </a:r>
            <a:r>
              <a:rPr lang="cy" b="0" i="0" u="none" baseline="0">
                <a:hlinkClick r:id="rId4"/>
              </a:rPr>
              <a:t>Unsplash</a:t>
            </a:r>
            <a:endParaRPr lang="c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D68EA92B-65B4-4BD3-8BDA-DEDC3D2DFD8B}" type="slidenum">
              <a:rPr/>
              <a:t>95</a:t>
            </a:fld>
            <a:endParaRPr lang="cy"/>
          </a:p>
        </p:txBody>
      </p:sp>
    </p:spTree>
    <p:extLst>
      <p:ext uri="{BB962C8B-B14F-4D97-AF65-F5344CB8AC3E}">
        <p14:creationId xmlns:p14="http://schemas.microsoft.com/office/powerpoint/2010/main" val="2545264344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cy" b="0" i="0" u="none" baseline="0"/>
              <a:t>Llun gan </a:t>
            </a:r>
            <a:r>
              <a:rPr lang="cy" b="0" i="0" u="none" baseline="0">
                <a:hlinkClick r:id="rId3"/>
              </a:rPr>
              <a:t>Giorgio Trovato</a:t>
            </a:r>
            <a:r>
              <a:rPr lang="cy" b="0" i="0" u="none" baseline="0"/>
              <a:t> ar </a:t>
            </a:r>
            <a:r>
              <a:rPr lang="cy" b="0" i="0" u="none" baseline="0">
                <a:hlinkClick r:id="rId4"/>
              </a:rPr>
              <a:t>Unsplash</a:t>
            </a:r>
            <a:endParaRPr lang="c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D68EA92B-65B4-4BD3-8BDA-DEDC3D2DFD8B}" type="slidenum">
              <a:rPr/>
              <a:t>96</a:t>
            </a:fld>
            <a:endParaRPr lang="cy"/>
          </a:p>
        </p:txBody>
      </p:sp>
    </p:spTree>
    <p:extLst>
      <p:ext uri="{BB962C8B-B14F-4D97-AF65-F5344CB8AC3E}">
        <p14:creationId xmlns:p14="http://schemas.microsoft.com/office/powerpoint/2010/main" val="2805607319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cy" b="0" i="0" u="none" baseline="0"/>
              <a:t>Llun gan </a:t>
            </a:r>
            <a:r>
              <a:rPr lang="cy" b="0" i="0" u="none" baseline="0">
                <a:hlinkClick r:id="rId3"/>
              </a:rPr>
              <a:t>Stefan Steinbauer</a:t>
            </a:r>
            <a:r>
              <a:rPr lang="cy" b="0" i="0" u="none" baseline="0"/>
              <a:t> ar </a:t>
            </a:r>
            <a:r>
              <a:rPr lang="cy" b="0" i="0" u="none" baseline="0">
                <a:hlinkClick r:id="rId4"/>
              </a:rPr>
              <a:t>Unsplash</a:t>
            </a:r>
            <a:endParaRPr lang="c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D68EA92B-65B4-4BD3-8BDA-DEDC3D2DFD8B}" type="slidenum">
              <a:rPr/>
              <a:t>97</a:t>
            </a:fld>
            <a:endParaRPr lang="cy"/>
          </a:p>
        </p:txBody>
      </p:sp>
    </p:spTree>
    <p:extLst>
      <p:ext uri="{BB962C8B-B14F-4D97-AF65-F5344CB8AC3E}">
        <p14:creationId xmlns:p14="http://schemas.microsoft.com/office/powerpoint/2010/main" val="2387876810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cy" b="0" i="0" u="none" baseline="0"/>
              <a:t>Llun gan </a:t>
            </a:r>
            <a:r>
              <a:rPr lang="cy" b="0" i="0" u="none" baseline="0">
                <a:hlinkClick r:id="rId3"/>
              </a:rPr>
              <a:t>Stefan Widua</a:t>
            </a:r>
            <a:r>
              <a:rPr lang="cy" b="0" i="0" u="none" baseline="0"/>
              <a:t> ar </a:t>
            </a:r>
            <a:r>
              <a:rPr lang="cy" b="0" i="0" u="none" baseline="0">
                <a:hlinkClick r:id="rId4"/>
              </a:rPr>
              <a:t>Unsplash</a:t>
            </a:r>
            <a:endParaRPr lang="c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D68EA92B-65B4-4BD3-8BDA-DEDC3D2DFD8B}" type="slidenum">
              <a:rPr/>
              <a:t>98</a:t>
            </a:fld>
            <a:endParaRPr lang="cy"/>
          </a:p>
        </p:txBody>
      </p:sp>
    </p:spTree>
    <p:extLst>
      <p:ext uri="{BB962C8B-B14F-4D97-AF65-F5344CB8AC3E}">
        <p14:creationId xmlns:p14="http://schemas.microsoft.com/office/powerpoint/2010/main" val="3436506989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cy" b="0" i="0" u="none" baseline="0"/>
              <a:t>Llun gan </a:t>
            </a:r>
            <a:r>
              <a:rPr lang="cy" b="0" i="0" u="none" baseline="0">
                <a:hlinkClick r:id="rId3"/>
              </a:rPr>
              <a:t>Tomas Sobek</a:t>
            </a:r>
            <a:r>
              <a:rPr lang="cy" b="0" i="0" u="none" baseline="0"/>
              <a:t> ar </a:t>
            </a:r>
            <a:r>
              <a:rPr lang="cy" b="0" i="0" u="none" baseline="0">
                <a:hlinkClick r:id="rId4"/>
              </a:rPr>
              <a:t>Unsplash</a:t>
            </a:r>
            <a:endParaRPr lang="c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D68EA92B-65B4-4BD3-8BDA-DEDC3D2DFD8B}" type="slidenum">
              <a:rPr/>
              <a:t>99</a:t>
            </a:fld>
            <a:endParaRPr lang="cy"/>
          </a:p>
        </p:txBody>
      </p:sp>
    </p:spTree>
    <p:extLst>
      <p:ext uri="{BB962C8B-B14F-4D97-AF65-F5344CB8AC3E}">
        <p14:creationId xmlns:p14="http://schemas.microsoft.com/office/powerpoint/2010/main" val="3761295343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cy" b="0" i="0" u="none" baseline="0"/>
              <a:t>Llun gan </a:t>
            </a:r>
            <a:r>
              <a:rPr lang="cy" b="0" i="0" u="none" baseline="0">
                <a:hlinkClick r:id="rId3"/>
              </a:rPr>
              <a:t>Karson</a:t>
            </a:r>
            <a:r>
              <a:rPr lang="cy" b="0" i="0" u="none" baseline="0"/>
              <a:t> ar </a:t>
            </a:r>
            <a:r>
              <a:rPr lang="cy" b="0" i="0" u="none" baseline="0">
                <a:hlinkClick r:id="rId4"/>
              </a:rPr>
              <a:t>Unsplash</a:t>
            </a:r>
            <a:endParaRPr lang="c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D68EA92B-65B4-4BD3-8BDA-DEDC3D2DFD8B}" type="slidenum">
              <a:rPr/>
              <a:t>100</a:t>
            </a:fld>
            <a:endParaRPr lang="cy"/>
          </a:p>
        </p:txBody>
      </p:sp>
    </p:spTree>
    <p:extLst>
      <p:ext uri="{BB962C8B-B14F-4D97-AF65-F5344CB8AC3E}">
        <p14:creationId xmlns:p14="http://schemas.microsoft.com/office/powerpoint/2010/main" val="510314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3AF7B7-E78F-4BEC-A314-38E2AD7FCE8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35642287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668222-EB76-41DD-86FD-94B7778C60D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17303300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125258-F7B6-4D86-938E-4B98B7E0DC9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62109214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A9DCCC-E966-41E8-9F7D-1D010B2D858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62993200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BC5667-D783-44AF-BCFC-BA1B902C8BA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0332401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EE6530-EAC0-416D-B945-BD9B64CE6D1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09640251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260956-6760-4847-B22F-611749AE292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57110302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DD9AED-4DAE-46A3-9569-C62DC7CD802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4450673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708B71-0B02-42A3-A58D-3E3AA03EE9C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72389860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FC9288-833A-4E5C-B930-283DE0EB091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56392553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977D95-807D-4C2D-A7BA-362BE93083B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05491567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E0FC9C3E-3638-46ED-8F39-644CBB185F9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slide" Target="slide6.xml"/><Relationship Id="rId4" Type="http://schemas.openxmlformats.org/officeDocument/2006/relationships/image" Target="../media/image16.jpeg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jpg"/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slide" Target="slide6.xml"/><Relationship Id="rId4" Type="http://schemas.openxmlformats.org/officeDocument/2006/relationships/image" Target="../media/image16.jpeg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jpg"/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slide" Target="slide6.xml"/><Relationship Id="rId4" Type="http://schemas.openxmlformats.org/officeDocument/2006/relationships/image" Target="../media/image16.jpeg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jpg"/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slide" Target="slide6.xml"/><Relationship Id="rId4" Type="http://schemas.openxmlformats.org/officeDocument/2006/relationships/image" Target="../media/image16.jpeg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jpg"/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slide" Target="slide6.xml"/><Relationship Id="rId4" Type="http://schemas.openxmlformats.org/officeDocument/2006/relationships/image" Target="../media/image16.jpeg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jpg"/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slide" Target="slide6.xml"/><Relationship Id="rId4" Type="http://schemas.openxmlformats.org/officeDocument/2006/relationships/image" Target="../media/image16.jpeg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jpg"/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slide" Target="slide6.xml"/><Relationship Id="rId4" Type="http://schemas.openxmlformats.org/officeDocument/2006/relationships/image" Target="../media/image16.jpeg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jpg"/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slide" Target="slide6.xml"/><Relationship Id="rId4" Type="http://schemas.openxmlformats.org/officeDocument/2006/relationships/image" Target="../media/image16.jpeg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jpg"/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slide" Target="slide6.xml"/><Relationship Id="rId4" Type="http://schemas.openxmlformats.org/officeDocument/2006/relationships/image" Target="../media/image16.jpeg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jpg"/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slide" Target="slide6.xml"/><Relationship Id="rId4" Type="http://schemas.openxmlformats.org/officeDocument/2006/relationships/image" Target="../media/image16.jpeg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jpg"/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slide" Target="slide6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slide" Target="slide6.xml"/><Relationship Id="rId4" Type="http://schemas.openxmlformats.org/officeDocument/2006/relationships/image" Target="../media/image16.jpeg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jpg"/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slide" Target="slide6.xml"/><Relationship Id="rId4" Type="http://schemas.openxmlformats.org/officeDocument/2006/relationships/image" Target="../media/image16.jpeg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jpg"/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slide" Target="slide6.xml"/><Relationship Id="rId4" Type="http://schemas.openxmlformats.org/officeDocument/2006/relationships/image" Target="../media/image16.jpeg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jpg"/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slide" Target="slide6.xml"/><Relationship Id="rId4" Type="http://schemas.openxmlformats.org/officeDocument/2006/relationships/image" Target="../media/image16.jpeg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jpg"/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slide" Target="slide6.xml"/><Relationship Id="rId4" Type="http://schemas.openxmlformats.org/officeDocument/2006/relationships/image" Target="../media/image16.jpeg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jpg"/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slide" Target="slide6.xml"/><Relationship Id="rId4" Type="http://schemas.openxmlformats.org/officeDocument/2006/relationships/image" Target="../media/image16.jpeg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jpg"/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slide" Target="slide6.xml"/><Relationship Id="rId4" Type="http://schemas.openxmlformats.org/officeDocument/2006/relationships/image" Target="../media/image16.jpeg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jpg"/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slide" Target="slide6.xml"/><Relationship Id="rId4" Type="http://schemas.openxmlformats.org/officeDocument/2006/relationships/image" Target="../media/image16.jpeg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jpg"/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slide" Target="slide6.xml"/><Relationship Id="rId4" Type="http://schemas.openxmlformats.org/officeDocument/2006/relationships/image" Target="../media/image16.jpeg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jpg"/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slide" Target="slide6.xml"/><Relationship Id="rId4" Type="http://schemas.openxmlformats.org/officeDocument/2006/relationships/image" Target="../media/image16.jpeg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jpg"/><Relationship Id="rId2" Type="http://schemas.openxmlformats.org/officeDocument/2006/relationships/notesSlide" Target="../notesSlides/notesSlide1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slide" Target="slide6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slide" Target="slide6.xml"/><Relationship Id="rId4" Type="http://schemas.openxmlformats.org/officeDocument/2006/relationships/image" Target="../media/image16.jpeg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jpg"/><Relationship Id="rId2" Type="http://schemas.openxmlformats.org/officeDocument/2006/relationships/notesSlide" Target="../notesSlides/notesSlide1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slide" Target="slide6.xml"/><Relationship Id="rId4" Type="http://schemas.openxmlformats.org/officeDocument/2006/relationships/image" Target="../media/image16.jpeg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jpg"/><Relationship Id="rId2" Type="http://schemas.openxmlformats.org/officeDocument/2006/relationships/notesSlide" Target="../notesSlides/notesSlide1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slide" Target="slide6.xml"/><Relationship Id="rId4" Type="http://schemas.openxmlformats.org/officeDocument/2006/relationships/image" Target="../media/image16.jpeg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jpg"/><Relationship Id="rId2" Type="http://schemas.openxmlformats.org/officeDocument/2006/relationships/notesSlide" Target="../notesSlides/notesSlide1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slide" Target="slide6.xml"/><Relationship Id="rId4" Type="http://schemas.openxmlformats.org/officeDocument/2006/relationships/image" Target="../media/image16.jpeg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jpg"/><Relationship Id="rId2" Type="http://schemas.openxmlformats.org/officeDocument/2006/relationships/notesSlide" Target="../notesSlides/notesSlide1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slide" Target="slide6.xml"/><Relationship Id="rId4" Type="http://schemas.openxmlformats.org/officeDocument/2006/relationships/image" Target="../media/image16.jpeg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jpg"/><Relationship Id="rId2" Type="http://schemas.openxmlformats.org/officeDocument/2006/relationships/notesSlide" Target="../notesSlides/notesSlide1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slide" Target="slide6.xml"/><Relationship Id="rId4" Type="http://schemas.openxmlformats.org/officeDocument/2006/relationships/image" Target="../media/image16.jpeg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jpg"/><Relationship Id="rId2" Type="http://schemas.openxmlformats.org/officeDocument/2006/relationships/notesSlide" Target="../notesSlides/notesSlide1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slide" Target="slide6.xml"/><Relationship Id="rId4" Type="http://schemas.openxmlformats.org/officeDocument/2006/relationships/image" Target="../media/image16.jpeg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png"/><Relationship Id="rId2" Type="http://schemas.openxmlformats.org/officeDocument/2006/relationships/notesSlide" Target="../notesSlides/notesSlide1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slide" Target="slide6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slide" Target="slide6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slide" Target="slide6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slide" Target="slide6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slide" Target="slide6.xml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slide" Target="slide6.xml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slide" Target="slide6.xml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slide" Target="slide6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slide" Target="slide6.xml"/><Relationship Id="rId4" Type="http://schemas.openxmlformats.org/officeDocument/2006/relationships/image" Target="../media/image1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slide" Target="slide6.xml"/><Relationship Id="rId4" Type="http://schemas.openxmlformats.org/officeDocument/2006/relationships/image" Target="../media/image1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slide" Target="slide6.xml"/><Relationship Id="rId4" Type="http://schemas.openxmlformats.org/officeDocument/2006/relationships/image" Target="../media/image1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slide" Target="slide6.xml"/><Relationship Id="rId4" Type="http://schemas.openxmlformats.org/officeDocument/2006/relationships/image" Target="../media/image1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slide" Target="slide6.xml"/><Relationship Id="rId4" Type="http://schemas.openxmlformats.org/officeDocument/2006/relationships/image" Target="../media/image1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slide" Target="slide6.xml"/><Relationship Id="rId4" Type="http://schemas.openxmlformats.org/officeDocument/2006/relationships/image" Target="../media/image1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slide" Target="slide6.xml"/><Relationship Id="rId4" Type="http://schemas.openxmlformats.org/officeDocument/2006/relationships/image" Target="../media/image1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slide" Target="slide6.xml"/><Relationship Id="rId4" Type="http://schemas.openxmlformats.org/officeDocument/2006/relationships/image" Target="../media/image1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slide" Target="slide6.xml"/><Relationship Id="rId4" Type="http://schemas.openxmlformats.org/officeDocument/2006/relationships/image" Target="../media/image1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slide" Target="slide6.xml"/><Relationship Id="rId4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we-helpyourchildtolearn.com/" TargetMode="External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slide" Target="slide6.xml"/><Relationship Id="rId4" Type="http://schemas.openxmlformats.org/officeDocument/2006/relationships/image" Target="../media/image16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slide" Target="slide6.xml"/><Relationship Id="rId4" Type="http://schemas.openxmlformats.org/officeDocument/2006/relationships/image" Target="../media/image16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slide" Target="slide6.xml"/><Relationship Id="rId4" Type="http://schemas.openxmlformats.org/officeDocument/2006/relationships/image" Target="../media/image16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slide" Target="slide6.xml"/><Relationship Id="rId4" Type="http://schemas.openxmlformats.org/officeDocument/2006/relationships/image" Target="../media/image16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slide" Target="slide6.xml"/><Relationship Id="rId4" Type="http://schemas.openxmlformats.org/officeDocument/2006/relationships/image" Target="../media/image16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slide" Target="slide6.xml"/><Relationship Id="rId4" Type="http://schemas.openxmlformats.org/officeDocument/2006/relationships/image" Target="../media/image16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slide" Target="slide6.xml"/><Relationship Id="rId4" Type="http://schemas.openxmlformats.org/officeDocument/2006/relationships/image" Target="../media/image16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slide" Target="slide6.xml"/><Relationship Id="rId4" Type="http://schemas.openxmlformats.org/officeDocument/2006/relationships/image" Target="../media/image16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slide" Target="slide6.xml"/><Relationship Id="rId4" Type="http://schemas.openxmlformats.org/officeDocument/2006/relationships/image" Target="../media/image16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slide" Target="slide6.xml"/><Relationship Id="rId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gwe-helpyourchildtolearn.com/" TargetMode="External"/><Relationship Id="rId4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slide" Target="slide6.xml"/><Relationship Id="rId4" Type="http://schemas.openxmlformats.org/officeDocument/2006/relationships/image" Target="../media/image16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slide" Target="slide6.xml"/><Relationship Id="rId4" Type="http://schemas.openxmlformats.org/officeDocument/2006/relationships/image" Target="../media/image16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slide" Target="slide6.xml"/><Relationship Id="rId4" Type="http://schemas.openxmlformats.org/officeDocument/2006/relationships/image" Target="../media/image16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slide" Target="slide6.xml"/><Relationship Id="rId4" Type="http://schemas.openxmlformats.org/officeDocument/2006/relationships/image" Target="../media/image16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slide" Target="slide6.xml"/><Relationship Id="rId4" Type="http://schemas.openxmlformats.org/officeDocument/2006/relationships/image" Target="../media/image16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slide" Target="slide6.xml"/><Relationship Id="rId4" Type="http://schemas.openxmlformats.org/officeDocument/2006/relationships/image" Target="../media/image16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slide" Target="slide6.xml"/><Relationship Id="rId4" Type="http://schemas.openxmlformats.org/officeDocument/2006/relationships/image" Target="../media/image16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slide" Target="slide6.xml"/><Relationship Id="rId4" Type="http://schemas.openxmlformats.org/officeDocument/2006/relationships/image" Target="../media/image16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slide" Target="slide6.xml"/><Relationship Id="rId4" Type="http://schemas.openxmlformats.org/officeDocument/2006/relationships/image" Target="../media/image16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slide" Target="slide6.xml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slide" Target="slide6.xml"/><Relationship Id="rId4" Type="http://schemas.openxmlformats.org/officeDocument/2006/relationships/image" Target="../media/image16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slide" Target="slide6.xml"/><Relationship Id="rId4" Type="http://schemas.openxmlformats.org/officeDocument/2006/relationships/image" Target="../media/image16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slide" Target="slide6.xml"/><Relationship Id="rId4" Type="http://schemas.openxmlformats.org/officeDocument/2006/relationships/image" Target="../media/image16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slide" Target="slide6.xml"/><Relationship Id="rId4" Type="http://schemas.openxmlformats.org/officeDocument/2006/relationships/image" Target="../media/image16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slide" Target="slide6.xml"/><Relationship Id="rId4" Type="http://schemas.openxmlformats.org/officeDocument/2006/relationships/image" Target="../media/image16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slide" Target="slide6.xml"/><Relationship Id="rId4" Type="http://schemas.openxmlformats.org/officeDocument/2006/relationships/image" Target="../media/image16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slide" Target="slide6.xml"/><Relationship Id="rId4" Type="http://schemas.openxmlformats.org/officeDocument/2006/relationships/image" Target="../media/image16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slide" Target="slide6.xml"/><Relationship Id="rId4" Type="http://schemas.openxmlformats.org/officeDocument/2006/relationships/image" Target="../media/image16.jpe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slide" Target="slide6.xml"/><Relationship Id="rId4" Type="http://schemas.openxmlformats.org/officeDocument/2006/relationships/image" Target="../media/image16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slide" Target="slide6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26" Type="http://schemas.openxmlformats.org/officeDocument/2006/relationships/slide" Target="slide28.xml"/><Relationship Id="rId117" Type="http://schemas.openxmlformats.org/officeDocument/2006/relationships/slide" Target="slide118.xml"/><Relationship Id="rId21" Type="http://schemas.openxmlformats.org/officeDocument/2006/relationships/slide" Target="slide23.xml"/><Relationship Id="rId42" Type="http://schemas.openxmlformats.org/officeDocument/2006/relationships/slide" Target="slide44.xml"/><Relationship Id="rId47" Type="http://schemas.openxmlformats.org/officeDocument/2006/relationships/slide" Target="slide49.xml"/><Relationship Id="rId63" Type="http://schemas.openxmlformats.org/officeDocument/2006/relationships/slide" Target="slide65.xml"/><Relationship Id="rId68" Type="http://schemas.openxmlformats.org/officeDocument/2006/relationships/slide" Target="slide70.xml"/><Relationship Id="rId84" Type="http://schemas.openxmlformats.org/officeDocument/2006/relationships/slide" Target="slide86.xml"/><Relationship Id="rId89" Type="http://schemas.openxmlformats.org/officeDocument/2006/relationships/slide" Target="slide91.xml"/><Relationship Id="rId112" Type="http://schemas.openxmlformats.org/officeDocument/2006/relationships/slide" Target="slide113.xml"/><Relationship Id="rId16" Type="http://schemas.openxmlformats.org/officeDocument/2006/relationships/slide" Target="slide18.xml"/><Relationship Id="rId107" Type="http://schemas.openxmlformats.org/officeDocument/2006/relationships/slide" Target="slide108.xml"/><Relationship Id="rId11" Type="http://schemas.openxmlformats.org/officeDocument/2006/relationships/slide" Target="slide13.xml"/><Relationship Id="rId32" Type="http://schemas.openxmlformats.org/officeDocument/2006/relationships/slide" Target="slide34.xml"/><Relationship Id="rId37" Type="http://schemas.openxmlformats.org/officeDocument/2006/relationships/slide" Target="slide39.xml"/><Relationship Id="rId53" Type="http://schemas.openxmlformats.org/officeDocument/2006/relationships/slide" Target="slide55.xml"/><Relationship Id="rId58" Type="http://schemas.openxmlformats.org/officeDocument/2006/relationships/slide" Target="slide60.xml"/><Relationship Id="rId74" Type="http://schemas.openxmlformats.org/officeDocument/2006/relationships/slide" Target="slide76.xml"/><Relationship Id="rId79" Type="http://schemas.openxmlformats.org/officeDocument/2006/relationships/slide" Target="slide81.xml"/><Relationship Id="rId102" Type="http://schemas.openxmlformats.org/officeDocument/2006/relationships/slide" Target="slide104.xml"/><Relationship Id="rId123" Type="http://schemas.openxmlformats.org/officeDocument/2006/relationships/slide" Target="slide124.xml"/><Relationship Id="rId5" Type="http://schemas.openxmlformats.org/officeDocument/2006/relationships/image" Target="../media/image13.png"/><Relationship Id="rId90" Type="http://schemas.openxmlformats.org/officeDocument/2006/relationships/slide" Target="slide92.xml"/><Relationship Id="rId95" Type="http://schemas.openxmlformats.org/officeDocument/2006/relationships/slide" Target="slide97.xml"/><Relationship Id="rId22" Type="http://schemas.openxmlformats.org/officeDocument/2006/relationships/slide" Target="slide24.xml"/><Relationship Id="rId27" Type="http://schemas.openxmlformats.org/officeDocument/2006/relationships/slide" Target="slide29.xml"/><Relationship Id="rId43" Type="http://schemas.openxmlformats.org/officeDocument/2006/relationships/slide" Target="slide45.xml"/><Relationship Id="rId48" Type="http://schemas.openxmlformats.org/officeDocument/2006/relationships/slide" Target="slide50.xml"/><Relationship Id="rId64" Type="http://schemas.openxmlformats.org/officeDocument/2006/relationships/slide" Target="slide66.xml"/><Relationship Id="rId69" Type="http://schemas.openxmlformats.org/officeDocument/2006/relationships/slide" Target="slide71.xml"/><Relationship Id="rId113" Type="http://schemas.openxmlformats.org/officeDocument/2006/relationships/slide" Target="slide114.xml"/><Relationship Id="rId118" Type="http://schemas.openxmlformats.org/officeDocument/2006/relationships/slide" Target="slide119.xml"/><Relationship Id="rId80" Type="http://schemas.openxmlformats.org/officeDocument/2006/relationships/slide" Target="slide82.xml"/><Relationship Id="rId85" Type="http://schemas.openxmlformats.org/officeDocument/2006/relationships/slide" Target="slide87.xml"/><Relationship Id="rId12" Type="http://schemas.openxmlformats.org/officeDocument/2006/relationships/slide" Target="slide14.xml"/><Relationship Id="rId17" Type="http://schemas.openxmlformats.org/officeDocument/2006/relationships/slide" Target="slide19.xml"/><Relationship Id="rId33" Type="http://schemas.openxmlformats.org/officeDocument/2006/relationships/slide" Target="slide35.xml"/><Relationship Id="rId38" Type="http://schemas.openxmlformats.org/officeDocument/2006/relationships/slide" Target="slide40.xml"/><Relationship Id="rId59" Type="http://schemas.openxmlformats.org/officeDocument/2006/relationships/slide" Target="slide61.xml"/><Relationship Id="rId103" Type="http://schemas.openxmlformats.org/officeDocument/2006/relationships/slide" Target="slide105.xml"/><Relationship Id="rId108" Type="http://schemas.openxmlformats.org/officeDocument/2006/relationships/slide" Target="slide109.xml"/><Relationship Id="rId124" Type="http://schemas.openxmlformats.org/officeDocument/2006/relationships/slide" Target="slide125.xml"/><Relationship Id="rId54" Type="http://schemas.openxmlformats.org/officeDocument/2006/relationships/slide" Target="slide56.xml"/><Relationship Id="rId70" Type="http://schemas.openxmlformats.org/officeDocument/2006/relationships/slide" Target="slide72.xml"/><Relationship Id="rId75" Type="http://schemas.openxmlformats.org/officeDocument/2006/relationships/slide" Target="slide77.xml"/><Relationship Id="rId91" Type="http://schemas.openxmlformats.org/officeDocument/2006/relationships/slide" Target="slide93.xml"/><Relationship Id="rId96" Type="http://schemas.openxmlformats.org/officeDocument/2006/relationships/slide" Target="slide98.xml"/><Relationship Id="rId1" Type="http://schemas.openxmlformats.org/officeDocument/2006/relationships/slideLayout" Target="../slideLayouts/slideLayout1.xml"/><Relationship Id="rId6" Type="http://schemas.openxmlformats.org/officeDocument/2006/relationships/slide" Target="slide8.xml"/><Relationship Id="rId23" Type="http://schemas.openxmlformats.org/officeDocument/2006/relationships/slide" Target="slide25.xml"/><Relationship Id="rId28" Type="http://schemas.openxmlformats.org/officeDocument/2006/relationships/slide" Target="slide30.xml"/><Relationship Id="rId49" Type="http://schemas.openxmlformats.org/officeDocument/2006/relationships/slide" Target="slide51.xml"/><Relationship Id="rId114" Type="http://schemas.openxmlformats.org/officeDocument/2006/relationships/slide" Target="slide115.xml"/><Relationship Id="rId119" Type="http://schemas.openxmlformats.org/officeDocument/2006/relationships/slide" Target="slide120.xml"/><Relationship Id="rId44" Type="http://schemas.openxmlformats.org/officeDocument/2006/relationships/slide" Target="slide46.xml"/><Relationship Id="rId60" Type="http://schemas.openxmlformats.org/officeDocument/2006/relationships/slide" Target="slide62.xml"/><Relationship Id="rId65" Type="http://schemas.openxmlformats.org/officeDocument/2006/relationships/slide" Target="slide67.xml"/><Relationship Id="rId81" Type="http://schemas.openxmlformats.org/officeDocument/2006/relationships/slide" Target="slide83.xml"/><Relationship Id="rId86" Type="http://schemas.openxmlformats.org/officeDocument/2006/relationships/slide" Target="slide88.xml"/><Relationship Id="rId13" Type="http://schemas.openxmlformats.org/officeDocument/2006/relationships/slide" Target="slide15.xml"/><Relationship Id="rId18" Type="http://schemas.openxmlformats.org/officeDocument/2006/relationships/slide" Target="slide20.xml"/><Relationship Id="rId39" Type="http://schemas.openxmlformats.org/officeDocument/2006/relationships/slide" Target="slide41.xml"/><Relationship Id="rId109" Type="http://schemas.openxmlformats.org/officeDocument/2006/relationships/slide" Target="slide110.xml"/><Relationship Id="rId34" Type="http://schemas.openxmlformats.org/officeDocument/2006/relationships/slide" Target="slide36.xml"/><Relationship Id="rId50" Type="http://schemas.openxmlformats.org/officeDocument/2006/relationships/slide" Target="slide52.xml"/><Relationship Id="rId55" Type="http://schemas.openxmlformats.org/officeDocument/2006/relationships/slide" Target="slide57.xml"/><Relationship Id="rId76" Type="http://schemas.openxmlformats.org/officeDocument/2006/relationships/slide" Target="slide78.xml"/><Relationship Id="rId97" Type="http://schemas.openxmlformats.org/officeDocument/2006/relationships/slide" Target="slide99.xml"/><Relationship Id="rId104" Type="http://schemas.openxmlformats.org/officeDocument/2006/relationships/slide" Target="slide106.xml"/><Relationship Id="rId120" Type="http://schemas.openxmlformats.org/officeDocument/2006/relationships/slide" Target="slide121.xml"/><Relationship Id="rId125" Type="http://schemas.openxmlformats.org/officeDocument/2006/relationships/slide" Target="slide126.xml"/><Relationship Id="rId7" Type="http://schemas.openxmlformats.org/officeDocument/2006/relationships/slide" Target="slide9.xml"/><Relationship Id="rId71" Type="http://schemas.openxmlformats.org/officeDocument/2006/relationships/slide" Target="slide73.xml"/><Relationship Id="rId92" Type="http://schemas.openxmlformats.org/officeDocument/2006/relationships/slide" Target="slide94.xml"/><Relationship Id="rId2" Type="http://schemas.openxmlformats.org/officeDocument/2006/relationships/notesSlide" Target="../notesSlides/notesSlide5.xml"/><Relationship Id="rId29" Type="http://schemas.openxmlformats.org/officeDocument/2006/relationships/slide" Target="slide31.xml"/><Relationship Id="rId24" Type="http://schemas.openxmlformats.org/officeDocument/2006/relationships/slide" Target="slide26.xml"/><Relationship Id="rId40" Type="http://schemas.openxmlformats.org/officeDocument/2006/relationships/slide" Target="slide42.xml"/><Relationship Id="rId45" Type="http://schemas.openxmlformats.org/officeDocument/2006/relationships/slide" Target="slide47.xml"/><Relationship Id="rId66" Type="http://schemas.openxmlformats.org/officeDocument/2006/relationships/slide" Target="slide68.xml"/><Relationship Id="rId87" Type="http://schemas.openxmlformats.org/officeDocument/2006/relationships/slide" Target="slide89.xml"/><Relationship Id="rId110" Type="http://schemas.openxmlformats.org/officeDocument/2006/relationships/slide" Target="slide111.xml"/><Relationship Id="rId115" Type="http://schemas.openxmlformats.org/officeDocument/2006/relationships/slide" Target="slide116.xml"/><Relationship Id="rId61" Type="http://schemas.openxmlformats.org/officeDocument/2006/relationships/slide" Target="slide63.xml"/><Relationship Id="rId82" Type="http://schemas.openxmlformats.org/officeDocument/2006/relationships/slide" Target="slide84.xml"/><Relationship Id="rId19" Type="http://schemas.openxmlformats.org/officeDocument/2006/relationships/slide" Target="slide21.xml"/><Relationship Id="rId14" Type="http://schemas.openxmlformats.org/officeDocument/2006/relationships/slide" Target="slide16.xml"/><Relationship Id="rId30" Type="http://schemas.openxmlformats.org/officeDocument/2006/relationships/slide" Target="slide32.xml"/><Relationship Id="rId35" Type="http://schemas.openxmlformats.org/officeDocument/2006/relationships/slide" Target="slide37.xml"/><Relationship Id="rId56" Type="http://schemas.openxmlformats.org/officeDocument/2006/relationships/slide" Target="slide58.xml"/><Relationship Id="rId77" Type="http://schemas.openxmlformats.org/officeDocument/2006/relationships/slide" Target="slide79.xml"/><Relationship Id="rId100" Type="http://schemas.openxmlformats.org/officeDocument/2006/relationships/slide" Target="slide102.xml"/><Relationship Id="rId105" Type="http://schemas.openxmlformats.org/officeDocument/2006/relationships/slide" Target="slide107.xml"/><Relationship Id="rId8" Type="http://schemas.openxmlformats.org/officeDocument/2006/relationships/slide" Target="slide10.xml"/><Relationship Id="rId51" Type="http://schemas.openxmlformats.org/officeDocument/2006/relationships/slide" Target="slide53.xml"/><Relationship Id="rId72" Type="http://schemas.openxmlformats.org/officeDocument/2006/relationships/slide" Target="slide74.xml"/><Relationship Id="rId93" Type="http://schemas.openxmlformats.org/officeDocument/2006/relationships/slide" Target="slide95.xml"/><Relationship Id="rId98" Type="http://schemas.openxmlformats.org/officeDocument/2006/relationships/slide" Target="slide100.xml"/><Relationship Id="rId121" Type="http://schemas.openxmlformats.org/officeDocument/2006/relationships/slide" Target="slide122.xml"/><Relationship Id="rId3" Type="http://schemas.openxmlformats.org/officeDocument/2006/relationships/image" Target="../media/image12.png"/><Relationship Id="rId25" Type="http://schemas.openxmlformats.org/officeDocument/2006/relationships/slide" Target="slide27.xml"/><Relationship Id="rId46" Type="http://schemas.openxmlformats.org/officeDocument/2006/relationships/slide" Target="slide48.xml"/><Relationship Id="rId67" Type="http://schemas.openxmlformats.org/officeDocument/2006/relationships/slide" Target="slide69.xml"/><Relationship Id="rId116" Type="http://schemas.openxmlformats.org/officeDocument/2006/relationships/slide" Target="slide117.xml"/><Relationship Id="rId20" Type="http://schemas.openxmlformats.org/officeDocument/2006/relationships/slide" Target="slide22.xml"/><Relationship Id="rId41" Type="http://schemas.openxmlformats.org/officeDocument/2006/relationships/slide" Target="slide43.xml"/><Relationship Id="rId62" Type="http://schemas.openxmlformats.org/officeDocument/2006/relationships/slide" Target="slide64.xml"/><Relationship Id="rId83" Type="http://schemas.openxmlformats.org/officeDocument/2006/relationships/slide" Target="slide85.xml"/><Relationship Id="rId88" Type="http://schemas.openxmlformats.org/officeDocument/2006/relationships/slide" Target="slide90.xml"/><Relationship Id="rId111" Type="http://schemas.openxmlformats.org/officeDocument/2006/relationships/slide" Target="slide112.xml"/><Relationship Id="rId15" Type="http://schemas.openxmlformats.org/officeDocument/2006/relationships/slide" Target="slide17.xml"/><Relationship Id="rId36" Type="http://schemas.openxmlformats.org/officeDocument/2006/relationships/slide" Target="slide38.xml"/><Relationship Id="rId57" Type="http://schemas.openxmlformats.org/officeDocument/2006/relationships/slide" Target="slide59.xml"/><Relationship Id="rId106" Type="http://schemas.openxmlformats.org/officeDocument/2006/relationships/image" Target="../media/image14.png"/><Relationship Id="rId10" Type="http://schemas.openxmlformats.org/officeDocument/2006/relationships/slide" Target="slide12.xml"/><Relationship Id="rId31" Type="http://schemas.openxmlformats.org/officeDocument/2006/relationships/slide" Target="slide33.xml"/><Relationship Id="rId52" Type="http://schemas.openxmlformats.org/officeDocument/2006/relationships/slide" Target="slide54.xml"/><Relationship Id="rId73" Type="http://schemas.openxmlformats.org/officeDocument/2006/relationships/slide" Target="slide75.xml"/><Relationship Id="rId78" Type="http://schemas.openxmlformats.org/officeDocument/2006/relationships/slide" Target="slide80.xml"/><Relationship Id="rId94" Type="http://schemas.openxmlformats.org/officeDocument/2006/relationships/slide" Target="slide96.xml"/><Relationship Id="rId99" Type="http://schemas.openxmlformats.org/officeDocument/2006/relationships/slide" Target="slide101.xml"/><Relationship Id="rId101" Type="http://schemas.openxmlformats.org/officeDocument/2006/relationships/slide" Target="slide103.xml"/><Relationship Id="rId122" Type="http://schemas.openxmlformats.org/officeDocument/2006/relationships/slide" Target="slide123.xml"/><Relationship Id="rId4" Type="http://schemas.openxmlformats.org/officeDocument/2006/relationships/slide" Target="slide7.xml"/><Relationship Id="rId9" Type="http://schemas.openxmlformats.org/officeDocument/2006/relationships/slide" Target="slide1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slide" Target="slide6.xml"/><Relationship Id="rId4" Type="http://schemas.openxmlformats.org/officeDocument/2006/relationships/image" Target="../media/image16.jpe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slide" Target="slide6.xml"/><Relationship Id="rId4" Type="http://schemas.openxmlformats.org/officeDocument/2006/relationships/image" Target="../media/image16.jpe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slide" Target="slide6.xml"/><Relationship Id="rId4" Type="http://schemas.openxmlformats.org/officeDocument/2006/relationships/image" Target="../media/image16.jpe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slide" Target="slide6.xml"/><Relationship Id="rId4" Type="http://schemas.openxmlformats.org/officeDocument/2006/relationships/image" Target="../media/image16.jpe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slide" Target="slide6.xml"/><Relationship Id="rId4" Type="http://schemas.openxmlformats.org/officeDocument/2006/relationships/image" Target="../media/image16.jpe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slide" Target="slide6.xml"/><Relationship Id="rId4" Type="http://schemas.openxmlformats.org/officeDocument/2006/relationships/image" Target="../media/image16.jpe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slide" Target="slide6.xml"/><Relationship Id="rId4" Type="http://schemas.openxmlformats.org/officeDocument/2006/relationships/image" Target="../media/image16.jpe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slide" Target="slide6.xml"/><Relationship Id="rId4" Type="http://schemas.openxmlformats.org/officeDocument/2006/relationships/image" Target="../media/image16.jpe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slide" Target="slide6.xml"/><Relationship Id="rId4" Type="http://schemas.openxmlformats.org/officeDocument/2006/relationships/image" Target="../media/image16.jpe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slide" Target="slide6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slide" Target="slide6.xml"/><Relationship Id="rId4" Type="http://schemas.openxmlformats.org/officeDocument/2006/relationships/image" Target="../media/image16.jpe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slide" Target="slide6.xml"/><Relationship Id="rId4" Type="http://schemas.openxmlformats.org/officeDocument/2006/relationships/image" Target="../media/image16.jpe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slide" Target="slide6.xml"/><Relationship Id="rId4" Type="http://schemas.openxmlformats.org/officeDocument/2006/relationships/image" Target="../media/image16.jpe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slide" Target="slide6.xml"/><Relationship Id="rId4" Type="http://schemas.openxmlformats.org/officeDocument/2006/relationships/image" Target="../media/image16.jpe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slide" Target="slide6.xml"/><Relationship Id="rId4" Type="http://schemas.openxmlformats.org/officeDocument/2006/relationships/image" Target="../media/image16.jpe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slide" Target="slide6.xml"/><Relationship Id="rId4" Type="http://schemas.openxmlformats.org/officeDocument/2006/relationships/image" Target="../media/image16.jpe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slide" Target="slide6.xml"/><Relationship Id="rId4" Type="http://schemas.openxmlformats.org/officeDocument/2006/relationships/image" Target="../media/image16.jpe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slide" Target="slide6.xml"/><Relationship Id="rId4" Type="http://schemas.openxmlformats.org/officeDocument/2006/relationships/image" Target="../media/image16.jpe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slide" Target="slide6.xml"/><Relationship Id="rId4" Type="http://schemas.openxmlformats.org/officeDocument/2006/relationships/image" Target="../media/image16.jpe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slide" Target="slide6.xml"/><Relationship Id="rId4" Type="http://schemas.openxmlformats.org/officeDocument/2006/relationships/image" Target="../media/image16.jpe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slide" Target="slide6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slide" Target="slide6.xml"/><Relationship Id="rId4" Type="http://schemas.openxmlformats.org/officeDocument/2006/relationships/image" Target="../media/image16.jpe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slide" Target="slide6.xml"/><Relationship Id="rId4" Type="http://schemas.openxmlformats.org/officeDocument/2006/relationships/image" Target="../media/image16.jpe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slide" Target="slide6.xml"/><Relationship Id="rId4" Type="http://schemas.openxmlformats.org/officeDocument/2006/relationships/image" Target="../media/image16.jpe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slide" Target="slide6.xml"/><Relationship Id="rId4" Type="http://schemas.openxmlformats.org/officeDocument/2006/relationships/image" Target="../media/image16.jpe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slide" Target="slide6.xml"/><Relationship Id="rId4" Type="http://schemas.openxmlformats.org/officeDocument/2006/relationships/image" Target="../media/image16.jpe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slide" Target="slide6.xml"/><Relationship Id="rId4" Type="http://schemas.openxmlformats.org/officeDocument/2006/relationships/image" Target="../media/image16.jpe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slide" Target="slide6.xml"/><Relationship Id="rId4" Type="http://schemas.openxmlformats.org/officeDocument/2006/relationships/image" Target="../media/image16.jpe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slide" Target="slide6.xml"/><Relationship Id="rId4" Type="http://schemas.openxmlformats.org/officeDocument/2006/relationships/image" Target="../media/image16.jpe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slide" Target="slide6.xml"/><Relationship Id="rId4" Type="http://schemas.openxmlformats.org/officeDocument/2006/relationships/image" Target="../media/image16.jpe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slide" Target="slide6.xml"/><Relationship Id="rId4" Type="http://schemas.openxmlformats.org/officeDocument/2006/relationships/image" Target="../media/image16.jpe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slide" Target="slide6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slide" Target="slide6.xml"/><Relationship Id="rId4" Type="http://schemas.openxmlformats.org/officeDocument/2006/relationships/image" Target="../media/image16.jpe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slide" Target="slide6.xml"/><Relationship Id="rId4" Type="http://schemas.openxmlformats.org/officeDocument/2006/relationships/image" Target="../media/image16.jpe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jp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slide" Target="slide6.xml"/><Relationship Id="rId4" Type="http://schemas.openxmlformats.org/officeDocument/2006/relationships/image" Target="../media/image16.jpe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jp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slide" Target="slide6.xml"/><Relationship Id="rId4" Type="http://schemas.openxmlformats.org/officeDocument/2006/relationships/image" Target="../media/image16.jpe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jpg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slide" Target="slide6.xml"/><Relationship Id="rId4" Type="http://schemas.openxmlformats.org/officeDocument/2006/relationships/image" Target="../media/image16.jpe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jpg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slide" Target="slide6.xml"/><Relationship Id="rId4" Type="http://schemas.openxmlformats.org/officeDocument/2006/relationships/image" Target="../media/image16.jpeg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jpg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slide" Target="slide6.xml"/><Relationship Id="rId4" Type="http://schemas.openxmlformats.org/officeDocument/2006/relationships/image" Target="../media/image16.jpeg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jpg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slide" Target="slide6.xml"/><Relationship Id="rId4" Type="http://schemas.openxmlformats.org/officeDocument/2006/relationships/image" Target="../media/image16.jpeg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jpg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slide" Target="slide6.xml"/><Relationship Id="rId4" Type="http://schemas.openxmlformats.org/officeDocument/2006/relationships/image" Target="../media/image16.jpeg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jpg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slide" Target="slide6.xml"/><Relationship Id="rId4" Type="http://schemas.openxmlformats.org/officeDocument/2006/relationships/image" Target="../media/image16.jpeg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jpg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slide" Target="slide6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AutoShape 9" descr="data:image/jpeg;base64,/9j/4AAQSkZJRgABAQAAAQABAAD/2wCEAAkGBg8QEBUPDxAQDxAPDw8PDxAPEBAQEA4QFBAVFBQQFBUXHCYeGBkjGRQUHy8gIygpLCwsFR4xNTAqNSgrLCkBCQoKDgwOGQ8PGjQkHyQ0LSwsNS8pLC8yKiovLDUsKiwsKiwpNSksNSwsKiksLiwsLCwpLSwsKSksLCwqKSwsLP/AABEIAOEA4QMBIgACEQEDEQH/xAAcAAEAAQUBAQAAAAAAAAAAAAAAAgEDBAUGBwj/xABCEAACAQIDBAcFBgMFCQAAAAAAAQIDEQQFEgYhMUEHE1FhcYGRFCIyUqEjQmKxwdGSovAVU3Jz8RYkNENEgoOT4f/EABoBAQACAwEAAAAAAAAAAAAAAAAEBQIDBgH/xAAtEQEAAgIBBAAFAgYDAAAAAAAAAQIDBBESITFBBSJxsfBR0TJhgZGhwRMUFf/aAAwDAQACEQMRAD8A9xAAAAAAAAAAAAjKaSu9yXFvdYCQOezHb3L6DadZVJLjGinU+q3fU0tXpawy+HD15d7dOP6slU08945ik/n1aLbOKvabO7Bw1HpZwr+OhXj4dXL9UbXBdIOXVd3XdW3yrRlD68PqLaeevmk/n0K7OK3i0OkBbo4iE1qhKM4vhKMlJPzRcIreAAAAAAAAAAAAAAAAAAAAAAAAAAAAabajaSngqLqStKbuqVO++cv2XNmdKWvaK1jvLG1opHVPg2k2poYGGqo9U5L7OlH459/cu88mz7a3FYxvrJ6afKjC6ppd/wAz739DXZjmNXEVZVq0nOc3dt8EuUUuSXYYx1Opo0wRzPe36/soNjatlniO0fnkYALBECpQAZWX5pXw8tdCrOlL8ErJ+K4PzO/2c6UFJqnjUot7lXgvd/748vFeiPNgRs+rjzx88f19t2LPfFPyy+iaVWMkpRalGSTjKLTTT4NNEzxrY3bSeCkqdRueGk/ejxdK/wB+H6rn4nsNDERnFThJSjNKUZLepJ8Gjl9rUtr24nx6le6+xXNXmPK4ACIkgAAAAAAAAAAAAAAAAAAAADCzbNaeGoyrVH7sVuS4zk+EV3s8T2hzupi6zq1H3RivhgvlXd/qdH0ibQOtXdGL+zw9490qv3peXDyfacSzqPh+rGLHF7fxT/iFDubE5L9EeI+4LAFmghYr4yEPikr9i3syqWUY3E+7g8PVqvhKpGNqcO7XK0b+ZSt0U5ylqeF1c2lWouXpqK7Z364p6a+U3DqTeOqfDW/21S/F6GTh8ZCe6Mk32cH6GlzPJMVhXpxNCrQb4dZBxUvCXB+TMenFkenxDJ7iJbralPTqCph4HEyatPf2S5+D7fEzC1xZq5a8wgZMc0niVDvejTahwn7FVfuVG3Qb+5U4uHg+K7/E4MrTm4tSi2pRalFrimndNeZjsYa5sc0t+S9w5JxXi0PosGs2bzdYrC06/OcbTS5VI7pL1TNmcZas1tNZ8w6atotETAADF6AAAAAAAAAAAAAAAAGBneYez4erW/u6cpLvla0V62M80u1+R1MbhJ4elVVCU3F63BzVou+nc1a9lvM8fT1R1ePbG/PTPT5eDZjnUVPS7zd25yT+9ff4sjRx9OXCVn2S3MzM66MM0wt31HtEFf38M+t3drh8f0OUnBpuLTTXFNWa8Uy+rv3meY44VE6lYjiXTXMvKsvniK1OhD4qs1G/yri5eSTfkclSxc4fDJpdj3r0Z7F0S7N4hf7/AImCpqVNxw8WmpyUrXqtP4U0rLtTfntv8RrFJnjifX1a6aczeI9e3o2X4KFClCjTWmFOKjFdy5+L4+ZkAHNTPPeV7EcLGLwdOtB06sI1ISVpQnFSjJd6Z5Bt50Zxwl8VhE/Z2/tKTd3Qbe5p8XDlv3rw4ezFvEUYzi4TSlGcXGUXwlFqzT8jPHeaTywvSLQ+bVaKLlCrqXgxtJl0sNiquGd7Uqkoxb5w4wf8LR0ex/R7icVFVaj9noSs4ykrzqLthDs739S+wZa4vntPEKjLjtk+WI7tDcXPW8N0aZfBe+qtV83Ko4/SNkW8Z0Y4Ga+zlWoy5NT1rzUv3Nv/AKmDnjv/AGYf9DLx6YnRJj26dag38E41Y+E1pl9Yr1PQTg9itlsRgMbNTtUpVKElGrC+luM4tRkvuys3u+p3hS701tmm1J5ieJWmrFoxRW3mAAEJJAAAAAAAAAAAAAAAAAAAsavN9mcFi1bE4elV/FKNprwmrSXkzaAeBwuB6H8uo4lYhKpOEPejh6slOkp33Se68kux3O6sAezaZ8vIiI8AAPHoAQq1Ixi5SajGKcpN7kkldt+QHmuZbOQxWeVZ1Fqo0IYedRPhUqOlHRTfduu+5d53PXnL5DmCqqtiV/1OJqzV+OiNqdNfwx+ptPajfntPV0z67fu1Yojjqj33bPrx15rPaintJobW2jibGwo1FJXX9M5tYk2mTV9Wpdln+aA2YAAAAAAAAAAAAAAAAAAAAAAAAAAAGszzaGhg4a607Xvogt85vuX68DKtZtPTWOZeWtFY5ln1q8YRc5yUYxV5Sk0lFLm2zyjbjb72m+HwzaoXtOfB17crcod3Pn2Go2p20r46Wlvq6Cd40Yvc+xzf3n9Dnrl/qaEY/nyd5+yo2Nub/LTx93b7IY6+HcL74VJX8JWa/U3ntR57kmZdTU3/AATWmfd2S8v3OqeJK34hinHmmfU9/wB03TyRfHEe4bn2oLFGuy/GUdTVbVvtp0y0+LNvUyeM46sNUv8AgqO3pJfqiAloLEm/2Z365cvdivq3+aNOtnKum/WRUrcHF29Tp8lwsaVFQTUmt82uc3x/ruAzgAAAAAAAAAAAAAAAAAAAAAAAADWbQ53DCYeVaW9r3YRv8dR/DH9X3JmVazaYrXzLy1orHMsHaza2ngoaY2qV5p6Kd90V88+yP5/VeNZtmtTEVHUqzdSTe+T59yXKK5JFzNsyqVZyqVJOVSq25P8ARdi5JdhrLnUa2rXXr/P3KgzZ7Zp/l6VBRMrcl8tAbLLcwqJxpKMqmpqMIxTc7vgorn4FrJ8lr4uqqWHg5y4yfCNOPzTlyX9I9h2T2IoYGOt2q4hq0qrXw34xpr7q7+L59hXbufFWnReOZ/T88JmriyWt1VniHA4zK69OTjUhKMla6duav4GRlmYVaae++mz77HaY6VOpUlN2d9yv2Lca3EbO0am+L0S7uD8jm12nlm0KnZN8Tpsrgm5Tu96ircubv4/scrluzjozvKKcfmTbV/B8DoqtZ0lGceCaUlycWBuQW6FZTipR3plwAAAAAAAAAAAAAAAAAAAAAAHlfSfnGvExw6fu0IpyXbUmr/SOn1Z6m2eAZxj+uxFWtx6yrOS/w6vd+li1+F4+rJN59f7/ACVfv34pFf1a2vK8vDcQDZS5fTKpgNvszs3Vx1dUqfuxVpVajV1Shfj3t8Eufqai57b0cZQsPgKcrWniF183zal8C8o29WQ9zYnDj5jzPhJ1sP8Ay34nw3GR5FQwdJUaENKW+UnvnUl80nzf9Izqyel246XbxsTBzMzMzzK8iIiOIebyzKz3suU81XaSzrJoKvUVnvndWb4S9631NbPZ+XJuPi9/oePW4hnslwkTefXTU3dNWNFDJ5Xs5S9Tb4HL6UItOOrUrSc222uzuA3OR5nbc37r493edKmcpRxlGCsoRVu5HQ5VVcqUZduq3hqdgMsAAAAAAAAAAAAAAAAAAAABgZ9ierwtapw0UKsl46Hb6nz85WV27JI9+2hy2eJwtXDwmqcqsHBSknKKu+aTR45m/Q7m17xnh665RhUlT/lmkvqyz0tmmGk8+ZQdnBbLaOPEOdUr8N4IYzYLNqHxYLEWXOkutX8jZqnPEwkoSVWM27KE4SUm+xRauyfXerPmESdS0e26pU3KSguMmorxk7fqfSGGoqEIwW5QjGK7lFWX5HjOxHR5mNWrTxGJhHDUYVIVNNVPrqijJSsoL4b24yt4M9qRX72xXL0xX0mamG2PnqVALeJk1CTXFRk142K1Nctm2JXXSn2vSn4K1/oYcqyJziprfzNdVyqV91SaXZcDJlViiksVfdDe+fYvFmIsrX35yl4uy+hOdZQ92NkB0GVbM0qsI1ak6km73gpKMLqTVtyvbd2nS06ailGKSSSSS4JLka7Z3/h4Pt1v+ZmzAAAAAAAAAAAAAAAAAAAAAAFy3XxEIRc5yjCK3uUmoxXi2c9ththHBRUIJTrzV4xb92Efnl+i52PI8/2ixGKl9tVlPnbhCPdGK3IsNfQvljrntH3+iHm26456Y7y9QxvSnl1OWmMqta33qUPd8nJq/kZeU7e5dipqEamipf3I146G3+F8L+dzwy5Qnz8OxccRyixuZOX01cHA9F21c8RCWErycqlGKlTnJ3lOlws3zcXbf2NHfFLlxTivNJWWO8ZKxaAo0VBqbHH1KWiUoLhGUorwT3FicjKx7+1n/mS/MwqjAxcXX0pt8ErmopVJTlflyRkZtU4Q+Z3fgiuCpcF22QHo+VUdFCnHspx9bXZlkYRskuxJEgAAAAAAAAAAAAjcXAkCNxcCQI3KXAmUZTUUuB4NtVmkq2Mrzb/504LujB6Ir0iaOTuzebc5Y8Ljq0WrRqTdem+UoVHq3eD1LyNBTqKW5cVy7V3HT4s1ZrWI8cKG+OYtMykUBRkhqdX0YzazOlbg4V1L/D1Tf5qJ7geadE+zU4asdVjp1w6vDpqzcG05VPB2SXn3HpGo57evF8vb12XOpSa4+6YIaik6qSbbskrsgpTlce/tZ/5k/wAzArMysXO85S+aUperua+vUA0+JlqqvusjZZZTvUgu2cF/MjWwXvPvbZu8jhevTS/vIvyW9/kB6ACCkVuBIEbi4EgRuLgSBS4uBUFABb1FNRbuUbAuaxrLLkRcgMjrCnWGM5kZVQMp1B1pguuW5YoDE2s2XoZjS6ureE4XdKtFJzpt8d33ovnH8jyPMuinNKUvsoU8RG/uzpVYwfi4zaaZ7BUzG3b6GNPObcpehsrltWOIYWx1t3ea5P0WZnUd8RUo4aHPW1WqPwjDd6tHd5N0b4DDtTqasVUjvvWsqafb1a3PzuZf9uLsl6ElnF+UvQzts5Zjjq7MYw0ieeHQ9cOvNHHMr8mXY4t9hobW3641+c4u0NK4ye/wX/2xCOIZr8yk5O/JKyA1GMxDGVYKVSNWrL4KVOdvxVNLsvLj6GPVjKUtMVdtpLxbOlr040MK6S+SUV+KclvYHGU1vOl2Xh9un8sJv6W/U5+nQergdFkdRUpOU93uNLnd3W7cB1usazXUcyjLk142MuNQC/qK6iypldQF3UVuWtRXUBd1C5bUiuoCdwQ1FQIWKNE2imkCDRFxLukppAsuBFwL7iNIGO6ZB0V2GU4kXADFdBdhB4ddi9DM0FHTAwnh12L0IuiuwznSI9SBhdWiLsZzw5D2VAa6vP3Wk1F8m+Bhf2vCPuzspeKafgzc1MvjLirmBX2Uw0/iprxTaf0AsxzqCVoqK8LI12cZjrheKcpRfwx3tp8d3oZ/+w+G5OsvCrIvYbZGhTd49Y3+KbkBydPMpLjRq/wSMhZ3206v/rn+x2Mcmii7HLkBx9LPeShVf/jn+x1GX4p9XG/G2/u33sZawRJYQCirElVJLDlVQAKoSUh1RVUwKqRXUUUCqgAuCugAXrCxKwsBGxSxMWAhYaSdilgI6SmknYWAhpGknYWAhpKaS5YWAtaCuguWFgLegpoLthYC1oK9WXLCwFvSNJcsLAQ0hxLlhYCGkaSdgBDSNJOwAhpK6SQsBHSCVgBUFAAAAAAAAAAAAAAAAAAAAAAAAAAAAAqAAAAAAAAAB//Z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0"/>
              </a:spcBef>
              <a:buFontTx/>
              <a:buNone/>
            </a:pPr>
            <a:endParaRPr lang="cy" altLang="en-US" sz="1800" dirty="0"/>
          </a:p>
        </p:txBody>
      </p:sp>
      <p:pic>
        <p:nvPicPr>
          <p:cNvPr id="2048" name="Picture 204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28960" y="-1141660"/>
            <a:ext cx="6860680" cy="9144000"/>
          </a:xfrm>
          <a:prstGeom prst="rect">
            <a:avLst/>
          </a:prstGeom>
        </p:spPr>
      </p:pic>
      <p:sp>
        <p:nvSpPr>
          <p:cNvPr id="2049" name="TextBox 2048"/>
          <p:cNvSpPr txBox="1"/>
          <p:nvPr/>
        </p:nvSpPr>
        <p:spPr>
          <a:xfrm>
            <a:off x="-468560" y="836712"/>
            <a:ext cx="640871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cy" sz="6600" b="1" i="0" u="none" baseline="0" dirty="0">
                <a:solidFill>
                  <a:srgbClr val="1B16F9"/>
                </a:solidFill>
                <a:latin typeface="Zilla Slab" pitchFamily="2" charset="0"/>
                <a:ea typeface="Zilla Slab" pitchFamily="2" charset="0"/>
                <a:cs typeface="Zilla Slab" pitchFamily="2" charset="0"/>
                <a:sym typeface="Zilla Slab" pitchFamily="2" charset="0"/>
              </a:rPr>
              <a:t>Y </a:t>
            </a:r>
          </a:p>
          <a:p>
            <a:pPr algn="ctr" rtl="0"/>
            <a:r>
              <a:rPr lang="cy" sz="6600" b="1" i="0" u="none" baseline="0" dirty="0">
                <a:solidFill>
                  <a:srgbClr val="1B16F9"/>
                </a:solidFill>
                <a:latin typeface="Zilla Slab" pitchFamily="2" charset="0"/>
                <a:ea typeface="Zilla Slab" pitchFamily="2" charset="0"/>
                <a:cs typeface="Zilla Slab" pitchFamily="2" charset="0"/>
                <a:sym typeface="Zilla Slab" pitchFamily="2" charset="0"/>
              </a:rPr>
              <a:t>Bocs Beth </a:t>
            </a:r>
            <a:r>
              <a:rPr lang="cy" sz="6600" b="1" dirty="0">
                <a:solidFill>
                  <a:srgbClr val="1B16F9"/>
                </a:solidFill>
                <a:latin typeface="Zilla Slab" pitchFamily="2" charset="0"/>
                <a:ea typeface="Zilla Slab" pitchFamily="2" charset="0"/>
                <a:cs typeface="Zilla Slab" pitchFamily="2" charset="0"/>
                <a:sym typeface="Zilla Slab" pitchFamily="2" charset="0"/>
              </a:rPr>
              <a:t>Pe</a:t>
            </a:r>
            <a:endParaRPr lang="cy" sz="6600" b="1" dirty="0">
              <a:solidFill>
                <a:srgbClr val="1B16F9"/>
              </a:solidFill>
              <a:latin typeface="Zilla Slab" pitchFamily="2" charset="0"/>
              <a:ea typeface="Zilla Slab" pitchFamily="2" charset="0"/>
            </a:endParaRPr>
          </a:p>
        </p:txBody>
      </p:sp>
      <p:sp>
        <p:nvSpPr>
          <p:cNvPr id="2057" name="TextBox 2056"/>
          <p:cNvSpPr txBox="1"/>
          <p:nvPr/>
        </p:nvSpPr>
        <p:spPr>
          <a:xfrm>
            <a:off x="251520" y="3340865"/>
            <a:ext cx="44627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cy" sz="2400" b="1" i="0" u="none" baseline="0" dirty="0">
                <a:latin typeface="Zilla Slab" pitchFamily="2" charset="0"/>
                <a:ea typeface="Zilla Slab" pitchFamily="2" charset="0"/>
                <a:cs typeface="Zilla Slab" pitchFamily="2" charset="0"/>
                <a:sym typeface="Zilla Slab" pitchFamily="2" charset="0"/>
              </a:rPr>
              <a:t>Bocs </a:t>
            </a:r>
            <a:r>
              <a:rPr lang="cy" sz="2400" b="1" dirty="0">
                <a:latin typeface="Zilla Slab" pitchFamily="2" charset="0"/>
                <a:ea typeface="Zilla Slab" pitchFamily="2" charset="0"/>
                <a:cs typeface="Zilla Slab" pitchFamily="2" charset="0"/>
                <a:sym typeface="Zilla Slab" pitchFamily="2" charset="0"/>
              </a:rPr>
              <a:t>hyfryd</a:t>
            </a:r>
            <a:r>
              <a:rPr lang="cy" sz="2400" b="1" i="0" u="none" baseline="0" dirty="0">
                <a:latin typeface="Zilla Slab" pitchFamily="2" charset="0"/>
                <a:ea typeface="Zilla Slab" pitchFamily="2" charset="0"/>
                <a:cs typeface="Zilla Slab" pitchFamily="2" charset="0"/>
                <a:sym typeface="Zilla Slab" pitchFamily="2" charset="0"/>
              </a:rPr>
              <a:t> o gwestiynau creadigol sy'n mynd â chi ar daith i fyd dychmygol.</a:t>
            </a:r>
            <a:endParaRPr lang="cy" sz="2400" b="1" dirty="0">
              <a:latin typeface="Zilla Slab" pitchFamily="2" charset="0"/>
              <a:ea typeface="Zilla Slab" pitchFamily="2" charset="0"/>
            </a:endParaRPr>
          </a:p>
        </p:txBody>
      </p:sp>
      <p:pic>
        <p:nvPicPr>
          <p:cNvPr id="2058" name="Picture 205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309" y="5466820"/>
            <a:ext cx="4266008" cy="134655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-36512" y="121875"/>
            <a:ext cx="5760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cy" sz="2000" b="1" i="0" u="none" baseline="0" dirty="0">
                <a:solidFill>
                  <a:schemeClr val="bg1"/>
                </a:solidFill>
                <a:latin typeface="Zilla Slab" pitchFamily="2" charset="0"/>
                <a:ea typeface="Zilla Slab" pitchFamily="2" charset="0"/>
                <a:cs typeface="Zilla Slab" pitchFamily="2" charset="0"/>
                <a:sym typeface="Zilla Slab" pitchFamily="2" charset="0"/>
              </a:rPr>
              <a:t>www.gwe-helpyourchildtolearn.com</a:t>
            </a:r>
            <a:endParaRPr lang="cy" sz="2000" b="1" dirty="0">
              <a:solidFill>
                <a:schemeClr val="bg1"/>
              </a:solidFill>
              <a:latin typeface="Zilla Slab" pitchFamily="2" charset="0"/>
              <a:ea typeface="Zilla Slab" pitchFamily="2" charset="0"/>
            </a:endParaRP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5536" y="831770"/>
            <a:ext cx="835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cy" sz="3600" b="1" i="0" u="none" baseline="0">
                <a:solidFill>
                  <a:srgbClr val="1B16F9"/>
                </a:solidFill>
                <a:latin typeface="Zilla Slab" pitchFamily="2" charset="0"/>
                <a:ea typeface="Zilla Slab" pitchFamily="2" charset="0"/>
                <a:cs typeface="Zilla Slab" pitchFamily="2" charset="0"/>
                <a:sym typeface="Zilla Slab" pitchFamily="2" charset="0"/>
              </a:rPr>
              <a:t>Beth pe baech yn berchen ar ddinas gyfan?</a:t>
            </a:r>
            <a:endParaRPr lang="cy" sz="3600" b="1" dirty="0">
              <a:solidFill>
                <a:srgbClr val="1B16F9"/>
              </a:solidFill>
              <a:latin typeface="Zilla Slab" pitchFamily="2" charset="0"/>
              <a:ea typeface="Zilla Slab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6324024"/>
            <a:ext cx="1691680" cy="533975"/>
          </a:xfrm>
          <a:prstGeom prst="rect">
            <a:avLst/>
          </a:prstGeom>
        </p:spPr>
      </p:pic>
      <p:pic>
        <p:nvPicPr>
          <p:cNvPr id="9" name="Picture 8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5951" y="148959"/>
            <a:ext cx="1133954" cy="68281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AE88345-B63D-40AC-BDD0-7D20F4F5C11C}"/>
              </a:ext>
            </a:extLst>
          </p:cNvPr>
          <p:cNvSpPr txBox="1"/>
          <p:nvPr/>
        </p:nvSpPr>
        <p:spPr>
          <a:xfrm>
            <a:off x="8046166" y="218917"/>
            <a:ext cx="918322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Yn</a:t>
            </a:r>
            <a:r>
              <a:rPr lang="en-GB" sz="1100" b="1" dirty="0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 </a:t>
            </a:r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ôl</a:t>
            </a:r>
            <a:r>
              <a:rPr lang="en-GB" sz="1100" b="1" dirty="0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 </a:t>
            </a:r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i’r</a:t>
            </a:r>
            <a:r>
              <a:rPr lang="en-GB" sz="1100" b="1" dirty="0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 </a:t>
            </a:r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Cychwyn</a:t>
            </a:r>
            <a:endParaRPr lang="en-GB" sz="1100" b="1" dirty="0">
              <a:solidFill>
                <a:srgbClr val="2F33EC"/>
              </a:solidFill>
              <a:latin typeface="Zilla Slab SemiBold" pitchFamily="2" charset="0"/>
              <a:ea typeface="Zilla Slab Semi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5341198"/>
      </p:ext>
    </p:extLst>
  </p:cSld>
  <p:clrMapOvr>
    <a:masterClrMapping/>
  </p:clrMapOvr>
  <p:transition spd="med"/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9552" y="5390682"/>
            <a:ext cx="8352928" cy="1200329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 rtl="0"/>
            <a:r>
              <a:rPr lang="cy" sz="3600" b="1" i="0" u="none" baseline="0">
                <a:solidFill>
                  <a:schemeClr val="bg1"/>
                </a:solidFill>
                <a:latin typeface="Zilla Slab" pitchFamily="2" charset="0"/>
                <a:ea typeface="Zilla Slab" pitchFamily="2" charset="0"/>
                <a:cs typeface="Zilla Slab" pitchFamily="2" charset="0"/>
                <a:sym typeface="Zilla Slab" pitchFamily="2" charset="0"/>
              </a:rPr>
              <a:t>Beth pe baech chi a'ch ffrindiau yn mynd i syrffio ar enfys?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6324024"/>
            <a:ext cx="1691680" cy="533975"/>
          </a:xfrm>
          <a:prstGeom prst="rect">
            <a:avLst/>
          </a:prstGeom>
        </p:spPr>
      </p:pic>
      <p:pic>
        <p:nvPicPr>
          <p:cNvPr id="9" name="Picture 8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5951" y="148959"/>
            <a:ext cx="1133954" cy="68281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D36F7B7-5AA8-4F01-A8EA-A851E4225653}"/>
              </a:ext>
            </a:extLst>
          </p:cNvPr>
          <p:cNvSpPr txBox="1"/>
          <p:nvPr/>
        </p:nvSpPr>
        <p:spPr>
          <a:xfrm>
            <a:off x="8046166" y="218917"/>
            <a:ext cx="918322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Yn</a:t>
            </a:r>
            <a:r>
              <a:rPr lang="en-GB" sz="1100" b="1" dirty="0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 </a:t>
            </a:r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ôl</a:t>
            </a:r>
            <a:r>
              <a:rPr lang="en-GB" sz="1100" b="1" dirty="0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 </a:t>
            </a:r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i’r</a:t>
            </a:r>
            <a:r>
              <a:rPr lang="en-GB" sz="1100" b="1" dirty="0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 </a:t>
            </a:r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Cychwyn</a:t>
            </a:r>
            <a:endParaRPr lang="en-GB" sz="1100" b="1" dirty="0">
              <a:solidFill>
                <a:srgbClr val="2F33EC"/>
              </a:solidFill>
              <a:latin typeface="Zilla Slab SemiBold" pitchFamily="2" charset="0"/>
              <a:ea typeface="Zilla Slab Semi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0051474"/>
      </p:ext>
    </p:extLst>
  </p:cSld>
  <p:clrMapOvr>
    <a:masterClrMapping/>
  </p:clrMapOvr>
  <p:transition spd="med"/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3528" y="5013176"/>
            <a:ext cx="8496944" cy="954107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 rtl="0"/>
            <a:r>
              <a:rPr lang="cy" sz="2800" b="1" i="0" u="none" baseline="0">
                <a:solidFill>
                  <a:schemeClr val="bg1"/>
                </a:solidFill>
                <a:latin typeface="Zilla Slab" pitchFamily="2" charset="0"/>
                <a:ea typeface="Zilla Slab" pitchFamily="2" charset="0"/>
                <a:cs typeface="Zilla Slab" pitchFamily="2" charset="0"/>
                <a:sym typeface="Zilla Slab" pitchFamily="2" charset="0"/>
              </a:rPr>
              <a:t>Beth pe baech chi'n dod o hyd i oriawr y gallech ei defnyddio i atal amser? Fyddech chi'n ei defnyddio? Beth fyddech chi'n ei wneud?</a:t>
            </a:r>
            <a:endParaRPr lang="cy" sz="2800" b="1" dirty="0">
              <a:solidFill>
                <a:schemeClr val="bg1"/>
              </a:solidFill>
              <a:latin typeface="Zilla Slab" pitchFamily="2" charset="0"/>
              <a:ea typeface="Zilla Slab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6324024"/>
            <a:ext cx="1691680" cy="533975"/>
          </a:xfrm>
          <a:prstGeom prst="rect">
            <a:avLst/>
          </a:prstGeom>
        </p:spPr>
      </p:pic>
      <p:pic>
        <p:nvPicPr>
          <p:cNvPr id="9" name="Picture 8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5951" y="148959"/>
            <a:ext cx="1133954" cy="68281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AC63158-1184-478D-BDEA-03739F1B7BA1}"/>
              </a:ext>
            </a:extLst>
          </p:cNvPr>
          <p:cNvSpPr txBox="1"/>
          <p:nvPr/>
        </p:nvSpPr>
        <p:spPr>
          <a:xfrm>
            <a:off x="8046166" y="218917"/>
            <a:ext cx="918322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Yn</a:t>
            </a:r>
            <a:r>
              <a:rPr lang="en-GB" sz="1100" b="1" dirty="0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 </a:t>
            </a:r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ôl</a:t>
            </a:r>
            <a:r>
              <a:rPr lang="en-GB" sz="1100" b="1" dirty="0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 </a:t>
            </a:r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i’r</a:t>
            </a:r>
            <a:r>
              <a:rPr lang="en-GB" sz="1100" b="1" dirty="0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 </a:t>
            </a:r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Cychwyn</a:t>
            </a:r>
            <a:endParaRPr lang="en-GB" sz="1100" b="1" dirty="0">
              <a:solidFill>
                <a:srgbClr val="2F33EC"/>
              </a:solidFill>
              <a:latin typeface="Zilla Slab SemiBold" pitchFamily="2" charset="0"/>
              <a:ea typeface="Zilla Slab Semi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812200"/>
      </p:ext>
    </p:extLst>
  </p:cSld>
  <p:clrMapOvr>
    <a:masterClrMapping/>
  </p:clrMapOvr>
  <p:transition spd="med"/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79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1256" y="195900"/>
            <a:ext cx="8136904" cy="1200329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 rtl="0"/>
            <a:r>
              <a:rPr lang="cy" sz="2400" b="1" i="0" u="none" baseline="0">
                <a:solidFill>
                  <a:schemeClr val="bg1"/>
                </a:solidFill>
                <a:latin typeface="Zilla Slab" pitchFamily="2" charset="0"/>
                <a:ea typeface="Zilla Slab" pitchFamily="2" charset="0"/>
                <a:cs typeface="Zilla Slab" pitchFamily="2" charset="0"/>
                <a:sym typeface="Zilla Slab" pitchFamily="2" charset="0"/>
              </a:rPr>
              <a:t>Beth pe baech yn byw mewn sŵ ac yn helpu i ofalu am yr holl anifeiliaid? Beth pe bai'r anifeiliaid yn dechrau siarad â chi ac yn dod yn ffrindiau?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6324024"/>
            <a:ext cx="1691680" cy="533975"/>
          </a:xfrm>
          <a:prstGeom prst="rect">
            <a:avLst/>
          </a:prstGeom>
        </p:spPr>
      </p:pic>
      <p:pic>
        <p:nvPicPr>
          <p:cNvPr id="9" name="Picture 8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5951" y="148959"/>
            <a:ext cx="1133954" cy="68281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DCEAA98-DE1D-4C0A-9336-B4AB38A083A3}"/>
              </a:ext>
            </a:extLst>
          </p:cNvPr>
          <p:cNvSpPr txBox="1"/>
          <p:nvPr/>
        </p:nvSpPr>
        <p:spPr>
          <a:xfrm>
            <a:off x="8046166" y="218917"/>
            <a:ext cx="918322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Yn</a:t>
            </a:r>
            <a:r>
              <a:rPr lang="en-GB" sz="1100" b="1" dirty="0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 </a:t>
            </a:r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ôl</a:t>
            </a:r>
            <a:r>
              <a:rPr lang="en-GB" sz="1100" b="1" dirty="0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 </a:t>
            </a:r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i’r</a:t>
            </a:r>
            <a:r>
              <a:rPr lang="en-GB" sz="1100" b="1" dirty="0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 </a:t>
            </a:r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Cychwyn</a:t>
            </a:r>
            <a:endParaRPr lang="en-GB" sz="1100" b="1" dirty="0">
              <a:solidFill>
                <a:srgbClr val="2F33EC"/>
              </a:solidFill>
              <a:latin typeface="Zilla Slab SemiBold" pitchFamily="2" charset="0"/>
              <a:ea typeface="Zilla Slab Semi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1505853"/>
      </p:ext>
    </p:extLst>
  </p:cSld>
  <p:clrMapOvr>
    <a:masterClrMapping/>
  </p:clrMapOvr>
  <p:transition spd="med"/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1560" y="980728"/>
            <a:ext cx="8352928" cy="1754326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 rtl="0"/>
            <a:r>
              <a:rPr lang="cy" sz="3600" b="1" i="0" u="none" baseline="0">
                <a:solidFill>
                  <a:schemeClr val="bg1"/>
                </a:solidFill>
                <a:latin typeface="Zilla Slab" pitchFamily="2" charset="0"/>
                <a:ea typeface="Zilla Slab" pitchFamily="2" charset="0"/>
                <a:cs typeface="Zilla Slab" pitchFamily="2" charset="0"/>
                <a:sym typeface="Zilla Slab" pitchFamily="2" charset="0"/>
              </a:rPr>
              <a:t>Beth pe baech yn gallu nofio mor gyflym â physgodyn ac aros o dan y dŵr am gyn hired ag yr hoffech?</a:t>
            </a:r>
            <a:endParaRPr lang="cy" sz="3600" b="1" dirty="0">
              <a:solidFill>
                <a:schemeClr val="bg1"/>
              </a:solidFill>
              <a:latin typeface="Zilla Slab" pitchFamily="2" charset="0"/>
              <a:ea typeface="Zilla Slab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6324024"/>
            <a:ext cx="1691680" cy="533975"/>
          </a:xfrm>
          <a:prstGeom prst="rect">
            <a:avLst/>
          </a:prstGeom>
        </p:spPr>
      </p:pic>
      <p:pic>
        <p:nvPicPr>
          <p:cNvPr id="9" name="Picture 8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5951" y="148959"/>
            <a:ext cx="1133954" cy="68281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C2F8A9E-8B56-46BE-B92C-96477D50C483}"/>
              </a:ext>
            </a:extLst>
          </p:cNvPr>
          <p:cNvSpPr txBox="1"/>
          <p:nvPr/>
        </p:nvSpPr>
        <p:spPr>
          <a:xfrm>
            <a:off x="8046166" y="218917"/>
            <a:ext cx="918322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Yn</a:t>
            </a:r>
            <a:r>
              <a:rPr lang="en-GB" sz="1100" b="1" dirty="0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 </a:t>
            </a:r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ôl</a:t>
            </a:r>
            <a:r>
              <a:rPr lang="en-GB" sz="1100" b="1" dirty="0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 </a:t>
            </a:r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i’r</a:t>
            </a:r>
            <a:r>
              <a:rPr lang="en-GB" sz="1100" b="1" dirty="0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 </a:t>
            </a:r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Cychwyn</a:t>
            </a:r>
            <a:endParaRPr lang="en-GB" sz="1100" b="1" dirty="0">
              <a:solidFill>
                <a:srgbClr val="2F33EC"/>
              </a:solidFill>
              <a:latin typeface="Zilla Slab SemiBold" pitchFamily="2" charset="0"/>
              <a:ea typeface="Zilla Slab Semi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3426711"/>
      </p:ext>
    </p:extLst>
  </p:cSld>
  <p:clrMapOvr>
    <a:masterClrMapping/>
  </p:clrMapOvr>
  <p:transition spd="med"/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39752" y="3284984"/>
            <a:ext cx="3240360" cy="2862322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 rtl="0"/>
            <a:r>
              <a:rPr lang="cy" sz="3600" b="1" i="0" u="none" baseline="0">
                <a:solidFill>
                  <a:schemeClr val="bg1"/>
                </a:solidFill>
                <a:latin typeface="Zilla Slab" pitchFamily="2" charset="0"/>
                <a:ea typeface="Zilla Slab" pitchFamily="2" charset="0"/>
                <a:cs typeface="Zilla Slab" pitchFamily="2" charset="0"/>
                <a:sym typeface="Zilla Slab" pitchFamily="2" charset="0"/>
              </a:rPr>
              <a:t>Beth pe bai'r postman yn dod â llythyr dirgel i chi?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6324024"/>
            <a:ext cx="1691680" cy="533975"/>
          </a:xfrm>
          <a:prstGeom prst="rect">
            <a:avLst/>
          </a:prstGeom>
        </p:spPr>
      </p:pic>
      <p:pic>
        <p:nvPicPr>
          <p:cNvPr id="9" name="Picture 8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5951" y="148959"/>
            <a:ext cx="1133954" cy="68281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BEC7061-169B-4078-810B-7330440918CA}"/>
              </a:ext>
            </a:extLst>
          </p:cNvPr>
          <p:cNvSpPr txBox="1"/>
          <p:nvPr/>
        </p:nvSpPr>
        <p:spPr>
          <a:xfrm>
            <a:off x="8046166" y="218917"/>
            <a:ext cx="918322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Yn</a:t>
            </a:r>
            <a:r>
              <a:rPr lang="en-GB" sz="1100" b="1" dirty="0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 </a:t>
            </a:r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ôl</a:t>
            </a:r>
            <a:r>
              <a:rPr lang="en-GB" sz="1100" b="1" dirty="0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 </a:t>
            </a:r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i’r</a:t>
            </a:r>
            <a:r>
              <a:rPr lang="en-GB" sz="1100" b="1" dirty="0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 </a:t>
            </a:r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Cychwyn</a:t>
            </a:r>
            <a:endParaRPr lang="en-GB" sz="1100" b="1" dirty="0">
              <a:solidFill>
                <a:srgbClr val="2F33EC"/>
              </a:solidFill>
              <a:latin typeface="Zilla Slab SemiBold" pitchFamily="2" charset="0"/>
              <a:ea typeface="Zilla Slab Semi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2960034"/>
      </p:ext>
    </p:extLst>
  </p:cSld>
  <p:clrMapOvr>
    <a:masterClrMapping/>
  </p:clrMapOvr>
  <p:transition spd="med"/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8" r="6688"/>
          <a:stretch/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1659284"/>
            <a:ext cx="2116832" cy="3539430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 rtl="0"/>
            <a:r>
              <a:rPr lang="cy" sz="3200" b="1" i="0" u="none" baseline="0">
                <a:solidFill>
                  <a:srgbClr val="1B16F9"/>
                </a:solidFill>
                <a:latin typeface="Zilla Slab" pitchFamily="2" charset="0"/>
                <a:ea typeface="Zilla Slab" pitchFamily="2" charset="0"/>
                <a:cs typeface="Zilla Slab" pitchFamily="2" charset="0"/>
                <a:sym typeface="Zilla Slab" pitchFamily="2" charset="0"/>
              </a:rPr>
              <a:t>Beth pe bai eich prydau ysgol wedi'u gwneud gan ddewin?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6324024"/>
            <a:ext cx="1691680" cy="533975"/>
          </a:xfrm>
          <a:prstGeom prst="rect">
            <a:avLst/>
          </a:prstGeom>
        </p:spPr>
      </p:pic>
      <p:pic>
        <p:nvPicPr>
          <p:cNvPr id="9" name="Picture 8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5951" y="148959"/>
            <a:ext cx="1133954" cy="68281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AA9CEAC-4514-4A7D-B10B-BF4AE6C88A5C}"/>
              </a:ext>
            </a:extLst>
          </p:cNvPr>
          <p:cNvSpPr txBox="1"/>
          <p:nvPr/>
        </p:nvSpPr>
        <p:spPr>
          <a:xfrm>
            <a:off x="8046166" y="218917"/>
            <a:ext cx="918322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Yn</a:t>
            </a:r>
            <a:r>
              <a:rPr lang="en-GB" sz="1100" b="1" dirty="0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 </a:t>
            </a:r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ôl</a:t>
            </a:r>
            <a:r>
              <a:rPr lang="en-GB" sz="1100" b="1" dirty="0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 </a:t>
            </a:r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i’r</a:t>
            </a:r>
            <a:r>
              <a:rPr lang="en-GB" sz="1100" b="1" dirty="0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 </a:t>
            </a:r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Cychwyn</a:t>
            </a:r>
            <a:endParaRPr lang="en-GB" sz="1100" b="1" dirty="0">
              <a:solidFill>
                <a:srgbClr val="2F33EC"/>
              </a:solidFill>
              <a:latin typeface="Zilla Slab SemiBold" pitchFamily="2" charset="0"/>
              <a:ea typeface="Zilla Slab Semi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4549875"/>
      </p:ext>
    </p:extLst>
  </p:cSld>
  <p:clrMapOvr>
    <a:masterClrMapping/>
  </p:clrMapOvr>
  <p:transition spd="med"/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99792" y="139272"/>
            <a:ext cx="4608512" cy="1384995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 rtl="0"/>
            <a:r>
              <a:rPr lang="cy" sz="2800" b="1" i="0" u="none" baseline="0">
                <a:solidFill>
                  <a:schemeClr val="bg1"/>
                </a:solidFill>
                <a:latin typeface="Zilla Slab" pitchFamily="2" charset="0"/>
                <a:ea typeface="Zilla Slab" pitchFamily="2" charset="0"/>
                <a:cs typeface="Zilla Slab" pitchFamily="2" charset="0"/>
                <a:sym typeface="Zilla Slab" pitchFamily="2" charset="0"/>
              </a:rPr>
              <a:t>Beth pe baech yn gallu dylunio eich tân gwyllt eich hun? Sut beth fyddent?</a:t>
            </a:r>
            <a:endParaRPr lang="cy" sz="2800" b="1" dirty="0">
              <a:solidFill>
                <a:schemeClr val="bg1"/>
              </a:solidFill>
              <a:latin typeface="Zilla Slab" pitchFamily="2" charset="0"/>
              <a:ea typeface="Zilla Slab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6324024"/>
            <a:ext cx="1691680" cy="533975"/>
          </a:xfrm>
          <a:prstGeom prst="rect">
            <a:avLst/>
          </a:prstGeom>
        </p:spPr>
      </p:pic>
      <p:pic>
        <p:nvPicPr>
          <p:cNvPr id="9" name="Picture 8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5951" y="148959"/>
            <a:ext cx="1133954" cy="68281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CFEB5CF-DA84-4608-8294-144CA8200455}"/>
              </a:ext>
            </a:extLst>
          </p:cNvPr>
          <p:cNvSpPr txBox="1"/>
          <p:nvPr/>
        </p:nvSpPr>
        <p:spPr>
          <a:xfrm>
            <a:off x="8046166" y="218917"/>
            <a:ext cx="918322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Yn</a:t>
            </a:r>
            <a:r>
              <a:rPr lang="en-GB" sz="1100" b="1" dirty="0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 </a:t>
            </a:r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ôl</a:t>
            </a:r>
            <a:r>
              <a:rPr lang="en-GB" sz="1100" b="1" dirty="0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 </a:t>
            </a:r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i’r</a:t>
            </a:r>
            <a:r>
              <a:rPr lang="en-GB" sz="1100" b="1" dirty="0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 </a:t>
            </a:r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Cychwyn</a:t>
            </a:r>
            <a:endParaRPr lang="en-GB" sz="1100" b="1" dirty="0">
              <a:solidFill>
                <a:srgbClr val="2F33EC"/>
              </a:solidFill>
              <a:latin typeface="Zilla Slab SemiBold" pitchFamily="2" charset="0"/>
              <a:ea typeface="Zilla Slab Semi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5394440"/>
      </p:ext>
    </p:extLst>
  </p:cSld>
  <p:clrMapOvr>
    <a:masterClrMapping/>
  </p:clrMapOvr>
  <p:transition spd="med"/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5536" y="1052736"/>
            <a:ext cx="2520280" cy="4524315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 rtl="0"/>
            <a:r>
              <a:rPr lang="cy" sz="3600" b="1" i="0" u="none" baseline="0">
                <a:solidFill>
                  <a:schemeClr val="bg1"/>
                </a:solidFill>
                <a:latin typeface="Zilla Slab" pitchFamily="2" charset="0"/>
                <a:ea typeface="Zilla Slab" pitchFamily="2" charset="0"/>
                <a:cs typeface="Zilla Slab" pitchFamily="2" charset="0"/>
                <a:sym typeface="Zilla Slab" pitchFamily="2" charset="0"/>
              </a:rPr>
              <a:t>Beth pe baech yn cael teisen pen-blwydd a oedd yn cynnwys 100 o flasau gwahanol?</a:t>
            </a:r>
            <a:endParaRPr lang="cy" sz="3600" b="1" dirty="0">
              <a:solidFill>
                <a:schemeClr val="bg1"/>
              </a:solidFill>
              <a:latin typeface="Zilla Slab" pitchFamily="2" charset="0"/>
              <a:ea typeface="Zilla Slab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6324024"/>
            <a:ext cx="1691680" cy="533975"/>
          </a:xfrm>
          <a:prstGeom prst="rect">
            <a:avLst/>
          </a:prstGeom>
        </p:spPr>
      </p:pic>
      <p:pic>
        <p:nvPicPr>
          <p:cNvPr id="9" name="Picture 8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5951" y="148959"/>
            <a:ext cx="1133954" cy="68281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82AC960-6E89-4F4A-894D-563D0D12A864}"/>
              </a:ext>
            </a:extLst>
          </p:cNvPr>
          <p:cNvSpPr txBox="1"/>
          <p:nvPr/>
        </p:nvSpPr>
        <p:spPr>
          <a:xfrm>
            <a:off x="8046166" y="218917"/>
            <a:ext cx="918322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Yn</a:t>
            </a:r>
            <a:r>
              <a:rPr lang="en-GB" sz="1100" b="1" dirty="0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 </a:t>
            </a:r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ôl</a:t>
            </a:r>
            <a:r>
              <a:rPr lang="en-GB" sz="1100" b="1" dirty="0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 </a:t>
            </a:r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i’r</a:t>
            </a:r>
            <a:r>
              <a:rPr lang="en-GB" sz="1100" b="1" dirty="0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 </a:t>
            </a:r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Cychwyn</a:t>
            </a:r>
            <a:endParaRPr lang="en-GB" sz="1100" b="1" dirty="0">
              <a:solidFill>
                <a:srgbClr val="2F33EC"/>
              </a:solidFill>
              <a:latin typeface="Zilla Slab SemiBold" pitchFamily="2" charset="0"/>
              <a:ea typeface="Zilla Slab Semi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0132827"/>
      </p:ext>
    </p:extLst>
  </p:cSld>
  <p:clrMapOvr>
    <a:masterClrMapping/>
  </p:clrMapOvr>
  <p:transition spd="med"/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7504" y="99789"/>
            <a:ext cx="2844179" cy="1384995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 rtl="0"/>
            <a:r>
              <a:rPr lang="cy" sz="2800" b="1" i="0" u="none" baseline="0">
                <a:solidFill>
                  <a:schemeClr val="bg1"/>
                </a:solidFill>
                <a:latin typeface="Zilla Slab" pitchFamily="2" charset="0"/>
                <a:ea typeface="Zilla Slab" pitchFamily="2" charset="0"/>
                <a:cs typeface="Zilla Slab" pitchFamily="2" charset="0"/>
                <a:sym typeface="Zilla Slab" pitchFamily="2" charset="0"/>
              </a:rPr>
              <a:t>Beth pe baech yn cael deg pen-blwydd </a:t>
            </a:r>
          </a:p>
          <a:p>
            <a:pPr algn="l" rtl="0"/>
            <a:r>
              <a:rPr lang="cy" sz="2800" b="1" i="0" u="none" baseline="0">
                <a:solidFill>
                  <a:schemeClr val="bg1"/>
                </a:solidFill>
                <a:latin typeface="Zilla Slab" pitchFamily="2" charset="0"/>
                <a:ea typeface="Zilla Slab" pitchFamily="2" charset="0"/>
                <a:cs typeface="Zilla Slab" pitchFamily="2" charset="0"/>
                <a:sym typeface="Zilla Slab" pitchFamily="2" charset="0"/>
              </a:rPr>
              <a:t>y flwyddyn?</a:t>
            </a:r>
            <a:endParaRPr lang="cy" sz="2800" b="1" dirty="0">
              <a:solidFill>
                <a:schemeClr val="bg1"/>
              </a:solidFill>
              <a:latin typeface="Zilla Slab" pitchFamily="2" charset="0"/>
              <a:ea typeface="Zilla Slab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6324024"/>
            <a:ext cx="1691680" cy="533975"/>
          </a:xfrm>
          <a:prstGeom prst="rect">
            <a:avLst/>
          </a:prstGeom>
        </p:spPr>
      </p:pic>
      <p:pic>
        <p:nvPicPr>
          <p:cNvPr id="9" name="Picture 8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5951" y="148959"/>
            <a:ext cx="1133954" cy="68281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19DF96B-EC65-481A-9F34-00AB7EB0C29B}"/>
              </a:ext>
            </a:extLst>
          </p:cNvPr>
          <p:cNvSpPr txBox="1"/>
          <p:nvPr/>
        </p:nvSpPr>
        <p:spPr>
          <a:xfrm>
            <a:off x="8046166" y="218917"/>
            <a:ext cx="918322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Yn</a:t>
            </a:r>
            <a:r>
              <a:rPr lang="en-GB" sz="1100" b="1" dirty="0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 </a:t>
            </a:r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ôl</a:t>
            </a:r>
            <a:r>
              <a:rPr lang="en-GB" sz="1100" b="1" dirty="0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 </a:t>
            </a:r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i’r</a:t>
            </a:r>
            <a:r>
              <a:rPr lang="en-GB" sz="1100" b="1" dirty="0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 </a:t>
            </a:r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Cychwyn</a:t>
            </a:r>
            <a:endParaRPr lang="en-GB" sz="1100" b="1" dirty="0">
              <a:solidFill>
                <a:srgbClr val="2F33EC"/>
              </a:solidFill>
              <a:latin typeface="Zilla Slab SemiBold" pitchFamily="2" charset="0"/>
              <a:ea typeface="Zilla Slab Semi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4573343"/>
      </p:ext>
    </p:extLst>
  </p:cSld>
  <p:clrMapOvr>
    <a:masterClrMapping/>
  </p:clrMapOvr>
  <p:transition spd="med"/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1520" y="1443841"/>
            <a:ext cx="3002495" cy="397031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 rtl="0"/>
            <a:r>
              <a:rPr lang="cy" sz="3600" b="1" i="0" u="none" baseline="0">
                <a:solidFill>
                  <a:srgbClr val="1B16F9"/>
                </a:solidFill>
                <a:latin typeface="Zilla Slab" pitchFamily="2" charset="0"/>
                <a:ea typeface="Zilla Slab" pitchFamily="2" charset="0"/>
                <a:cs typeface="Zilla Slab" pitchFamily="2" charset="0"/>
                <a:sym typeface="Zilla Slab" pitchFamily="2" charset="0"/>
              </a:rPr>
              <a:t>Beth pe bai'r holl dywod ar y traeth yn cael ei amnewid am eich hoff felysion?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6324024"/>
            <a:ext cx="1691680" cy="533975"/>
          </a:xfrm>
          <a:prstGeom prst="rect">
            <a:avLst/>
          </a:prstGeom>
        </p:spPr>
      </p:pic>
      <p:pic>
        <p:nvPicPr>
          <p:cNvPr id="9" name="Picture 8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5951" y="148959"/>
            <a:ext cx="1133954" cy="68281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1189BCD-17C6-4F20-9AE4-967086A932DB}"/>
              </a:ext>
            </a:extLst>
          </p:cNvPr>
          <p:cNvSpPr txBox="1"/>
          <p:nvPr/>
        </p:nvSpPr>
        <p:spPr>
          <a:xfrm>
            <a:off x="8046166" y="218917"/>
            <a:ext cx="918322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Yn</a:t>
            </a:r>
            <a:r>
              <a:rPr lang="en-GB" sz="1100" b="1" dirty="0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 </a:t>
            </a:r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ôl</a:t>
            </a:r>
            <a:r>
              <a:rPr lang="en-GB" sz="1100" b="1" dirty="0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 </a:t>
            </a:r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i’r</a:t>
            </a:r>
            <a:r>
              <a:rPr lang="en-GB" sz="1100" b="1" dirty="0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 </a:t>
            </a:r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Cychwyn</a:t>
            </a:r>
            <a:endParaRPr lang="en-GB" sz="1100" b="1" dirty="0">
              <a:solidFill>
                <a:srgbClr val="2F33EC"/>
              </a:solidFill>
              <a:latin typeface="Zilla Slab SemiBold" pitchFamily="2" charset="0"/>
              <a:ea typeface="Zilla Slab Semi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6465298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0" y="-14398"/>
            <a:ext cx="9140749" cy="687239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4793" y="1015600"/>
            <a:ext cx="8352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cy" sz="3600" b="1" i="0" u="none" baseline="0">
                <a:solidFill>
                  <a:srgbClr val="1B16F9"/>
                </a:solidFill>
                <a:latin typeface="Zilla Slab" pitchFamily="2" charset="0"/>
                <a:ea typeface="Zilla Slab" pitchFamily="2" charset="0"/>
                <a:cs typeface="Zilla Slab" pitchFamily="2" charset="0"/>
                <a:sym typeface="Zilla Slab" pitchFamily="2" charset="0"/>
              </a:rPr>
              <a:t>Beth pe bai eich ysgol ar y traeth a'r môr oedd eich cae chwarae?</a:t>
            </a:r>
            <a:endParaRPr lang="cy" sz="3600" b="1" dirty="0">
              <a:solidFill>
                <a:srgbClr val="1B16F9"/>
              </a:solidFill>
              <a:latin typeface="Zilla Slab" pitchFamily="2" charset="0"/>
              <a:ea typeface="Zilla Slab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6324024"/>
            <a:ext cx="1691680" cy="533975"/>
          </a:xfrm>
          <a:prstGeom prst="rect">
            <a:avLst/>
          </a:prstGeom>
        </p:spPr>
      </p:pic>
      <p:pic>
        <p:nvPicPr>
          <p:cNvPr id="9" name="Picture 8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5951" y="148959"/>
            <a:ext cx="1133954" cy="68281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E83A14C-E678-4AB5-B84D-8E6A1863DF11}"/>
              </a:ext>
            </a:extLst>
          </p:cNvPr>
          <p:cNvSpPr txBox="1"/>
          <p:nvPr/>
        </p:nvSpPr>
        <p:spPr>
          <a:xfrm>
            <a:off x="8046166" y="218917"/>
            <a:ext cx="918322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Yn</a:t>
            </a:r>
            <a:r>
              <a:rPr lang="en-GB" sz="1100" b="1" dirty="0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 </a:t>
            </a:r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ôl</a:t>
            </a:r>
            <a:r>
              <a:rPr lang="en-GB" sz="1100" b="1" dirty="0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 </a:t>
            </a:r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i’r</a:t>
            </a:r>
            <a:r>
              <a:rPr lang="en-GB" sz="1100" b="1" dirty="0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 </a:t>
            </a:r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Cychwyn</a:t>
            </a:r>
            <a:endParaRPr lang="en-GB" sz="1100" b="1" dirty="0">
              <a:solidFill>
                <a:srgbClr val="2F33EC"/>
              </a:solidFill>
              <a:latin typeface="Zilla Slab SemiBold" pitchFamily="2" charset="0"/>
              <a:ea typeface="Zilla Slab Semi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0417039"/>
      </p:ext>
    </p:extLst>
  </p:cSld>
  <p:clrMapOvr>
    <a:masterClrMapping/>
  </p:clrMapOvr>
  <p:transition spd="med"/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6324024"/>
            <a:ext cx="1691680" cy="533975"/>
          </a:xfrm>
          <a:prstGeom prst="rect">
            <a:avLst/>
          </a:prstGeom>
        </p:spPr>
      </p:pic>
      <p:pic>
        <p:nvPicPr>
          <p:cNvPr id="9" name="Picture 8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5951" y="148959"/>
            <a:ext cx="1133954" cy="68281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18611" y="1196752"/>
            <a:ext cx="8741294" cy="646331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 rtl="0"/>
            <a:r>
              <a:rPr lang="cy" sz="3600" b="1" i="0" u="none" baseline="0">
                <a:solidFill>
                  <a:schemeClr val="bg1"/>
                </a:solidFill>
                <a:latin typeface="Zilla Slab" pitchFamily="2" charset="0"/>
                <a:ea typeface="Zilla Slab" pitchFamily="2" charset="0"/>
                <a:cs typeface="Zilla Slab" pitchFamily="2" charset="0"/>
                <a:sym typeface="Zilla Slab" pitchFamily="2" charset="0"/>
              </a:rPr>
              <a:t>Beth pe baech yn agor eich siop deisennau eich hun?</a:t>
            </a:r>
            <a:endParaRPr lang="cy" sz="3600" b="1" dirty="0">
              <a:solidFill>
                <a:schemeClr val="bg1"/>
              </a:solidFill>
              <a:latin typeface="Zilla Slab" pitchFamily="2" charset="0"/>
              <a:ea typeface="Zilla Slab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D9C8151-7AEE-407D-B418-79E398C13238}"/>
              </a:ext>
            </a:extLst>
          </p:cNvPr>
          <p:cNvSpPr txBox="1"/>
          <p:nvPr/>
        </p:nvSpPr>
        <p:spPr>
          <a:xfrm>
            <a:off x="8046166" y="218917"/>
            <a:ext cx="918322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Yn</a:t>
            </a:r>
            <a:r>
              <a:rPr lang="en-GB" sz="1100" b="1" dirty="0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 </a:t>
            </a:r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ôl</a:t>
            </a:r>
            <a:r>
              <a:rPr lang="en-GB" sz="1100" b="1" dirty="0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 </a:t>
            </a:r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i’r</a:t>
            </a:r>
            <a:r>
              <a:rPr lang="en-GB" sz="1100" b="1" dirty="0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 </a:t>
            </a:r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Cychwyn</a:t>
            </a:r>
            <a:endParaRPr lang="en-GB" sz="1100" b="1" dirty="0">
              <a:solidFill>
                <a:srgbClr val="2F33EC"/>
              </a:solidFill>
              <a:latin typeface="Zilla Slab SemiBold" pitchFamily="2" charset="0"/>
              <a:ea typeface="Zilla Slab Semi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018760"/>
      </p:ext>
    </p:extLst>
  </p:cSld>
  <p:clrMapOvr>
    <a:masterClrMapping/>
  </p:clrMapOvr>
  <p:transition spd="med"/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372200" y="1715228"/>
            <a:ext cx="2376264" cy="341632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r" rtl="0"/>
            <a:r>
              <a:rPr lang="cy" sz="3600" b="1" i="0" u="none" baseline="0">
                <a:solidFill>
                  <a:srgbClr val="1B16F9"/>
                </a:solidFill>
                <a:latin typeface="Zilla Slab" pitchFamily="2" charset="0"/>
                <a:ea typeface="Zilla Slab" pitchFamily="2" charset="0"/>
                <a:cs typeface="Zilla Slab" pitchFamily="2" charset="0"/>
                <a:sym typeface="Zilla Slab" pitchFamily="2" charset="0"/>
              </a:rPr>
              <a:t>Beth pe baech yn byw mewn tŷ wedi'i wneud yn gyfan gwbl o felysion? </a:t>
            </a:r>
            <a:endParaRPr lang="cy" sz="3600" b="1" dirty="0">
              <a:solidFill>
                <a:srgbClr val="1B16F9"/>
              </a:solidFill>
              <a:latin typeface="Zilla Slab" pitchFamily="2" charset="0"/>
              <a:ea typeface="Zilla Slab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6324024"/>
            <a:ext cx="1691680" cy="533975"/>
          </a:xfrm>
          <a:prstGeom prst="rect">
            <a:avLst/>
          </a:prstGeom>
        </p:spPr>
      </p:pic>
      <p:pic>
        <p:nvPicPr>
          <p:cNvPr id="9" name="Picture 8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5951" y="148959"/>
            <a:ext cx="1133954" cy="68281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FF547DB-6E98-4AB7-8BB2-B8224CB670D9}"/>
              </a:ext>
            </a:extLst>
          </p:cNvPr>
          <p:cNvSpPr txBox="1"/>
          <p:nvPr/>
        </p:nvSpPr>
        <p:spPr>
          <a:xfrm>
            <a:off x="8046166" y="218917"/>
            <a:ext cx="918322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Yn</a:t>
            </a:r>
            <a:r>
              <a:rPr lang="en-GB" sz="1100" b="1" dirty="0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 </a:t>
            </a:r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ôl</a:t>
            </a:r>
            <a:r>
              <a:rPr lang="en-GB" sz="1100" b="1" dirty="0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 </a:t>
            </a:r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i’r</a:t>
            </a:r>
            <a:r>
              <a:rPr lang="en-GB" sz="1100" b="1" dirty="0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 </a:t>
            </a:r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Cychwyn</a:t>
            </a:r>
            <a:endParaRPr lang="en-GB" sz="1100" b="1" dirty="0">
              <a:solidFill>
                <a:srgbClr val="2F33EC"/>
              </a:solidFill>
              <a:latin typeface="Zilla Slab SemiBold" pitchFamily="2" charset="0"/>
              <a:ea typeface="Zilla Slab Semi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9238573"/>
      </p:ext>
    </p:extLst>
  </p:cSld>
  <p:clrMapOvr>
    <a:masterClrMapping/>
  </p:clrMapOvr>
  <p:transition spd="med"/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5536" y="5728071"/>
            <a:ext cx="8352928" cy="584775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 rtl="0"/>
            <a:r>
              <a:rPr lang="cy" sz="3200" b="1" i="0" u="none" baseline="0">
                <a:solidFill>
                  <a:schemeClr val="bg1"/>
                </a:solidFill>
                <a:latin typeface="Zilla Slab" pitchFamily="2" charset="0"/>
                <a:ea typeface="Zilla Slab" pitchFamily="2" charset="0"/>
                <a:cs typeface="Zilla Slab" pitchFamily="2" charset="0"/>
                <a:sym typeface="Zilla Slab" pitchFamily="2" charset="0"/>
              </a:rPr>
              <a:t>Beth pe bai adar yn gallu nofio a physgod yn gallu hedfan?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6324024"/>
            <a:ext cx="1691680" cy="533975"/>
          </a:xfrm>
          <a:prstGeom prst="rect">
            <a:avLst/>
          </a:prstGeom>
        </p:spPr>
      </p:pic>
      <p:pic>
        <p:nvPicPr>
          <p:cNvPr id="9" name="Picture 8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5951" y="148959"/>
            <a:ext cx="1133954" cy="68281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55EA3A5-A418-4BAC-9FE7-90887D8D3CD4}"/>
              </a:ext>
            </a:extLst>
          </p:cNvPr>
          <p:cNvSpPr txBox="1"/>
          <p:nvPr/>
        </p:nvSpPr>
        <p:spPr>
          <a:xfrm>
            <a:off x="8046166" y="218917"/>
            <a:ext cx="918322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Yn</a:t>
            </a:r>
            <a:r>
              <a:rPr lang="en-GB" sz="1100" b="1" dirty="0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 </a:t>
            </a:r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ôl</a:t>
            </a:r>
            <a:r>
              <a:rPr lang="en-GB" sz="1100" b="1" dirty="0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 </a:t>
            </a:r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i’r</a:t>
            </a:r>
            <a:r>
              <a:rPr lang="en-GB" sz="1100" b="1" dirty="0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 </a:t>
            </a:r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Cychwyn</a:t>
            </a:r>
            <a:endParaRPr lang="en-GB" sz="1100" b="1" dirty="0">
              <a:solidFill>
                <a:srgbClr val="2F33EC"/>
              </a:solidFill>
              <a:latin typeface="Zilla Slab SemiBold" pitchFamily="2" charset="0"/>
              <a:ea typeface="Zilla Slab Semi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4325439"/>
      </p:ext>
    </p:extLst>
  </p:cSld>
  <p:clrMapOvr>
    <a:masterClrMapping/>
  </p:clrMapOvr>
  <p:transition spd="med"/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3528" y="471036"/>
            <a:ext cx="73448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cy" sz="3600" b="1" i="0" u="none" baseline="0" dirty="0">
                <a:solidFill>
                  <a:srgbClr val="1B16F9"/>
                </a:solidFill>
                <a:latin typeface="Zilla Slab" pitchFamily="2" charset="0"/>
                <a:ea typeface="Zilla Slab" pitchFamily="2" charset="0"/>
                <a:cs typeface="Zilla Slab" pitchFamily="2" charset="0"/>
                <a:sym typeface="Zilla Slab" pitchFamily="2" charset="0"/>
              </a:rPr>
              <a:t>Beth pe baech chi a'ch ffrindiau yn mynd i mewn i'r castell hwn?</a:t>
            </a:r>
            <a:endParaRPr lang="cy" sz="3600" b="1" dirty="0">
              <a:solidFill>
                <a:srgbClr val="1B16F9"/>
              </a:solidFill>
              <a:latin typeface="Zilla Slab" pitchFamily="2" charset="0"/>
              <a:ea typeface="Zilla Slab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6324024"/>
            <a:ext cx="1691680" cy="533975"/>
          </a:xfrm>
          <a:prstGeom prst="rect">
            <a:avLst/>
          </a:prstGeom>
        </p:spPr>
      </p:pic>
      <p:pic>
        <p:nvPicPr>
          <p:cNvPr id="9" name="Picture 8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5951" y="148959"/>
            <a:ext cx="1133954" cy="68281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07B41F7-6513-47FE-AD8E-774C065D4C2E}"/>
              </a:ext>
            </a:extLst>
          </p:cNvPr>
          <p:cNvSpPr txBox="1"/>
          <p:nvPr/>
        </p:nvSpPr>
        <p:spPr>
          <a:xfrm>
            <a:off x="8046166" y="218917"/>
            <a:ext cx="918322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Yn</a:t>
            </a:r>
            <a:r>
              <a:rPr lang="en-GB" sz="1100" b="1" dirty="0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 </a:t>
            </a:r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ôl</a:t>
            </a:r>
            <a:r>
              <a:rPr lang="en-GB" sz="1100" b="1" dirty="0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 </a:t>
            </a:r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i’r</a:t>
            </a:r>
            <a:r>
              <a:rPr lang="en-GB" sz="1100" b="1" dirty="0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 </a:t>
            </a:r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Cychwyn</a:t>
            </a:r>
            <a:endParaRPr lang="en-GB" sz="1100" b="1" dirty="0">
              <a:solidFill>
                <a:srgbClr val="2F33EC"/>
              </a:solidFill>
              <a:latin typeface="Zilla Slab SemiBold" pitchFamily="2" charset="0"/>
              <a:ea typeface="Zilla Slab Semi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1819438"/>
      </p:ext>
    </p:extLst>
  </p:cSld>
  <p:clrMapOvr>
    <a:masterClrMapping/>
  </p:clrMapOvr>
  <p:transition spd="med"/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55449" y="2924944"/>
            <a:ext cx="4104456" cy="2308324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r" rtl="0"/>
            <a:r>
              <a:rPr lang="cy" sz="3600" b="1" i="0" u="none" baseline="0">
                <a:solidFill>
                  <a:schemeClr val="bg1"/>
                </a:solidFill>
                <a:latin typeface="Zilla Slab" pitchFamily="2" charset="0"/>
                <a:ea typeface="Zilla Slab" pitchFamily="2" charset="0"/>
                <a:cs typeface="Zilla Slab" pitchFamily="2" charset="0"/>
                <a:sym typeface="Zilla Slab" pitchFamily="2" charset="0"/>
              </a:rPr>
              <a:t>Beth pe baech chi a'ch ffrindiau yn teithio ar draws y llyn?</a:t>
            </a:r>
            <a:endParaRPr lang="cy" sz="3600" b="1" dirty="0">
              <a:solidFill>
                <a:schemeClr val="bg1"/>
              </a:solidFill>
              <a:latin typeface="Zilla Slab" pitchFamily="2" charset="0"/>
              <a:ea typeface="Zilla Slab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6324024"/>
            <a:ext cx="1691680" cy="533975"/>
          </a:xfrm>
          <a:prstGeom prst="rect">
            <a:avLst/>
          </a:prstGeom>
        </p:spPr>
      </p:pic>
      <p:pic>
        <p:nvPicPr>
          <p:cNvPr id="9" name="Picture 8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5951" y="148959"/>
            <a:ext cx="1133954" cy="68281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01DCA33-3DEB-4DD3-9672-BF2B1B3FD1F2}"/>
              </a:ext>
            </a:extLst>
          </p:cNvPr>
          <p:cNvSpPr txBox="1"/>
          <p:nvPr/>
        </p:nvSpPr>
        <p:spPr>
          <a:xfrm>
            <a:off x="8046166" y="218917"/>
            <a:ext cx="918322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Yn</a:t>
            </a:r>
            <a:r>
              <a:rPr lang="en-GB" sz="1100" b="1" dirty="0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 </a:t>
            </a:r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ôl</a:t>
            </a:r>
            <a:r>
              <a:rPr lang="en-GB" sz="1100" b="1" dirty="0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 </a:t>
            </a:r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i’r</a:t>
            </a:r>
            <a:r>
              <a:rPr lang="en-GB" sz="1100" b="1" dirty="0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 </a:t>
            </a:r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Cychwyn</a:t>
            </a:r>
            <a:endParaRPr lang="en-GB" sz="1100" b="1" dirty="0">
              <a:solidFill>
                <a:srgbClr val="2F33EC"/>
              </a:solidFill>
              <a:latin typeface="Zilla Slab SemiBold" pitchFamily="2" charset="0"/>
              <a:ea typeface="Zilla Slab Semi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9256313"/>
      </p:ext>
    </p:extLst>
  </p:cSld>
  <p:clrMapOvr>
    <a:masterClrMapping/>
  </p:clrMapOvr>
  <p:transition spd="med"/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300192" y="980728"/>
            <a:ext cx="2664296" cy="2862322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r" rtl="0"/>
            <a:r>
              <a:rPr lang="cy" sz="3600" b="1" i="0" u="none" baseline="0">
                <a:solidFill>
                  <a:schemeClr val="bg1"/>
                </a:solidFill>
                <a:latin typeface="Zilla Slab" pitchFamily="2" charset="0"/>
                <a:ea typeface="Zilla Slab" pitchFamily="2" charset="0"/>
                <a:cs typeface="Zilla Slab" pitchFamily="2" charset="0"/>
                <a:sym typeface="Zilla Slab" pitchFamily="2" charset="0"/>
              </a:rPr>
              <a:t>Beth pe baech yn byw mewn goleudy drws nesaf i'r môr?</a:t>
            </a:r>
            <a:endParaRPr lang="cy" sz="3600" b="1" dirty="0">
              <a:solidFill>
                <a:schemeClr val="bg1"/>
              </a:solidFill>
              <a:latin typeface="Zilla Slab" pitchFamily="2" charset="0"/>
              <a:ea typeface="Zilla Slab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6324024"/>
            <a:ext cx="1691680" cy="533975"/>
          </a:xfrm>
          <a:prstGeom prst="rect">
            <a:avLst/>
          </a:prstGeom>
        </p:spPr>
      </p:pic>
      <p:pic>
        <p:nvPicPr>
          <p:cNvPr id="9" name="Picture 8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5951" y="148959"/>
            <a:ext cx="1133954" cy="68281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56DABCB-F5F7-42B5-99F3-E9C9E10DA2BE}"/>
              </a:ext>
            </a:extLst>
          </p:cNvPr>
          <p:cNvSpPr txBox="1"/>
          <p:nvPr/>
        </p:nvSpPr>
        <p:spPr>
          <a:xfrm>
            <a:off x="8046166" y="218917"/>
            <a:ext cx="918322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Yn</a:t>
            </a:r>
            <a:r>
              <a:rPr lang="en-GB" sz="1100" b="1" dirty="0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 </a:t>
            </a:r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ôl</a:t>
            </a:r>
            <a:r>
              <a:rPr lang="en-GB" sz="1100" b="1" dirty="0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 </a:t>
            </a:r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i’r</a:t>
            </a:r>
            <a:r>
              <a:rPr lang="en-GB" sz="1100" b="1" dirty="0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 </a:t>
            </a:r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Cychwyn</a:t>
            </a:r>
            <a:endParaRPr lang="en-GB" sz="1100" b="1" dirty="0">
              <a:solidFill>
                <a:srgbClr val="2F33EC"/>
              </a:solidFill>
              <a:latin typeface="Zilla Slab SemiBold" pitchFamily="2" charset="0"/>
              <a:ea typeface="Zilla Slab Semi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7440117"/>
      </p:ext>
    </p:extLst>
  </p:cSld>
  <p:clrMapOvr>
    <a:masterClrMapping/>
  </p:clrMapOvr>
  <p:transition spd="med"/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1560" y="980728"/>
            <a:ext cx="83529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cy" sz="3600" b="1" i="0" u="none" baseline="0">
                <a:solidFill>
                  <a:srgbClr val="1B16F9"/>
                </a:solidFill>
                <a:latin typeface="Zilla Slab" pitchFamily="2" charset="0"/>
                <a:ea typeface="Zilla Slab" pitchFamily="2" charset="0"/>
                <a:cs typeface="Zilla Slab" pitchFamily="2" charset="0"/>
                <a:sym typeface="Zilla Slab" pitchFamily="2" charset="0"/>
              </a:rPr>
              <a:t>Beth pe baech yn mynd i'r traeth ac roedd parti yn cael ei gynnal yno i'r holl anifeiliaid yn y môr?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6324024"/>
            <a:ext cx="1691680" cy="533975"/>
          </a:xfrm>
          <a:prstGeom prst="rect">
            <a:avLst/>
          </a:prstGeom>
        </p:spPr>
      </p:pic>
      <p:pic>
        <p:nvPicPr>
          <p:cNvPr id="9" name="Picture 8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5951" y="148959"/>
            <a:ext cx="1133954" cy="68281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DCE328A-BB04-4E22-8E5D-8DD02F783561}"/>
              </a:ext>
            </a:extLst>
          </p:cNvPr>
          <p:cNvSpPr txBox="1"/>
          <p:nvPr/>
        </p:nvSpPr>
        <p:spPr>
          <a:xfrm>
            <a:off x="8046166" y="218917"/>
            <a:ext cx="918322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Yn</a:t>
            </a:r>
            <a:r>
              <a:rPr lang="en-GB" sz="1100" b="1" dirty="0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 </a:t>
            </a:r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ôl</a:t>
            </a:r>
            <a:r>
              <a:rPr lang="en-GB" sz="1100" b="1" dirty="0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 </a:t>
            </a:r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i’r</a:t>
            </a:r>
            <a:r>
              <a:rPr lang="en-GB" sz="1100" b="1" dirty="0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 </a:t>
            </a:r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Cychwyn</a:t>
            </a:r>
            <a:endParaRPr lang="en-GB" sz="1100" b="1" dirty="0">
              <a:solidFill>
                <a:srgbClr val="2F33EC"/>
              </a:solidFill>
              <a:latin typeface="Zilla Slab SemiBold" pitchFamily="2" charset="0"/>
              <a:ea typeface="Zilla Slab Semi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819192"/>
      </p:ext>
    </p:extLst>
  </p:cSld>
  <p:clrMapOvr>
    <a:masterClrMapping/>
  </p:clrMapOvr>
  <p:transition spd="med"/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7504" y="5157192"/>
            <a:ext cx="4464496" cy="156966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 rtl="0"/>
            <a:r>
              <a:rPr lang="cy" sz="2400" b="1" i="0" u="none" baseline="0" dirty="0">
                <a:solidFill>
                  <a:schemeClr val="bg1"/>
                </a:solidFill>
                <a:latin typeface="Zilla Slab" pitchFamily="2" charset="0"/>
                <a:ea typeface="Zilla Slab" pitchFamily="2" charset="0"/>
                <a:cs typeface="Zilla Slab" pitchFamily="2" charset="0"/>
                <a:sym typeface="Zilla Slab" pitchFamily="2" charset="0"/>
              </a:rPr>
              <a:t>Beth pe baech yn dod yn brif ddylunydd yn y Ganolfan Genedlaethol ar gyfer Teganau Newydd Sbon?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6324024"/>
            <a:ext cx="1691680" cy="533975"/>
          </a:xfrm>
          <a:prstGeom prst="rect">
            <a:avLst/>
          </a:prstGeom>
        </p:spPr>
      </p:pic>
      <p:pic>
        <p:nvPicPr>
          <p:cNvPr id="9" name="Picture 8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5951" y="148959"/>
            <a:ext cx="1133954" cy="68281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E9BB871-DD65-481C-970A-9DF9BF51971C}"/>
              </a:ext>
            </a:extLst>
          </p:cNvPr>
          <p:cNvSpPr txBox="1"/>
          <p:nvPr/>
        </p:nvSpPr>
        <p:spPr>
          <a:xfrm>
            <a:off x="8046166" y="218917"/>
            <a:ext cx="918322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Yn</a:t>
            </a:r>
            <a:r>
              <a:rPr lang="en-GB" sz="1100" b="1" dirty="0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 </a:t>
            </a:r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ôl</a:t>
            </a:r>
            <a:r>
              <a:rPr lang="en-GB" sz="1100" b="1" dirty="0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 </a:t>
            </a:r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i’r</a:t>
            </a:r>
            <a:r>
              <a:rPr lang="en-GB" sz="1100" b="1" dirty="0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 </a:t>
            </a:r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Cychwyn</a:t>
            </a:r>
            <a:endParaRPr lang="en-GB" sz="1100" b="1" dirty="0">
              <a:solidFill>
                <a:srgbClr val="2F33EC"/>
              </a:solidFill>
              <a:latin typeface="Zilla Slab SemiBold" pitchFamily="2" charset="0"/>
              <a:ea typeface="Zilla Slab Semi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9544636"/>
      </p:ext>
    </p:extLst>
  </p:cSld>
  <p:clrMapOvr>
    <a:masterClrMapping/>
  </p:clrMapOvr>
  <p:transition spd="med"/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498"/>
            <a:ext cx="9144000" cy="688049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7544" y="3995678"/>
            <a:ext cx="2664296" cy="2862322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 rtl="0"/>
            <a:r>
              <a:rPr lang="cy" sz="3600" b="1" i="0" u="none" baseline="0">
                <a:solidFill>
                  <a:schemeClr val="bg1"/>
                </a:solidFill>
                <a:latin typeface="Zilla Slab" pitchFamily="2" charset="0"/>
                <a:ea typeface="Zilla Slab" pitchFamily="2" charset="0"/>
                <a:cs typeface="Zilla Slab" pitchFamily="2" charset="0"/>
                <a:sym typeface="Zilla Slab" pitchFamily="2" charset="0"/>
              </a:rPr>
              <a:t>Beth pe bai eich triniwr gwallt yn fwnci?</a:t>
            </a:r>
            <a:endParaRPr lang="cy" sz="3600" b="1" dirty="0">
              <a:solidFill>
                <a:schemeClr val="bg1"/>
              </a:solidFill>
              <a:latin typeface="Zilla Slab" pitchFamily="2" charset="0"/>
              <a:ea typeface="Zilla Slab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6324024"/>
            <a:ext cx="1691680" cy="533975"/>
          </a:xfrm>
          <a:prstGeom prst="rect">
            <a:avLst/>
          </a:prstGeom>
        </p:spPr>
      </p:pic>
      <p:pic>
        <p:nvPicPr>
          <p:cNvPr id="9" name="Picture 8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5951" y="148959"/>
            <a:ext cx="1133954" cy="68281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F9938C2-DEE1-4CB3-AF72-7F87EE868652}"/>
              </a:ext>
            </a:extLst>
          </p:cNvPr>
          <p:cNvSpPr txBox="1"/>
          <p:nvPr/>
        </p:nvSpPr>
        <p:spPr>
          <a:xfrm>
            <a:off x="8046166" y="218917"/>
            <a:ext cx="918322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Yn</a:t>
            </a:r>
            <a:r>
              <a:rPr lang="en-GB" sz="1100" b="1" dirty="0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 </a:t>
            </a:r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ôl</a:t>
            </a:r>
            <a:r>
              <a:rPr lang="en-GB" sz="1100" b="1" dirty="0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 </a:t>
            </a:r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i’r</a:t>
            </a:r>
            <a:r>
              <a:rPr lang="en-GB" sz="1100" b="1" dirty="0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 </a:t>
            </a:r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Cychwyn</a:t>
            </a:r>
            <a:endParaRPr lang="en-GB" sz="1100" b="1" dirty="0">
              <a:solidFill>
                <a:srgbClr val="2F33EC"/>
              </a:solidFill>
              <a:latin typeface="Zilla Slab SemiBold" pitchFamily="2" charset="0"/>
              <a:ea typeface="Zilla Slab Semi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1483576"/>
      </p:ext>
    </p:extLst>
  </p:cSld>
  <p:clrMapOvr>
    <a:masterClrMapping/>
  </p:clrMapOvr>
  <p:transition spd="med"/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5536" y="148959"/>
            <a:ext cx="6552728" cy="1384995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 rtl="0"/>
            <a:r>
              <a:rPr lang="cy" sz="2800" b="1" i="0" u="none" baseline="0">
                <a:solidFill>
                  <a:schemeClr val="bg1"/>
                </a:solidFill>
                <a:latin typeface="Zilla Slab" pitchFamily="2" charset="0"/>
                <a:ea typeface="Zilla Slab" pitchFamily="2" charset="0"/>
                <a:cs typeface="Zilla Slab" pitchFamily="2" charset="0"/>
                <a:sym typeface="Zilla Slab" pitchFamily="2" charset="0"/>
              </a:rPr>
              <a:t>Beth pe baech yn gallu mynd â'ch ffrindiau ar wyliau? I ble fyddech chi'n mynd? Beth fyddech chi'n ei wneud?</a:t>
            </a:r>
            <a:endParaRPr lang="cy" sz="2800" b="1" dirty="0">
              <a:solidFill>
                <a:schemeClr val="bg1"/>
              </a:solidFill>
              <a:latin typeface="Zilla Slab" pitchFamily="2" charset="0"/>
              <a:ea typeface="Zilla Slab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6324024"/>
            <a:ext cx="1691680" cy="533975"/>
          </a:xfrm>
          <a:prstGeom prst="rect">
            <a:avLst/>
          </a:prstGeom>
        </p:spPr>
      </p:pic>
      <p:pic>
        <p:nvPicPr>
          <p:cNvPr id="9" name="Picture 8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5951" y="148959"/>
            <a:ext cx="1133954" cy="68281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86C2DE5-5753-450B-8EC6-C757A1C7EEF5}"/>
              </a:ext>
            </a:extLst>
          </p:cNvPr>
          <p:cNvSpPr txBox="1"/>
          <p:nvPr/>
        </p:nvSpPr>
        <p:spPr>
          <a:xfrm>
            <a:off x="8046166" y="218917"/>
            <a:ext cx="918322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Yn</a:t>
            </a:r>
            <a:r>
              <a:rPr lang="en-GB" sz="1100" b="1" dirty="0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 </a:t>
            </a:r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ôl</a:t>
            </a:r>
            <a:r>
              <a:rPr lang="en-GB" sz="1100" b="1" dirty="0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 </a:t>
            </a:r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i’r</a:t>
            </a:r>
            <a:r>
              <a:rPr lang="en-GB" sz="1100" b="1" dirty="0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 </a:t>
            </a:r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Cychwyn</a:t>
            </a:r>
            <a:endParaRPr lang="en-GB" sz="1100" b="1" dirty="0">
              <a:solidFill>
                <a:srgbClr val="2F33EC"/>
              </a:solidFill>
              <a:latin typeface="Zilla Slab SemiBold" pitchFamily="2" charset="0"/>
              <a:ea typeface="Zilla Slab Semi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6379342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9552" y="231605"/>
            <a:ext cx="7069294" cy="1200329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 rtl="0"/>
            <a:r>
              <a:rPr lang="cy" sz="3600" b="1" i="0" u="none" baseline="0">
                <a:solidFill>
                  <a:schemeClr val="bg1"/>
                </a:solidFill>
                <a:latin typeface="Zilla Slab" pitchFamily="2" charset="0"/>
                <a:ea typeface="Zilla Slab" pitchFamily="2" charset="0"/>
                <a:cs typeface="Zilla Slab" pitchFamily="2" charset="0"/>
                <a:sym typeface="Zilla Slab" pitchFamily="2" charset="0"/>
              </a:rPr>
              <a:t>Beth pe baech yn dod o hyd i ogof gudd yng nghanol yr ynys hon?</a:t>
            </a:r>
            <a:endParaRPr lang="cy" sz="3600" b="1" dirty="0">
              <a:solidFill>
                <a:schemeClr val="bg1"/>
              </a:solidFill>
              <a:latin typeface="Zilla Slab" pitchFamily="2" charset="0"/>
              <a:ea typeface="Zilla Slab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6324024"/>
            <a:ext cx="1691680" cy="533975"/>
          </a:xfrm>
          <a:prstGeom prst="rect">
            <a:avLst/>
          </a:prstGeom>
        </p:spPr>
      </p:pic>
      <p:pic>
        <p:nvPicPr>
          <p:cNvPr id="9" name="Picture 8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5951" y="148959"/>
            <a:ext cx="1133954" cy="68281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404AEAD-118D-4A1A-894E-9A007A43EB73}"/>
              </a:ext>
            </a:extLst>
          </p:cNvPr>
          <p:cNvSpPr txBox="1"/>
          <p:nvPr/>
        </p:nvSpPr>
        <p:spPr>
          <a:xfrm>
            <a:off x="8046166" y="218917"/>
            <a:ext cx="918322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Yn</a:t>
            </a:r>
            <a:r>
              <a:rPr lang="en-GB" sz="1100" b="1" dirty="0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 </a:t>
            </a:r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ôl</a:t>
            </a:r>
            <a:r>
              <a:rPr lang="en-GB" sz="1100" b="1" dirty="0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 </a:t>
            </a:r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i’r</a:t>
            </a:r>
            <a:r>
              <a:rPr lang="en-GB" sz="1100" b="1" dirty="0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 </a:t>
            </a:r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Cychwyn</a:t>
            </a:r>
            <a:endParaRPr lang="en-GB" sz="1100" b="1" dirty="0">
              <a:solidFill>
                <a:srgbClr val="2F33EC"/>
              </a:solidFill>
              <a:latin typeface="Zilla Slab SemiBold" pitchFamily="2" charset="0"/>
              <a:ea typeface="Zilla Slab Semi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0232933"/>
      </p:ext>
    </p:extLst>
  </p:cSld>
  <p:clrMapOvr>
    <a:masterClrMapping/>
  </p:clrMapOvr>
  <p:transition spd="med"/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164288" y="1176853"/>
            <a:ext cx="1813213" cy="3970318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r" rtl="0"/>
            <a:r>
              <a:rPr lang="cy" sz="3600" b="1" i="0" u="none" baseline="0" dirty="0">
                <a:solidFill>
                  <a:schemeClr val="bg1"/>
                </a:solidFill>
                <a:latin typeface="Zilla Slab" pitchFamily="2" charset="0"/>
                <a:ea typeface="Zilla Slab" pitchFamily="2" charset="0"/>
                <a:cs typeface="Zilla Slab" pitchFamily="2" charset="0"/>
                <a:sym typeface="Zilla Slab" pitchFamily="2" charset="0"/>
              </a:rPr>
              <a:t>Beth pe bai adar yn gallu nofio a physgod yn gallu hedfan?</a:t>
            </a:r>
            <a:endParaRPr lang="cy" sz="3600" b="1" dirty="0">
              <a:solidFill>
                <a:schemeClr val="bg1"/>
              </a:solidFill>
              <a:latin typeface="Zilla Slab" pitchFamily="2" charset="0"/>
              <a:ea typeface="Zilla Slab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6324024"/>
            <a:ext cx="1691680" cy="533975"/>
          </a:xfrm>
          <a:prstGeom prst="rect">
            <a:avLst/>
          </a:prstGeom>
        </p:spPr>
      </p:pic>
      <p:pic>
        <p:nvPicPr>
          <p:cNvPr id="9" name="Picture 8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5951" y="148959"/>
            <a:ext cx="1133954" cy="68281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D64CA45-DCE2-4F4D-8A5E-50D1A4E78C1E}"/>
              </a:ext>
            </a:extLst>
          </p:cNvPr>
          <p:cNvSpPr txBox="1"/>
          <p:nvPr/>
        </p:nvSpPr>
        <p:spPr>
          <a:xfrm>
            <a:off x="8046166" y="218917"/>
            <a:ext cx="918322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Yn</a:t>
            </a:r>
            <a:r>
              <a:rPr lang="en-GB" sz="1100" b="1" dirty="0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 </a:t>
            </a:r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ôl</a:t>
            </a:r>
            <a:r>
              <a:rPr lang="en-GB" sz="1100" b="1" dirty="0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 </a:t>
            </a:r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i’r</a:t>
            </a:r>
            <a:r>
              <a:rPr lang="en-GB" sz="1100" b="1" dirty="0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 </a:t>
            </a:r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Cychwyn</a:t>
            </a:r>
            <a:endParaRPr lang="en-GB" sz="1100" b="1" dirty="0">
              <a:solidFill>
                <a:srgbClr val="2F33EC"/>
              </a:solidFill>
              <a:latin typeface="Zilla Slab SemiBold" pitchFamily="2" charset="0"/>
              <a:ea typeface="Zilla Slab Semi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16369"/>
      </p:ext>
    </p:extLst>
  </p:cSld>
  <p:clrMapOvr>
    <a:masterClrMapping/>
  </p:clrMapOvr>
  <p:transition spd="med"/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512" y="133400"/>
            <a:ext cx="2592288" cy="1815882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 rtl="0"/>
            <a:r>
              <a:rPr lang="cy" sz="2800" b="1" i="0" u="none" baseline="0">
                <a:solidFill>
                  <a:schemeClr val="bg1"/>
                </a:solidFill>
                <a:latin typeface="Zilla Slab" pitchFamily="2" charset="0"/>
                <a:ea typeface="Zilla Slab" pitchFamily="2" charset="0"/>
                <a:cs typeface="Zilla Slab" pitchFamily="2" charset="0"/>
                <a:sym typeface="Zilla Slab" pitchFamily="2" charset="0"/>
              </a:rPr>
              <a:t>Beth pe bai pysgod yn sefydlu eu dinasoedd tanddwr eu hunain?</a:t>
            </a:r>
            <a:endParaRPr lang="cy" sz="2800" b="1" dirty="0">
              <a:solidFill>
                <a:schemeClr val="bg1"/>
              </a:solidFill>
              <a:latin typeface="Zilla Slab" pitchFamily="2" charset="0"/>
              <a:ea typeface="Zilla Slab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6324024"/>
            <a:ext cx="1691680" cy="533975"/>
          </a:xfrm>
          <a:prstGeom prst="rect">
            <a:avLst/>
          </a:prstGeom>
        </p:spPr>
      </p:pic>
      <p:pic>
        <p:nvPicPr>
          <p:cNvPr id="9" name="Picture 8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5951" y="148959"/>
            <a:ext cx="1133954" cy="68281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869E53D-EDD0-4C4A-B5DC-2F2161F32CF1}"/>
              </a:ext>
            </a:extLst>
          </p:cNvPr>
          <p:cNvSpPr txBox="1"/>
          <p:nvPr/>
        </p:nvSpPr>
        <p:spPr>
          <a:xfrm>
            <a:off x="8046166" y="218917"/>
            <a:ext cx="918322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Yn</a:t>
            </a:r>
            <a:r>
              <a:rPr lang="en-GB" sz="1100" b="1" dirty="0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 </a:t>
            </a:r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ôl</a:t>
            </a:r>
            <a:r>
              <a:rPr lang="en-GB" sz="1100" b="1" dirty="0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 </a:t>
            </a:r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i’r</a:t>
            </a:r>
            <a:r>
              <a:rPr lang="en-GB" sz="1100" b="1" dirty="0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 </a:t>
            </a:r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Cychwyn</a:t>
            </a:r>
            <a:endParaRPr lang="en-GB" sz="1100" b="1" dirty="0">
              <a:solidFill>
                <a:srgbClr val="2F33EC"/>
              </a:solidFill>
              <a:latin typeface="Zilla Slab SemiBold" pitchFamily="2" charset="0"/>
              <a:ea typeface="Zilla Slab Semi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9561900"/>
      </p:ext>
    </p:extLst>
  </p:cSld>
  <p:clrMapOvr>
    <a:masterClrMapping/>
  </p:clrMapOvr>
  <p:transition spd="med"/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012"/>
            <a:ext cx="9144000" cy="68660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5536" y="404664"/>
            <a:ext cx="741674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cy" sz="3600" b="1" i="0" u="none" baseline="0" dirty="0">
                <a:solidFill>
                  <a:srgbClr val="1B16F9"/>
                </a:solidFill>
                <a:latin typeface="Zilla Slab" pitchFamily="2" charset="0"/>
                <a:ea typeface="Zilla Slab" pitchFamily="2" charset="0"/>
                <a:cs typeface="Zilla Slab" pitchFamily="2" charset="0"/>
                <a:sym typeface="Zilla Slab" pitchFamily="2" charset="0"/>
              </a:rPr>
              <a:t>Beth pe bai gan anifeiliaid eu bwytai eu hunain yr oeddent yn bwyta ynddynt? Sut beth fyddent?</a:t>
            </a:r>
            <a:endParaRPr lang="cy" sz="3600" b="1" dirty="0">
              <a:solidFill>
                <a:srgbClr val="1B16F9"/>
              </a:solidFill>
              <a:latin typeface="Zilla Slab" pitchFamily="2" charset="0"/>
              <a:ea typeface="Zilla Slab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6324024"/>
            <a:ext cx="1691680" cy="533975"/>
          </a:xfrm>
          <a:prstGeom prst="rect">
            <a:avLst/>
          </a:prstGeom>
        </p:spPr>
      </p:pic>
      <p:pic>
        <p:nvPicPr>
          <p:cNvPr id="10" name="Picture 9">
            <a:hlinkClick r:id="rId5" action="ppaction://hlinksldjump"/>
            <a:extLst>
              <a:ext uri="{FF2B5EF4-FFF2-40B4-BE49-F238E27FC236}">
                <a16:creationId xmlns:a16="http://schemas.microsoft.com/office/drawing/2014/main" id="{26ABC66B-D34B-4767-B5D2-B7256B3675C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5951" y="148959"/>
            <a:ext cx="1133954" cy="68281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E3D80B9-B989-4D42-86E7-D37B30CC150F}"/>
              </a:ext>
            </a:extLst>
          </p:cNvPr>
          <p:cNvSpPr txBox="1"/>
          <p:nvPr/>
        </p:nvSpPr>
        <p:spPr>
          <a:xfrm>
            <a:off x="8046166" y="218917"/>
            <a:ext cx="918322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Yn</a:t>
            </a:r>
            <a:r>
              <a:rPr lang="en-GB" sz="1100" b="1" dirty="0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 </a:t>
            </a:r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ôl</a:t>
            </a:r>
            <a:r>
              <a:rPr lang="en-GB" sz="1100" b="1" dirty="0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 </a:t>
            </a:r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i’r</a:t>
            </a:r>
            <a:r>
              <a:rPr lang="en-GB" sz="1100" b="1" dirty="0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 </a:t>
            </a:r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Cychwyn</a:t>
            </a:r>
            <a:endParaRPr lang="en-GB" sz="1100" b="1" dirty="0">
              <a:solidFill>
                <a:srgbClr val="2F33EC"/>
              </a:solidFill>
              <a:latin typeface="Zilla Slab SemiBold" pitchFamily="2" charset="0"/>
              <a:ea typeface="Zilla Slab Semi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3879030"/>
      </p:ext>
    </p:extLst>
  </p:cSld>
  <p:clrMapOvr>
    <a:masterClrMapping/>
  </p:clrMapOvr>
  <p:transition spd="med"/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3528" y="332656"/>
            <a:ext cx="2520280" cy="3046988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 rtl="0"/>
            <a:r>
              <a:rPr lang="cy" sz="2400" b="1" i="0" u="none" baseline="0">
                <a:solidFill>
                  <a:schemeClr val="bg1"/>
                </a:solidFill>
                <a:latin typeface="Zilla Slab" pitchFamily="2" charset="0"/>
                <a:ea typeface="Zilla Slab" pitchFamily="2" charset="0"/>
                <a:cs typeface="Zilla Slab" pitchFamily="2" charset="0"/>
                <a:sym typeface="Zilla Slab" pitchFamily="2" charset="0"/>
              </a:rPr>
              <a:t>Beth pe bai gennych wasg argraffu yn eich ystafell wely a gallech argraffu cymaint o arian ag yr hoffech? Ar beth fyddech chi'n gwario'r arian?</a:t>
            </a:r>
            <a:endParaRPr lang="cy" sz="2400" b="1" dirty="0">
              <a:solidFill>
                <a:schemeClr val="bg1"/>
              </a:solidFill>
              <a:latin typeface="Zilla Slab" pitchFamily="2" charset="0"/>
              <a:ea typeface="Zilla Slab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6324024"/>
            <a:ext cx="1691680" cy="533975"/>
          </a:xfrm>
          <a:prstGeom prst="rect">
            <a:avLst/>
          </a:prstGeom>
        </p:spPr>
      </p:pic>
      <p:pic>
        <p:nvPicPr>
          <p:cNvPr id="7" name="Picture 6">
            <a:hlinkClick r:id="rId5" action="ppaction://hlinksldjump"/>
            <a:extLst>
              <a:ext uri="{FF2B5EF4-FFF2-40B4-BE49-F238E27FC236}">
                <a16:creationId xmlns:a16="http://schemas.microsoft.com/office/drawing/2014/main" id="{F78027A4-6E15-40A7-9530-CC3F35C5966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5951" y="148959"/>
            <a:ext cx="1133954" cy="68281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06A3E16-93C5-45A6-A738-9DEEEBDB98BF}"/>
              </a:ext>
            </a:extLst>
          </p:cNvPr>
          <p:cNvSpPr txBox="1"/>
          <p:nvPr/>
        </p:nvSpPr>
        <p:spPr>
          <a:xfrm>
            <a:off x="8046166" y="218917"/>
            <a:ext cx="918322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Yn</a:t>
            </a:r>
            <a:r>
              <a:rPr lang="en-GB" sz="1100" b="1" dirty="0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 </a:t>
            </a:r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ôl</a:t>
            </a:r>
            <a:r>
              <a:rPr lang="en-GB" sz="1100" b="1" dirty="0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 </a:t>
            </a:r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i’r</a:t>
            </a:r>
            <a:r>
              <a:rPr lang="en-GB" sz="1100" b="1" dirty="0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 </a:t>
            </a:r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Cychwyn</a:t>
            </a:r>
            <a:endParaRPr lang="en-GB" sz="1100" b="1" dirty="0">
              <a:solidFill>
                <a:srgbClr val="2F33EC"/>
              </a:solidFill>
              <a:latin typeface="Zilla Slab SemiBold" pitchFamily="2" charset="0"/>
              <a:ea typeface="Zilla Slab Semi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1345925"/>
      </p:ext>
    </p:extLst>
  </p:cSld>
  <p:clrMapOvr>
    <a:masterClrMapping/>
  </p:clrMapOvr>
  <p:transition spd="med"/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512" y="332656"/>
            <a:ext cx="3456384" cy="353943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 rtl="0"/>
            <a:r>
              <a:rPr lang="cy" sz="3200" b="1" i="0" u="none" baseline="0">
                <a:solidFill>
                  <a:schemeClr val="bg1"/>
                </a:solidFill>
                <a:latin typeface="Zilla Slab" pitchFamily="2" charset="0"/>
                <a:ea typeface="Zilla Slab" pitchFamily="2" charset="0"/>
                <a:cs typeface="Zilla Slab" pitchFamily="2" charset="0"/>
                <a:sym typeface="Zilla Slab" pitchFamily="2" charset="0"/>
              </a:rPr>
              <a:t>Beth pe baech yn anturiaethwr a'i swydd oedd teithio o amgylch y byd yn darganfod lleoedd newydd?</a:t>
            </a:r>
            <a:endParaRPr lang="cy" sz="3200" b="1" dirty="0">
              <a:solidFill>
                <a:schemeClr val="bg1"/>
              </a:solidFill>
              <a:latin typeface="Zilla Slab" pitchFamily="2" charset="0"/>
              <a:ea typeface="Zilla Slab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6324024"/>
            <a:ext cx="1691680" cy="533975"/>
          </a:xfrm>
          <a:prstGeom prst="rect">
            <a:avLst/>
          </a:prstGeom>
        </p:spPr>
      </p:pic>
      <p:pic>
        <p:nvPicPr>
          <p:cNvPr id="7" name="Picture 6">
            <a:hlinkClick r:id="rId5" action="ppaction://hlinksldjump"/>
            <a:extLst>
              <a:ext uri="{FF2B5EF4-FFF2-40B4-BE49-F238E27FC236}">
                <a16:creationId xmlns:a16="http://schemas.microsoft.com/office/drawing/2014/main" id="{F828225B-C34F-43F4-9AA6-FF99738BC9B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5951" y="148959"/>
            <a:ext cx="1133954" cy="68281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BC2A8C8-3388-46E1-941E-1CFE98C2E7AA}"/>
              </a:ext>
            </a:extLst>
          </p:cNvPr>
          <p:cNvSpPr txBox="1"/>
          <p:nvPr/>
        </p:nvSpPr>
        <p:spPr>
          <a:xfrm>
            <a:off x="8046166" y="218917"/>
            <a:ext cx="918322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Yn</a:t>
            </a:r>
            <a:r>
              <a:rPr lang="en-GB" sz="1100" b="1" dirty="0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 </a:t>
            </a:r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ôl</a:t>
            </a:r>
            <a:r>
              <a:rPr lang="en-GB" sz="1100" b="1" dirty="0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 </a:t>
            </a:r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i’r</a:t>
            </a:r>
            <a:r>
              <a:rPr lang="en-GB" sz="1100" b="1" dirty="0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 </a:t>
            </a:r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Cychwyn</a:t>
            </a:r>
            <a:endParaRPr lang="en-GB" sz="1100" b="1" dirty="0">
              <a:solidFill>
                <a:srgbClr val="2F33EC"/>
              </a:solidFill>
              <a:latin typeface="Zilla Slab SemiBold" pitchFamily="2" charset="0"/>
              <a:ea typeface="Zilla Slab Semi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866303"/>
      </p:ext>
    </p:extLst>
  </p:cSld>
  <p:clrMapOvr>
    <a:masterClrMapping/>
  </p:clrMapOvr>
  <p:transition spd="med"/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8689" y="142886"/>
            <a:ext cx="51733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cy" sz="3600" b="1" i="0" u="none" baseline="0">
                <a:solidFill>
                  <a:srgbClr val="1B16F9"/>
                </a:solidFill>
                <a:latin typeface="Zilla Slab" pitchFamily="2" charset="0"/>
                <a:ea typeface="Zilla Slab" pitchFamily="2" charset="0"/>
                <a:cs typeface="Zilla Slab" pitchFamily="2" charset="0"/>
                <a:sym typeface="Zilla Slab" pitchFamily="2" charset="0"/>
              </a:rPr>
              <a:t>Beth pe baech yn gallu dylunio eich ysgol eich hun?</a:t>
            </a:r>
            <a:endParaRPr lang="cy" sz="3600" b="1" dirty="0">
              <a:solidFill>
                <a:srgbClr val="1B16F9"/>
              </a:solidFill>
              <a:latin typeface="Zilla Slab" pitchFamily="2" charset="0"/>
              <a:ea typeface="Zilla Slab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6324024"/>
            <a:ext cx="1691680" cy="533975"/>
          </a:xfrm>
          <a:prstGeom prst="rect">
            <a:avLst/>
          </a:prstGeom>
        </p:spPr>
      </p:pic>
      <p:pic>
        <p:nvPicPr>
          <p:cNvPr id="7" name="Picture 6">
            <a:hlinkClick r:id="rId5" action="ppaction://hlinksldjump"/>
            <a:extLst>
              <a:ext uri="{FF2B5EF4-FFF2-40B4-BE49-F238E27FC236}">
                <a16:creationId xmlns:a16="http://schemas.microsoft.com/office/drawing/2014/main" id="{FAD606A6-C8B3-4847-B86B-D9EA383D343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5951" y="148959"/>
            <a:ext cx="1133954" cy="68281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949CA5E-E9CC-4259-A7CF-EBCF9DEA8C38}"/>
              </a:ext>
            </a:extLst>
          </p:cNvPr>
          <p:cNvSpPr txBox="1"/>
          <p:nvPr/>
        </p:nvSpPr>
        <p:spPr>
          <a:xfrm>
            <a:off x="8046166" y="218917"/>
            <a:ext cx="918322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100" b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Yn ôl i’r Cychwyn</a:t>
            </a:r>
            <a:endParaRPr lang="en-GB" sz="1100" b="1" dirty="0">
              <a:solidFill>
                <a:srgbClr val="2F33EC"/>
              </a:solidFill>
              <a:latin typeface="Zilla Slab SemiBold" pitchFamily="2" charset="0"/>
              <a:ea typeface="Zilla Slab Semi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7168338"/>
      </p:ext>
    </p:extLst>
  </p:cSld>
  <p:clrMapOvr>
    <a:masterClrMapping/>
  </p:clrMapOvr>
  <p:transition spd="med"/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15816" y="2551837"/>
            <a:ext cx="58326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cy" sz="3600" b="1" i="0" u="none" baseline="0">
                <a:solidFill>
                  <a:srgbClr val="1B16F9"/>
                </a:solidFill>
                <a:latin typeface="Zilla Slab" pitchFamily="2" charset="0"/>
                <a:ea typeface="Zilla Slab" pitchFamily="2" charset="0"/>
                <a:cs typeface="Zilla Slab" pitchFamily="2" charset="0"/>
                <a:sym typeface="Zilla Slab" pitchFamily="2" charset="0"/>
              </a:rPr>
              <a:t>Beth pe bai'n rhaid i chi feddwl am eich cwestiwn 'Beth pe...' eich hun?</a:t>
            </a:r>
            <a:endParaRPr lang="cy" sz="3600" b="1" dirty="0">
              <a:solidFill>
                <a:srgbClr val="1B16F9"/>
              </a:solidFill>
              <a:latin typeface="Zilla Slab" pitchFamily="2" charset="0"/>
              <a:ea typeface="Zilla Slab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6324024"/>
            <a:ext cx="1691680" cy="533975"/>
          </a:xfrm>
          <a:prstGeom prst="rect">
            <a:avLst/>
          </a:prstGeom>
        </p:spPr>
      </p:pic>
      <p:pic>
        <p:nvPicPr>
          <p:cNvPr id="7" name="Picture 6">
            <a:hlinkClick r:id="rId5" action="ppaction://hlinksldjump"/>
            <a:extLst>
              <a:ext uri="{FF2B5EF4-FFF2-40B4-BE49-F238E27FC236}">
                <a16:creationId xmlns:a16="http://schemas.microsoft.com/office/drawing/2014/main" id="{F1002AE1-2125-4D68-8A66-193381225D1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5951" y="148959"/>
            <a:ext cx="1133954" cy="68281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6DE35C9-8C68-4609-A2BD-86859B8A7504}"/>
              </a:ext>
            </a:extLst>
          </p:cNvPr>
          <p:cNvSpPr txBox="1"/>
          <p:nvPr/>
        </p:nvSpPr>
        <p:spPr>
          <a:xfrm>
            <a:off x="8046166" y="218917"/>
            <a:ext cx="918322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Yn</a:t>
            </a:r>
            <a:r>
              <a:rPr lang="en-GB" sz="1100" b="1" dirty="0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 </a:t>
            </a:r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ôl</a:t>
            </a:r>
            <a:r>
              <a:rPr lang="en-GB" sz="1100" b="1" dirty="0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 </a:t>
            </a:r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i’r</a:t>
            </a:r>
            <a:r>
              <a:rPr lang="en-GB" sz="1100" b="1" dirty="0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 </a:t>
            </a:r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Cychwyn</a:t>
            </a:r>
            <a:endParaRPr lang="en-GB" sz="1100" b="1" dirty="0">
              <a:solidFill>
                <a:srgbClr val="2F33EC"/>
              </a:solidFill>
              <a:latin typeface="Zilla Slab SemiBold" pitchFamily="2" charset="0"/>
              <a:ea typeface="Zilla Slab Semi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6877333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66" y="-1910"/>
            <a:ext cx="9154666" cy="68599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512" y="4005064"/>
            <a:ext cx="663006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cy" sz="3600" b="1" i="0" u="none" baseline="0" dirty="0">
                <a:solidFill>
                  <a:srgbClr val="1B16F9"/>
                </a:solidFill>
                <a:latin typeface="Zilla Slab" pitchFamily="2" charset="0"/>
                <a:ea typeface="Zilla Slab" pitchFamily="2" charset="0"/>
                <a:cs typeface="Zilla Slab" pitchFamily="2" charset="0"/>
                <a:sym typeface="Zilla Slab" pitchFamily="2" charset="0"/>
              </a:rPr>
              <a:t>Beth pe bai gennych las y dorlan a oedd yn byw ar eich ysgwydd ac yn gallu siarad gyda chi?</a:t>
            </a:r>
            <a:endParaRPr lang="cy" sz="3600" b="1" dirty="0">
              <a:solidFill>
                <a:srgbClr val="1B16F9"/>
              </a:solidFill>
              <a:latin typeface="Zilla Slab" pitchFamily="2" charset="0"/>
              <a:ea typeface="Zilla Slab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6324024"/>
            <a:ext cx="1691680" cy="533975"/>
          </a:xfrm>
          <a:prstGeom prst="rect">
            <a:avLst/>
          </a:prstGeom>
        </p:spPr>
      </p:pic>
      <p:pic>
        <p:nvPicPr>
          <p:cNvPr id="9" name="Picture 8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5951" y="148959"/>
            <a:ext cx="1133954" cy="68281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8D6DAF8-81AC-4226-9C43-DBC6F8F6ED86}"/>
              </a:ext>
            </a:extLst>
          </p:cNvPr>
          <p:cNvSpPr txBox="1"/>
          <p:nvPr/>
        </p:nvSpPr>
        <p:spPr>
          <a:xfrm>
            <a:off x="8046166" y="218917"/>
            <a:ext cx="918322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Yn</a:t>
            </a:r>
            <a:r>
              <a:rPr lang="en-GB" sz="1100" b="1" dirty="0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 </a:t>
            </a:r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ôl</a:t>
            </a:r>
            <a:r>
              <a:rPr lang="en-GB" sz="1100" b="1" dirty="0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 </a:t>
            </a:r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i’r</a:t>
            </a:r>
            <a:r>
              <a:rPr lang="en-GB" sz="1100" b="1" dirty="0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 </a:t>
            </a:r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Cychwyn</a:t>
            </a:r>
            <a:endParaRPr lang="en-GB" sz="1100" b="1" dirty="0">
              <a:solidFill>
                <a:srgbClr val="2F33EC"/>
              </a:solidFill>
              <a:latin typeface="Zilla Slab SemiBold" pitchFamily="2" charset="0"/>
              <a:ea typeface="Zilla Slab Semi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1178468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512" y="148959"/>
            <a:ext cx="2016224" cy="3970318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 rtl="0"/>
            <a:r>
              <a:rPr lang="cy" sz="3600" b="1" i="0" u="none" baseline="0">
                <a:solidFill>
                  <a:schemeClr val="bg1"/>
                </a:solidFill>
                <a:latin typeface="Zilla Slab" pitchFamily="2" charset="0"/>
                <a:ea typeface="Zilla Slab" pitchFamily="2" charset="0"/>
                <a:cs typeface="Zilla Slab" pitchFamily="2" charset="0"/>
                <a:sym typeface="Zilla Slab" pitchFamily="2" charset="0"/>
              </a:rPr>
              <a:t>Beth pe baech yn gallu neidio fel broga coeden?</a:t>
            </a:r>
            <a:endParaRPr lang="cy" sz="3600" b="1" dirty="0">
              <a:solidFill>
                <a:schemeClr val="bg1"/>
              </a:solidFill>
              <a:latin typeface="Zilla Slab" pitchFamily="2" charset="0"/>
              <a:ea typeface="Zilla Slab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6324024"/>
            <a:ext cx="1691680" cy="533975"/>
          </a:xfrm>
          <a:prstGeom prst="rect">
            <a:avLst/>
          </a:prstGeom>
        </p:spPr>
      </p:pic>
      <p:pic>
        <p:nvPicPr>
          <p:cNvPr id="9" name="Picture 8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5951" y="148959"/>
            <a:ext cx="1133954" cy="68281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4DDE170-F0E3-43CC-A7CD-C2165D039416}"/>
              </a:ext>
            </a:extLst>
          </p:cNvPr>
          <p:cNvSpPr txBox="1"/>
          <p:nvPr/>
        </p:nvSpPr>
        <p:spPr>
          <a:xfrm>
            <a:off x="8046166" y="218917"/>
            <a:ext cx="918322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Yn</a:t>
            </a:r>
            <a:r>
              <a:rPr lang="en-GB" sz="1100" b="1" dirty="0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 </a:t>
            </a:r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ôl</a:t>
            </a:r>
            <a:r>
              <a:rPr lang="en-GB" sz="1100" b="1" dirty="0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 </a:t>
            </a:r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i’r</a:t>
            </a:r>
            <a:r>
              <a:rPr lang="en-GB" sz="1100" b="1" dirty="0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 </a:t>
            </a:r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Cychwyn</a:t>
            </a:r>
            <a:endParaRPr lang="en-GB" sz="1100" b="1" dirty="0">
              <a:solidFill>
                <a:srgbClr val="2F33EC"/>
              </a:solidFill>
              <a:latin typeface="Zilla Slab SemiBold" pitchFamily="2" charset="0"/>
              <a:ea typeface="Zilla Slab Semi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639618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3528" y="490364"/>
            <a:ext cx="2376264" cy="5078313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 rtl="0"/>
            <a:r>
              <a:rPr lang="cy" sz="3600" b="1" i="0" u="none" baseline="0" dirty="0">
                <a:solidFill>
                  <a:schemeClr val="bg1"/>
                </a:solidFill>
                <a:latin typeface="Zilla Slab" pitchFamily="2" charset="0"/>
                <a:ea typeface="Zilla Slab" pitchFamily="2" charset="0"/>
                <a:cs typeface="Zilla Slab" pitchFamily="2" charset="0"/>
                <a:sym typeface="Zilla Slab" pitchFamily="2" charset="0"/>
              </a:rPr>
              <a:t>Beth pe baech yn gallu reidio ar gefn glöyn byw mawr? I ble fyddech chi'n mynd?</a:t>
            </a:r>
            <a:endParaRPr lang="cy" sz="3600" b="1" dirty="0">
              <a:solidFill>
                <a:schemeClr val="bg1"/>
              </a:solidFill>
              <a:latin typeface="Zilla Slab" pitchFamily="2" charset="0"/>
              <a:ea typeface="Zilla Slab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6324024"/>
            <a:ext cx="1691680" cy="533975"/>
          </a:xfrm>
          <a:prstGeom prst="rect">
            <a:avLst/>
          </a:prstGeom>
        </p:spPr>
      </p:pic>
      <p:pic>
        <p:nvPicPr>
          <p:cNvPr id="9" name="Picture 8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5951" y="148959"/>
            <a:ext cx="1133954" cy="68281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62CE15B-8EB8-403B-9244-954812122897}"/>
              </a:ext>
            </a:extLst>
          </p:cNvPr>
          <p:cNvSpPr txBox="1"/>
          <p:nvPr/>
        </p:nvSpPr>
        <p:spPr>
          <a:xfrm>
            <a:off x="8046166" y="218917"/>
            <a:ext cx="918322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Yn</a:t>
            </a:r>
            <a:r>
              <a:rPr lang="en-GB" sz="1100" b="1" dirty="0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 </a:t>
            </a:r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ôl</a:t>
            </a:r>
            <a:r>
              <a:rPr lang="en-GB" sz="1100" b="1" dirty="0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 </a:t>
            </a:r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i’r</a:t>
            </a:r>
            <a:r>
              <a:rPr lang="en-GB" sz="1100" b="1" dirty="0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 </a:t>
            </a:r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Cychwyn</a:t>
            </a:r>
            <a:endParaRPr lang="en-GB" sz="1100" b="1" dirty="0">
              <a:solidFill>
                <a:srgbClr val="2F33EC"/>
              </a:solidFill>
              <a:latin typeface="Zilla Slab SemiBold" pitchFamily="2" charset="0"/>
              <a:ea typeface="Zilla Slab Semi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2940499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640"/>
            <a:ext cx="9144260" cy="68656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1520" y="388204"/>
            <a:ext cx="83529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cy" sz="3600" b="1" i="0" u="none" baseline="0">
                <a:solidFill>
                  <a:srgbClr val="1B16F9"/>
                </a:solidFill>
                <a:latin typeface="Zilla Slab" pitchFamily="2" charset="0"/>
                <a:ea typeface="Zilla Slab" pitchFamily="2" charset="0"/>
                <a:cs typeface="Zilla Slab" pitchFamily="2" charset="0"/>
                <a:sym typeface="Zilla Slab" pitchFamily="2" charset="0"/>
              </a:rPr>
              <a:t>Beth pe bai jiráff o'r </a:t>
            </a:r>
          </a:p>
          <a:p>
            <a:pPr algn="l" rtl="0"/>
            <a:r>
              <a:rPr lang="cy" sz="3600" b="1" i="0" u="none" baseline="0">
                <a:solidFill>
                  <a:srgbClr val="1B16F9"/>
                </a:solidFill>
                <a:latin typeface="Zilla Slab" pitchFamily="2" charset="0"/>
                <a:ea typeface="Zilla Slab" pitchFamily="2" charset="0"/>
                <a:cs typeface="Zilla Slab" pitchFamily="2" charset="0"/>
                <a:sym typeface="Zilla Slab" pitchFamily="2" charset="0"/>
              </a:rPr>
              <a:t>enw Joe yn symud i'ch </a:t>
            </a:r>
          </a:p>
          <a:p>
            <a:pPr algn="l" rtl="0"/>
            <a:r>
              <a:rPr lang="cy" sz="3600" b="1" i="0" u="none" baseline="0">
                <a:solidFill>
                  <a:srgbClr val="1B16F9"/>
                </a:solidFill>
                <a:latin typeface="Zilla Slab" pitchFamily="2" charset="0"/>
                <a:ea typeface="Zilla Slab" pitchFamily="2" charset="0"/>
                <a:cs typeface="Zilla Slab" pitchFamily="2" charset="0"/>
                <a:sym typeface="Zilla Slab" pitchFamily="2" charset="0"/>
              </a:rPr>
              <a:t>ystafell wely sbâr?</a:t>
            </a:r>
            <a:endParaRPr lang="cy" sz="3600" b="1" dirty="0">
              <a:solidFill>
                <a:srgbClr val="1B16F9"/>
              </a:solidFill>
              <a:latin typeface="Zilla Slab" pitchFamily="2" charset="0"/>
              <a:ea typeface="Zilla Slab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6324024"/>
            <a:ext cx="1691680" cy="533975"/>
          </a:xfrm>
          <a:prstGeom prst="rect">
            <a:avLst/>
          </a:prstGeom>
        </p:spPr>
      </p:pic>
      <p:pic>
        <p:nvPicPr>
          <p:cNvPr id="9" name="Picture 8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5951" y="148959"/>
            <a:ext cx="1133954" cy="68281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9F4E800-7226-4A05-B8BB-7987BDD3D335}"/>
              </a:ext>
            </a:extLst>
          </p:cNvPr>
          <p:cNvSpPr txBox="1"/>
          <p:nvPr/>
        </p:nvSpPr>
        <p:spPr>
          <a:xfrm>
            <a:off x="8046166" y="218917"/>
            <a:ext cx="918322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Yn</a:t>
            </a:r>
            <a:r>
              <a:rPr lang="en-GB" sz="1100" b="1" dirty="0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 </a:t>
            </a:r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ôl</a:t>
            </a:r>
            <a:r>
              <a:rPr lang="en-GB" sz="1100" b="1" dirty="0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 </a:t>
            </a:r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i’r</a:t>
            </a:r>
            <a:r>
              <a:rPr lang="en-GB" sz="1100" b="1" dirty="0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 </a:t>
            </a:r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Cychwyn</a:t>
            </a:r>
            <a:endParaRPr lang="en-GB" sz="1100" b="1" dirty="0">
              <a:solidFill>
                <a:srgbClr val="2F33EC"/>
              </a:solidFill>
              <a:latin typeface="Zilla Slab SemiBold" pitchFamily="2" charset="0"/>
              <a:ea typeface="Zilla Slab Semi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6625933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20" y="-16396"/>
            <a:ext cx="9147820" cy="687439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9552" y="831770"/>
            <a:ext cx="835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cy" sz="3600" b="1" i="0" u="none" baseline="0">
                <a:solidFill>
                  <a:srgbClr val="1B16F9"/>
                </a:solidFill>
                <a:latin typeface="Zilla Slab" pitchFamily="2" charset="0"/>
                <a:ea typeface="Zilla Slab" pitchFamily="2" charset="0"/>
                <a:cs typeface="Zilla Slab" pitchFamily="2" charset="0"/>
                <a:sym typeface="Zilla Slab" pitchFamily="2" charset="0"/>
              </a:rPr>
              <a:t>Beth pe baech yn gallu byw o dan y dŵr?</a:t>
            </a:r>
            <a:endParaRPr lang="cy" sz="3600" b="1" dirty="0">
              <a:solidFill>
                <a:srgbClr val="1B16F9"/>
              </a:solidFill>
              <a:latin typeface="Zilla Slab" pitchFamily="2" charset="0"/>
              <a:ea typeface="Zilla Slab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6324024"/>
            <a:ext cx="1691680" cy="533975"/>
          </a:xfrm>
          <a:prstGeom prst="rect">
            <a:avLst/>
          </a:prstGeom>
        </p:spPr>
      </p:pic>
      <p:pic>
        <p:nvPicPr>
          <p:cNvPr id="9" name="Picture 8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5951" y="148959"/>
            <a:ext cx="1133954" cy="68281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B7F0199-D948-4F15-B6F1-1F130DA5A80D}"/>
              </a:ext>
            </a:extLst>
          </p:cNvPr>
          <p:cNvSpPr txBox="1"/>
          <p:nvPr/>
        </p:nvSpPr>
        <p:spPr>
          <a:xfrm>
            <a:off x="8046166" y="218917"/>
            <a:ext cx="918322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Yn</a:t>
            </a:r>
            <a:r>
              <a:rPr lang="en-GB" sz="1100" b="1" dirty="0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 </a:t>
            </a:r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ôl</a:t>
            </a:r>
            <a:r>
              <a:rPr lang="en-GB" sz="1100" b="1" dirty="0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 </a:t>
            </a:r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i’r</a:t>
            </a:r>
            <a:r>
              <a:rPr lang="en-GB" sz="1100" b="1" dirty="0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 </a:t>
            </a:r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Cychwyn</a:t>
            </a:r>
            <a:endParaRPr lang="en-GB" sz="1100" b="1" dirty="0">
              <a:solidFill>
                <a:srgbClr val="2F33EC"/>
              </a:solidFill>
              <a:latin typeface="Zilla Slab SemiBold" pitchFamily="2" charset="0"/>
              <a:ea typeface="Zilla Slab Semi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0225790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89377" y="1331127"/>
            <a:ext cx="2870527" cy="3108543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r" rtl="0"/>
            <a:r>
              <a:rPr lang="cy" sz="2800" b="1" i="0" u="none" baseline="0">
                <a:solidFill>
                  <a:schemeClr val="bg1"/>
                </a:solidFill>
                <a:latin typeface="Zilla Slab" pitchFamily="2" charset="0"/>
                <a:ea typeface="Zilla Slab" pitchFamily="2" charset="0"/>
                <a:cs typeface="Zilla Slab" pitchFamily="2" charset="0"/>
                <a:sym typeface="Zilla Slab" pitchFamily="2" charset="0"/>
              </a:rPr>
              <a:t>Beth pe bai twnnel cudd o dan </a:t>
            </a:r>
          </a:p>
          <a:p>
            <a:pPr algn="r" rtl="0"/>
            <a:r>
              <a:rPr lang="cy" sz="2800" b="1" i="0" u="none" baseline="0">
                <a:solidFill>
                  <a:schemeClr val="bg1"/>
                </a:solidFill>
                <a:latin typeface="Zilla Slab" pitchFamily="2" charset="0"/>
                <a:ea typeface="Zilla Slab" pitchFamily="2" charset="0"/>
                <a:cs typeface="Zilla Slab" pitchFamily="2" charset="0"/>
                <a:sym typeface="Zilla Slab" pitchFamily="2" charset="0"/>
              </a:rPr>
              <a:t>eich tŷ?</a:t>
            </a:r>
          </a:p>
          <a:p>
            <a:pPr algn="r" rtl="0"/>
            <a:r>
              <a:rPr lang="cy" sz="2800" b="1" i="0" u="none" baseline="0">
                <a:solidFill>
                  <a:schemeClr val="bg1"/>
                </a:solidFill>
                <a:latin typeface="Zilla Slab" pitchFamily="2" charset="0"/>
                <a:ea typeface="Zilla Slab" pitchFamily="2" charset="0"/>
                <a:cs typeface="Zilla Slab" pitchFamily="2" charset="0"/>
                <a:sym typeface="Zilla Slab" pitchFamily="2" charset="0"/>
              </a:rPr>
              <a:t>I ble gallai arwain?</a:t>
            </a:r>
            <a:endParaRPr lang="cy" sz="2800" b="1" dirty="0">
              <a:solidFill>
                <a:schemeClr val="bg1"/>
              </a:solidFill>
              <a:latin typeface="Zilla Slab" pitchFamily="2" charset="0"/>
              <a:ea typeface="Zilla Slab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6324024"/>
            <a:ext cx="1691680" cy="533975"/>
          </a:xfrm>
          <a:prstGeom prst="rect">
            <a:avLst/>
          </a:prstGeom>
        </p:spPr>
      </p:pic>
      <p:pic>
        <p:nvPicPr>
          <p:cNvPr id="9" name="Picture 8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5951" y="148959"/>
            <a:ext cx="1133954" cy="68281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8D41A63-6212-43A3-992B-30E1278714C6}"/>
              </a:ext>
            </a:extLst>
          </p:cNvPr>
          <p:cNvSpPr txBox="1"/>
          <p:nvPr/>
        </p:nvSpPr>
        <p:spPr>
          <a:xfrm>
            <a:off x="8046166" y="218917"/>
            <a:ext cx="918322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Yn</a:t>
            </a:r>
            <a:r>
              <a:rPr lang="en-GB" sz="1100" b="1" dirty="0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 </a:t>
            </a:r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ôl</a:t>
            </a:r>
            <a:r>
              <a:rPr lang="en-GB" sz="1100" b="1" dirty="0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 </a:t>
            </a:r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i’r</a:t>
            </a:r>
            <a:r>
              <a:rPr lang="en-GB" sz="1100" b="1" dirty="0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 </a:t>
            </a:r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Cychwyn</a:t>
            </a:r>
            <a:endParaRPr lang="en-GB" sz="1100" b="1" dirty="0">
              <a:solidFill>
                <a:srgbClr val="2F33EC"/>
              </a:solidFill>
              <a:latin typeface="Zilla Slab SemiBold" pitchFamily="2" charset="0"/>
              <a:ea typeface="Zilla Slab Semi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533350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43808" y="1556792"/>
            <a:ext cx="2880320" cy="2308324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 rtl="0"/>
            <a:r>
              <a:rPr lang="cy" sz="3600" b="1" i="0" u="none" baseline="0">
                <a:solidFill>
                  <a:schemeClr val="bg1"/>
                </a:solidFill>
                <a:latin typeface="Zilla Slab" pitchFamily="2" charset="0"/>
                <a:ea typeface="Zilla Slab" pitchFamily="2" charset="0"/>
                <a:cs typeface="Zilla Slab" pitchFamily="2" charset="0"/>
                <a:sym typeface="Zilla Slab" pitchFamily="2" charset="0"/>
              </a:rPr>
              <a:t>Beth pe baech yn gallu hedfan roced i'r gofod?</a:t>
            </a:r>
            <a:endParaRPr lang="cy" sz="3600" b="1" dirty="0">
              <a:solidFill>
                <a:schemeClr val="bg1"/>
              </a:solidFill>
              <a:latin typeface="Zilla Slab" pitchFamily="2" charset="0"/>
              <a:ea typeface="Zilla Slab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6324024"/>
            <a:ext cx="1691680" cy="533975"/>
          </a:xfrm>
          <a:prstGeom prst="rect">
            <a:avLst/>
          </a:prstGeom>
        </p:spPr>
      </p:pic>
      <p:pic>
        <p:nvPicPr>
          <p:cNvPr id="9" name="Picture 8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5951" y="148959"/>
            <a:ext cx="1133954" cy="68281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A3E371E-32E1-42D8-917C-174F6EE54E35}"/>
              </a:ext>
            </a:extLst>
          </p:cNvPr>
          <p:cNvSpPr txBox="1"/>
          <p:nvPr/>
        </p:nvSpPr>
        <p:spPr>
          <a:xfrm>
            <a:off x="8046166" y="218917"/>
            <a:ext cx="918322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Yn</a:t>
            </a:r>
            <a:r>
              <a:rPr lang="en-GB" sz="1100" b="1" dirty="0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 </a:t>
            </a:r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ôl</a:t>
            </a:r>
            <a:r>
              <a:rPr lang="en-GB" sz="1100" b="1" dirty="0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 </a:t>
            </a:r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i’r</a:t>
            </a:r>
            <a:r>
              <a:rPr lang="en-GB" sz="1100" b="1" dirty="0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 </a:t>
            </a:r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Cychwyn</a:t>
            </a:r>
            <a:endParaRPr lang="en-GB" sz="1100" b="1" dirty="0">
              <a:solidFill>
                <a:srgbClr val="2F33EC"/>
              </a:solidFill>
              <a:latin typeface="Zilla Slab SemiBold" pitchFamily="2" charset="0"/>
              <a:ea typeface="Zilla Slab Semi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8579335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28960" y="-1141660"/>
            <a:ext cx="6860680" cy="9144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468560" y="836712"/>
            <a:ext cx="573263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cy" sz="6600" b="1" i="0" u="none" baseline="0" dirty="0">
                <a:solidFill>
                  <a:srgbClr val="1B16F9"/>
                </a:solidFill>
                <a:latin typeface="Zilla Slab" pitchFamily="2" charset="0"/>
                <a:ea typeface="Zilla Slab" pitchFamily="2" charset="0"/>
                <a:cs typeface="Zilla Slab" pitchFamily="2" charset="0"/>
                <a:sym typeface="Zilla Slab" pitchFamily="2" charset="0"/>
              </a:rPr>
              <a:t>Y </a:t>
            </a:r>
          </a:p>
          <a:p>
            <a:pPr algn="ctr" rtl="0"/>
            <a:r>
              <a:rPr lang="cy" sz="6600" b="1" i="0" u="none" baseline="0" dirty="0">
                <a:solidFill>
                  <a:srgbClr val="1B16F9"/>
                </a:solidFill>
                <a:latin typeface="Zilla Slab" pitchFamily="2" charset="0"/>
                <a:ea typeface="Zilla Slab" pitchFamily="2" charset="0"/>
                <a:cs typeface="Zilla Slab" pitchFamily="2" charset="0"/>
                <a:sym typeface="Zilla Slab" pitchFamily="2" charset="0"/>
              </a:rPr>
              <a:t>Bocs Beth </a:t>
            </a:r>
            <a:r>
              <a:rPr lang="cy" sz="6600" b="1" dirty="0">
                <a:solidFill>
                  <a:srgbClr val="1B16F9"/>
                </a:solidFill>
                <a:latin typeface="Zilla Slab" pitchFamily="2" charset="0"/>
                <a:ea typeface="Zilla Slab" pitchFamily="2" charset="0"/>
                <a:cs typeface="Zilla Slab" pitchFamily="2" charset="0"/>
                <a:sym typeface="Zilla Slab" pitchFamily="2" charset="0"/>
              </a:rPr>
              <a:t>Pe</a:t>
            </a:r>
            <a:endParaRPr lang="cy" sz="6600" b="1" dirty="0">
              <a:solidFill>
                <a:srgbClr val="1B16F9"/>
              </a:solidFill>
              <a:latin typeface="Zilla Slab" pitchFamily="2" charset="0"/>
              <a:ea typeface="Zilla Slab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309" y="5466820"/>
            <a:ext cx="4266008" cy="134655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1520" y="3340865"/>
            <a:ext cx="44627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cy" sz="2000" b="1" i="0" u="none" baseline="0">
                <a:latin typeface="Zilla Slab" pitchFamily="2" charset="0"/>
                <a:ea typeface="Zilla Slab" pitchFamily="2" charset="0"/>
                <a:cs typeface="Zilla Slab" pitchFamily="2" charset="0"/>
                <a:sym typeface="Zilla Slab" pitchFamily="2" charset="0"/>
              </a:rPr>
              <a:t>Hawlfraint © Mike Gershon 2020</a:t>
            </a:r>
          </a:p>
          <a:p>
            <a:pPr algn="ctr" rtl="0"/>
            <a:endParaRPr lang="cy" sz="2000" b="1" dirty="0">
              <a:latin typeface="Zilla Slab" pitchFamily="2" charset="0"/>
              <a:ea typeface="Zilla Slab" pitchFamily="2" charset="0"/>
            </a:endParaRPr>
          </a:p>
          <a:p>
            <a:pPr algn="ctr" rtl="0"/>
            <a:r>
              <a:rPr lang="cy" sz="2000" b="1" i="0" u="none" baseline="0">
                <a:latin typeface="Zilla Slab" pitchFamily="2" charset="0"/>
                <a:ea typeface="Zilla Slab" pitchFamily="2" charset="0"/>
                <a:cs typeface="Zilla Slab" pitchFamily="2" charset="0"/>
                <a:sym typeface="Zilla Slab" pitchFamily="2" charset="0"/>
              </a:rPr>
              <a:t>Defnyddir pob llun dan drwydded - cydnabyddiaeth yn yr adran nodiadau ar bob sleid</a:t>
            </a:r>
            <a:endParaRPr lang="cy" sz="2000" b="1" dirty="0">
              <a:latin typeface="Zilla Slab" pitchFamily="2" charset="0"/>
              <a:ea typeface="Zilla Slab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B503D9E-0D93-46CD-9849-B66D285A8994}"/>
              </a:ext>
            </a:extLst>
          </p:cNvPr>
          <p:cNvSpPr txBox="1"/>
          <p:nvPr/>
        </p:nvSpPr>
        <p:spPr>
          <a:xfrm>
            <a:off x="-36512" y="121875"/>
            <a:ext cx="5760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cy" sz="2000" b="1" i="0" u="none" baseline="0" dirty="0">
                <a:solidFill>
                  <a:schemeClr val="bg1"/>
                </a:solidFill>
                <a:latin typeface="Zilla Slab" pitchFamily="2" charset="0"/>
                <a:ea typeface="Zilla Slab" pitchFamily="2" charset="0"/>
                <a:cs typeface="Zilla Slab" pitchFamily="2" charset="0"/>
                <a:sym typeface="Zilla Slab" pitchFamily="2" charset="0"/>
              </a:rPr>
              <a:t>www.gwe-helpyourchildtolearn.com</a:t>
            </a:r>
            <a:endParaRPr lang="cy" sz="2000" b="1" dirty="0">
              <a:solidFill>
                <a:schemeClr val="bg1"/>
              </a:solidFill>
              <a:latin typeface="Zilla Slab" pitchFamily="2" charset="0"/>
              <a:ea typeface="Zilla Slab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3798195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17" r="1862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16144" y="2700734"/>
            <a:ext cx="6174432" cy="1754326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 rtl="0"/>
            <a:r>
              <a:rPr lang="cy" sz="3600" b="1" i="0" u="none" baseline="0">
                <a:solidFill>
                  <a:schemeClr val="bg1"/>
                </a:solidFill>
                <a:latin typeface="Zilla Slab" pitchFamily="2" charset="0"/>
                <a:ea typeface="Zilla Slab" pitchFamily="2" charset="0"/>
                <a:cs typeface="Zilla Slab" pitchFamily="2" charset="0"/>
                <a:sym typeface="Zilla Slab" pitchFamily="2" charset="0"/>
              </a:rPr>
              <a:t>Beth pe baech yn gallu teithio drwy'r gofod a chwrdd ag estroniaid ar blanedau gwahanol?</a:t>
            </a:r>
            <a:endParaRPr lang="cy" sz="3600" b="1" dirty="0">
              <a:solidFill>
                <a:schemeClr val="bg1"/>
              </a:solidFill>
              <a:latin typeface="Zilla Slab" pitchFamily="2" charset="0"/>
              <a:ea typeface="Zilla Slab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6324024"/>
            <a:ext cx="1691680" cy="533975"/>
          </a:xfrm>
          <a:prstGeom prst="rect">
            <a:avLst/>
          </a:prstGeom>
        </p:spPr>
      </p:pic>
      <p:pic>
        <p:nvPicPr>
          <p:cNvPr id="9" name="Picture 8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5951" y="148959"/>
            <a:ext cx="1133954" cy="68281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C1183B5-72A0-452A-8D9E-14D30FE954ED}"/>
              </a:ext>
            </a:extLst>
          </p:cNvPr>
          <p:cNvSpPr txBox="1"/>
          <p:nvPr/>
        </p:nvSpPr>
        <p:spPr>
          <a:xfrm>
            <a:off x="8046166" y="218917"/>
            <a:ext cx="918322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Yn</a:t>
            </a:r>
            <a:r>
              <a:rPr lang="en-GB" sz="1100" b="1" dirty="0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 </a:t>
            </a:r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ôl</a:t>
            </a:r>
            <a:r>
              <a:rPr lang="en-GB" sz="1100" b="1" dirty="0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 </a:t>
            </a:r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i’r</a:t>
            </a:r>
            <a:r>
              <a:rPr lang="en-GB" sz="1100" b="1" dirty="0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 </a:t>
            </a:r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Cychwyn</a:t>
            </a:r>
            <a:endParaRPr lang="en-GB" sz="1100" b="1" dirty="0">
              <a:solidFill>
                <a:srgbClr val="2F33EC"/>
              </a:solidFill>
              <a:latin typeface="Zilla Slab SemiBold" pitchFamily="2" charset="0"/>
              <a:ea typeface="Zilla Slab Semi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0109565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5536" y="336609"/>
            <a:ext cx="835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cy" sz="3200" b="1" i="0" u="none" baseline="0">
                <a:solidFill>
                  <a:schemeClr val="bg1"/>
                </a:solidFill>
                <a:latin typeface="Zilla Slab" pitchFamily="2" charset="0"/>
                <a:ea typeface="Zilla Slab" pitchFamily="2" charset="0"/>
                <a:cs typeface="Zilla Slab" pitchFamily="2" charset="0"/>
                <a:sym typeface="Zilla Slab" pitchFamily="2" charset="0"/>
              </a:rPr>
              <a:t>Beth pe baech yn ofodwr?</a:t>
            </a:r>
            <a:endParaRPr lang="cy" sz="3200" b="1" dirty="0">
              <a:solidFill>
                <a:schemeClr val="bg1"/>
              </a:solidFill>
              <a:latin typeface="Zilla Slab" pitchFamily="2" charset="0"/>
              <a:ea typeface="Zilla Slab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6324024"/>
            <a:ext cx="1691680" cy="533975"/>
          </a:xfrm>
          <a:prstGeom prst="rect">
            <a:avLst/>
          </a:prstGeom>
        </p:spPr>
      </p:pic>
      <p:pic>
        <p:nvPicPr>
          <p:cNvPr id="9" name="Picture 8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5951" y="148959"/>
            <a:ext cx="1133954" cy="68281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97768" y="5085184"/>
            <a:ext cx="8748464" cy="1077218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r" rtl="0"/>
            <a:r>
              <a:rPr lang="cy" sz="3200" b="1" i="0" u="none" baseline="0" dirty="0">
                <a:solidFill>
                  <a:schemeClr val="bg1"/>
                </a:solidFill>
                <a:latin typeface="Zilla Slab" pitchFamily="2" charset="0"/>
                <a:ea typeface="Zilla Slab" pitchFamily="2" charset="0"/>
                <a:cs typeface="Zilla Slab" pitchFamily="2" charset="0"/>
                <a:sym typeface="Zilla Slab" pitchFamily="2" charset="0"/>
              </a:rPr>
              <a:t>Beth pe bai eich holl deulu yn ofodwyr ac roeddech yn byw gyda'ch gilydd ar orsaf ofod?</a:t>
            </a:r>
            <a:endParaRPr lang="cy" sz="3200" b="1" dirty="0">
              <a:solidFill>
                <a:schemeClr val="bg1"/>
              </a:solidFill>
              <a:latin typeface="Zilla Slab" pitchFamily="2" charset="0"/>
              <a:ea typeface="Zilla Slab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161B083-2DE6-444C-8D21-5A32CB133C58}"/>
              </a:ext>
            </a:extLst>
          </p:cNvPr>
          <p:cNvSpPr txBox="1"/>
          <p:nvPr/>
        </p:nvSpPr>
        <p:spPr>
          <a:xfrm>
            <a:off x="8046166" y="218917"/>
            <a:ext cx="918322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Yn</a:t>
            </a:r>
            <a:r>
              <a:rPr lang="en-GB" sz="1100" b="1" dirty="0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 </a:t>
            </a:r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ôl</a:t>
            </a:r>
            <a:r>
              <a:rPr lang="en-GB" sz="1100" b="1" dirty="0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 </a:t>
            </a:r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i’r</a:t>
            </a:r>
            <a:r>
              <a:rPr lang="en-GB" sz="1100" b="1" dirty="0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 </a:t>
            </a:r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Cychwyn</a:t>
            </a:r>
            <a:endParaRPr lang="en-GB" sz="1100" b="1" dirty="0">
              <a:solidFill>
                <a:srgbClr val="2F33EC"/>
              </a:solidFill>
              <a:latin typeface="Zilla Slab SemiBold" pitchFamily="2" charset="0"/>
              <a:ea typeface="Zilla Slab Semi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2977048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1520" y="380564"/>
            <a:ext cx="6408712" cy="1077218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 rtl="0"/>
            <a:r>
              <a:rPr lang="cy" sz="3200" b="1" i="0" u="none" baseline="0">
                <a:solidFill>
                  <a:schemeClr val="bg1"/>
                </a:solidFill>
                <a:latin typeface="Zilla Slab" pitchFamily="2" charset="0"/>
                <a:ea typeface="Zilla Slab" pitchFamily="2" charset="0"/>
                <a:cs typeface="Zilla Slab" pitchFamily="2" charset="0"/>
                <a:sym typeface="Zilla Slab" pitchFamily="2" charset="0"/>
              </a:rPr>
              <a:t>Beth pe bai Goleuadau'r Gogledd yn borth i fyd arall?</a:t>
            </a:r>
            <a:endParaRPr lang="cy" sz="3200" b="1" dirty="0">
              <a:solidFill>
                <a:schemeClr val="bg1"/>
              </a:solidFill>
              <a:latin typeface="Zilla Slab" pitchFamily="2" charset="0"/>
              <a:ea typeface="Zilla Slab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6324024"/>
            <a:ext cx="1691680" cy="533975"/>
          </a:xfrm>
          <a:prstGeom prst="rect">
            <a:avLst/>
          </a:prstGeom>
        </p:spPr>
      </p:pic>
      <p:pic>
        <p:nvPicPr>
          <p:cNvPr id="9" name="Picture 8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5951" y="148959"/>
            <a:ext cx="1133954" cy="68281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439DD04-5286-4977-A5F8-6680CAF333A0}"/>
              </a:ext>
            </a:extLst>
          </p:cNvPr>
          <p:cNvSpPr txBox="1"/>
          <p:nvPr/>
        </p:nvSpPr>
        <p:spPr>
          <a:xfrm>
            <a:off x="8046166" y="218917"/>
            <a:ext cx="918322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Yn</a:t>
            </a:r>
            <a:r>
              <a:rPr lang="en-GB" sz="1100" b="1" dirty="0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 </a:t>
            </a:r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ôl</a:t>
            </a:r>
            <a:r>
              <a:rPr lang="en-GB" sz="1100" b="1" dirty="0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 </a:t>
            </a:r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i’r</a:t>
            </a:r>
            <a:r>
              <a:rPr lang="en-GB" sz="1100" b="1" dirty="0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 </a:t>
            </a:r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Cychwyn</a:t>
            </a:r>
            <a:endParaRPr lang="en-GB" sz="1100" b="1" dirty="0">
              <a:solidFill>
                <a:srgbClr val="2F33EC"/>
              </a:solidFill>
              <a:latin typeface="Zilla Slab SemiBold" pitchFamily="2" charset="0"/>
              <a:ea typeface="Zilla Slab Semi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4698781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1166842"/>
            <a:ext cx="2423120" cy="4524315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 rtl="0"/>
            <a:r>
              <a:rPr lang="cy" sz="3600" b="1" i="0" u="none" baseline="0">
                <a:solidFill>
                  <a:schemeClr val="bg1"/>
                </a:solidFill>
                <a:latin typeface="Zilla Slab" pitchFamily="2" charset="0"/>
                <a:ea typeface="Zilla Slab" pitchFamily="2" charset="0"/>
                <a:cs typeface="Zilla Slab" pitchFamily="2" charset="0"/>
                <a:sym typeface="Zilla Slab" pitchFamily="2" charset="0"/>
              </a:rPr>
              <a:t>Beth pe bai estroniaid yn glanio ar y Ddaear ac yn gofyn i chi fynd â nhw ar daith?</a:t>
            </a:r>
            <a:endParaRPr lang="cy" sz="3600" b="1" dirty="0">
              <a:solidFill>
                <a:schemeClr val="bg1"/>
              </a:solidFill>
              <a:latin typeface="Zilla Slab" pitchFamily="2" charset="0"/>
              <a:ea typeface="Zilla Slab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6324024"/>
            <a:ext cx="1691680" cy="533975"/>
          </a:xfrm>
          <a:prstGeom prst="rect">
            <a:avLst/>
          </a:prstGeom>
        </p:spPr>
      </p:pic>
      <p:pic>
        <p:nvPicPr>
          <p:cNvPr id="9" name="Picture 8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5951" y="148959"/>
            <a:ext cx="1133954" cy="68281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81F038F-867A-4A94-A5FF-63A47A732DA5}"/>
              </a:ext>
            </a:extLst>
          </p:cNvPr>
          <p:cNvSpPr txBox="1"/>
          <p:nvPr/>
        </p:nvSpPr>
        <p:spPr>
          <a:xfrm>
            <a:off x="8046166" y="218917"/>
            <a:ext cx="918322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Yn</a:t>
            </a:r>
            <a:r>
              <a:rPr lang="en-GB" sz="1100" b="1" dirty="0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 </a:t>
            </a:r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ôl</a:t>
            </a:r>
            <a:r>
              <a:rPr lang="en-GB" sz="1100" b="1" dirty="0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 </a:t>
            </a:r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i’r</a:t>
            </a:r>
            <a:r>
              <a:rPr lang="en-GB" sz="1100" b="1" dirty="0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 </a:t>
            </a:r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Cychwyn</a:t>
            </a:r>
            <a:endParaRPr lang="en-GB" sz="1100" b="1" dirty="0">
              <a:solidFill>
                <a:srgbClr val="2F33EC"/>
              </a:solidFill>
              <a:latin typeface="Zilla Slab SemiBold" pitchFamily="2" charset="0"/>
              <a:ea typeface="Zilla Slab Semi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3956210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53414" y="1698754"/>
            <a:ext cx="3888432" cy="1754326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 rtl="0"/>
            <a:r>
              <a:rPr lang="cy" sz="3600" b="1" i="0" u="none" baseline="0">
                <a:solidFill>
                  <a:schemeClr val="bg1"/>
                </a:solidFill>
                <a:latin typeface="Zilla Slab" pitchFamily="2" charset="0"/>
                <a:ea typeface="Zilla Slab" pitchFamily="2" charset="0"/>
                <a:cs typeface="Zilla Slab" pitchFamily="2" charset="0"/>
                <a:sym typeface="Zilla Slab" pitchFamily="2" charset="0"/>
              </a:rPr>
              <a:t>Beth pe na bai trydan erioed wedi cael ei ddyfeisio?</a:t>
            </a:r>
            <a:endParaRPr lang="cy" sz="3600" b="1" dirty="0">
              <a:solidFill>
                <a:schemeClr val="bg1"/>
              </a:solidFill>
              <a:latin typeface="Zilla Slab" pitchFamily="2" charset="0"/>
              <a:ea typeface="Zilla Slab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6324024"/>
            <a:ext cx="1691680" cy="533975"/>
          </a:xfrm>
          <a:prstGeom prst="rect">
            <a:avLst/>
          </a:prstGeom>
        </p:spPr>
      </p:pic>
      <p:pic>
        <p:nvPicPr>
          <p:cNvPr id="9" name="Picture 8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5951" y="148959"/>
            <a:ext cx="1133954" cy="68281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5EC4488-ED5B-4CA6-B329-F4F8BAC5E1F2}"/>
              </a:ext>
            </a:extLst>
          </p:cNvPr>
          <p:cNvSpPr txBox="1"/>
          <p:nvPr/>
        </p:nvSpPr>
        <p:spPr>
          <a:xfrm>
            <a:off x="8046166" y="218917"/>
            <a:ext cx="918322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Yn</a:t>
            </a:r>
            <a:r>
              <a:rPr lang="en-GB" sz="1100" b="1" dirty="0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 </a:t>
            </a:r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ôl</a:t>
            </a:r>
            <a:r>
              <a:rPr lang="en-GB" sz="1100" b="1" dirty="0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 </a:t>
            </a:r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i’r</a:t>
            </a:r>
            <a:r>
              <a:rPr lang="en-GB" sz="1100" b="1" dirty="0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 </a:t>
            </a:r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Cychwyn</a:t>
            </a:r>
            <a:endParaRPr lang="en-GB" sz="1100" b="1" dirty="0">
              <a:solidFill>
                <a:srgbClr val="2F33EC"/>
              </a:solidFill>
              <a:latin typeface="Zilla Slab SemiBold" pitchFamily="2" charset="0"/>
              <a:ea typeface="Zilla Slab Semi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804242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50007" y="2996952"/>
            <a:ext cx="241625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cy" sz="2800" b="1" i="0" u="none" baseline="0">
                <a:solidFill>
                  <a:srgbClr val="1B16F9"/>
                </a:solidFill>
                <a:latin typeface="Zilla Slab" pitchFamily="2" charset="0"/>
                <a:ea typeface="Zilla Slab" pitchFamily="2" charset="0"/>
                <a:cs typeface="Zilla Slab" pitchFamily="2" charset="0"/>
                <a:sym typeface="Zilla Slab" pitchFamily="2" charset="0"/>
              </a:rPr>
              <a:t>Beth pe bai bwyta ffrwyth y peth mwyaf 'cŵl' y gallai unrhyw un ei wneud?</a:t>
            </a:r>
            <a:endParaRPr lang="cy" sz="2800" b="1" dirty="0">
              <a:solidFill>
                <a:srgbClr val="1B16F9"/>
              </a:solidFill>
              <a:latin typeface="Zilla Slab" pitchFamily="2" charset="0"/>
              <a:ea typeface="Zilla Slab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6324024"/>
            <a:ext cx="1691680" cy="533975"/>
          </a:xfrm>
          <a:prstGeom prst="rect">
            <a:avLst/>
          </a:prstGeom>
        </p:spPr>
      </p:pic>
      <p:pic>
        <p:nvPicPr>
          <p:cNvPr id="9" name="Picture 8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5951" y="148959"/>
            <a:ext cx="1133954" cy="68281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05EBB6E-B691-4370-BCFC-2F8E967D32AD}"/>
              </a:ext>
            </a:extLst>
          </p:cNvPr>
          <p:cNvSpPr txBox="1"/>
          <p:nvPr/>
        </p:nvSpPr>
        <p:spPr>
          <a:xfrm>
            <a:off x="8046166" y="218917"/>
            <a:ext cx="918322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Yn</a:t>
            </a:r>
            <a:r>
              <a:rPr lang="en-GB" sz="1100" b="1" dirty="0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 </a:t>
            </a:r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ôl</a:t>
            </a:r>
            <a:r>
              <a:rPr lang="en-GB" sz="1100" b="1" dirty="0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 </a:t>
            </a:r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i’r</a:t>
            </a:r>
            <a:r>
              <a:rPr lang="en-GB" sz="1100" b="1" dirty="0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 </a:t>
            </a:r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Cychwyn</a:t>
            </a:r>
            <a:endParaRPr lang="en-GB" sz="1100" b="1" dirty="0">
              <a:solidFill>
                <a:srgbClr val="2F33EC"/>
              </a:solidFill>
              <a:latin typeface="Zilla Slab SemiBold" pitchFamily="2" charset="0"/>
              <a:ea typeface="Zilla Slab Semi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9124708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378"/>
            <a:ext cx="9144000" cy="68653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9552" y="1670985"/>
            <a:ext cx="5154940" cy="1754326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 rtl="0"/>
            <a:r>
              <a:rPr lang="cy" sz="3600" b="1" i="0" u="none" baseline="0">
                <a:solidFill>
                  <a:schemeClr val="bg1"/>
                </a:solidFill>
                <a:latin typeface="Zilla Slab" pitchFamily="2" charset="0"/>
                <a:ea typeface="Zilla Slab" pitchFamily="2" charset="0"/>
                <a:cs typeface="Zilla Slab" pitchFamily="2" charset="0"/>
                <a:sym typeface="Zilla Slab" pitchFamily="2" charset="0"/>
              </a:rPr>
              <a:t>Beth pe baech yn gallu dyfeisio goruwchbŵer newydd? </a:t>
            </a:r>
            <a:endParaRPr lang="cy" sz="3600" b="1" dirty="0">
              <a:solidFill>
                <a:schemeClr val="bg1"/>
              </a:solidFill>
              <a:latin typeface="Zilla Slab" pitchFamily="2" charset="0"/>
              <a:ea typeface="Zilla Slab" pitchFamily="2" charset="0"/>
            </a:endParaRPr>
          </a:p>
          <a:p>
            <a:pPr algn="l" rtl="0"/>
            <a:r>
              <a:rPr lang="cy" sz="3600" b="1" i="0" u="none" baseline="0">
                <a:solidFill>
                  <a:schemeClr val="bg1"/>
                </a:solidFill>
                <a:latin typeface="Zilla Slab" pitchFamily="2" charset="0"/>
                <a:ea typeface="Zilla Slab" pitchFamily="2" charset="0"/>
                <a:cs typeface="Zilla Slab" pitchFamily="2" charset="0"/>
                <a:sym typeface="Zilla Slab" pitchFamily="2" charset="0"/>
              </a:rPr>
              <a:t>Beth fyddai'r goruwchbŵer hwnnw?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6324024"/>
            <a:ext cx="1691680" cy="533975"/>
          </a:xfrm>
          <a:prstGeom prst="rect">
            <a:avLst/>
          </a:prstGeom>
        </p:spPr>
      </p:pic>
      <p:pic>
        <p:nvPicPr>
          <p:cNvPr id="9" name="Picture 8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5951" y="148959"/>
            <a:ext cx="1133954" cy="68281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B84162E-2E12-4229-A881-1D41FDDA55A5}"/>
              </a:ext>
            </a:extLst>
          </p:cNvPr>
          <p:cNvSpPr txBox="1"/>
          <p:nvPr/>
        </p:nvSpPr>
        <p:spPr>
          <a:xfrm>
            <a:off x="8046166" y="218917"/>
            <a:ext cx="918322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Yn</a:t>
            </a:r>
            <a:r>
              <a:rPr lang="en-GB" sz="1100" b="1" dirty="0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 </a:t>
            </a:r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ôl</a:t>
            </a:r>
            <a:r>
              <a:rPr lang="en-GB" sz="1100" b="1" dirty="0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 </a:t>
            </a:r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i’r</a:t>
            </a:r>
            <a:r>
              <a:rPr lang="en-GB" sz="1100" b="1" dirty="0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 </a:t>
            </a:r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Cychwyn</a:t>
            </a:r>
            <a:endParaRPr lang="en-GB" sz="1100" b="1" dirty="0">
              <a:solidFill>
                <a:srgbClr val="2F33EC"/>
              </a:solidFill>
              <a:latin typeface="Zilla Slab SemiBold" pitchFamily="2" charset="0"/>
              <a:ea typeface="Zilla Slab Semi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7968435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1560" y="980728"/>
            <a:ext cx="65527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cy" sz="3600" b="1" i="0" u="none" baseline="0">
                <a:solidFill>
                  <a:srgbClr val="1B16F9"/>
                </a:solidFill>
                <a:latin typeface="Zilla Slab" pitchFamily="2" charset="0"/>
                <a:ea typeface="Zilla Slab" pitchFamily="2" charset="0"/>
                <a:cs typeface="Zilla Slab" pitchFamily="2" charset="0"/>
                <a:sym typeface="Zilla Slab" pitchFamily="2" charset="0"/>
              </a:rPr>
              <a:t>Beth pe baech yn byw drws nesaf i deulu o fwncïod cyfeillgar?</a:t>
            </a:r>
            <a:endParaRPr lang="cy" sz="3600" b="1" dirty="0">
              <a:solidFill>
                <a:srgbClr val="1B16F9"/>
              </a:solidFill>
              <a:latin typeface="Zilla Slab" pitchFamily="2" charset="0"/>
              <a:ea typeface="Zilla Slab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6324024"/>
            <a:ext cx="1691680" cy="533975"/>
          </a:xfrm>
          <a:prstGeom prst="rect">
            <a:avLst/>
          </a:prstGeom>
        </p:spPr>
      </p:pic>
      <p:pic>
        <p:nvPicPr>
          <p:cNvPr id="9" name="Picture 8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5951" y="148959"/>
            <a:ext cx="1133954" cy="68281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0F559D9-6FF7-4B33-AC6E-8481A9F29560}"/>
              </a:ext>
            </a:extLst>
          </p:cNvPr>
          <p:cNvSpPr txBox="1"/>
          <p:nvPr/>
        </p:nvSpPr>
        <p:spPr>
          <a:xfrm>
            <a:off x="8046166" y="218917"/>
            <a:ext cx="918322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Yn</a:t>
            </a:r>
            <a:r>
              <a:rPr lang="en-GB" sz="1100" b="1" dirty="0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 </a:t>
            </a:r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ôl</a:t>
            </a:r>
            <a:r>
              <a:rPr lang="en-GB" sz="1100" b="1" dirty="0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 </a:t>
            </a:r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i’r</a:t>
            </a:r>
            <a:r>
              <a:rPr lang="en-GB" sz="1100" b="1" dirty="0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 </a:t>
            </a:r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Cychwyn</a:t>
            </a:r>
            <a:endParaRPr lang="en-GB" sz="1100" b="1" dirty="0">
              <a:solidFill>
                <a:srgbClr val="2F33EC"/>
              </a:solidFill>
              <a:latin typeface="Zilla Slab SemiBold" pitchFamily="2" charset="0"/>
              <a:ea typeface="Zilla Slab Semi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27995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6"/>
          <a:stretch/>
        </p:blipFill>
        <p:spPr>
          <a:xfrm rot="16200000">
            <a:off x="1143000" y="-1143000"/>
            <a:ext cx="6858000" cy="9144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5759" y="2814027"/>
            <a:ext cx="8752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cy" sz="2400" b="1" i="0" u="none" baseline="0">
                <a:solidFill>
                  <a:srgbClr val="1B16F9"/>
                </a:solidFill>
                <a:latin typeface="Zilla Slab" pitchFamily="2" charset="0"/>
                <a:ea typeface="Zilla Slab" pitchFamily="2" charset="0"/>
                <a:cs typeface="Zilla Slab" pitchFamily="2" charset="0"/>
                <a:sym typeface="Zilla Slab" pitchFamily="2" charset="0"/>
              </a:rPr>
              <a:t>Beth pe baech yn rhedeg eich siop doesenni eich hun a threulio eich amser yn dyfeisio toesenni newydd i'ch cwsmeriaid eu bwyta?</a:t>
            </a:r>
            <a:endParaRPr lang="cy" sz="2400" b="1" dirty="0">
              <a:solidFill>
                <a:srgbClr val="1B16F9"/>
              </a:solidFill>
              <a:latin typeface="Zilla Slab" pitchFamily="2" charset="0"/>
              <a:ea typeface="Zilla Slab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6324024"/>
            <a:ext cx="1691680" cy="533975"/>
          </a:xfrm>
          <a:prstGeom prst="rect">
            <a:avLst/>
          </a:prstGeom>
        </p:spPr>
      </p:pic>
      <p:pic>
        <p:nvPicPr>
          <p:cNvPr id="9" name="Picture 8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5951" y="148959"/>
            <a:ext cx="1133954" cy="68281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302EE42-5E38-4B96-92D9-E15C7DE3D4B9}"/>
              </a:ext>
            </a:extLst>
          </p:cNvPr>
          <p:cNvSpPr txBox="1"/>
          <p:nvPr/>
        </p:nvSpPr>
        <p:spPr>
          <a:xfrm>
            <a:off x="8046166" y="218917"/>
            <a:ext cx="918322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Yn</a:t>
            </a:r>
            <a:r>
              <a:rPr lang="en-GB" sz="1100" b="1" dirty="0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 </a:t>
            </a:r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ôl</a:t>
            </a:r>
            <a:r>
              <a:rPr lang="en-GB" sz="1100" b="1" dirty="0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 </a:t>
            </a:r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i’r</a:t>
            </a:r>
            <a:r>
              <a:rPr lang="en-GB" sz="1100" b="1" dirty="0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 </a:t>
            </a:r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Cychwyn</a:t>
            </a:r>
            <a:endParaRPr lang="en-GB" sz="1100" b="1" dirty="0">
              <a:solidFill>
                <a:srgbClr val="2F33EC"/>
              </a:solidFill>
              <a:latin typeface="Zilla Slab SemiBold" pitchFamily="2" charset="0"/>
              <a:ea typeface="Zilla Slab Semi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0112330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82977" y="1916832"/>
            <a:ext cx="34563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cy" sz="3600" b="1" i="0" u="none" baseline="0">
                <a:solidFill>
                  <a:srgbClr val="1B16F9"/>
                </a:solidFill>
                <a:latin typeface="Zilla Slab" pitchFamily="2" charset="0"/>
                <a:ea typeface="Zilla Slab" pitchFamily="2" charset="0"/>
                <a:cs typeface="Zilla Slab" pitchFamily="2" charset="0"/>
                <a:sym typeface="Zilla Slab" pitchFamily="2" charset="0"/>
              </a:rPr>
              <a:t>Beth pe bai gennych gae ffair yn eich gardd gefn?</a:t>
            </a:r>
            <a:endParaRPr lang="cy" sz="3600" b="1" dirty="0">
              <a:solidFill>
                <a:srgbClr val="1B16F9"/>
              </a:solidFill>
              <a:latin typeface="Zilla Slab" pitchFamily="2" charset="0"/>
              <a:ea typeface="Zilla Slab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6324024"/>
            <a:ext cx="1691680" cy="533975"/>
          </a:xfrm>
          <a:prstGeom prst="rect">
            <a:avLst/>
          </a:prstGeom>
        </p:spPr>
      </p:pic>
      <p:pic>
        <p:nvPicPr>
          <p:cNvPr id="9" name="Picture 8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5951" y="148959"/>
            <a:ext cx="1133954" cy="68281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F07EB7A-A15D-45A1-86EC-0FCE1B6BAB1F}"/>
              </a:ext>
            </a:extLst>
          </p:cNvPr>
          <p:cNvSpPr txBox="1"/>
          <p:nvPr/>
        </p:nvSpPr>
        <p:spPr>
          <a:xfrm>
            <a:off x="8046166" y="218917"/>
            <a:ext cx="918322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Yn</a:t>
            </a:r>
            <a:r>
              <a:rPr lang="en-GB" sz="1100" b="1" dirty="0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 </a:t>
            </a:r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ôl</a:t>
            </a:r>
            <a:r>
              <a:rPr lang="en-GB" sz="1100" b="1" dirty="0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 </a:t>
            </a:r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i’r</a:t>
            </a:r>
            <a:r>
              <a:rPr lang="en-GB" sz="1100" b="1" dirty="0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 </a:t>
            </a:r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Cychwyn</a:t>
            </a:r>
            <a:endParaRPr lang="en-GB" sz="1100" b="1" dirty="0">
              <a:solidFill>
                <a:srgbClr val="2F33EC"/>
              </a:solidFill>
              <a:latin typeface="Zilla Slab SemiBold" pitchFamily="2" charset="0"/>
              <a:ea typeface="Zilla Slab Semi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5876122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" t="212"/>
          <a:stretch/>
        </p:blipFill>
        <p:spPr>
          <a:xfrm>
            <a:off x="-36512" y="-27384"/>
            <a:ext cx="9204996" cy="689220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76672"/>
            <a:ext cx="587235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cy" sz="2000" b="1" i="0" u="sng" baseline="0">
                <a:solidFill>
                  <a:srgbClr val="1B16F9"/>
                </a:solidFill>
                <a:latin typeface="Zilla Slab" pitchFamily="2" charset="0"/>
                <a:ea typeface="Zilla Slab" pitchFamily="2" charset="0"/>
                <a:cs typeface="Zilla Slab" pitchFamily="2" charset="0"/>
                <a:sym typeface="Zilla Slab" pitchFamily="2" charset="0"/>
              </a:rPr>
              <a:t>Sut i ddefnyddio'r Bocs Beth Pe gyda'ch plentyn</a:t>
            </a:r>
          </a:p>
          <a:p>
            <a:endParaRPr lang="cy" sz="2000" dirty="0">
              <a:solidFill>
                <a:srgbClr val="1B16F9"/>
              </a:solidFill>
              <a:latin typeface="Zilla Slab" pitchFamily="2" charset="0"/>
              <a:ea typeface="Zilla Slab" pitchFamily="2" charset="0"/>
            </a:endParaRPr>
          </a:p>
          <a:p>
            <a:pPr algn="l" rtl="0"/>
            <a:r>
              <a:rPr lang="cy" sz="2000" b="1" i="0" u="none" baseline="0">
                <a:solidFill>
                  <a:srgbClr val="1B16F9"/>
                </a:solidFill>
                <a:latin typeface="Zilla Slab" pitchFamily="2" charset="0"/>
                <a:ea typeface="Zilla Slab" pitchFamily="2" charset="0"/>
                <a:cs typeface="Zilla Slab" pitchFamily="2" charset="0"/>
                <a:sym typeface="Zilla Slab" pitchFamily="2" charset="0"/>
              </a:rPr>
              <a:t>Cam Un:</a:t>
            </a:r>
            <a:r>
              <a:rPr lang="cy" sz="2000" b="0" i="0" u="none" baseline="0">
                <a:solidFill>
                  <a:srgbClr val="1B16F9"/>
                </a:solidFill>
                <a:latin typeface="Zilla Slab" pitchFamily="2" charset="0"/>
                <a:ea typeface="Zilla Slab" pitchFamily="2" charset="0"/>
                <a:cs typeface="Zilla Slab" pitchFamily="2" charset="0"/>
                <a:sym typeface="Zilla Slab" pitchFamily="2" charset="0"/>
              </a:rPr>
              <a:t>	</a:t>
            </a:r>
            <a:r>
              <a:rPr lang="cy" sz="2000" b="1" i="0" u="none" baseline="0">
                <a:solidFill>
                  <a:srgbClr val="1B16F9"/>
                </a:solidFill>
                <a:latin typeface="Zilla Slab" pitchFamily="2" charset="0"/>
                <a:ea typeface="Zilla Slab" pitchFamily="2" charset="0"/>
                <a:cs typeface="Zilla Slab" pitchFamily="2" charset="0"/>
                <a:sym typeface="Zilla Slab" pitchFamily="2" charset="0"/>
              </a:rPr>
              <a:t>Chwarae'r PowerPoint a </a:t>
            </a:r>
            <a:r>
              <a:rPr lang="cy" sz="2000" b="0" i="0" u="none" baseline="0">
                <a:solidFill>
                  <a:srgbClr val="1B16F9"/>
                </a:solidFill>
                <a:latin typeface="Zilla Slab" pitchFamily="2" charset="0"/>
                <a:ea typeface="Zilla Slab" pitchFamily="2" charset="0"/>
                <a:cs typeface="Zilla Slab" pitchFamily="2" charset="0"/>
                <a:sym typeface="Zilla Slab" pitchFamily="2" charset="0"/>
              </a:rPr>
              <a:t>			</a:t>
            </a:r>
            <a:r>
              <a:rPr lang="cy" sz="2000" b="1" i="0" u="none" baseline="0">
                <a:solidFill>
                  <a:srgbClr val="1B16F9"/>
                </a:solidFill>
                <a:latin typeface="Zilla Slab" pitchFamily="2" charset="0"/>
                <a:ea typeface="Zilla Slab" pitchFamily="2" charset="0"/>
                <a:cs typeface="Zilla Slab" pitchFamily="2" charset="0"/>
                <a:sym typeface="Zilla Slab" pitchFamily="2" charset="0"/>
              </a:rPr>
              <a:t>mynd i'r bylbiau golau (sleid 6).</a:t>
            </a:r>
          </a:p>
          <a:p>
            <a:endParaRPr lang="cy" sz="2000" b="1" dirty="0">
              <a:solidFill>
                <a:srgbClr val="1B16F9"/>
              </a:solidFill>
              <a:latin typeface="Zilla Slab" pitchFamily="2" charset="0"/>
              <a:ea typeface="Zilla Slab" pitchFamily="2" charset="0"/>
            </a:endParaRPr>
          </a:p>
          <a:p>
            <a:pPr algn="l" rtl="0"/>
            <a:r>
              <a:rPr lang="cy" sz="2000" b="1" i="0" u="none" baseline="0">
                <a:solidFill>
                  <a:srgbClr val="1B16F9"/>
                </a:solidFill>
                <a:latin typeface="Zilla Slab" pitchFamily="2" charset="0"/>
                <a:ea typeface="Zilla Slab" pitchFamily="2" charset="0"/>
                <a:cs typeface="Zilla Slab" pitchFamily="2" charset="0"/>
                <a:sym typeface="Zilla Slab" pitchFamily="2" charset="0"/>
              </a:rPr>
              <a:t>Cam Dau:</a:t>
            </a:r>
            <a:r>
              <a:rPr lang="cy" sz="2000" b="0" i="0" u="none" baseline="0">
                <a:solidFill>
                  <a:srgbClr val="1B16F9"/>
                </a:solidFill>
                <a:latin typeface="Zilla Slab" pitchFamily="2" charset="0"/>
                <a:ea typeface="Zilla Slab" pitchFamily="2" charset="0"/>
                <a:cs typeface="Zilla Slab" pitchFamily="2" charset="0"/>
                <a:sym typeface="Zilla Slab" pitchFamily="2" charset="0"/>
              </a:rPr>
              <a:t>	</a:t>
            </a:r>
            <a:r>
              <a:rPr lang="cy" sz="2000" b="1" i="0" u="none" baseline="0">
                <a:solidFill>
                  <a:srgbClr val="1B16F9"/>
                </a:solidFill>
                <a:latin typeface="Zilla Slab" pitchFamily="2" charset="0"/>
                <a:ea typeface="Zilla Slab" pitchFamily="2" charset="0"/>
                <a:cs typeface="Zilla Slab" pitchFamily="2" charset="0"/>
                <a:sym typeface="Zilla Slab" pitchFamily="2" charset="0"/>
              </a:rPr>
              <a:t>Dewis bwlb golau</a:t>
            </a:r>
          </a:p>
          <a:p>
            <a:pPr algn="l" rtl="0"/>
            <a:r>
              <a:rPr lang="cy" sz="2000" b="0" i="0" u="none" baseline="0">
                <a:solidFill>
                  <a:srgbClr val="1B16F9"/>
                </a:solidFill>
                <a:latin typeface="Zilla Slab" pitchFamily="2" charset="0"/>
                <a:ea typeface="Zilla Slab" pitchFamily="2" charset="0"/>
                <a:cs typeface="Zilla Slab" pitchFamily="2" charset="0"/>
                <a:sym typeface="Zilla Slab" pitchFamily="2" charset="0"/>
              </a:rPr>
              <a:t>		</a:t>
            </a:r>
            <a:r>
              <a:rPr lang="cy" sz="2000" b="1" i="0" u="none" baseline="0">
                <a:solidFill>
                  <a:srgbClr val="1B16F9"/>
                </a:solidFill>
                <a:latin typeface="Zilla Slab" pitchFamily="2" charset="0"/>
                <a:ea typeface="Zilla Slab" pitchFamily="2" charset="0"/>
                <a:cs typeface="Zilla Slab" pitchFamily="2" charset="0"/>
                <a:sym typeface="Zilla Slab" pitchFamily="2" charset="0"/>
              </a:rPr>
              <a:t>gyda'ch plentyn a chlicio </a:t>
            </a:r>
            <a:r>
              <a:rPr lang="cy" sz="2000" b="0" i="0" u="none" baseline="0">
                <a:solidFill>
                  <a:srgbClr val="1B16F9"/>
                </a:solidFill>
                <a:latin typeface="Zilla Slab" pitchFamily="2" charset="0"/>
                <a:ea typeface="Zilla Slab" pitchFamily="2" charset="0"/>
                <a:cs typeface="Zilla Slab" pitchFamily="2" charset="0"/>
                <a:sym typeface="Zilla Slab" pitchFamily="2" charset="0"/>
              </a:rPr>
              <a:t>			</a:t>
            </a:r>
            <a:r>
              <a:rPr lang="cy" sz="2000" b="1" i="0" u="none" baseline="0">
                <a:solidFill>
                  <a:srgbClr val="1B16F9"/>
                </a:solidFill>
                <a:latin typeface="Zilla Slab" pitchFamily="2" charset="0"/>
                <a:ea typeface="Zilla Slab" pitchFamily="2" charset="0"/>
                <a:cs typeface="Zilla Slab" pitchFamily="2" charset="0"/>
                <a:sym typeface="Zilla Slab" pitchFamily="2" charset="0"/>
              </a:rPr>
              <a:t>arno.</a:t>
            </a:r>
          </a:p>
          <a:p>
            <a:endParaRPr lang="cy" sz="2000" b="1" dirty="0">
              <a:solidFill>
                <a:srgbClr val="1B16F9"/>
              </a:solidFill>
              <a:latin typeface="Zilla Slab" pitchFamily="2" charset="0"/>
              <a:ea typeface="Zilla Slab" pitchFamily="2" charset="0"/>
            </a:endParaRPr>
          </a:p>
          <a:p>
            <a:pPr algn="l" rtl="0"/>
            <a:r>
              <a:rPr lang="cy" sz="2000" b="1" i="0" u="none" baseline="0">
                <a:solidFill>
                  <a:srgbClr val="1B16F9"/>
                </a:solidFill>
                <a:latin typeface="Zilla Slab" pitchFamily="2" charset="0"/>
                <a:ea typeface="Zilla Slab" pitchFamily="2" charset="0"/>
                <a:cs typeface="Zilla Slab" pitchFamily="2" charset="0"/>
                <a:sym typeface="Zilla Slab" pitchFamily="2" charset="0"/>
              </a:rPr>
              <a:t>Cam Tri:</a:t>
            </a:r>
            <a:r>
              <a:rPr lang="cy" sz="2000" b="0" i="0" u="none" baseline="0">
                <a:solidFill>
                  <a:srgbClr val="1B16F9"/>
                </a:solidFill>
                <a:latin typeface="Zilla Slab" pitchFamily="2" charset="0"/>
                <a:ea typeface="Zilla Slab" pitchFamily="2" charset="0"/>
                <a:cs typeface="Zilla Slab" pitchFamily="2" charset="0"/>
                <a:sym typeface="Zilla Slab" pitchFamily="2" charset="0"/>
              </a:rPr>
              <a:t>	</a:t>
            </a:r>
            <a:r>
              <a:rPr lang="cy" sz="2000" b="1" i="0" u="none" baseline="0">
                <a:solidFill>
                  <a:srgbClr val="1B16F9"/>
                </a:solidFill>
                <a:latin typeface="Zilla Slab" pitchFamily="2" charset="0"/>
                <a:ea typeface="Zilla Slab" pitchFamily="2" charset="0"/>
                <a:cs typeface="Zilla Slab" pitchFamily="2" charset="0"/>
                <a:sym typeface="Zilla Slab" pitchFamily="2" charset="0"/>
              </a:rPr>
              <a:t>Dechrau archwilio eich</a:t>
            </a:r>
          </a:p>
          <a:p>
            <a:pPr algn="l" rtl="0"/>
            <a:r>
              <a:rPr lang="cy" sz="2000" b="0" i="0" u="none" baseline="0">
                <a:solidFill>
                  <a:srgbClr val="1B16F9"/>
                </a:solidFill>
                <a:latin typeface="Zilla Slab" pitchFamily="2" charset="0"/>
                <a:ea typeface="Zilla Slab" pitchFamily="2" charset="0"/>
                <a:cs typeface="Zilla Slab" pitchFamily="2" charset="0"/>
                <a:sym typeface="Zilla Slab" pitchFamily="2" charset="0"/>
              </a:rPr>
              <a:t>		</a:t>
            </a:r>
            <a:r>
              <a:rPr lang="cy" sz="2000" b="1" i="0" u="none" baseline="0">
                <a:solidFill>
                  <a:srgbClr val="1B16F9"/>
                </a:solidFill>
                <a:latin typeface="Zilla Slab" pitchFamily="2" charset="0"/>
                <a:ea typeface="Zilla Slab" pitchFamily="2" charset="0"/>
                <a:cs typeface="Zilla Slab" pitchFamily="2" charset="0"/>
                <a:sym typeface="Zilla Slab" pitchFamily="2" charset="0"/>
              </a:rPr>
              <a:t>dychymyg gyda'ch gilydd.</a:t>
            </a:r>
            <a:endParaRPr lang="cy" sz="2000" b="1" dirty="0">
              <a:solidFill>
                <a:srgbClr val="1B16F9"/>
              </a:solidFill>
              <a:latin typeface="Zilla Slab" pitchFamily="2" charset="0"/>
              <a:ea typeface="Zilla Slab" pitchFamily="2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1032" y="2182477"/>
            <a:ext cx="942640" cy="94264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0551" y="3105104"/>
            <a:ext cx="1417220" cy="141722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654" y="771572"/>
            <a:ext cx="1689014" cy="11605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82218"/>
            <a:ext cx="3429792" cy="10826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995936" y="6323589"/>
            <a:ext cx="5209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cy" sz="2400" b="0" i="0" u="none" baseline="0" dirty="0">
                <a:solidFill>
                  <a:schemeClr val="bg1"/>
                </a:solidFill>
                <a:latin typeface="Zilla Slab" pitchFamily="2" charset="0"/>
                <a:ea typeface="Zilla Slab" pitchFamily="2" charset="0"/>
                <a:cs typeface="Zilla Slab" pitchFamily="2" charset="0"/>
                <a:sym typeface="Zilla Slab" pitchFamily="2" charset="0"/>
                <a:hlinkClick r:id="rId8"/>
              </a:rPr>
              <a:t>www.gwe-helpyourchildtolearn.com</a:t>
            </a:r>
            <a:endParaRPr lang="cy" sz="2400" dirty="0">
              <a:solidFill>
                <a:schemeClr val="bg1"/>
              </a:solidFill>
              <a:latin typeface="Zilla Slab" pitchFamily="2" charset="0"/>
              <a:ea typeface="Zilla Slab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0523480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808"/>
            <a:ext cx="9144000" cy="686680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1520" y="1556792"/>
            <a:ext cx="3600400" cy="4524315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 rtl="0"/>
            <a:r>
              <a:rPr lang="cy" sz="3600" b="1" i="0" u="none" baseline="0">
                <a:solidFill>
                  <a:schemeClr val="bg1"/>
                </a:solidFill>
                <a:latin typeface="Zilla Slab" pitchFamily="2" charset="0"/>
                <a:ea typeface="Zilla Slab" pitchFamily="2" charset="0"/>
                <a:cs typeface="Zilla Slab" pitchFamily="2" charset="0"/>
                <a:sym typeface="Zilla Slab" pitchFamily="2" charset="0"/>
              </a:rPr>
              <a:t>Beth pe baech yn gallu clymu 1000 o falŵns i'ch tŷ a'u defnyddio i hedfan i ffwrdd a theithio i unrhyw le'r hoffech?</a:t>
            </a:r>
            <a:endParaRPr lang="cy" sz="3600" b="1" dirty="0">
              <a:solidFill>
                <a:schemeClr val="bg1"/>
              </a:solidFill>
              <a:latin typeface="Zilla Slab" pitchFamily="2" charset="0"/>
              <a:ea typeface="Zilla Slab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6324024"/>
            <a:ext cx="1691680" cy="533975"/>
          </a:xfrm>
          <a:prstGeom prst="rect">
            <a:avLst/>
          </a:prstGeom>
        </p:spPr>
      </p:pic>
      <p:pic>
        <p:nvPicPr>
          <p:cNvPr id="9" name="Picture 8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5951" y="148959"/>
            <a:ext cx="1133954" cy="68281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B0D472F-ED4D-4EE7-94A0-DEE50A46DFE5}"/>
              </a:ext>
            </a:extLst>
          </p:cNvPr>
          <p:cNvSpPr txBox="1"/>
          <p:nvPr/>
        </p:nvSpPr>
        <p:spPr>
          <a:xfrm>
            <a:off x="8046166" y="218917"/>
            <a:ext cx="918322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Yn</a:t>
            </a:r>
            <a:r>
              <a:rPr lang="en-GB" sz="1100" b="1" dirty="0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 </a:t>
            </a:r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ôl</a:t>
            </a:r>
            <a:r>
              <a:rPr lang="en-GB" sz="1100" b="1" dirty="0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 </a:t>
            </a:r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i’r</a:t>
            </a:r>
            <a:r>
              <a:rPr lang="en-GB" sz="1100" b="1" dirty="0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 </a:t>
            </a:r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Cychwyn</a:t>
            </a:r>
            <a:endParaRPr lang="en-GB" sz="1100" b="1" dirty="0">
              <a:solidFill>
                <a:srgbClr val="2F33EC"/>
              </a:solidFill>
              <a:latin typeface="Zilla Slab SemiBold" pitchFamily="2" charset="0"/>
              <a:ea typeface="Zilla Slab Semi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817662"/>
      </p:ext>
    </p:extLst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16016" y="1988840"/>
            <a:ext cx="4211960" cy="1938992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 rtl="0"/>
            <a:r>
              <a:rPr lang="cy" sz="2400" b="1" i="0" u="none" baseline="0">
                <a:solidFill>
                  <a:schemeClr val="bg1"/>
                </a:solidFill>
                <a:latin typeface="Zilla Slab" pitchFamily="2" charset="0"/>
                <a:ea typeface="Zilla Slab" pitchFamily="2" charset="0"/>
                <a:cs typeface="Zilla Slab" pitchFamily="2" charset="0"/>
                <a:sym typeface="Zilla Slab" pitchFamily="2" charset="0"/>
              </a:rPr>
              <a:t>Beth pe baech ar eich gwyliau nesaf yn dod ar draws eich hoff seren bop a byddent yn gofyn i chi dreulio'r diwrnod gyda nhw?</a:t>
            </a:r>
            <a:endParaRPr lang="cy" sz="2400" b="1" dirty="0">
              <a:solidFill>
                <a:srgbClr val="1B16F9"/>
              </a:solidFill>
              <a:latin typeface="Zilla Slab" pitchFamily="2" charset="0"/>
              <a:ea typeface="Zilla Slab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6324024"/>
            <a:ext cx="1691680" cy="533975"/>
          </a:xfrm>
          <a:prstGeom prst="rect">
            <a:avLst/>
          </a:prstGeom>
        </p:spPr>
      </p:pic>
      <p:pic>
        <p:nvPicPr>
          <p:cNvPr id="9" name="Picture 8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5951" y="148959"/>
            <a:ext cx="1133954" cy="68281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509EBEF-7002-453A-A366-711675709461}"/>
              </a:ext>
            </a:extLst>
          </p:cNvPr>
          <p:cNvSpPr txBox="1"/>
          <p:nvPr/>
        </p:nvSpPr>
        <p:spPr>
          <a:xfrm>
            <a:off x="8046166" y="218917"/>
            <a:ext cx="918322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Yn</a:t>
            </a:r>
            <a:r>
              <a:rPr lang="en-GB" sz="1100" b="1" dirty="0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 </a:t>
            </a:r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ôl</a:t>
            </a:r>
            <a:r>
              <a:rPr lang="en-GB" sz="1100" b="1" dirty="0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 </a:t>
            </a:r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i’r</a:t>
            </a:r>
            <a:r>
              <a:rPr lang="en-GB" sz="1100" b="1" dirty="0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 </a:t>
            </a:r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Cychwyn</a:t>
            </a:r>
            <a:endParaRPr lang="en-GB" sz="1100" b="1" dirty="0">
              <a:solidFill>
                <a:srgbClr val="2F33EC"/>
              </a:solidFill>
              <a:latin typeface="Zilla Slab SemiBold" pitchFamily="2" charset="0"/>
              <a:ea typeface="Zilla Slab Semi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6116497"/>
      </p:ext>
    </p:extLst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0000" y="148958"/>
            <a:ext cx="227176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cy" sz="2400" b="1" i="0" u="none" baseline="0">
                <a:solidFill>
                  <a:srgbClr val="1B16F9"/>
                </a:solidFill>
                <a:latin typeface="Zilla Slab" pitchFamily="2" charset="0"/>
                <a:ea typeface="Zilla Slab" pitchFamily="2" charset="0"/>
                <a:cs typeface="Zilla Slab" pitchFamily="2" charset="0"/>
                <a:sym typeface="Zilla Slab" pitchFamily="2" charset="0"/>
              </a:rPr>
              <a:t>Beth pe baech yn gallu dringo i mewn i swigen a hedfan o gwmpas ynddi?</a:t>
            </a:r>
            <a:r>
              <a:rPr lang="cy" sz="3200" b="1" i="0" u="none" baseline="0">
                <a:solidFill>
                  <a:srgbClr val="1B16F9"/>
                </a:solidFill>
                <a:latin typeface="Zilla Slab" pitchFamily="2" charset="0"/>
                <a:ea typeface="Zilla Slab" pitchFamily="2" charset="0"/>
                <a:cs typeface="Zilla Slab" pitchFamily="2" charset="0"/>
                <a:sym typeface="Zilla Slab" pitchFamily="2" charset="0"/>
              </a:rPr>
              <a:t> </a:t>
            </a:r>
            <a:endParaRPr lang="cy" sz="3200" b="1" dirty="0">
              <a:solidFill>
                <a:srgbClr val="1B16F9"/>
              </a:solidFill>
              <a:latin typeface="Zilla Slab" pitchFamily="2" charset="0"/>
              <a:ea typeface="Zilla Slab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6324024"/>
            <a:ext cx="1691680" cy="533975"/>
          </a:xfrm>
          <a:prstGeom prst="rect">
            <a:avLst/>
          </a:prstGeom>
        </p:spPr>
      </p:pic>
      <p:pic>
        <p:nvPicPr>
          <p:cNvPr id="9" name="Picture 8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5951" y="148959"/>
            <a:ext cx="1133954" cy="68281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9FFF17E-260A-47F9-B1DD-61EC601B4F37}"/>
              </a:ext>
            </a:extLst>
          </p:cNvPr>
          <p:cNvSpPr txBox="1"/>
          <p:nvPr/>
        </p:nvSpPr>
        <p:spPr>
          <a:xfrm>
            <a:off x="8046166" y="218917"/>
            <a:ext cx="918322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Yn</a:t>
            </a:r>
            <a:r>
              <a:rPr lang="en-GB" sz="1100" b="1" dirty="0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 </a:t>
            </a:r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ôl</a:t>
            </a:r>
            <a:r>
              <a:rPr lang="en-GB" sz="1100" b="1" dirty="0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 </a:t>
            </a:r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i’r</a:t>
            </a:r>
            <a:r>
              <a:rPr lang="en-GB" sz="1100" b="1" dirty="0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 </a:t>
            </a:r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Cychwyn</a:t>
            </a:r>
            <a:endParaRPr lang="en-GB" sz="1100" b="1" dirty="0">
              <a:solidFill>
                <a:srgbClr val="2F33EC"/>
              </a:solidFill>
              <a:latin typeface="Zilla Slab SemiBold" pitchFamily="2" charset="0"/>
              <a:ea typeface="Zilla Slab Semi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4931501"/>
      </p:ext>
    </p:extLst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" y="0"/>
            <a:ext cx="9142053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63688" y="4581128"/>
            <a:ext cx="500210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cy" sz="2800" b="1" i="0" u="none" baseline="0">
                <a:solidFill>
                  <a:srgbClr val="1B16F9"/>
                </a:solidFill>
                <a:latin typeface="Zilla Slab" pitchFamily="2" charset="0"/>
                <a:ea typeface="Zilla Slab" pitchFamily="2" charset="0"/>
                <a:cs typeface="Zilla Slab" pitchFamily="2" charset="0"/>
                <a:sym typeface="Zilla Slab" pitchFamily="2" charset="0"/>
              </a:rPr>
              <a:t>Beth pe baech yn cael eich dewis i chwarae i'ch hoff dîm pêl-droed?</a:t>
            </a:r>
            <a:endParaRPr lang="cy" sz="2800" b="1" dirty="0">
              <a:solidFill>
                <a:srgbClr val="1B16F9"/>
              </a:solidFill>
              <a:latin typeface="Zilla Slab" pitchFamily="2" charset="0"/>
              <a:ea typeface="Zilla Slab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6324024"/>
            <a:ext cx="1691680" cy="533975"/>
          </a:xfrm>
          <a:prstGeom prst="rect">
            <a:avLst/>
          </a:prstGeom>
        </p:spPr>
      </p:pic>
      <p:pic>
        <p:nvPicPr>
          <p:cNvPr id="9" name="Picture 8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5951" y="148959"/>
            <a:ext cx="1133954" cy="68281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AF79A5C-7A48-433B-B77E-80F018CE153E}"/>
              </a:ext>
            </a:extLst>
          </p:cNvPr>
          <p:cNvSpPr txBox="1"/>
          <p:nvPr/>
        </p:nvSpPr>
        <p:spPr>
          <a:xfrm>
            <a:off x="8046166" y="218917"/>
            <a:ext cx="918322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Yn</a:t>
            </a:r>
            <a:r>
              <a:rPr lang="en-GB" sz="1100" b="1" dirty="0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 </a:t>
            </a:r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ôl</a:t>
            </a:r>
            <a:r>
              <a:rPr lang="en-GB" sz="1100" b="1" dirty="0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 </a:t>
            </a:r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i’r</a:t>
            </a:r>
            <a:r>
              <a:rPr lang="en-GB" sz="1100" b="1" dirty="0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 </a:t>
            </a:r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Cychwyn</a:t>
            </a:r>
            <a:endParaRPr lang="en-GB" sz="1100" b="1" dirty="0">
              <a:solidFill>
                <a:srgbClr val="2F33EC"/>
              </a:solidFill>
              <a:latin typeface="Zilla Slab SemiBold" pitchFamily="2" charset="0"/>
              <a:ea typeface="Zilla Slab Semi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3464551"/>
      </p:ext>
    </p:extLst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2" y="0"/>
            <a:ext cx="9138408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512" y="332656"/>
            <a:ext cx="61601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cy" sz="3600" b="1" i="0" u="none" baseline="0">
                <a:solidFill>
                  <a:srgbClr val="1B16F9"/>
                </a:solidFill>
                <a:latin typeface="Zilla Slab" pitchFamily="2" charset="0"/>
                <a:ea typeface="Zilla Slab" pitchFamily="2" charset="0"/>
                <a:cs typeface="Zilla Slab" pitchFamily="2" charset="0"/>
                <a:sym typeface="Zilla Slab" pitchFamily="2" charset="0"/>
              </a:rPr>
              <a:t>Beth pe bai gennych wers beintio gyda chyrchfilwr?</a:t>
            </a:r>
            <a:endParaRPr lang="cy" sz="3600" b="1" dirty="0">
              <a:solidFill>
                <a:srgbClr val="1B16F9"/>
              </a:solidFill>
              <a:latin typeface="Zilla Slab" pitchFamily="2" charset="0"/>
              <a:ea typeface="Zilla Slab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6324024"/>
            <a:ext cx="1691680" cy="533975"/>
          </a:xfrm>
          <a:prstGeom prst="rect">
            <a:avLst/>
          </a:prstGeom>
        </p:spPr>
      </p:pic>
      <p:pic>
        <p:nvPicPr>
          <p:cNvPr id="9" name="Picture 8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5951" y="148959"/>
            <a:ext cx="1133954" cy="68281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13A0C82-34ED-4C70-AC12-66430282AF0E}"/>
              </a:ext>
            </a:extLst>
          </p:cNvPr>
          <p:cNvSpPr txBox="1"/>
          <p:nvPr/>
        </p:nvSpPr>
        <p:spPr>
          <a:xfrm>
            <a:off x="8046166" y="218917"/>
            <a:ext cx="918322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Yn</a:t>
            </a:r>
            <a:r>
              <a:rPr lang="en-GB" sz="1100" b="1" dirty="0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 </a:t>
            </a:r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ôl</a:t>
            </a:r>
            <a:r>
              <a:rPr lang="en-GB" sz="1100" b="1" dirty="0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 </a:t>
            </a:r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i’r</a:t>
            </a:r>
            <a:r>
              <a:rPr lang="en-GB" sz="1100" b="1" dirty="0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 </a:t>
            </a:r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Cychwyn</a:t>
            </a:r>
            <a:endParaRPr lang="en-GB" sz="1100" b="1" dirty="0">
              <a:solidFill>
                <a:srgbClr val="2F33EC"/>
              </a:solidFill>
              <a:latin typeface="Zilla Slab SemiBold" pitchFamily="2" charset="0"/>
              <a:ea typeface="Zilla Slab Semi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2176513"/>
      </p:ext>
    </p:extLst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1560" y="980728"/>
            <a:ext cx="8352928" cy="1200329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 rtl="0"/>
            <a:r>
              <a:rPr lang="cy" sz="3600" b="1" i="0" u="none" baseline="0">
                <a:solidFill>
                  <a:schemeClr val="bg1"/>
                </a:solidFill>
                <a:latin typeface="Zilla Slab" pitchFamily="2" charset="0"/>
                <a:ea typeface="Zilla Slab" pitchFamily="2" charset="0"/>
                <a:cs typeface="Zilla Slab" pitchFamily="2" charset="0"/>
                <a:sym typeface="Zilla Slab" pitchFamily="2" charset="0"/>
              </a:rPr>
              <a:t>Beth pe baech yn gallu darllen meddyliau pobl a chlywed eu meddyliau?</a:t>
            </a:r>
            <a:endParaRPr lang="cy" sz="3600" b="1" dirty="0">
              <a:solidFill>
                <a:schemeClr val="bg1"/>
              </a:solidFill>
              <a:latin typeface="Zilla Slab" pitchFamily="2" charset="0"/>
              <a:ea typeface="Zilla Slab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6324024"/>
            <a:ext cx="1691680" cy="533975"/>
          </a:xfrm>
          <a:prstGeom prst="rect">
            <a:avLst/>
          </a:prstGeom>
        </p:spPr>
      </p:pic>
      <p:pic>
        <p:nvPicPr>
          <p:cNvPr id="9" name="Picture 8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5951" y="148959"/>
            <a:ext cx="1133954" cy="68281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68E0846-CCEF-4AFA-A72A-00BB2223D4AE}"/>
              </a:ext>
            </a:extLst>
          </p:cNvPr>
          <p:cNvSpPr txBox="1"/>
          <p:nvPr/>
        </p:nvSpPr>
        <p:spPr>
          <a:xfrm>
            <a:off x="8046166" y="218917"/>
            <a:ext cx="918322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Yn</a:t>
            </a:r>
            <a:r>
              <a:rPr lang="en-GB" sz="1100" b="1" dirty="0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 </a:t>
            </a:r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ôl</a:t>
            </a:r>
            <a:r>
              <a:rPr lang="en-GB" sz="1100" b="1" dirty="0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 </a:t>
            </a:r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i’r</a:t>
            </a:r>
            <a:r>
              <a:rPr lang="en-GB" sz="1100" b="1" dirty="0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 </a:t>
            </a:r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Cychwyn</a:t>
            </a:r>
            <a:endParaRPr lang="en-GB" sz="1100" b="1" dirty="0">
              <a:solidFill>
                <a:srgbClr val="2F33EC"/>
              </a:solidFill>
              <a:latin typeface="Zilla Slab SemiBold" pitchFamily="2" charset="0"/>
              <a:ea typeface="Zilla Slab Semi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4443073"/>
      </p:ext>
    </p:extLst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20072" y="3429000"/>
            <a:ext cx="383983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cy" sz="2800" b="1" i="0" u="none" baseline="0">
                <a:solidFill>
                  <a:srgbClr val="1B16F9"/>
                </a:solidFill>
                <a:latin typeface="Zilla Slab" pitchFamily="2" charset="0"/>
                <a:ea typeface="Zilla Slab" pitchFamily="2" charset="0"/>
                <a:cs typeface="Zilla Slab" pitchFamily="2" charset="0"/>
                <a:sym typeface="Zilla Slab" pitchFamily="2" charset="0"/>
              </a:rPr>
              <a:t>Beth pe bai gwyddonydd yn gwneud i'r môr rewi a gallech adeiladu tai arno neu sglefrio ar iâ i wledydd gwahanol?</a:t>
            </a:r>
            <a:endParaRPr lang="cy" sz="2800" b="1" dirty="0">
              <a:solidFill>
                <a:srgbClr val="1B16F9"/>
              </a:solidFill>
              <a:latin typeface="Zilla Slab" pitchFamily="2" charset="0"/>
              <a:ea typeface="Zilla Slab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6324024"/>
            <a:ext cx="1691680" cy="533975"/>
          </a:xfrm>
          <a:prstGeom prst="rect">
            <a:avLst/>
          </a:prstGeom>
        </p:spPr>
      </p:pic>
      <p:pic>
        <p:nvPicPr>
          <p:cNvPr id="9" name="Picture 8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5951" y="148959"/>
            <a:ext cx="1133954" cy="68281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7817C26-0802-4E2C-9B89-7E06116683B7}"/>
              </a:ext>
            </a:extLst>
          </p:cNvPr>
          <p:cNvSpPr txBox="1"/>
          <p:nvPr/>
        </p:nvSpPr>
        <p:spPr>
          <a:xfrm>
            <a:off x="8046166" y="218917"/>
            <a:ext cx="918322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Yn</a:t>
            </a:r>
            <a:r>
              <a:rPr lang="en-GB" sz="1100" b="1" dirty="0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 </a:t>
            </a:r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ôl</a:t>
            </a:r>
            <a:r>
              <a:rPr lang="en-GB" sz="1100" b="1" dirty="0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 </a:t>
            </a:r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i’r</a:t>
            </a:r>
            <a:r>
              <a:rPr lang="en-GB" sz="1100" b="1" dirty="0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 </a:t>
            </a:r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Cychwyn</a:t>
            </a:r>
            <a:endParaRPr lang="en-GB" sz="1100" b="1" dirty="0">
              <a:solidFill>
                <a:srgbClr val="2F33EC"/>
              </a:solidFill>
              <a:latin typeface="Zilla Slab SemiBold" pitchFamily="2" charset="0"/>
              <a:ea typeface="Zilla Slab Semi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7234481"/>
      </p:ext>
    </p:extLst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0568" y="620688"/>
            <a:ext cx="2448272" cy="2862322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 rtl="0"/>
            <a:r>
              <a:rPr lang="cy" sz="3600" b="1" i="0" u="none" baseline="0">
                <a:solidFill>
                  <a:schemeClr val="bg1"/>
                </a:solidFill>
                <a:latin typeface="Zilla Slab" pitchFamily="2" charset="0"/>
                <a:ea typeface="Zilla Slab" pitchFamily="2" charset="0"/>
                <a:cs typeface="Zilla Slab" pitchFamily="2" charset="0"/>
                <a:sym typeface="Zilla Slab" pitchFamily="2" charset="0"/>
              </a:rPr>
              <a:t>Beth pe bai gennych eich roced ofod eich hun?</a:t>
            </a:r>
            <a:endParaRPr lang="cy" sz="3600" b="1" dirty="0">
              <a:solidFill>
                <a:schemeClr val="bg1"/>
              </a:solidFill>
              <a:latin typeface="Zilla Slab" pitchFamily="2" charset="0"/>
              <a:ea typeface="Zilla Slab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6324024"/>
            <a:ext cx="1691680" cy="533975"/>
          </a:xfrm>
          <a:prstGeom prst="rect">
            <a:avLst/>
          </a:prstGeom>
        </p:spPr>
      </p:pic>
      <p:pic>
        <p:nvPicPr>
          <p:cNvPr id="9" name="Picture 8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5951" y="148959"/>
            <a:ext cx="1133954" cy="68281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0085116-9C94-45D8-AC0B-C7E9DDD3BB34}"/>
              </a:ext>
            </a:extLst>
          </p:cNvPr>
          <p:cNvSpPr txBox="1"/>
          <p:nvPr/>
        </p:nvSpPr>
        <p:spPr>
          <a:xfrm>
            <a:off x="8046166" y="218917"/>
            <a:ext cx="918322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Yn</a:t>
            </a:r>
            <a:r>
              <a:rPr lang="en-GB" sz="1100" b="1" dirty="0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 </a:t>
            </a:r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ôl</a:t>
            </a:r>
            <a:r>
              <a:rPr lang="en-GB" sz="1100" b="1" dirty="0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 </a:t>
            </a:r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i’r</a:t>
            </a:r>
            <a:r>
              <a:rPr lang="en-GB" sz="1100" b="1" dirty="0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 </a:t>
            </a:r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Cychwyn</a:t>
            </a:r>
            <a:endParaRPr lang="en-GB" sz="1100" b="1" dirty="0">
              <a:solidFill>
                <a:srgbClr val="2F33EC"/>
              </a:solidFill>
              <a:latin typeface="Zilla Slab SemiBold" pitchFamily="2" charset="0"/>
              <a:ea typeface="Zilla Slab Semi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428408"/>
      </p:ext>
    </p:extLst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6324024"/>
            <a:ext cx="1691680" cy="533975"/>
          </a:xfrm>
          <a:prstGeom prst="rect">
            <a:avLst/>
          </a:prstGeom>
        </p:spPr>
      </p:pic>
      <p:pic>
        <p:nvPicPr>
          <p:cNvPr id="9" name="Picture 8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5951" y="148959"/>
            <a:ext cx="1133954" cy="68281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14024" y="171092"/>
            <a:ext cx="5614159" cy="120032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 rtl="0"/>
            <a:r>
              <a:rPr lang="cy" sz="2400" b="1" i="0" u="none" baseline="0">
                <a:solidFill>
                  <a:schemeClr val="bg1"/>
                </a:solidFill>
                <a:latin typeface="Zilla Slab" pitchFamily="2" charset="0"/>
                <a:ea typeface="Zilla Slab" pitchFamily="2" charset="0"/>
                <a:cs typeface="Zilla Slab" pitchFamily="2" charset="0"/>
                <a:sym typeface="Zilla Slab" pitchFamily="2" charset="0"/>
              </a:rPr>
              <a:t>Beth pe bai gennych gacynen mor fawr â cheffyl a gallech reidio ar ei chefn i deyrnas bellennig?</a:t>
            </a:r>
            <a:endParaRPr lang="cy" sz="2400" b="1" dirty="0">
              <a:solidFill>
                <a:schemeClr val="bg1"/>
              </a:solidFill>
              <a:latin typeface="Zilla Slab" pitchFamily="2" charset="0"/>
              <a:ea typeface="Zilla Slab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AFEB00B-8259-4F60-BAAC-65B61BFCACAE}"/>
              </a:ext>
            </a:extLst>
          </p:cNvPr>
          <p:cNvSpPr txBox="1"/>
          <p:nvPr/>
        </p:nvSpPr>
        <p:spPr>
          <a:xfrm>
            <a:off x="8046166" y="218917"/>
            <a:ext cx="918322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Yn</a:t>
            </a:r>
            <a:r>
              <a:rPr lang="en-GB" sz="1100" b="1" dirty="0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 </a:t>
            </a:r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ôl</a:t>
            </a:r>
            <a:r>
              <a:rPr lang="en-GB" sz="1100" b="1" dirty="0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 </a:t>
            </a:r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i’r</a:t>
            </a:r>
            <a:r>
              <a:rPr lang="en-GB" sz="1100" b="1" dirty="0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 </a:t>
            </a:r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Cychwyn</a:t>
            </a:r>
            <a:endParaRPr lang="en-GB" sz="1100" b="1" dirty="0">
              <a:solidFill>
                <a:srgbClr val="2F33EC"/>
              </a:solidFill>
              <a:latin typeface="Zilla Slab SemiBold" pitchFamily="2" charset="0"/>
              <a:ea typeface="Zilla Slab Semi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1341864"/>
      </p:ext>
    </p:extLst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774"/>
            <a:ext cx="9144000" cy="687577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7504" y="5373216"/>
            <a:ext cx="5515374" cy="1384995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 rtl="0"/>
            <a:r>
              <a:rPr lang="cy" sz="2800" b="1" i="0" u="none" baseline="0" dirty="0">
                <a:solidFill>
                  <a:srgbClr val="1B16F9"/>
                </a:solidFill>
                <a:latin typeface="Zilla Slab" pitchFamily="2" charset="0"/>
                <a:ea typeface="Zilla Slab" pitchFamily="2" charset="0"/>
                <a:cs typeface="Zilla Slab" pitchFamily="2" charset="0"/>
                <a:sym typeface="Zilla Slab" pitchFamily="2" charset="0"/>
              </a:rPr>
              <a:t>Beth pe baech yn ddigon bach i redeg o gwmpas ar arwyneb deilen? </a:t>
            </a:r>
            <a:endParaRPr lang="cy" sz="2800" b="1" dirty="0">
              <a:solidFill>
                <a:srgbClr val="1B16F9"/>
              </a:solidFill>
              <a:latin typeface="Zilla Slab" pitchFamily="2" charset="0"/>
              <a:ea typeface="Zilla Slab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6324024"/>
            <a:ext cx="1691680" cy="533975"/>
          </a:xfrm>
          <a:prstGeom prst="rect">
            <a:avLst/>
          </a:prstGeom>
        </p:spPr>
      </p:pic>
      <p:pic>
        <p:nvPicPr>
          <p:cNvPr id="9" name="Picture 8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5951" y="148959"/>
            <a:ext cx="1133954" cy="68281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3276795-CAA3-419F-85A3-ECFFE1309C75}"/>
              </a:ext>
            </a:extLst>
          </p:cNvPr>
          <p:cNvSpPr txBox="1"/>
          <p:nvPr/>
        </p:nvSpPr>
        <p:spPr>
          <a:xfrm>
            <a:off x="8046166" y="218917"/>
            <a:ext cx="918322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Yn</a:t>
            </a:r>
            <a:r>
              <a:rPr lang="en-GB" sz="1100" b="1" dirty="0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 </a:t>
            </a:r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ôl</a:t>
            </a:r>
            <a:r>
              <a:rPr lang="en-GB" sz="1100" b="1" dirty="0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 </a:t>
            </a:r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i’r</a:t>
            </a:r>
            <a:r>
              <a:rPr lang="en-GB" sz="1100" b="1" dirty="0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 </a:t>
            </a:r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Cychwyn</a:t>
            </a:r>
            <a:endParaRPr lang="en-GB" sz="1100" b="1" dirty="0">
              <a:solidFill>
                <a:srgbClr val="2F33EC"/>
              </a:solidFill>
              <a:latin typeface="Zilla Slab SemiBold" pitchFamily="2" charset="0"/>
              <a:ea typeface="Zilla Slab Semi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6869905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12" t="15615" r="9043" b="5585"/>
          <a:stretch/>
        </p:blipFill>
        <p:spPr>
          <a:xfrm>
            <a:off x="-24514" y="-10629"/>
            <a:ext cx="9185682" cy="686862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72943" y="221495"/>
            <a:ext cx="826355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cy" sz="3200" b="1" i="0" u="none" baseline="0" dirty="0">
                <a:solidFill>
                  <a:srgbClr val="1B16F9"/>
                </a:solidFill>
                <a:latin typeface="Zilla Slab" pitchFamily="2" charset="0"/>
                <a:ea typeface="Zilla Slab" pitchFamily="2" charset="0"/>
                <a:cs typeface="Zilla Slab" pitchFamily="2" charset="0"/>
                <a:sym typeface="Zilla Slab" pitchFamily="2" charset="0"/>
              </a:rPr>
              <a:t>Awgrymiadau Ardderchog </a:t>
            </a:r>
            <a:r>
              <a:rPr lang="cy" sz="3200" b="1" dirty="0">
                <a:solidFill>
                  <a:srgbClr val="1B16F9"/>
                </a:solidFill>
                <a:latin typeface="Zilla Slab" pitchFamily="2" charset="0"/>
                <a:ea typeface="Zilla Slab" pitchFamily="2" charset="0"/>
                <a:cs typeface="Zilla Slab" pitchFamily="2" charset="0"/>
                <a:sym typeface="Zilla Slab" pitchFamily="2" charset="0"/>
              </a:rPr>
              <a:t>i D</a:t>
            </a:r>
            <a:r>
              <a:rPr lang="cy" sz="3200" b="1" i="0" u="none" baseline="0" dirty="0">
                <a:solidFill>
                  <a:srgbClr val="1B16F9"/>
                </a:solidFill>
                <a:latin typeface="Zilla Slab" pitchFamily="2" charset="0"/>
                <a:ea typeface="Zilla Slab" pitchFamily="2" charset="0"/>
                <a:cs typeface="Zilla Slab" pitchFamily="2" charset="0"/>
                <a:sym typeface="Zilla Slab" pitchFamily="2" charset="0"/>
              </a:rPr>
              <a:t>anio </a:t>
            </a:r>
          </a:p>
          <a:p>
            <a:pPr algn="ctr" rtl="0"/>
            <a:r>
              <a:rPr lang="cy" sz="3200" b="1" i="0" u="none" baseline="0" dirty="0">
                <a:solidFill>
                  <a:srgbClr val="1B16F9"/>
                </a:solidFill>
                <a:latin typeface="Zilla Slab" pitchFamily="2" charset="0"/>
                <a:ea typeface="Zilla Slab" pitchFamily="2" charset="0"/>
                <a:cs typeface="Zilla Slab" pitchFamily="2" charset="0"/>
                <a:sym typeface="Zilla Slab" pitchFamily="2" charset="0"/>
              </a:rPr>
              <a:t>Dychymyg eich Plentyn</a:t>
            </a:r>
            <a:endParaRPr lang="cy" sz="3200" b="1" dirty="0">
              <a:solidFill>
                <a:srgbClr val="1B16F9"/>
              </a:solidFill>
              <a:latin typeface="Zilla Slab" pitchFamily="2" charset="0"/>
              <a:ea typeface="Zilla Slab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93296"/>
            <a:ext cx="2160240" cy="6818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40288" y="1496624"/>
            <a:ext cx="792088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 rtl="0">
              <a:buFont typeface="+mj-lt"/>
              <a:buAutoNum type="arabicPeriod"/>
            </a:pPr>
            <a:r>
              <a:rPr lang="cy" b="1" i="0" u="none" baseline="0" dirty="0">
                <a:latin typeface="Zilla Slab" pitchFamily="2" charset="0"/>
                <a:ea typeface="Zilla Slab" pitchFamily="2" charset="0"/>
                <a:cs typeface="Zilla Slab" pitchFamily="2" charset="0"/>
                <a:sym typeface="Zilla Slab" pitchFamily="2" charset="0"/>
              </a:rPr>
              <a:t>Defnyddiwch y cwestiynau hyn fel man cychwyn. Archwiliwch nhw yn defnyddio’r cwestiynau</a:t>
            </a:r>
            <a:r>
              <a:rPr lang="cy" b="1" i="0" u="none" dirty="0">
                <a:latin typeface="Zilla Slab" pitchFamily="2" charset="0"/>
                <a:ea typeface="Zilla Slab" pitchFamily="2" charset="0"/>
                <a:cs typeface="Zilla Slab" pitchFamily="2" charset="0"/>
                <a:sym typeface="Zilla Slab" pitchFamily="2" charset="0"/>
              </a:rPr>
              <a:t> sydd i ddilyn</a:t>
            </a:r>
            <a:r>
              <a:rPr lang="cy" b="1" i="0" u="none" baseline="0" dirty="0">
                <a:latin typeface="Zilla Slab" pitchFamily="2" charset="0"/>
                <a:ea typeface="Zilla Slab" pitchFamily="2" charset="0"/>
                <a:cs typeface="Zilla Slab" pitchFamily="2" charset="0"/>
                <a:sym typeface="Zilla Slab" pitchFamily="2" charset="0"/>
              </a:rPr>
              <a:t>. Mae crwydro oddi ar y testun a mynd ar gyfeiliorn yn beth da!</a:t>
            </a:r>
          </a:p>
          <a:p>
            <a:pPr marL="342900" indent="-342900" algn="l" rtl="0">
              <a:buFont typeface="+mj-lt"/>
              <a:buAutoNum type="arabicPeriod"/>
            </a:pPr>
            <a:endParaRPr lang="cy" b="1" dirty="0">
              <a:latin typeface="Zilla Slab" pitchFamily="2" charset="0"/>
              <a:ea typeface="Zilla Slab" pitchFamily="2" charset="0"/>
            </a:endParaRPr>
          </a:p>
          <a:p>
            <a:pPr marL="342900" indent="-342900" algn="l" rtl="0">
              <a:buFont typeface="+mj-lt"/>
              <a:buAutoNum type="arabicPeriod"/>
            </a:pPr>
            <a:r>
              <a:rPr lang="cy" b="1" i="0" u="none" baseline="0" dirty="0">
                <a:latin typeface="Zilla Slab" pitchFamily="2" charset="0"/>
                <a:ea typeface="Zilla Slab" pitchFamily="2" charset="0"/>
                <a:cs typeface="Zilla Slab" pitchFamily="2" charset="0"/>
                <a:sym typeface="Zilla Slab" pitchFamily="2" charset="0"/>
              </a:rPr>
              <a:t>Peidiwch â chyfyngu ar yr hyn sy'n bosib. Agorwch ddychymyg eich plentyn drwy </a:t>
            </a:r>
            <a:r>
              <a:rPr lang="cy" b="1" dirty="0">
                <a:latin typeface="Zilla Slab" pitchFamily="2" charset="0"/>
                <a:ea typeface="Zilla Slab" pitchFamily="2" charset="0"/>
                <a:cs typeface="Zilla Slab" pitchFamily="2" charset="0"/>
                <a:sym typeface="Zilla Slab" pitchFamily="2" charset="0"/>
              </a:rPr>
              <a:t>ei a</a:t>
            </a:r>
            <a:r>
              <a:rPr lang="cy" b="1" i="0" u="none" baseline="0" dirty="0">
                <a:latin typeface="Zilla Slab" pitchFamily="2" charset="0"/>
                <a:ea typeface="Zilla Slab" pitchFamily="2" charset="0"/>
                <a:cs typeface="Zilla Slab" pitchFamily="2" charset="0"/>
                <a:sym typeface="Zilla Slab" pitchFamily="2" charset="0"/>
              </a:rPr>
              <a:t>nnog i archwilio unrhyw beth a phopeth.</a:t>
            </a:r>
          </a:p>
          <a:p>
            <a:pPr marL="342900" indent="-342900" algn="l" rtl="0">
              <a:buFont typeface="+mj-lt"/>
              <a:buAutoNum type="arabicPeriod"/>
            </a:pPr>
            <a:endParaRPr lang="cy" b="1" dirty="0">
              <a:latin typeface="Zilla Slab" pitchFamily="2" charset="0"/>
              <a:ea typeface="Zilla Slab" pitchFamily="2" charset="0"/>
            </a:endParaRPr>
          </a:p>
          <a:p>
            <a:pPr marL="342900" indent="-342900" algn="l" rtl="0">
              <a:buFont typeface="+mj-lt"/>
              <a:buAutoNum type="arabicPeriod"/>
            </a:pPr>
            <a:r>
              <a:rPr lang="cy" b="1" i="0" u="none" baseline="0" dirty="0">
                <a:latin typeface="Zilla Slab" pitchFamily="2" charset="0"/>
                <a:ea typeface="Zilla Slab" pitchFamily="2" charset="0"/>
                <a:cs typeface="Zilla Slab" pitchFamily="2" charset="0"/>
                <a:sym typeface="Zilla Slab" pitchFamily="2" charset="0"/>
              </a:rPr>
              <a:t>Defnyddiwch y cwestiynau fel man cychwyn ar gyfer creu, gwneud, chwarae ac adrodd stori.</a:t>
            </a:r>
          </a:p>
          <a:p>
            <a:pPr marL="342900" indent="-342900" algn="l" rtl="0">
              <a:buFont typeface="+mj-lt"/>
              <a:buAutoNum type="arabicPeriod"/>
            </a:pPr>
            <a:endParaRPr lang="cy" b="1" dirty="0">
              <a:latin typeface="Zilla Slab" pitchFamily="2" charset="0"/>
              <a:ea typeface="Zilla Slab" pitchFamily="2" charset="0"/>
            </a:endParaRPr>
          </a:p>
          <a:p>
            <a:pPr marL="342900" indent="-342900" algn="l" rtl="0">
              <a:buFont typeface="+mj-lt"/>
              <a:buAutoNum type="arabicPeriod"/>
            </a:pPr>
            <a:r>
              <a:rPr lang="cy" b="1" i="0" u="none" baseline="0" dirty="0">
                <a:latin typeface="Zilla Slab" pitchFamily="2" charset="0"/>
                <a:ea typeface="Zilla Slab" pitchFamily="2" charset="0"/>
                <a:cs typeface="Zilla Slab" pitchFamily="2" charset="0"/>
                <a:sym typeface="Zilla Slab" pitchFamily="2" charset="0"/>
              </a:rPr>
              <a:t>Ceisiwch ddefnyddio'r cwestiynau ar adegau gwahanol - cyn ysgol, yn y prynhawn, ar y penwythnos - a gweld pa ganlyniadau gwahanol a gewch chi.</a:t>
            </a:r>
          </a:p>
          <a:p>
            <a:pPr marL="342900" indent="-342900" algn="l" rtl="0">
              <a:buFont typeface="+mj-lt"/>
              <a:buAutoNum type="arabicPeriod"/>
            </a:pPr>
            <a:endParaRPr lang="cy" b="1" dirty="0">
              <a:latin typeface="Zilla Slab" pitchFamily="2" charset="0"/>
              <a:ea typeface="Zilla Slab" pitchFamily="2" charset="0"/>
            </a:endParaRPr>
          </a:p>
          <a:p>
            <a:pPr marL="342900" indent="-342900" algn="l" rtl="0">
              <a:buFont typeface="+mj-lt"/>
              <a:buAutoNum type="arabicPeriod"/>
            </a:pPr>
            <a:r>
              <a:rPr lang="cy" b="1" i="0" u="none" baseline="0" dirty="0">
                <a:latin typeface="Zilla Slab" pitchFamily="2" charset="0"/>
                <a:ea typeface="Zilla Slab" pitchFamily="2" charset="0"/>
                <a:cs typeface="Zilla Slab" pitchFamily="2" charset="0"/>
                <a:sym typeface="Zilla Slab" pitchFamily="2" charset="0"/>
              </a:rPr>
              <a:t>Dangoswch i'ch plentyn sut mae bod yn greadigol drwy feddwl am syniadau ac ymatebion creadigol eich hun. Ac, wrth gwrs, mwynhewch y gweithgaredd!</a:t>
            </a:r>
            <a:endParaRPr lang="cy" b="1" dirty="0">
              <a:latin typeface="Zilla Slab" pitchFamily="2" charset="0"/>
              <a:ea typeface="Zilla Slab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51920" y="6317436"/>
            <a:ext cx="53136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cy" sz="2400" b="0" i="0" u="none" baseline="0" dirty="0">
                <a:solidFill>
                  <a:srgbClr val="1B16F9"/>
                </a:solidFill>
                <a:latin typeface="Zilla Slab" pitchFamily="2" charset="0"/>
                <a:ea typeface="Zilla Slab" pitchFamily="2" charset="0"/>
                <a:cs typeface="Zilla Slab" pitchFamily="2" charset="0"/>
                <a:sym typeface="Zilla Slab" pitchFamily="2" charset="0"/>
                <a:hlinkClick r:id="rId5"/>
              </a:rPr>
              <a:t>www.gwe-helpyourchildtolearn.com</a:t>
            </a:r>
            <a:endParaRPr lang="cy" sz="2400" dirty="0">
              <a:solidFill>
                <a:srgbClr val="1B16F9"/>
              </a:solidFill>
              <a:latin typeface="Zilla Slab" pitchFamily="2" charset="0"/>
              <a:ea typeface="Zilla Slab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0270619"/>
      </p:ext>
    </p:extLst>
  </p:cSld>
  <p:clrMapOvr>
    <a:masterClrMapping/>
  </p:clrMapOvr>
  <p:transition spd="med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1560" y="980728"/>
            <a:ext cx="8352928" cy="1200329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 rtl="0"/>
            <a:r>
              <a:rPr lang="cy" sz="3600" b="1" i="0" u="none" baseline="0">
                <a:solidFill>
                  <a:schemeClr val="bg1"/>
                </a:solidFill>
                <a:latin typeface="Zilla Slab" pitchFamily="2" charset="0"/>
                <a:ea typeface="Zilla Slab" pitchFamily="2" charset="0"/>
                <a:cs typeface="Zilla Slab" pitchFamily="2" charset="0"/>
                <a:sym typeface="Zilla Slab" pitchFamily="2" charset="0"/>
              </a:rPr>
              <a:t>Beth pe bai cyfrifiaduron mor fach fel y gallech eu ffitio i mewn i lens gyffwrdd?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6324024"/>
            <a:ext cx="1691680" cy="533975"/>
          </a:xfrm>
          <a:prstGeom prst="rect">
            <a:avLst/>
          </a:prstGeom>
        </p:spPr>
      </p:pic>
      <p:pic>
        <p:nvPicPr>
          <p:cNvPr id="9" name="Picture 8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5951" y="148959"/>
            <a:ext cx="1133954" cy="68281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190C1AE-CB7D-4D30-B689-FF01F44EF46B}"/>
              </a:ext>
            </a:extLst>
          </p:cNvPr>
          <p:cNvSpPr txBox="1"/>
          <p:nvPr/>
        </p:nvSpPr>
        <p:spPr>
          <a:xfrm>
            <a:off x="8046166" y="218917"/>
            <a:ext cx="918322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Yn</a:t>
            </a:r>
            <a:r>
              <a:rPr lang="en-GB" sz="1100" b="1" dirty="0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 </a:t>
            </a:r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ôl</a:t>
            </a:r>
            <a:r>
              <a:rPr lang="en-GB" sz="1100" b="1" dirty="0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 </a:t>
            </a:r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i’r</a:t>
            </a:r>
            <a:r>
              <a:rPr lang="en-GB" sz="1100" b="1" dirty="0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 </a:t>
            </a:r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Cychwyn</a:t>
            </a:r>
            <a:endParaRPr lang="en-GB" sz="1100" b="1" dirty="0">
              <a:solidFill>
                <a:srgbClr val="2F33EC"/>
              </a:solidFill>
              <a:latin typeface="Zilla Slab SemiBold" pitchFamily="2" charset="0"/>
              <a:ea typeface="Zilla Slab Semi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8974014"/>
      </p:ext>
    </p:extLst>
  </p:cSld>
  <p:clrMapOvr>
    <a:masterClrMapping/>
  </p:clrMapOvr>
  <p:transition spd="med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708" y="6788"/>
            <a:ext cx="410524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cy" sz="2800" b="1" i="0" u="none" baseline="0">
                <a:solidFill>
                  <a:srgbClr val="1B16F9"/>
                </a:solidFill>
                <a:latin typeface="Zilla Slab" pitchFamily="2" charset="0"/>
                <a:ea typeface="Zilla Slab" pitchFamily="2" charset="0"/>
                <a:cs typeface="Zilla Slab" pitchFamily="2" charset="0"/>
                <a:sym typeface="Zilla Slab" pitchFamily="2" charset="0"/>
              </a:rPr>
              <a:t>Beth pe baech yn ofodwr a oedd wedi glanio ar blaned arall a oedd yn debyg i'r Ddaear ond rywsut yn wahanol hefyd?</a:t>
            </a:r>
            <a:endParaRPr lang="cy" sz="2800" b="1" dirty="0">
              <a:solidFill>
                <a:srgbClr val="1B16F9"/>
              </a:solidFill>
              <a:latin typeface="Zilla Slab" pitchFamily="2" charset="0"/>
              <a:ea typeface="Zilla Slab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6324024"/>
            <a:ext cx="1691680" cy="533975"/>
          </a:xfrm>
          <a:prstGeom prst="rect">
            <a:avLst/>
          </a:prstGeom>
        </p:spPr>
      </p:pic>
      <p:pic>
        <p:nvPicPr>
          <p:cNvPr id="9" name="Picture 8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5951" y="148959"/>
            <a:ext cx="1133954" cy="68281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C5E0D7D-B972-4979-8588-D66197E1A47C}"/>
              </a:ext>
            </a:extLst>
          </p:cNvPr>
          <p:cNvSpPr txBox="1"/>
          <p:nvPr/>
        </p:nvSpPr>
        <p:spPr>
          <a:xfrm>
            <a:off x="8046166" y="218917"/>
            <a:ext cx="918322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Yn</a:t>
            </a:r>
            <a:r>
              <a:rPr lang="en-GB" sz="1100" b="1" dirty="0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 </a:t>
            </a:r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ôl</a:t>
            </a:r>
            <a:r>
              <a:rPr lang="en-GB" sz="1100" b="1" dirty="0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 </a:t>
            </a:r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i’r</a:t>
            </a:r>
            <a:r>
              <a:rPr lang="en-GB" sz="1100" b="1" dirty="0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 </a:t>
            </a:r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Cychwyn</a:t>
            </a:r>
            <a:endParaRPr lang="en-GB" sz="1100" b="1" dirty="0">
              <a:solidFill>
                <a:srgbClr val="2F33EC"/>
              </a:solidFill>
              <a:latin typeface="Zilla Slab SemiBold" pitchFamily="2" charset="0"/>
              <a:ea typeface="Zilla Slab Semi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8804438"/>
      </p:ext>
    </p:extLst>
  </p:cSld>
  <p:clrMapOvr>
    <a:masterClrMapping/>
  </p:clrMapOvr>
  <p:transition spd="med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1560" y="980728"/>
            <a:ext cx="7920880" cy="156966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 rtl="0"/>
            <a:r>
              <a:rPr lang="cy" sz="3200" b="1" i="0" u="none" baseline="0">
                <a:solidFill>
                  <a:schemeClr val="bg1"/>
                </a:solidFill>
                <a:latin typeface="Zilla Slab" pitchFamily="2" charset="0"/>
                <a:ea typeface="Zilla Slab" pitchFamily="2" charset="0"/>
                <a:cs typeface="Zilla Slab" pitchFamily="2" charset="0"/>
                <a:sym typeface="Zilla Slab" pitchFamily="2" charset="0"/>
              </a:rPr>
              <a:t>Beth pe bai estroniaid yn cylchdroi'r Ddaear ac yn penderfynu cysylltu â bodau dynol drwy siarad gyda chi drwy eich teledu?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6324024"/>
            <a:ext cx="1691680" cy="533975"/>
          </a:xfrm>
          <a:prstGeom prst="rect">
            <a:avLst/>
          </a:prstGeom>
        </p:spPr>
      </p:pic>
      <p:pic>
        <p:nvPicPr>
          <p:cNvPr id="9" name="Picture 8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5951" y="148959"/>
            <a:ext cx="1133954" cy="68281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56021F1-AA3D-45A0-AD70-2D465B74B496}"/>
              </a:ext>
            </a:extLst>
          </p:cNvPr>
          <p:cNvSpPr txBox="1"/>
          <p:nvPr/>
        </p:nvSpPr>
        <p:spPr>
          <a:xfrm>
            <a:off x="8046166" y="218917"/>
            <a:ext cx="918322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Yn</a:t>
            </a:r>
            <a:r>
              <a:rPr lang="en-GB" sz="1100" b="1" dirty="0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 </a:t>
            </a:r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ôl</a:t>
            </a:r>
            <a:r>
              <a:rPr lang="en-GB" sz="1100" b="1" dirty="0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 </a:t>
            </a:r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i’r</a:t>
            </a:r>
            <a:r>
              <a:rPr lang="en-GB" sz="1100" b="1" dirty="0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 </a:t>
            </a:r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Cychwyn</a:t>
            </a:r>
            <a:endParaRPr lang="en-GB" sz="1100" b="1" dirty="0">
              <a:solidFill>
                <a:srgbClr val="2F33EC"/>
              </a:solidFill>
              <a:latin typeface="Zilla Slab SemiBold" pitchFamily="2" charset="0"/>
              <a:ea typeface="Zilla Slab Semi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3715602"/>
      </p:ext>
    </p:extLst>
  </p:cSld>
  <p:clrMapOvr>
    <a:masterClrMapping/>
  </p:clrMapOvr>
  <p:transition spd="med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02225" y="5139448"/>
            <a:ext cx="4248472" cy="156966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 rtl="0"/>
            <a:r>
              <a:rPr lang="cy" sz="2400" b="1" i="0" u="none" baseline="0" dirty="0">
                <a:solidFill>
                  <a:schemeClr val="bg1"/>
                </a:solidFill>
                <a:latin typeface="Zilla Slab" pitchFamily="2" charset="0"/>
                <a:ea typeface="Zilla Slab" pitchFamily="2" charset="0"/>
                <a:cs typeface="Zilla Slab" pitchFamily="2" charset="0"/>
                <a:sym typeface="Zilla Slab" pitchFamily="2" charset="0"/>
              </a:rPr>
              <a:t>Beth pe baech yn gallu archwilio llyfrgell hynafol, ddirgel? Beth fyddech chi'n dod o hyd iddo yno?</a:t>
            </a:r>
            <a:endParaRPr lang="cy" sz="2400" b="1" dirty="0">
              <a:solidFill>
                <a:schemeClr val="bg1"/>
              </a:solidFill>
              <a:latin typeface="Zilla Slab" pitchFamily="2" charset="0"/>
              <a:ea typeface="Zilla Slab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6324024"/>
            <a:ext cx="1691680" cy="533975"/>
          </a:xfrm>
          <a:prstGeom prst="rect">
            <a:avLst/>
          </a:prstGeom>
        </p:spPr>
      </p:pic>
      <p:pic>
        <p:nvPicPr>
          <p:cNvPr id="9" name="Picture 8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5951" y="148959"/>
            <a:ext cx="1133954" cy="68281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2C4607F-F27C-4AB7-A5E9-70B38073C67E}"/>
              </a:ext>
            </a:extLst>
          </p:cNvPr>
          <p:cNvSpPr txBox="1"/>
          <p:nvPr/>
        </p:nvSpPr>
        <p:spPr>
          <a:xfrm>
            <a:off x="8046166" y="218917"/>
            <a:ext cx="918322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Yn</a:t>
            </a:r>
            <a:r>
              <a:rPr lang="en-GB" sz="1100" b="1" dirty="0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 </a:t>
            </a:r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ôl</a:t>
            </a:r>
            <a:r>
              <a:rPr lang="en-GB" sz="1100" b="1" dirty="0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 </a:t>
            </a:r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i’r</a:t>
            </a:r>
            <a:r>
              <a:rPr lang="en-GB" sz="1100" b="1" dirty="0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 </a:t>
            </a:r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Cychwyn</a:t>
            </a:r>
            <a:endParaRPr lang="en-GB" sz="1100" b="1" dirty="0">
              <a:solidFill>
                <a:srgbClr val="2F33EC"/>
              </a:solidFill>
              <a:latin typeface="Zilla Slab SemiBold" pitchFamily="2" charset="0"/>
              <a:ea typeface="Zilla Slab Semi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1580556"/>
      </p:ext>
    </p:extLst>
  </p:cSld>
  <p:clrMapOvr>
    <a:masterClrMapping/>
  </p:clrMapOvr>
  <p:transition spd="med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5536" y="764704"/>
            <a:ext cx="7200800" cy="954107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 rtl="0"/>
            <a:r>
              <a:rPr lang="cy" sz="2800" b="1" i="0" u="none" baseline="0">
                <a:solidFill>
                  <a:schemeClr val="bg1"/>
                </a:solidFill>
                <a:latin typeface="Zilla Slab" pitchFamily="2" charset="0"/>
                <a:ea typeface="Zilla Slab" pitchFamily="2" charset="0"/>
                <a:cs typeface="Zilla Slab" pitchFamily="2" charset="0"/>
                <a:sym typeface="Zilla Slab" pitchFamily="2" charset="0"/>
              </a:rPr>
              <a:t>Beth pe baech yn gallu gwneud anifeiliaid robot a'u cael i wneud beth bynnag yr hoffech?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6324024"/>
            <a:ext cx="1691680" cy="533975"/>
          </a:xfrm>
          <a:prstGeom prst="rect">
            <a:avLst/>
          </a:prstGeom>
        </p:spPr>
      </p:pic>
      <p:pic>
        <p:nvPicPr>
          <p:cNvPr id="9" name="Picture 8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5951" y="148959"/>
            <a:ext cx="1133954" cy="68281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CECA09A-40A3-4564-AA56-A975ADD184FC}"/>
              </a:ext>
            </a:extLst>
          </p:cNvPr>
          <p:cNvSpPr txBox="1"/>
          <p:nvPr/>
        </p:nvSpPr>
        <p:spPr>
          <a:xfrm>
            <a:off x="8046166" y="218917"/>
            <a:ext cx="918322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Yn</a:t>
            </a:r>
            <a:r>
              <a:rPr lang="en-GB" sz="1100" b="1" dirty="0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 </a:t>
            </a:r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ôl</a:t>
            </a:r>
            <a:r>
              <a:rPr lang="en-GB" sz="1100" b="1" dirty="0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 </a:t>
            </a:r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i’r</a:t>
            </a:r>
            <a:r>
              <a:rPr lang="en-GB" sz="1100" b="1" dirty="0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 </a:t>
            </a:r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Cychwyn</a:t>
            </a:r>
            <a:endParaRPr lang="en-GB" sz="1100" b="1" dirty="0">
              <a:solidFill>
                <a:srgbClr val="2F33EC"/>
              </a:solidFill>
              <a:latin typeface="Zilla Slab SemiBold" pitchFamily="2" charset="0"/>
              <a:ea typeface="Zilla Slab Semi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6215583"/>
      </p:ext>
    </p:extLst>
  </p:cSld>
  <p:clrMapOvr>
    <a:masterClrMapping/>
  </p:clrMapOvr>
  <p:transition spd="med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598"/>
            <a:ext cx="9144000" cy="687759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96136" y="1700808"/>
            <a:ext cx="30963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cy" sz="3600" b="1" i="0" u="none" baseline="0">
                <a:solidFill>
                  <a:srgbClr val="1B16F9"/>
                </a:solidFill>
                <a:latin typeface="Zilla Slab" pitchFamily="2" charset="0"/>
                <a:ea typeface="Zilla Slab" pitchFamily="2" charset="0"/>
                <a:cs typeface="Zilla Slab" pitchFamily="2" charset="0"/>
                <a:sym typeface="Zilla Slab" pitchFamily="2" charset="0"/>
              </a:rPr>
              <a:t>Beth pe baech yn dod o hyd i dylwyth teg yn byw o dan fadarchen?</a:t>
            </a:r>
            <a:endParaRPr lang="cy" sz="3600" b="1" dirty="0">
              <a:solidFill>
                <a:srgbClr val="1B16F9"/>
              </a:solidFill>
              <a:latin typeface="Zilla Slab" pitchFamily="2" charset="0"/>
              <a:ea typeface="Zilla Slab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6324024"/>
            <a:ext cx="1691680" cy="533975"/>
          </a:xfrm>
          <a:prstGeom prst="rect">
            <a:avLst/>
          </a:prstGeom>
        </p:spPr>
      </p:pic>
      <p:pic>
        <p:nvPicPr>
          <p:cNvPr id="9" name="Picture 8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5951" y="148959"/>
            <a:ext cx="1133954" cy="68281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6534B82-8A1B-48B5-B63B-3D947C905320}"/>
              </a:ext>
            </a:extLst>
          </p:cNvPr>
          <p:cNvSpPr txBox="1"/>
          <p:nvPr/>
        </p:nvSpPr>
        <p:spPr>
          <a:xfrm>
            <a:off x="8046166" y="218917"/>
            <a:ext cx="918322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Yn</a:t>
            </a:r>
            <a:r>
              <a:rPr lang="en-GB" sz="1100" b="1" dirty="0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 </a:t>
            </a:r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ôl</a:t>
            </a:r>
            <a:r>
              <a:rPr lang="en-GB" sz="1100" b="1" dirty="0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 </a:t>
            </a:r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i’r</a:t>
            </a:r>
            <a:r>
              <a:rPr lang="en-GB" sz="1100" b="1" dirty="0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 </a:t>
            </a:r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Cychwyn</a:t>
            </a:r>
            <a:endParaRPr lang="en-GB" sz="1100" b="1" dirty="0">
              <a:solidFill>
                <a:srgbClr val="2F33EC"/>
              </a:solidFill>
              <a:latin typeface="Zilla Slab SemiBold" pitchFamily="2" charset="0"/>
              <a:ea typeface="Zilla Slab Semi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825669"/>
      </p:ext>
    </p:extLst>
  </p:cSld>
  <p:clrMapOvr>
    <a:masterClrMapping/>
  </p:clrMapOvr>
  <p:transition spd="med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82" y="0"/>
            <a:ext cx="9152181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7504" y="5661248"/>
            <a:ext cx="6552728" cy="954107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 rtl="0"/>
            <a:r>
              <a:rPr lang="cy" sz="2800" b="1" i="0" u="none" baseline="0" dirty="0">
                <a:solidFill>
                  <a:schemeClr val="bg1"/>
                </a:solidFill>
                <a:latin typeface="Zilla Slab" pitchFamily="2" charset="0"/>
                <a:ea typeface="Zilla Slab" pitchFamily="2" charset="0"/>
                <a:cs typeface="Zilla Slab" pitchFamily="2" charset="0"/>
                <a:sym typeface="Zilla Slab" pitchFamily="2" charset="0"/>
              </a:rPr>
              <a:t>Beth pe baech yn dod o hyd i gar hofran yng ngarej eich cymydog?</a:t>
            </a:r>
            <a:endParaRPr lang="cy" sz="2800" b="1" dirty="0">
              <a:solidFill>
                <a:schemeClr val="bg1"/>
              </a:solidFill>
              <a:latin typeface="Zilla Slab" pitchFamily="2" charset="0"/>
              <a:ea typeface="Zilla Slab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6324024"/>
            <a:ext cx="1691680" cy="533975"/>
          </a:xfrm>
          <a:prstGeom prst="rect">
            <a:avLst/>
          </a:prstGeom>
        </p:spPr>
      </p:pic>
      <p:pic>
        <p:nvPicPr>
          <p:cNvPr id="9" name="Picture 8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5951" y="148959"/>
            <a:ext cx="1133954" cy="68281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8C80EC7-6462-43E1-B65E-E04808D65408}"/>
              </a:ext>
            </a:extLst>
          </p:cNvPr>
          <p:cNvSpPr txBox="1"/>
          <p:nvPr/>
        </p:nvSpPr>
        <p:spPr>
          <a:xfrm>
            <a:off x="8046166" y="218917"/>
            <a:ext cx="918322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Yn</a:t>
            </a:r>
            <a:r>
              <a:rPr lang="en-GB" sz="1100" b="1" dirty="0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 </a:t>
            </a:r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ôl</a:t>
            </a:r>
            <a:r>
              <a:rPr lang="en-GB" sz="1100" b="1" dirty="0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 </a:t>
            </a:r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i’r</a:t>
            </a:r>
            <a:r>
              <a:rPr lang="en-GB" sz="1100" b="1" dirty="0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 </a:t>
            </a:r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Cychwyn</a:t>
            </a:r>
            <a:endParaRPr lang="en-GB" sz="1100" b="1" dirty="0">
              <a:solidFill>
                <a:srgbClr val="2F33EC"/>
              </a:solidFill>
              <a:latin typeface="Zilla Slab SemiBold" pitchFamily="2" charset="0"/>
              <a:ea typeface="Zilla Slab Semi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4768245"/>
      </p:ext>
    </p:extLst>
  </p:cSld>
  <p:clrMapOvr>
    <a:masterClrMapping/>
  </p:clrMapOvr>
  <p:transition spd="med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76056" y="3789040"/>
            <a:ext cx="3639912" cy="1938992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 rtl="0"/>
            <a:r>
              <a:rPr lang="cy" sz="2400" b="1" i="0" u="none" baseline="0" dirty="0">
                <a:solidFill>
                  <a:schemeClr val="bg1"/>
                </a:solidFill>
                <a:latin typeface="Zilla Slab" pitchFamily="2" charset="0"/>
                <a:ea typeface="Zilla Slab" pitchFamily="2" charset="0"/>
                <a:cs typeface="Zilla Slab" pitchFamily="2" charset="0"/>
                <a:sym typeface="Zilla Slab" pitchFamily="2" charset="0"/>
              </a:rPr>
              <a:t>Beth pe bai chi oedd y person cyflymaf ar y Ddaear? Sut beth fyddai bywyd? Ar gyfer beth fyddech chi'n defnyddio eich cyflymdra?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6324024"/>
            <a:ext cx="1691680" cy="533975"/>
          </a:xfrm>
          <a:prstGeom prst="rect">
            <a:avLst/>
          </a:prstGeom>
        </p:spPr>
      </p:pic>
      <p:pic>
        <p:nvPicPr>
          <p:cNvPr id="9" name="Picture 8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5951" y="148959"/>
            <a:ext cx="1133954" cy="68281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6FF1BCB-8E25-4889-99C4-6DE2221284D9}"/>
              </a:ext>
            </a:extLst>
          </p:cNvPr>
          <p:cNvSpPr txBox="1"/>
          <p:nvPr/>
        </p:nvSpPr>
        <p:spPr>
          <a:xfrm>
            <a:off x="8046166" y="218917"/>
            <a:ext cx="918322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Yn</a:t>
            </a:r>
            <a:r>
              <a:rPr lang="en-GB" sz="1100" b="1" dirty="0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 </a:t>
            </a:r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ôl</a:t>
            </a:r>
            <a:r>
              <a:rPr lang="en-GB" sz="1100" b="1" dirty="0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 </a:t>
            </a:r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i’r</a:t>
            </a:r>
            <a:r>
              <a:rPr lang="en-GB" sz="1100" b="1" dirty="0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 </a:t>
            </a:r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Cychwyn</a:t>
            </a:r>
            <a:endParaRPr lang="en-GB" sz="1100" b="1" dirty="0">
              <a:solidFill>
                <a:srgbClr val="2F33EC"/>
              </a:solidFill>
              <a:latin typeface="Zilla Slab SemiBold" pitchFamily="2" charset="0"/>
              <a:ea typeface="Zilla Slab Semi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960660"/>
      </p:ext>
    </p:extLst>
  </p:cSld>
  <p:clrMapOvr>
    <a:masterClrMapping/>
  </p:clrMapOvr>
  <p:transition spd="med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72905" y="1351508"/>
            <a:ext cx="1656184" cy="4524315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r" rtl="0"/>
            <a:r>
              <a:rPr lang="cy" sz="2400" b="1" i="0" u="none" baseline="0">
                <a:solidFill>
                  <a:schemeClr val="bg1"/>
                </a:solidFill>
                <a:latin typeface="Zilla Slab" pitchFamily="2" charset="0"/>
                <a:ea typeface="Zilla Slab" pitchFamily="2" charset="0"/>
                <a:cs typeface="Zilla Slab" pitchFamily="2" charset="0"/>
                <a:sym typeface="Zilla Slab" pitchFamily="2" charset="0"/>
              </a:rPr>
              <a:t>Beth pe baech yn gallu dyfeisio camp newydd? Beth fyddai ei </a:t>
            </a:r>
            <a:endParaRPr lang="cy" sz="2400" b="1" dirty="0">
              <a:solidFill>
                <a:schemeClr val="bg1"/>
              </a:solidFill>
              <a:latin typeface="Zilla Slab" pitchFamily="2" charset="0"/>
              <a:ea typeface="Zilla Slab" pitchFamily="2" charset="0"/>
            </a:endParaRPr>
          </a:p>
          <a:p>
            <a:pPr algn="r" rtl="0"/>
            <a:r>
              <a:rPr lang="cy" sz="2400" b="1" i="0" u="none" baseline="0">
                <a:solidFill>
                  <a:schemeClr val="bg1"/>
                </a:solidFill>
                <a:latin typeface="Zilla Slab" pitchFamily="2" charset="0"/>
                <a:ea typeface="Zilla Slab" pitchFamily="2" charset="0"/>
                <a:cs typeface="Zilla Slab" pitchFamily="2" charset="0"/>
                <a:sym typeface="Zilla Slab" pitchFamily="2" charset="0"/>
              </a:rPr>
              <a:t>henw? Beth fyddai'n ei olygu?</a:t>
            </a:r>
            <a:endParaRPr lang="cy" sz="2400" b="1" dirty="0">
              <a:solidFill>
                <a:schemeClr val="bg1"/>
              </a:solidFill>
              <a:latin typeface="Zilla Slab" pitchFamily="2" charset="0"/>
              <a:ea typeface="Zilla Slab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6324024"/>
            <a:ext cx="1691680" cy="533975"/>
          </a:xfrm>
          <a:prstGeom prst="rect">
            <a:avLst/>
          </a:prstGeom>
        </p:spPr>
      </p:pic>
      <p:pic>
        <p:nvPicPr>
          <p:cNvPr id="9" name="Picture 8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5951" y="148959"/>
            <a:ext cx="1133954" cy="68281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7EF400B-FC33-41C6-AE17-A8A2BD3A1883}"/>
              </a:ext>
            </a:extLst>
          </p:cNvPr>
          <p:cNvSpPr txBox="1"/>
          <p:nvPr/>
        </p:nvSpPr>
        <p:spPr>
          <a:xfrm>
            <a:off x="8046166" y="218917"/>
            <a:ext cx="918322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Yn</a:t>
            </a:r>
            <a:r>
              <a:rPr lang="en-GB" sz="1100" b="1" dirty="0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 </a:t>
            </a:r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ôl</a:t>
            </a:r>
            <a:r>
              <a:rPr lang="en-GB" sz="1100" b="1" dirty="0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 </a:t>
            </a:r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i’r</a:t>
            </a:r>
            <a:r>
              <a:rPr lang="en-GB" sz="1100" b="1" dirty="0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 </a:t>
            </a:r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Cychwyn</a:t>
            </a:r>
            <a:endParaRPr lang="en-GB" sz="1100" b="1" dirty="0">
              <a:solidFill>
                <a:srgbClr val="2F33EC"/>
              </a:solidFill>
              <a:latin typeface="Zilla Slab SemiBold" pitchFamily="2" charset="0"/>
              <a:ea typeface="Zilla Slab Semi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6000523"/>
      </p:ext>
    </p:extLst>
  </p:cSld>
  <p:clrMapOvr>
    <a:masterClrMapping/>
  </p:clrMapOvr>
  <p:transition spd="med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1560" y="980728"/>
            <a:ext cx="8352928" cy="1384995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 rtl="0"/>
            <a:r>
              <a:rPr lang="cy" sz="2800" b="1" i="0" u="none" baseline="0">
                <a:solidFill>
                  <a:schemeClr val="bg1"/>
                </a:solidFill>
                <a:latin typeface="Zilla Slab" pitchFamily="2" charset="0"/>
                <a:ea typeface="Zilla Slab" pitchFamily="2" charset="0"/>
                <a:cs typeface="Zilla Slab" pitchFamily="2" charset="0"/>
                <a:sym typeface="Zilla Slab" pitchFamily="2" charset="0"/>
              </a:rPr>
              <a:t>Beth pe bai pob camp a gêm yn cael eu gwahardd a byddai'n rhaid i chi ddechrau cynghrair danddaearol gudd gyda'ch ffrindiau?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6324024"/>
            <a:ext cx="1691680" cy="533975"/>
          </a:xfrm>
          <a:prstGeom prst="rect">
            <a:avLst/>
          </a:prstGeom>
        </p:spPr>
      </p:pic>
      <p:pic>
        <p:nvPicPr>
          <p:cNvPr id="9" name="Picture 8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5951" y="148959"/>
            <a:ext cx="1133954" cy="68281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28CB4A7-25B9-4B8D-8BF7-93F462AE7431}"/>
              </a:ext>
            </a:extLst>
          </p:cNvPr>
          <p:cNvSpPr txBox="1"/>
          <p:nvPr/>
        </p:nvSpPr>
        <p:spPr>
          <a:xfrm>
            <a:off x="8046166" y="218917"/>
            <a:ext cx="918322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Yn</a:t>
            </a:r>
            <a:r>
              <a:rPr lang="en-GB" sz="1100" b="1" dirty="0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 </a:t>
            </a:r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ôl</a:t>
            </a:r>
            <a:r>
              <a:rPr lang="en-GB" sz="1100" b="1" dirty="0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 </a:t>
            </a:r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i’r</a:t>
            </a:r>
            <a:r>
              <a:rPr lang="en-GB" sz="1100" b="1" dirty="0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 </a:t>
            </a:r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Cychwyn</a:t>
            </a:r>
            <a:endParaRPr lang="en-GB" sz="1100" b="1" dirty="0">
              <a:solidFill>
                <a:srgbClr val="2F33EC"/>
              </a:solidFill>
              <a:latin typeface="Zilla Slab SemiBold" pitchFamily="2" charset="0"/>
              <a:ea typeface="Zilla Slab Semi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1663443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718"/>
            <a:ext cx="9144000" cy="686771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105980" y="72830"/>
            <a:ext cx="75243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cy" sz="2400" b="1" i="0" u="none" baseline="0" dirty="0">
                <a:solidFill>
                  <a:srgbClr val="1B16F9"/>
                </a:solidFill>
                <a:latin typeface="Zilla Slab" pitchFamily="2" charset="0"/>
                <a:ea typeface="Zilla Slab" pitchFamily="2" charset="0"/>
                <a:cs typeface="Zilla Slab" pitchFamily="2" charset="0"/>
                <a:sym typeface="Zilla Slab" pitchFamily="2" charset="0"/>
              </a:rPr>
              <a:t>Awgrymiadau Ardderchog </a:t>
            </a:r>
            <a:r>
              <a:rPr lang="cy" sz="2400" b="1" dirty="0">
                <a:solidFill>
                  <a:srgbClr val="1B16F9"/>
                </a:solidFill>
                <a:latin typeface="Zilla Slab" pitchFamily="2" charset="0"/>
                <a:ea typeface="Zilla Slab" pitchFamily="2" charset="0"/>
                <a:cs typeface="Zilla Slab" pitchFamily="2" charset="0"/>
                <a:sym typeface="Zilla Slab" pitchFamily="2" charset="0"/>
              </a:rPr>
              <a:t>i Dd</a:t>
            </a:r>
            <a:r>
              <a:rPr lang="cy" sz="2400" b="1" i="0" u="none" baseline="0" dirty="0">
                <a:solidFill>
                  <a:srgbClr val="1B16F9"/>
                </a:solidFill>
                <a:latin typeface="Zilla Slab" pitchFamily="2" charset="0"/>
                <a:ea typeface="Zilla Slab" pitchFamily="2" charset="0"/>
                <a:cs typeface="Zilla Slab" pitchFamily="2" charset="0"/>
                <a:sym typeface="Zilla Slab" pitchFamily="2" charset="0"/>
              </a:rPr>
              <a:t>atblygu </a:t>
            </a:r>
          </a:p>
          <a:p>
            <a:pPr algn="ctr" rtl="0"/>
            <a:r>
              <a:rPr lang="cy" sz="2400" b="1" i="0" u="none" baseline="0" dirty="0">
                <a:solidFill>
                  <a:srgbClr val="1B16F9"/>
                </a:solidFill>
                <a:latin typeface="Zilla Slab" pitchFamily="2" charset="0"/>
                <a:ea typeface="Zilla Slab" pitchFamily="2" charset="0"/>
                <a:cs typeface="Zilla Slab" pitchFamily="2" charset="0"/>
                <a:sym typeface="Zilla Slab" pitchFamily="2" charset="0"/>
              </a:rPr>
              <a:t>Gallu eich Plentyn i Feddwl yn Greadigol</a:t>
            </a:r>
            <a:endParaRPr lang="cy" sz="2400" b="1" dirty="0">
              <a:solidFill>
                <a:srgbClr val="1B16F9"/>
              </a:solidFill>
              <a:latin typeface="Zilla Slab" pitchFamily="2" charset="0"/>
              <a:ea typeface="Zilla Slab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024" y="6178538"/>
            <a:ext cx="2016224" cy="63641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99792" y="1177396"/>
            <a:ext cx="6336704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 rtl="0">
              <a:buFont typeface="+mj-lt"/>
              <a:buAutoNum type="arabicPeriod"/>
            </a:pPr>
            <a:r>
              <a:rPr lang="cy" sz="1600" b="1" i="0" u="none" baseline="0" dirty="0">
                <a:latin typeface="Zilla Slab" pitchFamily="2" charset="0"/>
                <a:ea typeface="Zilla Slab" pitchFamily="2" charset="0"/>
                <a:cs typeface="Zilla Slab" pitchFamily="2" charset="0"/>
                <a:sym typeface="Zilla Slab" pitchFamily="2" charset="0"/>
              </a:rPr>
              <a:t>Defnyddiwch y cwestiynau hyn fel man cychwyn ar gyfer adrodd straeon. Gallech adrodd stori i'ch plentyn, gallai adrodd stori i chi neu gallech greu stori gyda'ch gilydd.</a:t>
            </a:r>
          </a:p>
          <a:p>
            <a:pPr marL="342900" indent="-342900" algn="l" rtl="0">
              <a:buFont typeface="+mj-lt"/>
              <a:buAutoNum type="arabicPeriod"/>
            </a:pPr>
            <a:endParaRPr lang="cy" sz="1600" b="1" dirty="0">
              <a:latin typeface="Zilla Slab" pitchFamily="2" charset="0"/>
              <a:ea typeface="Zilla Slab" pitchFamily="2" charset="0"/>
            </a:endParaRPr>
          </a:p>
          <a:p>
            <a:pPr marL="342900" indent="-342900" algn="l" rtl="0">
              <a:buFont typeface="+mj-lt"/>
              <a:buAutoNum type="arabicPeriod"/>
            </a:pPr>
            <a:r>
              <a:rPr lang="cy" sz="1600" b="1" i="0" u="none" baseline="0" dirty="0">
                <a:latin typeface="Zilla Slab" pitchFamily="2" charset="0"/>
                <a:ea typeface="Zilla Slab" pitchFamily="2" charset="0"/>
                <a:cs typeface="Zilla Slab" pitchFamily="2" charset="0"/>
                <a:sym typeface="Zilla Slab" pitchFamily="2" charset="0"/>
              </a:rPr>
              <a:t>Gofynnwch i'ch plentyn ysgrifennu stori yn seiliedig ar gwestiwn 'Beth </a:t>
            </a:r>
            <a:r>
              <a:rPr lang="cy" sz="1600" b="1" dirty="0">
                <a:latin typeface="Zilla Slab" pitchFamily="2" charset="0"/>
                <a:ea typeface="Zilla Slab" pitchFamily="2" charset="0"/>
                <a:cs typeface="Zilla Slab" pitchFamily="2" charset="0"/>
                <a:sym typeface="Zilla Slab" pitchFamily="2" charset="0"/>
              </a:rPr>
              <a:t>os</a:t>
            </a:r>
            <a:r>
              <a:rPr lang="cy" sz="1600" b="1" i="0" u="none" baseline="0" dirty="0">
                <a:latin typeface="Zilla Slab" pitchFamily="2" charset="0"/>
                <a:ea typeface="Zilla Slab" pitchFamily="2" charset="0"/>
                <a:cs typeface="Zilla Slab" pitchFamily="2" charset="0"/>
                <a:sym typeface="Zilla Slab" pitchFamily="2" charset="0"/>
              </a:rPr>
              <a:t>...'. </a:t>
            </a:r>
            <a:r>
              <a:rPr lang="en-GB" sz="1600" b="1" i="0" u="none" baseline="0" dirty="0">
                <a:latin typeface="Zilla Slab" pitchFamily="2" charset="0"/>
                <a:ea typeface="Zilla Slab" pitchFamily="2" charset="0"/>
                <a:cs typeface="Zilla Slab" pitchFamily="2" charset="0"/>
                <a:sym typeface="Zilla Slab" pitchFamily="2" charset="0"/>
              </a:rPr>
              <a:t>Y</a:t>
            </a:r>
            <a:r>
              <a:rPr lang="cy" sz="1600" b="1" dirty="0">
                <a:latin typeface="Zilla Slab" pitchFamily="2" charset="0"/>
                <a:ea typeface="Zilla Slab" pitchFamily="2" charset="0"/>
                <a:cs typeface="Zilla Slab" pitchFamily="2" charset="0"/>
                <a:sym typeface="Zilla Slab" pitchFamily="2" charset="0"/>
              </a:rPr>
              <a:t>na gall</a:t>
            </a:r>
            <a:r>
              <a:rPr lang="cy" sz="1600" b="1" i="0" u="none" baseline="0" dirty="0">
                <a:latin typeface="Zilla Slab" pitchFamily="2" charset="0"/>
                <a:ea typeface="Zilla Slab" pitchFamily="2" charset="0"/>
                <a:cs typeface="Zilla Slab" pitchFamily="2" charset="0"/>
                <a:sym typeface="Zilla Slab" pitchFamily="2" charset="0"/>
              </a:rPr>
              <a:t> ddarllen ei stori i chi ar ôl iddo orffen.</a:t>
            </a:r>
          </a:p>
          <a:p>
            <a:pPr marL="342900" indent="-342900" algn="l" rtl="0">
              <a:buFont typeface="+mj-lt"/>
              <a:buAutoNum type="arabicPeriod"/>
            </a:pPr>
            <a:endParaRPr lang="cy" sz="1600" b="1" dirty="0">
              <a:latin typeface="Zilla Slab" pitchFamily="2" charset="0"/>
              <a:ea typeface="Zilla Slab" pitchFamily="2" charset="0"/>
            </a:endParaRPr>
          </a:p>
          <a:p>
            <a:pPr marL="342900" indent="-342900" algn="l" rtl="0">
              <a:buFont typeface="+mj-lt"/>
              <a:buAutoNum type="arabicPeriod"/>
            </a:pPr>
            <a:r>
              <a:rPr lang="cy" sz="1600" b="1" i="0" u="none" baseline="0" dirty="0">
                <a:latin typeface="Zilla Slab" pitchFamily="2" charset="0"/>
                <a:ea typeface="Zilla Slab" pitchFamily="2" charset="0"/>
                <a:cs typeface="Zilla Slab" pitchFamily="2" charset="0"/>
                <a:sym typeface="Zilla Slab" pitchFamily="2" charset="0"/>
              </a:rPr>
              <a:t>Trafodwch gwestiwn 'Beth </a:t>
            </a:r>
            <a:r>
              <a:rPr lang="cy" sz="1600" b="1" dirty="0">
                <a:latin typeface="Zilla Slab" pitchFamily="2" charset="0"/>
                <a:ea typeface="Zilla Slab" pitchFamily="2" charset="0"/>
                <a:cs typeface="Zilla Slab" pitchFamily="2" charset="0"/>
                <a:sym typeface="Zilla Slab" pitchFamily="2" charset="0"/>
              </a:rPr>
              <a:t>os</a:t>
            </a:r>
            <a:r>
              <a:rPr lang="cy" sz="1600" b="1" i="0" u="none" baseline="0" dirty="0">
                <a:latin typeface="Zilla Slab" pitchFamily="2" charset="0"/>
                <a:ea typeface="Zilla Slab" pitchFamily="2" charset="0"/>
                <a:cs typeface="Zilla Slab" pitchFamily="2" charset="0"/>
                <a:sym typeface="Zilla Slab" pitchFamily="2" charset="0"/>
              </a:rPr>
              <a:t>' gyda'ch plentyn. Archwiliwch y cwestiwn mewn gwahanol ffyrdd. Gofynnwch iddo</a:t>
            </a:r>
            <a:r>
              <a:rPr lang="cy" sz="1600" b="1" i="0" u="none" dirty="0">
                <a:latin typeface="Zilla Slab" pitchFamily="2" charset="0"/>
                <a:ea typeface="Zilla Slab" pitchFamily="2" charset="0"/>
                <a:cs typeface="Zilla Slab" pitchFamily="2" charset="0"/>
                <a:sym typeface="Zilla Slab" pitchFamily="2" charset="0"/>
              </a:rPr>
              <a:t> ddweud eich syniadau wrthych chi.</a:t>
            </a:r>
          </a:p>
          <a:p>
            <a:pPr marL="342900" indent="-342900" algn="l" rtl="0">
              <a:buFont typeface="+mj-lt"/>
              <a:buAutoNum type="arabicPeriod"/>
            </a:pPr>
            <a:endParaRPr lang="cy" sz="1600" b="1" baseline="0" dirty="0">
              <a:latin typeface="Zilla Slab" pitchFamily="2" charset="0"/>
              <a:ea typeface="Zilla Slab" pitchFamily="2" charset="0"/>
              <a:cs typeface="Zilla Slab" pitchFamily="2" charset="0"/>
              <a:sym typeface="Zilla Slab" pitchFamily="2" charset="0"/>
            </a:endParaRPr>
          </a:p>
          <a:p>
            <a:pPr marL="342900" indent="-342900" algn="l" rtl="0">
              <a:buFont typeface="+mj-lt"/>
              <a:buAutoNum type="arabicPeriod"/>
            </a:pPr>
            <a:r>
              <a:rPr lang="cy" sz="1600" b="1" i="0" u="none" baseline="0" dirty="0">
                <a:latin typeface="Zilla Slab" pitchFamily="2" charset="0"/>
                <a:ea typeface="Zilla Slab" pitchFamily="2" charset="0"/>
                <a:cs typeface="Zilla Slab" pitchFamily="2" charset="0"/>
                <a:sym typeface="Zilla Slab" pitchFamily="2" charset="0"/>
              </a:rPr>
              <a:t>Defnyddiwch y cwestiynau 'Beth </a:t>
            </a:r>
            <a:r>
              <a:rPr lang="cy" sz="1600" b="1" dirty="0">
                <a:latin typeface="Zilla Slab" pitchFamily="2" charset="0"/>
                <a:ea typeface="Zilla Slab" pitchFamily="2" charset="0"/>
                <a:cs typeface="Zilla Slab" pitchFamily="2" charset="0"/>
                <a:sym typeface="Zilla Slab" pitchFamily="2" charset="0"/>
              </a:rPr>
              <a:t>os</a:t>
            </a:r>
            <a:r>
              <a:rPr lang="cy" sz="1600" b="1" i="0" u="none" baseline="0" dirty="0">
                <a:latin typeface="Zilla Slab" pitchFamily="2" charset="0"/>
                <a:ea typeface="Zilla Slab" pitchFamily="2" charset="0"/>
                <a:cs typeface="Zilla Slab" pitchFamily="2" charset="0"/>
                <a:sym typeface="Zilla Slab" pitchFamily="2" charset="0"/>
              </a:rPr>
              <a:t>...' fel man cychwyn ar gyfer lluniadu, peintio neu greu stribedi cartŵn.</a:t>
            </a:r>
          </a:p>
          <a:p>
            <a:pPr marL="342900" indent="-342900" algn="l" rtl="0">
              <a:buFont typeface="+mj-lt"/>
              <a:buAutoNum type="arabicPeriod"/>
            </a:pPr>
            <a:endParaRPr lang="cy" sz="1600" b="1" dirty="0">
              <a:latin typeface="Zilla Slab" pitchFamily="2" charset="0"/>
              <a:ea typeface="Zilla Slab" pitchFamily="2" charset="0"/>
            </a:endParaRPr>
          </a:p>
          <a:p>
            <a:pPr marL="342900" indent="-342900" algn="l" rtl="0">
              <a:buFont typeface="+mj-lt"/>
              <a:buAutoNum type="arabicPeriod"/>
            </a:pPr>
            <a:r>
              <a:rPr lang="cy" sz="1600" b="1" i="0" u="none" baseline="0" dirty="0">
                <a:latin typeface="Zilla Slab" pitchFamily="2" charset="0"/>
                <a:ea typeface="Zilla Slab" pitchFamily="2" charset="0"/>
                <a:cs typeface="Zilla Slab" pitchFamily="2" charset="0"/>
                <a:sym typeface="Zilla Slab" pitchFamily="2" charset="0"/>
              </a:rPr>
              <a:t>Defnyddiwch y cwestiynau hyn fel man cychwyn ar gyfer chwarae dychmygol. Er enghraifft, gallech chi a'ch plentyn gogio camu i'r byd a gynigir gan un o'r cwestiynau. Yna gallwch actio sut beth fyddai hynny.</a:t>
            </a:r>
            <a:endParaRPr lang="cy" sz="1600" b="1" dirty="0">
              <a:latin typeface="Zilla Slab" pitchFamily="2" charset="0"/>
              <a:ea typeface="Zilla Slab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532490"/>
      </p:ext>
    </p:extLst>
  </p:cSld>
  <p:clrMapOvr>
    <a:masterClrMapping/>
  </p:clrMapOvr>
  <p:transition spd="med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15616" y="4365104"/>
            <a:ext cx="6912768" cy="1384995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 rtl="0"/>
            <a:r>
              <a:rPr lang="cy" sz="2800" b="1" i="0" u="none" baseline="0">
                <a:solidFill>
                  <a:schemeClr val="bg1"/>
                </a:solidFill>
                <a:latin typeface="Zilla Slab" pitchFamily="2" charset="0"/>
                <a:ea typeface="Zilla Slab" pitchFamily="2" charset="0"/>
                <a:cs typeface="Zilla Slab" pitchFamily="2" charset="0"/>
                <a:sym typeface="Zilla Slab" pitchFamily="2" charset="0"/>
              </a:rPr>
              <a:t>Beth pe baech yn ddewin? </a:t>
            </a:r>
            <a:endParaRPr lang="cy" sz="2800" b="1" dirty="0">
              <a:solidFill>
                <a:schemeClr val="bg1"/>
              </a:solidFill>
              <a:latin typeface="Zilla Slab" pitchFamily="2" charset="0"/>
              <a:ea typeface="Zilla Slab" pitchFamily="2" charset="0"/>
            </a:endParaRPr>
          </a:p>
          <a:p>
            <a:pPr algn="ctr" rtl="0"/>
            <a:r>
              <a:rPr lang="cy" sz="2800" b="1" i="0" u="none" baseline="0">
                <a:solidFill>
                  <a:schemeClr val="bg1"/>
                </a:solidFill>
                <a:latin typeface="Zilla Slab" pitchFamily="2" charset="0"/>
                <a:ea typeface="Zilla Slab" pitchFamily="2" charset="0"/>
                <a:cs typeface="Zilla Slab" pitchFamily="2" charset="0"/>
                <a:sym typeface="Zilla Slab" pitchFamily="2" charset="0"/>
              </a:rPr>
              <a:t>Pa gampau a gemau fyddech chi a'ch ffrindiau sy'n ddewiniaid yn eu chwarae?</a:t>
            </a:r>
            <a:endParaRPr lang="cy" sz="2800" b="1" dirty="0">
              <a:solidFill>
                <a:schemeClr val="bg1"/>
              </a:solidFill>
              <a:latin typeface="Zilla Slab" pitchFamily="2" charset="0"/>
              <a:ea typeface="Zilla Slab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6324024"/>
            <a:ext cx="1691680" cy="533975"/>
          </a:xfrm>
          <a:prstGeom prst="rect">
            <a:avLst/>
          </a:prstGeom>
        </p:spPr>
      </p:pic>
      <p:pic>
        <p:nvPicPr>
          <p:cNvPr id="9" name="Picture 8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5951" y="148959"/>
            <a:ext cx="1133954" cy="68281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4050A40-C2EA-478B-B30B-B676FDF699E9}"/>
              </a:ext>
            </a:extLst>
          </p:cNvPr>
          <p:cNvSpPr txBox="1"/>
          <p:nvPr/>
        </p:nvSpPr>
        <p:spPr>
          <a:xfrm>
            <a:off x="8046166" y="218917"/>
            <a:ext cx="918322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Yn</a:t>
            </a:r>
            <a:r>
              <a:rPr lang="en-GB" sz="1100" b="1" dirty="0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 </a:t>
            </a:r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ôl</a:t>
            </a:r>
            <a:r>
              <a:rPr lang="en-GB" sz="1100" b="1" dirty="0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 </a:t>
            </a:r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i’r</a:t>
            </a:r>
            <a:r>
              <a:rPr lang="en-GB" sz="1100" b="1" dirty="0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 </a:t>
            </a:r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Cychwyn</a:t>
            </a:r>
            <a:endParaRPr lang="en-GB" sz="1100" b="1" dirty="0">
              <a:solidFill>
                <a:srgbClr val="2F33EC"/>
              </a:solidFill>
              <a:latin typeface="Zilla Slab SemiBold" pitchFamily="2" charset="0"/>
              <a:ea typeface="Zilla Slab Semi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9772814"/>
      </p:ext>
    </p:extLst>
  </p:cSld>
  <p:clrMapOvr>
    <a:masterClrMapping/>
  </p:clrMapOvr>
  <p:transition spd="med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23" b="14815"/>
          <a:stretch/>
        </p:blipFill>
        <p:spPr>
          <a:xfrm>
            <a:off x="0" y="-8116"/>
            <a:ext cx="9144000" cy="68661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22616" y="620688"/>
            <a:ext cx="2160240" cy="353943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 rtl="0"/>
            <a:r>
              <a:rPr lang="cy" sz="3200" b="1" i="0" u="none" baseline="0">
                <a:solidFill>
                  <a:schemeClr val="bg1"/>
                </a:solidFill>
                <a:latin typeface="Zilla Slab" pitchFamily="2" charset="0"/>
                <a:ea typeface="Zilla Slab" pitchFamily="2" charset="0"/>
                <a:cs typeface="Zilla Slab" pitchFamily="2" charset="0"/>
                <a:sym typeface="Zilla Slab" pitchFamily="2" charset="0"/>
              </a:rPr>
              <a:t>Beth pe bai cŵn yn gallu siarad?</a:t>
            </a:r>
          </a:p>
          <a:p>
            <a:pPr algn="l" rtl="0"/>
            <a:r>
              <a:rPr lang="cy" sz="3200" b="1" i="0" u="none" baseline="0">
                <a:solidFill>
                  <a:schemeClr val="bg1"/>
                </a:solidFill>
                <a:latin typeface="Zilla Slab" pitchFamily="2" charset="0"/>
                <a:ea typeface="Zilla Slab" pitchFamily="2" charset="0"/>
                <a:cs typeface="Zilla Slab" pitchFamily="2" charset="0"/>
                <a:sym typeface="Zilla Slab" pitchFamily="2" charset="0"/>
              </a:rPr>
              <a:t>Beth pe baent yn gallu darllen ac ysgrifennu?</a:t>
            </a:r>
            <a:endParaRPr lang="cy" sz="3200" b="1" dirty="0">
              <a:solidFill>
                <a:schemeClr val="bg1"/>
              </a:solidFill>
              <a:latin typeface="Zilla Slab" pitchFamily="2" charset="0"/>
              <a:ea typeface="Zilla Slab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6324024"/>
            <a:ext cx="1691680" cy="533975"/>
          </a:xfrm>
          <a:prstGeom prst="rect">
            <a:avLst/>
          </a:prstGeom>
        </p:spPr>
      </p:pic>
      <p:pic>
        <p:nvPicPr>
          <p:cNvPr id="9" name="Picture 8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5951" y="148959"/>
            <a:ext cx="1133954" cy="68281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53E3568-A429-4F07-850E-7462A222509D}"/>
              </a:ext>
            </a:extLst>
          </p:cNvPr>
          <p:cNvSpPr txBox="1"/>
          <p:nvPr/>
        </p:nvSpPr>
        <p:spPr>
          <a:xfrm>
            <a:off x="8046166" y="218917"/>
            <a:ext cx="918322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Yn</a:t>
            </a:r>
            <a:r>
              <a:rPr lang="en-GB" sz="1100" b="1" dirty="0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 </a:t>
            </a:r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ôl</a:t>
            </a:r>
            <a:r>
              <a:rPr lang="en-GB" sz="1100" b="1" dirty="0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 </a:t>
            </a:r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i’r</a:t>
            </a:r>
            <a:r>
              <a:rPr lang="en-GB" sz="1100" b="1" dirty="0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 </a:t>
            </a:r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Cychwyn</a:t>
            </a:r>
            <a:endParaRPr lang="en-GB" sz="1100" b="1" dirty="0">
              <a:solidFill>
                <a:srgbClr val="2F33EC"/>
              </a:solidFill>
              <a:latin typeface="Zilla Slab SemiBold" pitchFamily="2" charset="0"/>
              <a:ea typeface="Zilla Slab Semi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2909256"/>
      </p:ext>
    </p:extLst>
  </p:cSld>
  <p:clrMapOvr>
    <a:masterClrMapping/>
  </p:clrMapOvr>
  <p:transition spd="med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14" b="18699"/>
          <a:stretch/>
        </p:blipFill>
        <p:spPr>
          <a:xfrm>
            <a:off x="0" y="-1"/>
            <a:ext cx="9144000" cy="68579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7280" y="1628800"/>
            <a:ext cx="7920880" cy="1200329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 rtl="0"/>
            <a:r>
              <a:rPr lang="cy" sz="3600" b="1" i="0" u="none" baseline="0">
                <a:solidFill>
                  <a:schemeClr val="bg1"/>
                </a:solidFill>
                <a:latin typeface="Zilla Slab" pitchFamily="2" charset="0"/>
                <a:ea typeface="Zilla Slab" pitchFamily="2" charset="0"/>
                <a:cs typeface="Zilla Slab" pitchFamily="2" charset="0"/>
                <a:sym typeface="Zilla Slab" pitchFamily="2" charset="0"/>
              </a:rPr>
              <a:t>Beth pe baech yn gallu dod yn anifail? Pa anifail fyddech chi?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6324024"/>
            <a:ext cx="1691680" cy="533975"/>
          </a:xfrm>
          <a:prstGeom prst="rect">
            <a:avLst/>
          </a:prstGeom>
        </p:spPr>
      </p:pic>
      <p:pic>
        <p:nvPicPr>
          <p:cNvPr id="9" name="Picture 8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5951" y="148959"/>
            <a:ext cx="1133954" cy="68281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78AC7EE-2350-4C79-A6D3-8C960D25B60F}"/>
              </a:ext>
            </a:extLst>
          </p:cNvPr>
          <p:cNvSpPr txBox="1"/>
          <p:nvPr/>
        </p:nvSpPr>
        <p:spPr>
          <a:xfrm>
            <a:off x="8046166" y="218917"/>
            <a:ext cx="918322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Yn</a:t>
            </a:r>
            <a:r>
              <a:rPr lang="en-GB" sz="1100" b="1" dirty="0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 </a:t>
            </a:r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ôl</a:t>
            </a:r>
            <a:r>
              <a:rPr lang="en-GB" sz="1100" b="1" dirty="0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 </a:t>
            </a:r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i’r</a:t>
            </a:r>
            <a:r>
              <a:rPr lang="en-GB" sz="1100" b="1" dirty="0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 </a:t>
            </a:r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Cychwyn</a:t>
            </a:r>
            <a:endParaRPr lang="en-GB" sz="1100" b="1" dirty="0">
              <a:solidFill>
                <a:srgbClr val="2F33EC"/>
              </a:solidFill>
              <a:latin typeface="Zilla Slab SemiBold" pitchFamily="2" charset="0"/>
              <a:ea typeface="Zilla Slab Semi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9086810"/>
      </p:ext>
    </p:extLst>
  </p:cSld>
  <p:clrMapOvr>
    <a:masterClrMapping/>
  </p:clrMapOvr>
  <p:transition spd="med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1520" y="148959"/>
            <a:ext cx="6222592" cy="1815882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 rtl="0"/>
            <a:r>
              <a:rPr lang="cy" sz="2800" b="1" i="0" u="none" baseline="0">
                <a:solidFill>
                  <a:schemeClr val="bg1"/>
                </a:solidFill>
                <a:latin typeface="Zilla Slab" pitchFamily="2" charset="0"/>
                <a:ea typeface="Zilla Slab" pitchFamily="2" charset="0"/>
                <a:cs typeface="Zilla Slab" pitchFamily="2" charset="0"/>
                <a:sym typeface="Zilla Slab" pitchFamily="2" charset="0"/>
              </a:rPr>
              <a:t>Beth pe baech yn gallu cael anifail rydych yn ei hoffi fel anifail anwes? Beth fyddech chi'n ei gael? Beth fyddech chi'n ei alw ac ymhle fyddai'n byw?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6324024"/>
            <a:ext cx="1691680" cy="533975"/>
          </a:xfrm>
          <a:prstGeom prst="rect">
            <a:avLst/>
          </a:prstGeom>
        </p:spPr>
      </p:pic>
      <p:pic>
        <p:nvPicPr>
          <p:cNvPr id="9" name="Picture 8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5951" y="148959"/>
            <a:ext cx="1133954" cy="68281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8E8AF1E-6D24-4F0B-AE45-67D8163A450C}"/>
              </a:ext>
            </a:extLst>
          </p:cNvPr>
          <p:cNvSpPr txBox="1"/>
          <p:nvPr/>
        </p:nvSpPr>
        <p:spPr>
          <a:xfrm>
            <a:off x="8046166" y="218917"/>
            <a:ext cx="918322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Yn</a:t>
            </a:r>
            <a:r>
              <a:rPr lang="en-GB" sz="1100" b="1" dirty="0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 </a:t>
            </a:r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ôl</a:t>
            </a:r>
            <a:r>
              <a:rPr lang="en-GB" sz="1100" b="1" dirty="0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 </a:t>
            </a:r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i’r</a:t>
            </a:r>
            <a:r>
              <a:rPr lang="en-GB" sz="1100" b="1" dirty="0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 </a:t>
            </a:r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Cychwyn</a:t>
            </a:r>
            <a:endParaRPr lang="en-GB" sz="1100" b="1" dirty="0">
              <a:solidFill>
                <a:srgbClr val="2F33EC"/>
              </a:solidFill>
              <a:latin typeface="Zilla Slab SemiBold" pitchFamily="2" charset="0"/>
              <a:ea typeface="Zilla Slab Semi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3090231"/>
      </p:ext>
    </p:extLst>
  </p:cSld>
  <p:clrMapOvr>
    <a:masterClrMapping/>
  </p:clrMapOvr>
  <p:transition spd="med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512" y="148959"/>
            <a:ext cx="2880320" cy="3108543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 rtl="0"/>
            <a:r>
              <a:rPr lang="cy" sz="2800" b="1" i="0" u="none" baseline="0">
                <a:solidFill>
                  <a:schemeClr val="bg1"/>
                </a:solidFill>
                <a:latin typeface="Zilla Slab" pitchFamily="2" charset="0"/>
                <a:ea typeface="Zilla Slab" pitchFamily="2" charset="0"/>
                <a:cs typeface="Zilla Slab" pitchFamily="2" charset="0"/>
                <a:sym typeface="Zilla Slab" pitchFamily="2" charset="0"/>
              </a:rPr>
              <a:t>Beth pe bai adeilad mor dal fel ei fod yn cyrraedd y lleuad a serlwch ar ei do?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6324024"/>
            <a:ext cx="1691680" cy="533975"/>
          </a:xfrm>
          <a:prstGeom prst="rect">
            <a:avLst/>
          </a:prstGeom>
        </p:spPr>
      </p:pic>
      <p:pic>
        <p:nvPicPr>
          <p:cNvPr id="9" name="Picture 8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5951" y="148959"/>
            <a:ext cx="1133954" cy="68281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962E635-C5A2-42CE-9ABE-09D547010FA2}"/>
              </a:ext>
            </a:extLst>
          </p:cNvPr>
          <p:cNvSpPr txBox="1"/>
          <p:nvPr/>
        </p:nvSpPr>
        <p:spPr>
          <a:xfrm>
            <a:off x="8046166" y="218917"/>
            <a:ext cx="918322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Yn</a:t>
            </a:r>
            <a:r>
              <a:rPr lang="en-GB" sz="1100" b="1" dirty="0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 </a:t>
            </a:r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ôl</a:t>
            </a:r>
            <a:r>
              <a:rPr lang="en-GB" sz="1100" b="1" dirty="0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 </a:t>
            </a:r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i’r</a:t>
            </a:r>
            <a:r>
              <a:rPr lang="en-GB" sz="1100" b="1" dirty="0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 </a:t>
            </a:r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Cychwyn</a:t>
            </a:r>
            <a:endParaRPr lang="en-GB" sz="1100" b="1" dirty="0">
              <a:solidFill>
                <a:srgbClr val="2F33EC"/>
              </a:solidFill>
              <a:latin typeface="Zilla Slab SemiBold" pitchFamily="2" charset="0"/>
              <a:ea typeface="Zilla Slab Semi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1615600"/>
      </p:ext>
    </p:extLst>
  </p:cSld>
  <p:clrMapOvr>
    <a:masterClrMapping/>
  </p:clrMapOvr>
  <p:transition spd="med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5536" y="980728"/>
            <a:ext cx="8352928" cy="954107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 rtl="0"/>
            <a:r>
              <a:rPr lang="cy" sz="2800" b="1" i="0" u="none" baseline="0">
                <a:solidFill>
                  <a:schemeClr val="bg1"/>
                </a:solidFill>
                <a:latin typeface="Zilla Slab" pitchFamily="2" charset="0"/>
                <a:ea typeface="Zilla Slab" pitchFamily="2" charset="0"/>
                <a:cs typeface="Zilla Slab" pitchFamily="2" charset="0"/>
                <a:sym typeface="Zilla Slab" pitchFamily="2" charset="0"/>
              </a:rPr>
              <a:t>Beth pe baech yn dod o hyd i ddraenog yn eich gardd a byddai'n dweud wrthych ei ddilyn am fod angen eich help arno?</a:t>
            </a:r>
            <a:endParaRPr lang="cy" sz="2800" b="1" dirty="0">
              <a:solidFill>
                <a:schemeClr val="bg1"/>
              </a:solidFill>
              <a:latin typeface="Zilla Slab" pitchFamily="2" charset="0"/>
              <a:ea typeface="Zilla Slab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6324024"/>
            <a:ext cx="1691680" cy="533975"/>
          </a:xfrm>
          <a:prstGeom prst="rect">
            <a:avLst/>
          </a:prstGeom>
        </p:spPr>
      </p:pic>
      <p:pic>
        <p:nvPicPr>
          <p:cNvPr id="9" name="Picture 8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5951" y="148959"/>
            <a:ext cx="1133954" cy="68281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143195D-C780-4D65-AF88-37E874098CF8}"/>
              </a:ext>
            </a:extLst>
          </p:cNvPr>
          <p:cNvSpPr txBox="1"/>
          <p:nvPr/>
        </p:nvSpPr>
        <p:spPr>
          <a:xfrm>
            <a:off x="8046166" y="218917"/>
            <a:ext cx="918322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Yn</a:t>
            </a:r>
            <a:r>
              <a:rPr lang="en-GB" sz="1100" b="1" dirty="0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 </a:t>
            </a:r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ôl</a:t>
            </a:r>
            <a:r>
              <a:rPr lang="en-GB" sz="1100" b="1" dirty="0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 </a:t>
            </a:r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i’r</a:t>
            </a:r>
            <a:r>
              <a:rPr lang="en-GB" sz="1100" b="1" dirty="0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 </a:t>
            </a:r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Cychwyn</a:t>
            </a:r>
            <a:endParaRPr lang="en-GB" sz="1100" b="1" dirty="0">
              <a:solidFill>
                <a:srgbClr val="2F33EC"/>
              </a:solidFill>
              <a:latin typeface="Zilla Slab SemiBold" pitchFamily="2" charset="0"/>
              <a:ea typeface="Zilla Slab Semi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8719273"/>
      </p:ext>
    </p:extLst>
  </p:cSld>
  <p:clrMapOvr>
    <a:masterClrMapping/>
  </p:clrMapOvr>
  <p:transition spd="med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216"/>
            <a:ext cx="9144000" cy="68782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512" y="148959"/>
            <a:ext cx="2160240" cy="4401205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 rtl="0"/>
            <a:r>
              <a:rPr lang="cy" sz="2800" b="1" i="0" u="none" baseline="0">
                <a:solidFill>
                  <a:schemeClr val="bg1"/>
                </a:solidFill>
                <a:latin typeface="Zilla Slab" pitchFamily="2" charset="0"/>
                <a:ea typeface="Zilla Slab" pitchFamily="2" charset="0"/>
                <a:cs typeface="Zilla Slab" pitchFamily="2" charset="0"/>
                <a:sym typeface="Zilla Slab" pitchFamily="2" charset="0"/>
              </a:rPr>
              <a:t>Beth pe baech yn gallu creu eich adeilad eich hun, heb unrhyw gyfyngiadau o gwbl? Sut beth fyddai'r adeilad hwnnw? Pwy fyddai'n ei ddefnyddio?</a:t>
            </a:r>
            <a:endParaRPr lang="cy" sz="2800" b="1" dirty="0">
              <a:solidFill>
                <a:schemeClr val="bg1"/>
              </a:solidFill>
              <a:latin typeface="Zilla Slab" pitchFamily="2" charset="0"/>
              <a:ea typeface="Zilla Slab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6324024"/>
            <a:ext cx="1691680" cy="533975"/>
          </a:xfrm>
          <a:prstGeom prst="rect">
            <a:avLst/>
          </a:prstGeom>
        </p:spPr>
      </p:pic>
      <p:pic>
        <p:nvPicPr>
          <p:cNvPr id="9" name="Picture 8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5951" y="148959"/>
            <a:ext cx="1133954" cy="68281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ACCF318-A36E-4977-99B9-112398599DDD}"/>
              </a:ext>
            </a:extLst>
          </p:cNvPr>
          <p:cNvSpPr txBox="1"/>
          <p:nvPr/>
        </p:nvSpPr>
        <p:spPr>
          <a:xfrm>
            <a:off x="8046166" y="218917"/>
            <a:ext cx="918322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Yn</a:t>
            </a:r>
            <a:r>
              <a:rPr lang="en-GB" sz="1100" b="1" dirty="0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 </a:t>
            </a:r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ôl</a:t>
            </a:r>
            <a:r>
              <a:rPr lang="en-GB" sz="1100" b="1" dirty="0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 </a:t>
            </a:r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i’r</a:t>
            </a:r>
            <a:r>
              <a:rPr lang="en-GB" sz="1100" b="1" dirty="0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 </a:t>
            </a:r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Cychwyn</a:t>
            </a:r>
            <a:endParaRPr lang="en-GB" sz="1100" b="1" dirty="0">
              <a:solidFill>
                <a:srgbClr val="2F33EC"/>
              </a:solidFill>
              <a:latin typeface="Zilla Slab SemiBold" pitchFamily="2" charset="0"/>
              <a:ea typeface="Zilla Slab Semi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7814472"/>
      </p:ext>
    </p:extLst>
  </p:cSld>
  <p:clrMapOvr>
    <a:masterClrMapping/>
  </p:clrMapOvr>
  <p:transition spd="med"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7544" y="858066"/>
            <a:ext cx="60486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cy" sz="3600" b="1" i="0" u="none" baseline="0">
                <a:solidFill>
                  <a:schemeClr val="bg1"/>
                </a:solidFill>
                <a:latin typeface="Zilla Slab" pitchFamily="2" charset="0"/>
                <a:ea typeface="Zilla Slab" pitchFamily="2" charset="0"/>
                <a:cs typeface="Zilla Slab" pitchFamily="2" charset="0"/>
                <a:sym typeface="Zilla Slab" pitchFamily="2" charset="0"/>
              </a:rPr>
              <a:t>Beth pe bai adar yn gallu newid y tywydd drwy chwifio eu hadenydd?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6324024"/>
            <a:ext cx="1691680" cy="533975"/>
          </a:xfrm>
          <a:prstGeom prst="rect">
            <a:avLst/>
          </a:prstGeom>
        </p:spPr>
      </p:pic>
      <p:pic>
        <p:nvPicPr>
          <p:cNvPr id="9" name="Picture 8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5951" y="148959"/>
            <a:ext cx="1133954" cy="68281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FC730FE-78D7-449F-B799-6E45A0CE90F4}"/>
              </a:ext>
            </a:extLst>
          </p:cNvPr>
          <p:cNvSpPr txBox="1"/>
          <p:nvPr/>
        </p:nvSpPr>
        <p:spPr>
          <a:xfrm>
            <a:off x="8046166" y="218917"/>
            <a:ext cx="918322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Yn</a:t>
            </a:r>
            <a:r>
              <a:rPr lang="en-GB" sz="1100" b="1" dirty="0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 </a:t>
            </a:r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ôl</a:t>
            </a:r>
            <a:r>
              <a:rPr lang="en-GB" sz="1100" b="1" dirty="0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 </a:t>
            </a:r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i’r</a:t>
            </a:r>
            <a:r>
              <a:rPr lang="en-GB" sz="1100" b="1" dirty="0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 </a:t>
            </a:r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Cychwyn</a:t>
            </a:r>
            <a:endParaRPr lang="en-GB" sz="1100" b="1" dirty="0">
              <a:solidFill>
                <a:srgbClr val="2F33EC"/>
              </a:solidFill>
              <a:latin typeface="Zilla Slab SemiBold" pitchFamily="2" charset="0"/>
              <a:ea typeface="Zilla Slab Semi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5100937"/>
      </p:ext>
    </p:extLst>
  </p:cSld>
  <p:clrMapOvr>
    <a:masterClrMapping/>
  </p:clrMapOvr>
  <p:transition spd="med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5536" y="4777139"/>
            <a:ext cx="83529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cy" sz="3200" b="1" i="0" u="none" baseline="0">
                <a:solidFill>
                  <a:srgbClr val="1B16F9"/>
                </a:solidFill>
                <a:latin typeface="Zilla Slab" pitchFamily="2" charset="0"/>
                <a:ea typeface="Zilla Slab" pitchFamily="2" charset="0"/>
                <a:cs typeface="Zilla Slab" pitchFamily="2" charset="0"/>
                <a:sym typeface="Zilla Slab" pitchFamily="2" charset="0"/>
              </a:rPr>
              <a:t>Beth pe baech yn cael eich anfon ar gyrch i archwilio'r tu mewn i'r Pyramidiau ac adennill map trysor ar goll ers amser maith?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6324024"/>
            <a:ext cx="1691680" cy="533975"/>
          </a:xfrm>
          <a:prstGeom prst="rect">
            <a:avLst/>
          </a:prstGeom>
        </p:spPr>
      </p:pic>
      <p:pic>
        <p:nvPicPr>
          <p:cNvPr id="9" name="Picture 8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5951" y="148959"/>
            <a:ext cx="1133954" cy="68281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4811A0B-FCBE-46AB-A886-84A48529F4B7}"/>
              </a:ext>
            </a:extLst>
          </p:cNvPr>
          <p:cNvSpPr txBox="1"/>
          <p:nvPr/>
        </p:nvSpPr>
        <p:spPr>
          <a:xfrm>
            <a:off x="8046166" y="218917"/>
            <a:ext cx="918322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Yn</a:t>
            </a:r>
            <a:r>
              <a:rPr lang="en-GB" sz="1100" b="1" dirty="0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 </a:t>
            </a:r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ôl</a:t>
            </a:r>
            <a:r>
              <a:rPr lang="en-GB" sz="1100" b="1" dirty="0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 </a:t>
            </a:r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i’r</a:t>
            </a:r>
            <a:r>
              <a:rPr lang="en-GB" sz="1100" b="1" dirty="0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 </a:t>
            </a:r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Cychwyn</a:t>
            </a:r>
            <a:endParaRPr lang="en-GB" sz="1100" b="1" dirty="0">
              <a:solidFill>
                <a:srgbClr val="2F33EC"/>
              </a:solidFill>
              <a:latin typeface="Zilla Slab SemiBold" pitchFamily="2" charset="0"/>
              <a:ea typeface="Zilla Slab Semi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8861861"/>
      </p:ext>
    </p:extLst>
  </p:cSld>
  <p:clrMapOvr>
    <a:masterClrMapping/>
  </p:clrMapOvr>
  <p:transition spd="med"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1560" y="980728"/>
            <a:ext cx="8352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cy" sz="3600" b="1" i="0" u="none" baseline="0">
                <a:solidFill>
                  <a:srgbClr val="1B16F9"/>
                </a:solidFill>
                <a:latin typeface="Zilla Slab" pitchFamily="2" charset="0"/>
                <a:ea typeface="Zilla Slab" pitchFamily="2" charset="0"/>
                <a:cs typeface="Zilla Slab" pitchFamily="2" charset="0"/>
                <a:sym typeface="Zilla Slab" pitchFamily="2" charset="0"/>
              </a:rPr>
              <a:t>Beth pe bai Côr y Cewri yn borth i fyd cudd o dan y ddaear?</a:t>
            </a:r>
            <a:endParaRPr lang="cy" sz="3600" b="1" dirty="0">
              <a:solidFill>
                <a:srgbClr val="1B16F9"/>
              </a:solidFill>
              <a:latin typeface="Zilla Slab" pitchFamily="2" charset="0"/>
              <a:ea typeface="Zilla Slab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6324024"/>
            <a:ext cx="1691680" cy="533975"/>
          </a:xfrm>
          <a:prstGeom prst="rect">
            <a:avLst/>
          </a:prstGeom>
        </p:spPr>
      </p:pic>
      <p:pic>
        <p:nvPicPr>
          <p:cNvPr id="9" name="Picture 8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5951" y="148959"/>
            <a:ext cx="1133954" cy="68281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4366D36-F59F-46B8-A786-25E17B253A0C}"/>
              </a:ext>
            </a:extLst>
          </p:cNvPr>
          <p:cNvSpPr txBox="1"/>
          <p:nvPr/>
        </p:nvSpPr>
        <p:spPr>
          <a:xfrm>
            <a:off x="8046166" y="218917"/>
            <a:ext cx="918322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Yn</a:t>
            </a:r>
            <a:r>
              <a:rPr lang="en-GB" sz="1100" b="1" dirty="0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 </a:t>
            </a:r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ôl</a:t>
            </a:r>
            <a:r>
              <a:rPr lang="en-GB" sz="1100" b="1" dirty="0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 </a:t>
            </a:r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i’r</a:t>
            </a:r>
            <a:r>
              <a:rPr lang="en-GB" sz="1100" b="1" dirty="0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 </a:t>
            </a:r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Cychwyn</a:t>
            </a:r>
            <a:endParaRPr lang="en-GB" sz="1100" b="1" dirty="0">
              <a:solidFill>
                <a:srgbClr val="2F33EC"/>
              </a:solidFill>
              <a:latin typeface="Zilla Slab SemiBold" pitchFamily="2" charset="0"/>
              <a:ea typeface="Zilla Slab Semi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7110977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998227" y="2632953"/>
            <a:ext cx="31774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cy" sz="3200" b="1" i="0" u="none" baseline="0">
                <a:solidFill>
                  <a:srgbClr val="1B16F9"/>
                </a:solidFill>
                <a:latin typeface="Zilla Slab" pitchFamily="2" charset="0"/>
                <a:ea typeface="Zilla Slab" pitchFamily="2" charset="0"/>
                <a:cs typeface="Zilla Slab" pitchFamily="2" charset="0"/>
                <a:sym typeface="Zilla Slab" pitchFamily="2" charset="0"/>
              </a:rPr>
              <a:t>Cliciwch ar fwlb golau a dechreuwch ddychmygu...</a:t>
            </a:r>
            <a:endParaRPr lang="cy" sz="3200" b="1" dirty="0">
              <a:solidFill>
                <a:srgbClr val="1B16F9"/>
              </a:solidFill>
              <a:latin typeface="Zilla Slab" pitchFamily="2" charset="0"/>
              <a:ea typeface="Zilla Slab" pitchFamily="2" charset="0"/>
            </a:endParaRPr>
          </a:p>
        </p:txBody>
      </p:sp>
      <p:pic>
        <p:nvPicPr>
          <p:cNvPr id="2" name="Picture 1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619" y="642856"/>
            <a:ext cx="439901" cy="302251"/>
          </a:xfrm>
          <a:prstGeom prst="rect">
            <a:avLst/>
          </a:prstGeom>
        </p:spPr>
      </p:pic>
      <p:pic>
        <p:nvPicPr>
          <p:cNvPr id="126" name="Picture 125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582" y="178384"/>
            <a:ext cx="439901" cy="302251"/>
          </a:xfrm>
          <a:prstGeom prst="rect">
            <a:avLst/>
          </a:prstGeom>
        </p:spPr>
      </p:pic>
      <p:pic>
        <p:nvPicPr>
          <p:cNvPr id="127" name="Picture 126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5918" y="600434"/>
            <a:ext cx="439901" cy="302251"/>
          </a:xfrm>
          <a:prstGeom prst="rect">
            <a:avLst/>
          </a:prstGeom>
        </p:spPr>
      </p:pic>
      <p:pic>
        <p:nvPicPr>
          <p:cNvPr id="128" name="Picture 127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8548" y="452589"/>
            <a:ext cx="439901" cy="302251"/>
          </a:xfrm>
          <a:prstGeom prst="rect">
            <a:avLst/>
          </a:prstGeom>
        </p:spPr>
      </p:pic>
      <p:pic>
        <p:nvPicPr>
          <p:cNvPr id="129" name="Picture 128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191" y="162523"/>
            <a:ext cx="439901" cy="302251"/>
          </a:xfrm>
          <a:prstGeom prst="rect">
            <a:avLst/>
          </a:prstGeom>
        </p:spPr>
      </p:pic>
      <p:pic>
        <p:nvPicPr>
          <p:cNvPr id="130" name="Picture 129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629" y="873617"/>
            <a:ext cx="439901" cy="302251"/>
          </a:xfrm>
          <a:prstGeom prst="rect">
            <a:avLst/>
          </a:prstGeom>
        </p:spPr>
      </p:pic>
      <p:pic>
        <p:nvPicPr>
          <p:cNvPr id="131" name="Picture 130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968" y="1191539"/>
            <a:ext cx="439901" cy="302251"/>
          </a:xfrm>
          <a:prstGeom prst="rect">
            <a:avLst/>
          </a:prstGeom>
        </p:spPr>
      </p:pic>
      <p:pic>
        <p:nvPicPr>
          <p:cNvPr id="132" name="Picture 131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102" y="1268771"/>
            <a:ext cx="439901" cy="302251"/>
          </a:xfrm>
          <a:prstGeom prst="rect">
            <a:avLst/>
          </a:prstGeom>
        </p:spPr>
      </p:pic>
      <p:pic>
        <p:nvPicPr>
          <p:cNvPr id="133" name="Picture 132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5426" y="1192782"/>
            <a:ext cx="439901" cy="302251"/>
          </a:xfrm>
          <a:prstGeom prst="rect">
            <a:avLst/>
          </a:prstGeom>
        </p:spPr>
      </p:pic>
      <p:pic>
        <p:nvPicPr>
          <p:cNvPr id="134" name="Picture 133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6622" y="852158"/>
            <a:ext cx="439901" cy="302251"/>
          </a:xfrm>
          <a:prstGeom prst="rect">
            <a:avLst/>
          </a:prstGeom>
        </p:spPr>
      </p:pic>
      <p:pic>
        <p:nvPicPr>
          <p:cNvPr id="135" name="Picture 134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54" y="2207205"/>
            <a:ext cx="439901" cy="302251"/>
          </a:xfrm>
          <a:prstGeom prst="rect">
            <a:avLst/>
          </a:prstGeom>
        </p:spPr>
      </p:pic>
      <p:pic>
        <p:nvPicPr>
          <p:cNvPr id="136" name="Picture 135">
            <a:hlinkClick r:id="rId16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69" y="1826029"/>
            <a:ext cx="439901" cy="302251"/>
          </a:xfrm>
          <a:prstGeom prst="rect">
            <a:avLst/>
          </a:prstGeom>
        </p:spPr>
      </p:pic>
      <p:pic>
        <p:nvPicPr>
          <p:cNvPr id="137" name="Picture 136">
            <a:hlinkClick r:id="rId17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569" y="2206650"/>
            <a:ext cx="439901" cy="302251"/>
          </a:xfrm>
          <a:prstGeom prst="rect">
            <a:avLst/>
          </a:prstGeom>
        </p:spPr>
      </p:pic>
      <p:pic>
        <p:nvPicPr>
          <p:cNvPr id="138" name="Picture 137">
            <a:hlinkClick r:id="rId18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585" y="1688896"/>
            <a:ext cx="439901" cy="302251"/>
          </a:xfrm>
          <a:prstGeom prst="rect">
            <a:avLst/>
          </a:prstGeom>
        </p:spPr>
      </p:pic>
      <p:pic>
        <p:nvPicPr>
          <p:cNvPr id="139" name="Picture 138">
            <a:hlinkClick r:id="rId19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836" y="1974623"/>
            <a:ext cx="439901" cy="302251"/>
          </a:xfrm>
          <a:prstGeom prst="rect">
            <a:avLst/>
          </a:prstGeom>
        </p:spPr>
      </p:pic>
      <p:pic>
        <p:nvPicPr>
          <p:cNvPr id="140" name="Picture 139">
            <a:hlinkClick r:id="rId20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41" y="201720"/>
            <a:ext cx="439901" cy="302251"/>
          </a:xfrm>
          <a:prstGeom prst="rect">
            <a:avLst/>
          </a:prstGeom>
        </p:spPr>
      </p:pic>
      <p:pic>
        <p:nvPicPr>
          <p:cNvPr id="141" name="Picture 140">
            <a:hlinkClick r:id="rId21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560" y="2755889"/>
            <a:ext cx="439901" cy="302251"/>
          </a:xfrm>
          <a:prstGeom prst="rect">
            <a:avLst/>
          </a:prstGeom>
        </p:spPr>
      </p:pic>
      <p:pic>
        <p:nvPicPr>
          <p:cNvPr id="142" name="Picture 141">
            <a:hlinkClick r:id="rId22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458" y="2984571"/>
            <a:ext cx="439901" cy="302251"/>
          </a:xfrm>
          <a:prstGeom prst="rect">
            <a:avLst/>
          </a:prstGeom>
        </p:spPr>
      </p:pic>
      <p:pic>
        <p:nvPicPr>
          <p:cNvPr id="143" name="Picture 142">
            <a:hlinkClick r:id="rId23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448" y="2483473"/>
            <a:ext cx="439901" cy="302251"/>
          </a:xfrm>
          <a:prstGeom prst="rect">
            <a:avLst/>
          </a:prstGeom>
        </p:spPr>
      </p:pic>
      <p:pic>
        <p:nvPicPr>
          <p:cNvPr id="144" name="Picture 143">
            <a:hlinkClick r:id="rId2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031" y="2865942"/>
            <a:ext cx="439901" cy="302251"/>
          </a:xfrm>
          <a:prstGeom prst="rect">
            <a:avLst/>
          </a:prstGeom>
        </p:spPr>
      </p:pic>
      <p:pic>
        <p:nvPicPr>
          <p:cNvPr id="145" name="Picture 144">
            <a:hlinkClick r:id="rId25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991" y="3548681"/>
            <a:ext cx="439901" cy="302251"/>
          </a:xfrm>
          <a:prstGeom prst="rect">
            <a:avLst/>
          </a:prstGeom>
        </p:spPr>
      </p:pic>
      <p:pic>
        <p:nvPicPr>
          <p:cNvPr id="146" name="Picture 145">
            <a:hlinkClick r:id="rId26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269" y="3286822"/>
            <a:ext cx="439901" cy="302251"/>
          </a:xfrm>
          <a:prstGeom prst="rect">
            <a:avLst/>
          </a:prstGeom>
        </p:spPr>
      </p:pic>
      <p:pic>
        <p:nvPicPr>
          <p:cNvPr id="147" name="Picture 146">
            <a:hlinkClick r:id="rId27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683" y="3462421"/>
            <a:ext cx="439901" cy="302251"/>
          </a:xfrm>
          <a:prstGeom prst="rect">
            <a:avLst/>
          </a:prstGeom>
        </p:spPr>
      </p:pic>
      <p:pic>
        <p:nvPicPr>
          <p:cNvPr id="148" name="Picture 147">
            <a:hlinkClick r:id="rId28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467" y="3543599"/>
            <a:ext cx="439901" cy="302251"/>
          </a:xfrm>
          <a:prstGeom prst="rect">
            <a:avLst/>
          </a:prstGeom>
        </p:spPr>
      </p:pic>
      <p:pic>
        <p:nvPicPr>
          <p:cNvPr id="149" name="Picture 148">
            <a:hlinkClick r:id="rId29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5299" y="3298478"/>
            <a:ext cx="439901" cy="302251"/>
          </a:xfrm>
          <a:prstGeom prst="rect">
            <a:avLst/>
          </a:prstGeom>
        </p:spPr>
      </p:pic>
      <p:pic>
        <p:nvPicPr>
          <p:cNvPr id="150" name="Picture 149">
            <a:hlinkClick r:id="rId30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88" y="4213190"/>
            <a:ext cx="439901" cy="302251"/>
          </a:xfrm>
          <a:prstGeom prst="rect">
            <a:avLst/>
          </a:prstGeom>
        </p:spPr>
      </p:pic>
      <p:pic>
        <p:nvPicPr>
          <p:cNvPr id="151" name="Picture 150">
            <a:hlinkClick r:id="rId31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599" y="4277765"/>
            <a:ext cx="439901" cy="302251"/>
          </a:xfrm>
          <a:prstGeom prst="rect">
            <a:avLst/>
          </a:prstGeom>
        </p:spPr>
      </p:pic>
      <p:pic>
        <p:nvPicPr>
          <p:cNvPr id="152" name="Picture 151">
            <a:hlinkClick r:id="rId32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582" y="4011104"/>
            <a:ext cx="439901" cy="302251"/>
          </a:xfrm>
          <a:prstGeom prst="rect">
            <a:avLst/>
          </a:prstGeom>
        </p:spPr>
      </p:pic>
      <p:pic>
        <p:nvPicPr>
          <p:cNvPr id="153" name="Picture 152">
            <a:hlinkClick r:id="rId33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203" y="4147313"/>
            <a:ext cx="439901" cy="302251"/>
          </a:xfrm>
          <a:prstGeom prst="rect">
            <a:avLst/>
          </a:prstGeom>
        </p:spPr>
      </p:pic>
      <p:pic>
        <p:nvPicPr>
          <p:cNvPr id="154" name="Picture 153">
            <a:hlinkClick r:id="rId3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8276" y="3847405"/>
            <a:ext cx="439901" cy="302251"/>
          </a:xfrm>
          <a:prstGeom prst="rect">
            <a:avLst/>
          </a:prstGeom>
        </p:spPr>
      </p:pic>
      <p:pic>
        <p:nvPicPr>
          <p:cNvPr id="155" name="Picture 154">
            <a:hlinkClick r:id="rId35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68" y="5115198"/>
            <a:ext cx="439901" cy="302251"/>
          </a:xfrm>
          <a:prstGeom prst="rect">
            <a:avLst/>
          </a:prstGeom>
        </p:spPr>
      </p:pic>
      <p:pic>
        <p:nvPicPr>
          <p:cNvPr id="156" name="Picture 155">
            <a:hlinkClick r:id="rId36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675" y="4727408"/>
            <a:ext cx="439901" cy="302251"/>
          </a:xfrm>
          <a:prstGeom prst="rect">
            <a:avLst/>
          </a:prstGeom>
        </p:spPr>
      </p:pic>
      <p:pic>
        <p:nvPicPr>
          <p:cNvPr id="157" name="Picture 156">
            <a:hlinkClick r:id="rId37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940" y="5064123"/>
            <a:ext cx="439901" cy="302251"/>
          </a:xfrm>
          <a:prstGeom prst="rect">
            <a:avLst/>
          </a:prstGeom>
        </p:spPr>
      </p:pic>
      <p:pic>
        <p:nvPicPr>
          <p:cNvPr id="158" name="Picture 157">
            <a:hlinkClick r:id="rId38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89" y="4521085"/>
            <a:ext cx="439901" cy="302251"/>
          </a:xfrm>
          <a:prstGeom prst="rect">
            <a:avLst/>
          </a:prstGeom>
        </p:spPr>
      </p:pic>
      <p:pic>
        <p:nvPicPr>
          <p:cNvPr id="159" name="Picture 158">
            <a:hlinkClick r:id="rId39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2218" y="4685826"/>
            <a:ext cx="439901" cy="302251"/>
          </a:xfrm>
          <a:prstGeom prst="rect">
            <a:avLst/>
          </a:prstGeom>
        </p:spPr>
      </p:pic>
      <p:pic>
        <p:nvPicPr>
          <p:cNvPr id="160" name="Picture 159">
            <a:hlinkClick r:id="rId40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54" y="6377705"/>
            <a:ext cx="439901" cy="302251"/>
          </a:xfrm>
          <a:prstGeom prst="rect">
            <a:avLst/>
          </a:prstGeom>
        </p:spPr>
      </p:pic>
      <p:pic>
        <p:nvPicPr>
          <p:cNvPr id="161" name="Picture 160">
            <a:hlinkClick r:id="rId41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684" y="5509876"/>
            <a:ext cx="439901" cy="302251"/>
          </a:xfrm>
          <a:prstGeom prst="rect">
            <a:avLst/>
          </a:prstGeom>
        </p:spPr>
      </p:pic>
      <p:pic>
        <p:nvPicPr>
          <p:cNvPr id="162" name="Picture 161">
            <a:hlinkClick r:id="rId42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543" y="6036375"/>
            <a:ext cx="439901" cy="302251"/>
          </a:xfrm>
          <a:prstGeom prst="rect">
            <a:avLst/>
          </a:prstGeom>
        </p:spPr>
      </p:pic>
      <p:pic>
        <p:nvPicPr>
          <p:cNvPr id="163" name="Picture 162">
            <a:hlinkClick r:id="rId43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862" y="5606984"/>
            <a:ext cx="439901" cy="302251"/>
          </a:xfrm>
          <a:prstGeom prst="rect">
            <a:avLst/>
          </a:prstGeom>
        </p:spPr>
      </p:pic>
      <p:pic>
        <p:nvPicPr>
          <p:cNvPr id="164" name="Picture 163">
            <a:hlinkClick r:id="rId4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5117" y="5234509"/>
            <a:ext cx="439901" cy="302251"/>
          </a:xfrm>
          <a:prstGeom prst="rect">
            <a:avLst/>
          </a:prstGeom>
        </p:spPr>
      </p:pic>
      <p:pic>
        <p:nvPicPr>
          <p:cNvPr id="165" name="Picture 164">
            <a:hlinkClick r:id="rId45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218" y="1774663"/>
            <a:ext cx="439901" cy="302251"/>
          </a:xfrm>
          <a:prstGeom prst="rect">
            <a:avLst/>
          </a:prstGeom>
        </p:spPr>
      </p:pic>
      <p:pic>
        <p:nvPicPr>
          <p:cNvPr id="166" name="Picture 165">
            <a:hlinkClick r:id="rId46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745" y="1583776"/>
            <a:ext cx="439901" cy="302251"/>
          </a:xfrm>
          <a:prstGeom prst="rect">
            <a:avLst/>
          </a:prstGeom>
        </p:spPr>
      </p:pic>
      <p:pic>
        <p:nvPicPr>
          <p:cNvPr id="167" name="Picture 166">
            <a:hlinkClick r:id="rId47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750" y="1024561"/>
            <a:ext cx="439901" cy="302251"/>
          </a:xfrm>
          <a:prstGeom prst="rect">
            <a:avLst/>
          </a:prstGeom>
        </p:spPr>
      </p:pic>
      <p:pic>
        <p:nvPicPr>
          <p:cNvPr id="168" name="Picture 167">
            <a:hlinkClick r:id="rId48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2014" y="162523"/>
            <a:ext cx="439901" cy="302251"/>
          </a:xfrm>
          <a:prstGeom prst="rect">
            <a:avLst/>
          </a:prstGeom>
        </p:spPr>
      </p:pic>
      <p:pic>
        <p:nvPicPr>
          <p:cNvPr id="169" name="Picture 168">
            <a:hlinkClick r:id="rId49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7930" y="664628"/>
            <a:ext cx="439901" cy="302251"/>
          </a:xfrm>
          <a:prstGeom prst="rect">
            <a:avLst/>
          </a:prstGeom>
        </p:spPr>
      </p:pic>
      <p:pic>
        <p:nvPicPr>
          <p:cNvPr id="170" name="Picture 169">
            <a:hlinkClick r:id="rId50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2670" y="2390139"/>
            <a:ext cx="439901" cy="302251"/>
          </a:xfrm>
          <a:prstGeom prst="rect">
            <a:avLst/>
          </a:prstGeom>
        </p:spPr>
      </p:pic>
      <p:pic>
        <p:nvPicPr>
          <p:cNvPr id="171" name="Picture 170">
            <a:hlinkClick r:id="rId51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5200" y="2171408"/>
            <a:ext cx="439901" cy="302251"/>
          </a:xfrm>
          <a:prstGeom prst="rect">
            <a:avLst/>
          </a:prstGeom>
        </p:spPr>
      </p:pic>
      <p:pic>
        <p:nvPicPr>
          <p:cNvPr id="172" name="Picture 171">
            <a:hlinkClick r:id="rId52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5367" y="2213805"/>
            <a:ext cx="439901" cy="302251"/>
          </a:xfrm>
          <a:prstGeom prst="rect">
            <a:avLst/>
          </a:prstGeom>
        </p:spPr>
      </p:pic>
      <p:pic>
        <p:nvPicPr>
          <p:cNvPr id="173" name="Picture 172">
            <a:hlinkClick r:id="rId53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2014" y="1705268"/>
            <a:ext cx="439901" cy="302251"/>
          </a:xfrm>
          <a:prstGeom prst="rect">
            <a:avLst/>
          </a:prstGeom>
        </p:spPr>
      </p:pic>
      <p:pic>
        <p:nvPicPr>
          <p:cNvPr id="174" name="Picture 173">
            <a:hlinkClick r:id="rId5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3177" y="1441187"/>
            <a:ext cx="439901" cy="302251"/>
          </a:xfrm>
          <a:prstGeom prst="rect">
            <a:avLst/>
          </a:prstGeom>
        </p:spPr>
      </p:pic>
      <p:pic>
        <p:nvPicPr>
          <p:cNvPr id="175" name="Picture 174">
            <a:hlinkClick r:id="rId55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5089" y="5808822"/>
            <a:ext cx="439901" cy="302251"/>
          </a:xfrm>
          <a:prstGeom prst="rect">
            <a:avLst/>
          </a:prstGeom>
        </p:spPr>
      </p:pic>
      <p:pic>
        <p:nvPicPr>
          <p:cNvPr id="176" name="Picture 175">
            <a:hlinkClick r:id="rId56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5187" y="5671098"/>
            <a:ext cx="439901" cy="302251"/>
          </a:xfrm>
          <a:prstGeom prst="rect">
            <a:avLst/>
          </a:prstGeom>
        </p:spPr>
      </p:pic>
      <p:pic>
        <p:nvPicPr>
          <p:cNvPr id="177" name="Picture 176">
            <a:hlinkClick r:id="rId57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7817" y="5671098"/>
            <a:ext cx="439901" cy="302251"/>
          </a:xfrm>
          <a:prstGeom prst="rect">
            <a:avLst/>
          </a:prstGeom>
        </p:spPr>
      </p:pic>
      <p:pic>
        <p:nvPicPr>
          <p:cNvPr id="178" name="Picture 177">
            <a:hlinkClick r:id="rId58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5645" y="6055254"/>
            <a:ext cx="439901" cy="302251"/>
          </a:xfrm>
          <a:prstGeom prst="rect">
            <a:avLst/>
          </a:prstGeom>
        </p:spPr>
      </p:pic>
      <p:pic>
        <p:nvPicPr>
          <p:cNvPr id="179" name="Picture 178">
            <a:hlinkClick r:id="rId59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7493" y="5753984"/>
            <a:ext cx="439901" cy="302251"/>
          </a:xfrm>
          <a:prstGeom prst="rect">
            <a:avLst/>
          </a:prstGeom>
        </p:spPr>
      </p:pic>
      <p:pic>
        <p:nvPicPr>
          <p:cNvPr id="180" name="Picture 179">
            <a:hlinkClick r:id="rId60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4774" y="6441009"/>
            <a:ext cx="439901" cy="302251"/>
          </a:xfrm>
          <a:prstGeom prst="rect">
            <a:avLst/>
          </a:prstGeom>
        </p:spPr>
      </p:pic>
      <p:pic>
        <p:nvPicPr>
          <p:cNvPr id="181" name="Picture 180">
            <a:hlinkClick r:id="rId61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4990" y="6331060"/>
            <a:ext cx="439901" cy="302251"/>
          </a:xfrm>
          <a:prstGeom prst="rect">
            <a:avLst/>
          </a:prstGeom>
        </p:spPr>
      </p:pic>
      <p:pic>
        <p:nvPicPr>
          <p:cNvPr id="182" name="Picture 181">
            <a:hlinkClick r:id="rId62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7796" y="6138758"/>
            <a:ext cx="439901" cy="302251"/>
          </a:xfrm>
          <a:prstGeom prst="rect">
            <a:avLst/>
          </a:prstGeom>
        </p:spPr>
      </p:pic>
      <p:pic>
        <p:nvPicPr>
          <p:cNvPr id="183" name="Picture 182">
            <a:hlinkClick r:id="rId63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6379" y="6468272"/>
            <a:ext cx="439901" cy="302251"/>
          </a:xfrm>
          <a:prstGeom prst="rect">
            <a:avLst/>
          </a:prstGeom>
        </p:spPr>
      </p:pic>
      <p:pic>
        <p:nvPicPr>
          <p:cNvPr id="184" name="Picture 183">
            <a:hlinkClick r:id="rId6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543" y="6357505"/>
            <a:ext cx="439901" cy="302251"/>
          </a:xfrm>
          <a:prstGeom prst="rect">
            <a:avLst/>
          </a:prstGeom>
        </p:spPr>
      </p:pic>
      <p:pic>
        <p:nvPicPr>
          <p:cNvPr id="185" name="Picture 184">
            <a:hlinkClick r:id="rId65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5355" y="375175"/>
            <a:ext cx="439901" cy="302251"/>
          </a:xfrm>
          <a:prstGeom prst="rect">
            <a:avLst/>
          </a:prstGeom>
        </p:spPr>
      </p:pic>
      <p:pic>
        <p:nvPicPr>
          <p:cNvPr id="186" name="Picture 185">
            <a:hlinkClick r:id="rId66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332" y="201719"/>
            <a:ext cx="439901" cy="302251"/>
          </a:xfrm>
          <a:prstGeom prst="rect">
            <a:avLst/>
          </a:prstGeom>
        </p:spPr>
      </p:pic>
      <p:pic>
        <p:nvPicPr>
          <p:cNvPr id="187" name="Picture 186">
            <a:hlinkClick r:id="rId67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788" y="539880"/>
            <a:ext cx="439901" cy="302251"/>
          </a:xfrm>
          <a:prstGeom prst="rect">
            <a:avLst/>
          </a:prstGeom>
        </p:spPr>
      </p:pic>
      <p:pic>
        <p:nvPicPr>
          <p:cNvPr id="188" name="Picture 187">
            <a:hlinkClick r:id="rId68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8101" y="186448"/>
            <a:ext cx="439901" cy="302251"/>
          </a:xfrm>
          <a:prstGeom prst="rect">
            <a:avLst/>
          </a:prstGeom>
        </p:spPr>
      </p:pic>
      <p:pic>
        <p:nvPicPr>
          <p:cNvPr id="189" name="Picture 188">
            <a:hlinkClick r:id="rId69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0038" y="616077"/>
            <a:ext cx="439901" cy="302251"/>
          </a:xfrm>
          <a:prstGeom prst="rect">
            <a:avLst/>
          </a:prstGeom>
        </p:spPr>
      </p:pic>
      <p:pic>
        <p:nvPicPr>
          <p:cNvPr id="190" name="Picture 189">
            <a:hlinkClick r:id="rId70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3834" y="2056028"/>
            <a:ext cx="439901" cy="302251"/>
          </a:xfrm>
          <a:prstGeom prst="rect">
            <a:avLst/>
          </a:prstGeom>
        </p:spPr>
      </p:pic>
      <p:pic>
        <p:nvPicPr>
          <p:cNvPr id="191" name="Picture 190">
            <a:hlinkClick r:id="rId71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9281" y="1040413"/>
            <a:ext cx="439901" cy="302251"/>
          </a:xfrm>
          <a:prstGeom prst="rect">
            <a:avLst/>
          </a:prstGeom>
        </p:spPr>
      </p:pic>
      <p:pic>
        <p:nvPicPr>
          <p:cNvPr id="192" name="Picture 191">
            <a:hlinkClick r:id="rId72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290" y="803701"/>
            <a:ext cx="439901" cy="302251"/>
          </a:xfrm>
          <a:prstGeom prst="rect">
            <a:avLst/>
          </a:prstGeom>
        </p:spPr>
      </p:pic>
      <p:pic>
        <p:nvPicPr>
          <p:cNvPr id="193" name="Picture 192">
            <a:hlinkClick r:id="rId73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6461" y="1060174"/>
            <a:ext cx="439901" cy="302251"/>
          </a:xfrm>
          <a:prstGeom prst="rect">
            <a:avLst/>
          </a:prstGeom>
        </p:spPr>
      </p:pic>
      <p:pic>
        <p:nvPicPr>
          <p:cNvPr id="194" name="Picture 193">
            <a:hlinkClick r:id="rId7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145" y="772818"/>
            <a:ext cx="439901" cy="302251"/>
          </a:xfrm>
          <a:prstGeom prst="rect">
            <a:avLst/>
          </a:prstGeom>
        </p:spPr>
      </p:pic>
      <p:pic>
        <p:nvPicPr>
          <p:cNvPr id="195" name="Picture 194">
            <a:hlinkClick r:id="rId75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2823" y="4311117"/>
            <a:ext cx="439901" cy="302251"/>
          </a:xfrm>
          <a:prstGeom prst="rect">
            <a:avLst/>
          </a:prstGeom>
        </p:spPr>
      </p:pic>
      <p:pic>
        <p:nvPicPr>
          <p:cNvPr id="196" name="Picture 195">
            <a:hlinkClick r:id="rId76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5050" y="4445427"/>
            <a:ext cx="439901" cy="302251"/>
          </a:xfrm>
          <a:prstGeom prst="rect">
            <a:avLst/>
          </a:prstGeom>
        </p:spPr>
      </p:pic>
      <p:pic>
        <p:nvPicPr>
          <p:cNvPr id="197" name="Picture 196">
            <a:hlinkClick r:id="rId77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0150" y="4815741"/>
            <a:ext cx="439901" cy="302251"/>
          </a:xfrm>
          <a:prstGeom prst="rect">
            <a:avLst/>
          </a:prstGeom>
        </p:spPr>
      </p:pic>
      <p:pic>
        <p:nvPicPr>
          <p:cNvPr id="198" name="Picture 197">
            <a:hlinkClick r:id="rId78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083" y="4340441"/>
            <a:ext cx="439901" cy="302251"/>
          </a:xfrm>
          <a:prstGeom prst="rect">
            <a:avLst/>
          </a:prstGeom>
        </p:spPr>
      </p:pic>
      <p:pic>
        <p:nvPicPr>
          <p:cNvPr id="199" name="Picture 198">
            <a:hlinkClick r:id="rId79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521" y="4536409"/>
            <a:ext cx="439901" cy="302251"/>
          </a:xfrm>
          <a:prstGeom prst="rect">
            <a:avLst/>
          </a:prstGeom>
        </p:spPr>
      </p:pic>
      <p:pic>
        <p:nvPicPr>
          <p:cNvPr id="200" name="Picture 199">
            <a:hlinkClick r:id="rId80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1156" y="5107728"/>
            <a:ext cx="439901" cy="302251"/>
          </a:xfrm>
          <a:prstGeom prst="rect">
            <a:avLst/>
          </a:prstGeom>
        </p:spPr>
      </p:pic>
      <p:pic>
        <p:nvPicPr>
          <p:cNvPr id="201" name="Picture 200">
            <a:hlinkClick r:id="rId81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1309" y="4899970"/>
            <a:ext cx="439901" cy="302251"/>
          </a:xfrm>
          <a:prstGeom prst="rect">
            <a:avLst/>
          </a:prstGeom>
        </p:spPr>
      </p:pic>
      <p:pic>
        <p:nvPicPr>
          <p:cNvPr id="202" name="Picture 201">
            <a:hlinkClick r:id="rId82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9000" y="5091475"/>
            <a:ext cx="439901" cy="302251"/>
          </a:xfrm>
          <a:prstGeom prst="rect">
            <a:avLst/>
          </a:prstGeom>
        </p:spPr>
      </p:pic>
      <p:pic>
        <p:nvPicPr>
          <p:cNvPr id="203" name="Picture 202">
            <a:hlinkClick r:id="rId83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3226" y="5566436"/>
            <a:ext cx="439901" cy="302251"/>
          </a:xfrm>
          <a:prstGeom prst="rect">
            <a:avLst/>
          </a:prstGeom>
        </p:spPr>
      </p:pic>
      <p:pic>
        <p:nvPicPr>
          <p:cNvPr id="204" name="Picture 203">
            <a:hlinkClick r:id="rId8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634" y="5188464"/>
            <a:ext cx="439901" cy="302251"/>
          </a:xfrm>
          <a:prstGeom prst="rect">
            <a:avLst/>
          </a:prstGeom>
        </p:spPr>
      </p:pic>
      <p:pic>
        <p:nvPicPr>
          <p:cNvPr id="205" name="Picture 204">
            <a:hlinkClick r:id="rId85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805" y="5339589"/>
            <a:ext cx="439901" cy="302251"/>
          </a:xfrm>
          <a:prstGeom prst="rect">
            <a:avLst/>
          </a:prstGeom>
        </p:spPr>
      </p:pic>
      <p:pic>
        <p:nvPicPr>
          <p:cNvPr id="206" name="Picture 205">
            <a:hlinkClick r:id="rId86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2910" y="5304733"/>
            <a:ext cx="439901" cy="302251"/>
          </a:xfrm>
          <a:prstGeom prst="rect">
            <a:avLst/>
          </a:prstGeom>
        </p:spPr>
      </p:pic>
      <p:pic>
        <p:nvPicPr>
          <p:cNvPr id="207" name="Picture 206">
            <a:hlinkClick r:id="rId87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3876" y="5829022"/>
            <a:ext cx="439901" cy="302251"/>
          </a:xfrm>
          <a:prstGeom prst="rect">
            <a:avLst/>
          </a:prstGeom>
        </p:spPr>
      </p:pic>
      <p:pic>
        <p:nvPicPr>
          <p:cNvPr id="208" name="Picture 207">
            <a:hlinkClick r:id="rId88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7653" y="5761589"/>
            <a:ext cx="439901" cy="302251"/>
          </a:xfrm>
          <a:prstGeom prst="rect">
            <a:avLst/>
          </a:prstGeom>
        </p:spPr>
      </p:pic>
      <p:pic>
        <p:nvPicPr>
          <p:cNvPr id="209" name="Picture 208">
            <a:hlinkClick r:id="rId89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414" y="6206379"/>
            <a:ext cx="439901" cy="302251"/>
          </a:xfrm>
          <a:prstGeom prst="rect">
            <a:avLst/>
          </a:prstGeom>
        </p:spPr>
      </p:pic>
      <p:pic>
        <p:nvPicPr>
          <p:cNvPr id="210" name="Picture 209">
            <a:hlinkClick r:id="rId90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3975" y="6186148"/>
            <a:ext cx="439901" cy="302251"/>
          </a:xfrm>
          <a:prstGeom prst="rect">
            <a:avLst/>
          </a:prstGeom>
        </p:spPr>
      </p:pic>
      <p:pic>
        <p:nvPicPr>
          <p:cNvPr id="211" name="Picture 210">
            <a:hlinkClick r:id="rId91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2924" y="6482185"/>
            <a:ext cx="439901" cy="302251"/>
          </a:xfrm>
          <a:prstGeom prst="rect">
            <a:avLst/>
          </a:prstGeom>
        </p:spPr>
      </p:pic>
      <p:pic>
        <p:nvPicPr>
          <p:cNvPr id="212" name="Picture 211">
            <a:hlinkClick r:id="rId92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1634" y="6263721"/>
            <a:ext cx="439901" cy="302251"/>
          </a:xfrm>
          <a:prstGeom prst="rect">
            <a:avLst/>
          </a:prstGeom>
        </p:spPr>
      </p:pic>
      <p:pic>
        <p:nvPicPr>
          <p:cNvPr id="213" name="Picture 212">
            <a:hlinkClick r:id="rId93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3561" y="5475995"/>
            <a:ext cx="439901" cy="302251"/>
          </a:xfrm>
          <a:prstGeom prst="rect">
            <a:avLst/>
          </a:prstGeom>
        </p:spPr>
      </p:pic>
      <p:pic>
        <p:nvPicPr>
          <p:cNvPr id="214" name="Picture 213">
            <a:hlinkClick r:id="rId9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4055" y="6377705"/>
            <a:ext cx="439901" cy="302251"/>
          </a:xfrm>
          <a:prstGeom prst="rect">
            <a:avLst/>
          </a:prstGeom>
        </p:spPr>
      </p:pic>
      <p:pic>
        <p:nvPicPr>
          <p:cNvPr id="215" name="Picture 214">
            <a:hlinkClick r:id="rId95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3435" y="3886380"/>
            <a:ext cx="439901" cy="302251"/>
          </a:xfrm>
          <a:prstGeom prst="rect">
            <a:avLst/>
          </a:prstGeom>
        </p:spPr>
      </p:pic>
      <p:pic>
        <p:nvPicPr>
          <p:cNvPr id="216" name="Picture 215">
            <a:hlinkClick r:id="rId96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7823" y="4156946"/>
            <a:ext cx="439901" cy="302251"/>
          </a:xfrm>
          <a:prstGeom prst="rect">
            <a:avLst/>
          </a:prstGeom>
        </p:spPr>
      </p:pic>
      <p:pic>
        <p:nvPicPr>
          <p:cNvPr id="217" name="Picture 216">
            <a:hlinkClick r:id="rId97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065" y="4347658"/>
            <a:ext cx="439901" cy="302251"/>
          </a:xfrm>
          <a:prstGeom prst="rect">
            <a:avLst/>
          </a:prstGeom>
        </p:spPr>
      </p:pic>
      <p:pic>
        <p:nvPicPr>
          <p:cNvPr id="218" name="Picture 217">
            <a:hlinkClick r:id="rId98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1535" y="3966758"/>
            <a:ext cx="439901" cy="302251"/>
          </a:xfrm>
          <a:prstGeom prst="rect">
            <a:avLst/>
          </a:prstGeom>
        </p:spPr>
      </p:pic>
      <p:pic>
        <p:nvPicPr>
          <p:cNvPr id="219" name="Picture 218">
            <a:hlinkClick r:id="rId99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7478" y="3946431"/>
            <a:ext cx="439901" cy="302251"/>
          </a:xfrm>
          <a:prstGeom prst="rect">
            <a:avLst/>
          </a:prstGeom>
        </p:spPr>
      </p:pic>
      <p:pic>
        <p:nvPicPr>
          <p:cNvPr id="220" name="Picture 219">
            <a:hlinkClick r:id="rId100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9095" y="4569238"/>
            <a:ext cx="439901" cy="302251"/>
          </a:xfrm>
          <a:prstGeom prst="rect">
            <a:avLst/>
          </a:prstGeom>
        </p:spPr>
      </p:pic>
      <p:pic>
        <p:nvPicPr>
          <p:cNvPr id="221" name="Picture 220">
            <a:hlinkClick r:id="rId101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7886" y="4815741"/>
            <a:ext cx="439901" cy="302251"/>
          </a:xfrm>
          <a:prstGeom prst="rect">
            <a:avLst/>
          </a:prstGeom>
        </p:spPr>
      </p:pic>
      <p:pic>
        <p:nvPicPr>
          <p:cNvPr id="222" name="Picture 221">
            <a:hlinkClick r:id="rId102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626" y="5061778"/>
            <a:ext cx="439901" cy="302251"/>
          </a:xfrm>
          <a:prstGeom prst="rect">
            <a:avLst/>
          </a:prstGeom>
        </p:spPr>
      </p:pic>
      <p:pic>
        <p:nvPicPr>
          <p:cNvPr id="223" name="Picture 222">
            <a:hlinkClick r:id="rId103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3394" y="4583411"/>
            <a:ext cx="439901" cy="302251"/>
          </a:xfrm>
          <a:prstGeom prst="rect">
            <a:avLst/>
          </a:prstGeom>
        </p:spPr>
      </p:pic>
      <p:pic>
        <p:nvPicPr>
          <p:cNvPr id="224" name="Picture 223">
            <a:hlinkClick r:id="rId10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0206" y="4583411"/>
            <a:ext cx="439901" cy="302251"/>
          </a:xfrm>
          <a:prstGeom prst="rect">
            <a:avLst/>
          </a:prstGeom>
        </p:spPr>
      </p:pic>
      <p:pic>
        <p:nvPicPr>
          <p:cNvPr id="225" name="Picture 224">
            <a:hlinkClick r:id="rId105" action="ppaction://hlinksldjump"/>
          </p:cNvPr>
          <p:cNvPicPr>
            <a:picLocks noChangeAspect="1"/>
          </p:cNvPicPr>
          <p:nvPr/>
        </p:nvPicPr>
        <p:blipFill>
          <a:blip r:embed="rId10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342" y="1639625"/>
            <a:ext cx="439901" cy="311715"/>
          </a:xfrm>
          <a:prstGeom prst="rect">
            <a:avLst/>
          </a:prstGeom>
        </p:spPr>
      </p:pic>
      <p:pic>
        <p:nvPicPr>
          <p:cNvPr id="226" name="Picture 225">
            <a:hlinkClick r:id="rId107" action="ppaction://hlinksldjump"/>
          </p:cNvPr>
          <p:cNvPicPr>
            <a:picLocks noChangeAspect="1"/>
          </p:cNvPicPr>
          <p:nvPr/>
        </p:nvPicPr>
        <p:blipFill>
          <a:blip r:embed="rId10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0804" y="1395186"/>
            <a:ext cx="439901" cy="311715"/>
          </a:xfrm>
          <a:prstGeom prst="rect">
            <a:avLst/>
          </a:prstGeom>
        </p:spPr>
      </p:pic>
      <p:pic>
        <p:nvPicPr>
          <p:cNvPr id="227" name="Picture 226">
            <a:hlinkClick r:id="rId108" action="ppaction://hlinksldjump"/>
          </p:cNvPr>
          <p:cNvPicPr>
            <a:picLocks noChangeAspect="1"/>
          </p:cNvPicPr>
          <p:nvPr/>
        </p:nvPicPr>
        <p:blipFill>
          <a:blip r:embed="rId10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2136" y="1983142"/>
            <a:ext cx="439901" cy="311715"/>
          </a:xfrm>
          <a:prstGeom prst="rect">
            <a:avLst/>
          </a:prstGeom>
        </p:spPr>
      </p:pic>
      <p:pic>
        <p:nvPicPr>
          <p:cNvPr id="228" name="Picture 227">
            <a:hlinkClick r:id="rId109" action="ppaction://hlinksldjump"/>
          </p:cNvPr>
          <p:cNvPicPr>
            <a:picLocks noChangeAspect="1"/>
          </p:cNvPicPr>
          <p:nvPr/>
        </p:nvPicPr>
        <p:blipFill>
          <a:blip r:embed="rId10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603" y="1270191"/>
            <a:ext cx="439901" cy="311715"/>
          </a:xfrm>
          <a:prstGeom prst="rect">
            <a:avLst/>
          </a:prstGeom>
        </p:spPr>
      </p:pic>
      <p:pic>
        <p:nvPicPr>
          <p:cNvPr id="229" name="Picture 228">
            <a:hlinkClick r:id="rId110" action="ppaction://hlinksldjump"/>
          </p:cNvPr>
          <p:cNvPicPr>
            <a:picLocks noChangeAspect="1"/>
          </p:cNvPicPr>
          <p:nvPr/>
        </p:nvPicPr>
        <p:blipFill>
          <a:blip r:embed="rId10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7352" y="1154863"/>
            <a:ext cx="439901" cy="311715"/>
          </a:xfrm>
          <a:prstGeom prst="rect">
            <a:avLst/>
          </a:prstGeom>
        </p:spPr>
      </p:pic>
      <p:pic>
        <p:nvPicPr>
          <p:cNvPr id="230" name="Picture 229">
            <a:hlinkClick r:id="rId111" action="ppaction://hlinksldjump"/>
          </p:cNvPr>
          <p:cNvPicPr>
            <a:picLocks noChangeAspect="1"/>
          </p:cNvPicPr>
          <p:nvPr/>
        </p:nvPicPr>
        <p:blipFill>
          <a:blip r:embed="rId10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821" y="2119531"/>
            <a:ext cx="439901" cy="311715"/>
          </a:xfrm>
          <a:prstGeom prst="rect">
            <a:avLst/>
          </a:prstGeom>
        </p:spPr>
      </p:pic>
      <p:pic>
        <p:nvPicPr>
          <p:cNvPr id="231" name="Picture 230">
            <a:hlinkClick r:id="rId112" action="ppaction://hlinksldjump"/>
          </p:cNvPr>
          <p:cNvPicPr>
            <a:picLocks noChangeAspect="1"/>
          </p:cNvPicPr>
          <p:nvPr/>
        </p:nvPicPr>
        <p:blipFill>
          <a:blip r:embed="rId10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6822" y="2544855"/>
            <a:ext cx="439901" cy="311715"/>
          </a:xfrm>
          <a:prstGeom prst="rect">
            <a:avLst/>
          </a:prstGeom>
        </p:spPr>
      </p:pic>
      <p:pic>
        <p:nvPicPr>
          <p:cNvPr id="232" name="Picture 231">
            <a:hlinkClick r:id="rId113" action="ppaction://hlinksldjump"/>
          </p:cNvPr>
          <p:cNvPicPr>
            <a:picLocks noChangeAspect="1"/>
          </p:cNvPicPr>
          <p:nvPr/>
        </p:nvPicPr>
        <p:blipFill>
          <a:blip r:embed="rId10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7797" y="2188309"/>
            <a:ext cx="439901" cy="311715"/>
          </a:xfrm>
          <a:prstGeom prst="rect">
            <a:avLst/>
          </a:prstGeom>
        </p:spPr>
      </p:pic>
      <p:pic>
        <p:nvPicPr>
          <p:cNvPr id="233" name="Picture 232">
            <a:hlinkClick r:id="rId114" action="ppaction://hlinksldjump"/>
          </p:cNvPr>
          <p:cNvPicPr>
            <a:picLocks noChangeAspect="1"/>
          </p:cNvPicPr>
          <p:nvPr/>
        </p:nvPicPr>
        <p:blipFill>
          <a:blip r:embed="rId10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1633" y="1573646"/>
            <a:ext cx="439901" cy="311715"/>
          </a:xfrm>
          <a:prstGeom prst="rect">
            <a:avLst/>
          </a:prstGeom>
        </p:spPr>
      </p:pic>
      <p:pic>
        <p:nvPicPr>
          <p:cNvPr id="234" name="Picture 233">
            <a:hlinkClick r:id="rId115" action="ppaction://hlinksldjump"/>
          </p:cNvPr>
          <p:cNvPicPr>
            <a:picLocks noChangeAspect="1"/>
          </p:cNvPicPr>
          <p:nvPr/>
        </p:nvPicPr>
        <p:blipFill>
          <a:blip r:embed="rId10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290" y="2284759"/>
            <a:ext cx="439901" cy="311715"/>
          </a:xfrm>
          <a:prstGeom prst="rect">
            <a:avLst/>
          </a:prstGeom>
        </p:spPr>
      </p:pic>
      <p:pic>
        <p:nvPicPr>
          <p:cNvPr id="235" name="Picture 234">
            <a:hlinkClick r:id="rId116" action="ppaction://hlinksldjump"/>
          </p:cNvPr>
          <p:cNvPicPr>
            <a:picLocks noChangeAspect="1"/>
          </p:cNvPicPr>
          <p:nvPr/>
        </p:nvPicPr>
        <p:blipFill>
          <a:blip r:embed="rId10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6898" y="2751013"/>
            <a:ext cx="439901" cy="312010"/>
          </a:xfrm>
          <a:prstGeom prst="rect">
            <a:avLst/>
          </a:prstGeom>
        </p:spPr>
      </p:pic>
      <p:pic>
        <p:nvPicPr>
          <p:cNvPr id="236" name="Picture 235">
            <a:hlinkClick r:id="rId117" action="ppaction://hlinksldjump"/>
          </p:cNvPr>
          <p:cNvPicPr>
            <a:picLocks noChangeAspect="1"/>
          </p:cNvPicPr>
          <p:nvPr/>
        </p:nvPicPr>
        <p:blipFill>
          <a:blip r:embed="rId10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6164" y="3145971"/>
            <a:ext cx="439901" cy="312010"/>
          </a:xfrm>
          <a:prstGeom prst="rect">
            <a:avLst/>
          </a:prstGeom>
        </p:spPr>
      </p:pic>
      <p:pic>
        <p:nvPicPr>
          <p:cNvPr id="237" name="Picture 236">
            <a:hlinkClick r:id="rId118" action="ppaction://hlinksldjump"/>
          </p:cNvPr>
          <p:cNvPicPr>
            <a:picLocks noChangeAspect="1"/>
          </p:cNvPicPr>
          <p:nvPr/>
        </p:nvPicPr>
        <p:blipFill>
          <a:blip r:embed="rId10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1675" y="2914452"/>
            <a:ext cx="439901" cy="312010"/>
          </a:xfrm>
          <a:prstGeom prst="rect">
            <a:avLst/>
          </a:prstGeom>
        </p:spPr>
      </p:pic>
      <p:pic>
        <p:nvPicPr>
          <p:cNvPr id="238" name="Picture 237">
            <a:hlinkClick r:id="rId119" action="ppaction://hlinksldjump"/>
          </p:cNvPr>
          <p:cNvPicPr>
            <a:picLocks noChangeAspect="1"/>
          </p:cNvPicPr>
          <p:nvPr/>
        </p:nvPicPr>
        <p:blipFill>
          <a:blip r:embed="rId10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4055" y="2687954"/>
            <a:ext cx="439901" cy="312010"/>
          </a:xfrm>
          <a:prstGeom prst="rect">
            <a:avLst/>
          </a:prstGeom>
        </p:spPr>
      </p:pic>
      <p:pic>
        <p:nvPicPr>
          <p:cNvPr id="239" name="Picture 238">
            <a:hlinkClick r:id="rId120" action="ppaction://hlinksldjump"/>
          </p:cNvPr>
          <p:cNvPicPr>
            <a:picLocks noChangeAspect="1"/>
          </p:cNvPicPr>
          <p:nvPr/>
        </p:nvPicPr>
        <p:blipFill>
          <a:blip r:embed="rId10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8106" y="1658921"/>
            <a:ext cx="439901" cy="312010"/>
          </a:xfrm>
          <a:prstGeom prst="rect">
            <a:avLst/>
          </a:prstGeom>
        </p:spPr>
      </p:pic>
      <p:pic>
        <p:nvPicPr>
          <p:cNvPr id="240" name="Picture 239">
            <a:hlinkClick r:id="rId121" action="ppaction://hlinksldjump"/>
          </p:cNvPr>
          <p:cNvPicPr>
            <a:picLocks noChangeAspect="1"/>
          </p:cNvPicPr>
          <p:nvPr/>
        </p:nvPicPr>
        <p:blipFill>
          <a:blip r:embed="rId10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9638" y="3272713"/>
            <a:ext cx="439901" cy="312010"/>
          </a:xfrm>
          <a:prstGeom prst="rect">
            <a:avLst/>
          </a:prstGeom>
        </p:spPr>
      </p:pic>
      <p:pic>
        <p:nvPicPr>
          <p:cNvPr id="241" name="Picture 240">
            <a:hlinkClick r:id="rId122" action="ppaction://hlinksldjump"/>
          </p:cNvPr>
          <p:cNvPicPr>
            <a:picLocks noChangeAspect="1"/>
          </p:cNvPicPr>
          <p:nvPr/>
        </p:nvPicPr>
        <p:blipFill>
          <a:blip r:embed="rId10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8413" y="3408341"/>
            <a:ext cx="439901" cy="312010"/>
          </a:xfrm>
          <a:prstGeom prst="rect">
            <a:avLst/>
          </a:prstGeom>
        </p:spPr>
      </p:pic>
      <p:pic>
        <p:nvPicPr>
          <p:cNvPr id="242" name="Picture 241">
            <a:hlinkClick r:id="rId123" action="ppaction://hlinksldjump"/>
          </p:cNvPr>
          <p:cNvPicPr>
            <a:picLocks noChangeAspect="1"/>
          </p:cNvPicPr>
          <p:nvPr/>
        </p:nvPicPr>
        <p:blipFill>
          <a:blip r:embed="rId10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2310" y="3724744"/>
            <a:ext cx="439901" cy="312010"/>
          </a:xfrm>
          <a:prstGeom prst="rect">
            <a:avLst/>
          </a:prstGeom>
        </p:spPr>
      </p:pic>
      <p:pic>
        <p:nvPicPr>
          <p:cNvPr id="243" name="Picture 242">
            <a:hlinkClick r:id="rId124" action="ppaction://hlinksldjump"/>
          </p:cNvPr>
          <p:cNvPicPr>
            <a:picLocks noChangeAspect="1"/>
          </p:cNvPicPr>
          <p:nvPr/>
        </p:nvPicPr>
        <p:blipFill>
          <a:blip r:embed="rId10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660" y="3378836"/>
            <a:ext cx="439901" cy="312010"/>
          </a:xfrm>
          <a:prstGeom prst="rect">
            <a:avLst/>
          </a:prstGeom>
        </p:spPr>
      </p:pic>
      <p:pic>
        <p:nvPicPr>
          <p:cNvPr id="244" name="Picture 243">
            <a:hlinkClick r:id="rId125" action="ppaction://hlinksldjump"/>
          </p:cNvPr>
          <p:cNvPicPr>
            <a:picLocks noChangeAspect="1"/>
          </p:cNvPicPr>
          <p:nvPr/>
        </p:nvPicPr>
        <p:blipFill>
          <a:blip r:embed="rId10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1557" y="3299693"/>
            <a:ext cx="439901" cy="31201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55776" y="260648"/>
            <a:ext cx="45738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cy" sz="2400" b="1" i="0" u="none" baseline="0">
                <a:solidFill>
                  <a:srgbClr val="1B16F9"/>
                </a:solidFill>
                <a:latin typeface="Zilla Slab" pitchFamily="2" charset="0"/>
                <a:ea typeface="Zilla Slab" pitchFamily="2" charset="0"/>
                <a:cs typeface="Zilla Slab" pitchFamily="2" charset="0"/>
                <a:sym typeface="Zilla Slab" pitchFamily="2" charset="0"/>
              </a:rPr>
              <a:t>Beth pe bai siop a oedd yn gwerthu arogleuon? Sut beth fyddai'r siop honno? Pa arogleuon fyddai fwyaf poblogaidd?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6324024"/>
            <a:ext cx="1691680" cy="533975"/>
          </a:xfrm>
          <a:prstGeom prst="rect">
            <a:avLst/>
          </a:prstGeom>
        </p:spPr>
      </p:pic>
      <p:pic>
        <p:nvPicPr>
          <p:cNvPr id="9" name="Picture 8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5951" y="148959"/>
            <a:ext cx="1133954" cy="68281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65552BA-46B5-45C6-B655-56CE18B93C00}"/>
              </a:ext>
            </a:extLst>
          </p:cNvPr>
          <p:cNvSpPr txBox="1"/>
          <p:nvPr/>
        </p:nvSpPr>
        <p:spPr>
          <a:xfrm>
            <a:off x="8046166" y="218917"/>
            <a:ext cx="918322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Yn</a:t>
            </a:r>
            <a:r>
              <a:rPr lang="en-GB" sz="1100" b="1" dirty="0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 </a:t>
            </a:r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ôl</a:t>
            </a:r>
            <a:r>
              <a:rPr lang="en-GB" sz="1100" b="1" dirty="0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 </a:t>
            </a:r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i’r</a:t>
            </a:r>
            <a:r>
              <a:rPr lang="en-GB" sz="1100" b="1" dirty="0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 </a:t>
            </a:r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Cychwyn</a:t>
            </a:r>
            <a:endParaRPr lang="en-GB" sz="1100" b="1" dirty="0">
              <a:solidFill>
                <a:srgbClr val="2F33EC"/>
              </a:solidFill>
              <a:latin typeface="Zilla Slab SemiBold" pitchFamily="2" charset="0"/>
              <a:ea typeface="Zilla Slab Semi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8733935"/>
      </p:ext>
    </p:extLst>
  </p:cSld>
  <p:clrMapOvr>
    <a:masterClrMapping/>
  </p:clrMapOvr>
  <p:transition spd="med"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52120" y="1997839"/>
            <a:ext cx="3240360" cy="2862322"/>
          </a:xfrm>
          <a:prstGeom prst="rect">
            <a:avLst/>
          </a:prstGeom>
          <a:noFill/>
          <a:ln w="34925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 rtl="0"/>
            <a:r>
              <a:rPr lang="cy" sz="3600" b="1" i="0" u="none" baseline="0">
                <a:solidFill>
                  <a:schemeClr val="bg1"/>
                </a:solidFill>
                <a:latin typeface="Zilla Slab" pitchFamily="2" charset="0"/>
                <a:ea typeface="Zilla Slab" pitchFamily="2" charset="0"/>
                <a:cs typeface="Zilla Slab" pitchFamily="2" charset="0"/>
                <a:sym typeface="Zilla Slab" pitchFamily="2" charset="0"/>
              </a:rPr>
              <a:t>Beth pe bai siop a oedd yn gwerthu diodydd hud yn agor yn eich stryd?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6324024"/>
            <a:ext cx="1691680" cy="533975"/>
          </a:xfrm>
          <a:prstGeom prst="rect">
            <a:avLst/>
          </a:prstGeom>
        </p:spPr>
      </p:pic>
      <p:pic>
        <p:nvPicPr>
          <p:cNvPr id="9" name="Picture 8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5951" y="148959"/>
            <a:ext cx="1133954" cy="68281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45D9B00-5C49-4F79-AEC6-F834C3599910}"/>
              </a:ext>
            </a:extLst>
          </p:cNvPr>
          <p:cNvSpPr txBox="1"/>
          <p:nvPr/>
        </p:nvSpPr>
        <p:spPr>
          <a:xfrm>
            <a:off x="8046166" y="218917"/>
            <a:ext cx="918322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Yn</a:t>
            </a:r>
            <a:r>
              <a:rPr lang="en-GB" sz="1100" b="1" dirty="0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 </a:t>
            </a:r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ôl</a:t>
            </a:r>
            <a:r>
              <a:rPr lang="en-GB" sz="1100" b="1" dirty="0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 </a:t>
            </a:r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i’r</a:t>
            </a:r>
            <a:r>
              <a:rPr lang="en-GB" sz="1100" b="1" dirty="0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 </a:t>
            </a:r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Cychwyn</a:t>
            </a:r>
            <a:endParaRPr lang="en-GB" sz="1100" b="1" dirty="0">
              <a:solidFill>
                <a:srgbClr val="2F33EC"/>
              </a:solidFill>
              <a:latin typeface="Zilla Slab SemiBold" pitchFamily="2" charset="0"/>
              <a:ea typeface="Zilla Slab Semi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2457812"/>
      </p:ext>
    </p:extLst>
  </p:cSld>
  <p:clrMapOvr>
    <a:masterClrMapping/>
  </p:clrMapOvr>
  <p:transition spd="med"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34073" y="528722"/>
            <a:ext cx="62758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cy" sz="2400" b="1" i="0" u="none" baseline="0">
                <a:solidFill>
                  <a:srgbClr val="1B16F9"/>
                </a:solidFill>
                <a:latin typeface="Zilla Slab" pitchFamily="2" charset="0"/>
                <a:ea typeface="Zilla Slab" pitchFamily="2" charset="0"/>
                <a:cs typeface="Zilla Slab" pitchFamily="2" charset="0"/>
                <a:sym typeface="Zilla Slab" pitchFamily="2" charset="0"/>
              </a:rPr>
              <a:t>Beth pe baech yn gallu byw mewn unrhyw adeilad yn y byd i gyd? Ymhle fyddai'r adeilad hwnnw? Sut beth fyddai byw yno?</a:t>
            </a:r>
            <a:endParaRPr lang="cy" sz="3600" b="1" dirty="0">
              <a:solidFill>
                <a:srgbClr val="1B16F9"/>
              </a:solidFill>
              <a:latin typeface="Zilla Slab" pitchFamily="2" charset="0"/>
              <a:ea typeface="Zilla Slab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6324024"/>
            <a:ext cx="1691680" cy="533975"/>
          </a:xfrm>
          <a:prstGeom prst="rect">
            <a:avLst/>
          </a:prstGeom>
        </p:spPr>
      </p:pic>
      <p:pic>
        <p:nvPicPr>
          <p:cNvPr id="9" name="Picture 8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5951" y="148959"/>
            <a:ext cx="1133954" cy="68281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7E7EF6A-A4D3-42FB-BCAE-4C87BEF6EBAD}"/>
              </a:ext>
            </a:extLst>
          </p:cNvPr>
          <p:cNvSpPr txBox="1"/>
          <p:nvPr/>
        </p:nvSpPr>
        <p:spPr>
          <a:xfrm>
            <a:off x="8046166" y="218917"/>
            <a:ext cx="918322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Yn</a:t>
            </a:r>
            <a:r>
              <a:rPr lang="en-GB" sz="1100" b="1" dirty="0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 </a:t>
            </a:r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ôl</a:t>
            </a:r>
            <a:r>
              <a:rPr lang="en-GB" sz="1100" b="1" dirty="0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 </a:t>
            </a:r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i’r</a:t>
            </a:r>
            <a:r>
              <a:rPr lang="en-GB" sz="1100" b="1" dirty="0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 </a:t>
            </a:r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Cychwyn</a:t>
            </a:r>
            <a:endParaRPr lang="en-GB" sz="1100" b="1" dirty="0">
              <a:solidFill>
                <a:srgbClr val="2F33EC"/>
              </a:solidFill>
              <a:latin typeface="Zilla Slab SemiBold" pitchFamily="2" charset="0"/>
              <a:ea typeface="Zilla Slab Semi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8930073"/>
      </p:ext>
    </p:extLst>
  </p:cSld>
  <p:clrMapOvr>
    <a:masterClrMapping/>
  </p:clrMapOvr>
  <p:transition spd="med"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" y="-5730"/>
            <a:ext cx="9142090" cy="686373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28058" y="804657"/>
            <a:ext cx="5315942" cy="156966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 rtl="0"/>
            <a:r>
              <a:rPr lang="cy" sz="2400" b="1" i="0" u="none" baseline="0" dirty="0">
                <a:solidFill>
                  <a:schemeClr val="bg1"/>
                </a:solidFill>
                <a:latin typeface="Zilla Slab" pitchFamily="2" charset="0"/>
                <a:ea typeface="Zilla Slab" pitchFamily="2" charset="0"/>
                <a:cs typeface="Zilla Slab" pitchFamily="2" charset="0"/>
                <a:sym typeface="Zilla Slab" pitchFamily="2" charset="0"/>
              </a:rPr>
              <a:t>Beth pe bai eich cartref wedi'i wneud o dechnoleg fodern? Sut beth fyddai'r cartref hwnnw? Beth fyddai'r dechnoleg yn ei wneud?</a:t>
            </a:r>
            <a:endParaRPr lang="cy" sz="2400" b="1" dirty="0">
              <a:solidFill>
                <a:schemeClr val="bg1"/>
              </a:solidFill>
              <a:latin typeface="Zilla Slab" pitchFamily="2" charset="0"/>
              <a:ea typeface="Zilla Slab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6324024"/>
            <a:ext cx="1691680" cy="533975"/>
          </a:xfrm>
          <a:prstGeom prst="rect">
            <a:avLst/>
          </a:prstGeom>
        </p:spPr>
      </p:pic>
      <p:pic>
        <p:nvPicPr>
          <p:cNvPr id="9" name="Picture 8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5951" y="148959"/>
            <a:ext cx="1133954" cy="68281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73A3C3D-01D4-4DB5-9CFE-6520E36FC0F9}"/>
              </a:ext>
            </a:extLst>
          </p:cNvPr>
          <p:cNvSpPr txBox="1"/>
          <p:nvPr/>
        </p:nvSpPr>
        <p:spPr>
          <a:xfrm>
            <a:off x="8046166" y="218917"/>
            <a:ext cx="918322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Yn</a:t>
            </a:r>
            <a:r>
              <a:rPr lang="en-GB" sz="1100" b="1" dirty="0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 </a:t>
            </a:r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ôl</a:t>
            </a:r>
            <a:r>
              <a:rPr lang="en-GB" sz="1100" b="1" dirty="0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 </a:t>
            </a:r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i’r</a:t>
            </a:r>
            <a:r>
              <a:rPr lang="en-GB" sz="1100" b="1" dirty="0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 </a:t>
            </a:r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Cychwyn</a:t>
            </a:r>
            <a:endParaRPr lang="en-GB" sz="1100" b="1" dirty="0">
              <a:solidFill>
                <a:srgbClr val="2F33EC"/>
              </a:solidFill>
              <a:latin typeface="Zilla Slab SemiBold" pitchFamily="2" charset="0"/>
              <a:ea typeface="Zilla Slab Semi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5715065"/>
      </p:ext>
    </p:extLst>
  </p:cSld>
  <p:clrMapOvr>
    <a:masterClrMapping/>
  </p:clrMapOvr>
  <p:transition spd="med"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36" y="0"/>
            <a:ext cx="9158536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8268" y="4951469"/>
            <a:ext cx="8352928" cy="1384995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 rtl="0"/>
            <a:r>
              <a:rPr lang="cy" sz="2800" b="1" i="0" u="none" baseline="0" dirty="0">
                <a:solidFill>
                  <a:schemeClr val="bg1"/>
                </a:solidFill>
                <a:latin typeface="Zilla Slab" pitchFamily="2" charset="0"/>
                <a:ea typeface="Zilla Slab" pitchFamily="2" charset="0"/>
                <a:cs typeface="Zilla Slab" pitchFamily="2" charset="0"/>
                <a:sym typeface="Zilla Slab" pitchFamily="2" charset="0"/>
              </a:rPr>
              <a:t>Beth pe baech yn gallu ailaddurno eich tŷ mewn unrhyw ffordd yr hoffech? Beth fyddech chi'n ei wneud? Sut fyddech chi'n newid pethau?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6324024"/>
            <a:ext cx="1691680" cy="533975"/>
          </a:xfrm>
          <a:prstGeom prst="rect">
            <a:avLst/>
          </a:prstGeom>
        </p:spPr>
      </p:pic>
      <p:pic>
        <p:nvPicPr>
          <p:cNvPr id="9" name="Picture 8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5951" y="148959"/>
            <a:ext cx="1133954" cy="68281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CE50768-5E87-49E2-BDE2-44D127D7E56A}"/>
              </a:ext>
            </a:extLst>
          </p:cNvPr>
          <p:cNvSpPr txBox="1"/>
          <p:nvPr/>
        </p:nvSpPr>
        <p:spPr>
          <a:xfrm>
            <a:off x="8046166" y="218917"/>
            <a:ext cx="918322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Yn</a:t>
            </a:r>
            <a:r>
              <a:rPr lang="en-GB" sz="1100" b="1" dirty="0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 </a:t>
            </a:r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ôl</a:t>
            </a:r>
            <a:r>
              <a:rPr lang="en-GB" sz="1100" b="1" dirty="0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 </a:t>
            </a:r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i’r</a:t>
            </a:r>
            <a:r>
              <a:rPr lang="en-GB" sz="1100" b="1" dirty="0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 </a:t>
            </a:r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Cychwyn</a:t>
            </a:r>
            <a:endParaRPr lang="en-GB" sz="1100" b="1" dirty="0">
              <a:solidFill>
                <a:srgbClr val="2F33EC"/>
              </a:solidFill>
              <a:latin typeface="Zilla Slab SemiBold" pitchFamily="2" charset="0"/>
              <a:ea typeface="Zilla Slab Semi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8778062"/>
      </p:ext>
    </p:extLst>
  </p:cSld>
  <p:clrMapOvr>
    <a:masterClrMapping/>
  </p:clrMapOvr>
  <p:transition spd="med"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79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1560" y="980728"/>
            <a:ext cx="8352928" cy="1200329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 rtl="0"/>
            <a:r>
              <a:rPr lang="cy" sz="3600" b="1" i="0" u="none" baseline="0">
                <a:solidFill>
                  <a:schemeClr val="bg1"/>
                </a:solidFill>
                <a:latin typeface="Zilla Slab" pitchFamily="2" charset="0"/>
                <a:ea typeface="Zilla Slab" pitchFamily="2" charset="0"/>
                <a:cs typeface="Zilla Slab" pitchFamily="2" charset="0"/>
                <a:sym typeface="Zilla Slab" pitchFamily="2" charset="0"/>
              </a:rPr>
              <a:t>Beth pe baech yn gallu casglu'r heulwen mewn jariau a'i chadw yn eich cypyrddau?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6324024"/>
            <a:ext cx="1691680" cy="533975"/>
          </a:xfrm>
          <a:prstGeom prst="rect">
            <a:avLst/>
          </a:prstGeom>
        </p:spPr>
      </p:pic>
      <p:pic>
        <p:nvPicPr>
          <p:cNvPr id="9" name="Picture 8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5951" y="148959"/>
            <a:ext cx="1133954" cy="68281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01EEA62-7606-4995-BEFD-3E47120708FB}"/>
              </a:ext>
            </a:extLst>
          </p:cNvPr>
          <p:cNvSpPr txBox="1"/>
          <p:nvPr/>
        </p:nvSpPr>
        <p:spPr>
          <a:xfrm>
            <a:off x="8046166" y="218917"/>
            <a:ext cx="918322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Yn</a:t>
            </a:r>
            <a:r>
              <a:rPr lang="en-GB" sz="1100" b="1" dirty="0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 </a:t>
            </a:r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ôl</a:t>
            </a:r>
            <a:r>
              <a:rPr lang="en-GB" sz="1100" b="1" dirty="0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 </a:t>
            </a:r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i’r</a:t>
            </a:r>
            <a:r>
              <a:rPr lang="en-GB" sz="1100" b="1" dirty="0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 </a:t>
            </a:r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Cychwyn</a:t>
            </a:r>
            <a:endParaRPr lang="en-GB" sz="1100" b="1" dirty="0">
              <a:solidFill>
                <a:srgbClr val="2F33EC"/>
              </a:solidFill>
              <a:latin typeface="Zilla Slab SemiBold" pitchFamily="2" charset="0"/>
              <a:ea typeface="Zilla Slab Semi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7009358"/>
      </p:ext>
    </p:extLst>
  </p:cSld>
  <p:clrMapOvr>
    <a:masterClrMapping/>
  </p:clrMapOvr>
  <p:transition spd="med"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79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6324024"/>
            <a:ext cx="1691680" cy="533975"/>
          </a:xfrm>
          <a:prstGeom prst="rect">
            <a:avLst/>
          </a:prstGeom>
        </p:spPr>
      </p:pic>
      <p:pic>
        <p:nvPicPr>
          <p:cNvPr id="9" name="Picture 8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5951" y="148959"/>
            <a:ext cx="1133954" cy="68281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987824" y="260648"/>
            <a:ext cx="1950304" cy="3785652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 rtl="0"/>
            <a:r>
              <a:rPr lang="cy" sz="2000" b="1" i="0" u="none" baseline="0">
                <a:solidFill>
                  <a:schemeClr val="bg1"/>
                </a:solidFill>
                <a:latin typeface="Zilla Slab" pitchFamily="2" charset="0"/>
                <a:ea typeface="Zilla Slab" pitchFamily="2" charset="0"/>
                <a:cs typeface="Zilla Slab" pitchFamily="2" charset="0"/>
                <a:sym typeface="Zilla Slab" pitchFamily="2" charset="0"/>
              </a:rPr>
              <a:t>Beth pe baech yn dod ar draws adfeilion gwareiddiad hynafol ar ymyl eich tref ac yn dod o hyd i gleddyf dirgel gyda'ch enw wedi'i ysgrifennu arno?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67EA745-7EFE-47CC-8B8B-FCEE0C55094C}"/>
              </a:ext>
            </a:extLst>
          </p:cNvPr>
          <p:cNvSpPr txBox="1"/>
          <p:nvPr/>
        </p:nvSpPr>
        <p:spPr>
          <a:xfrm>
            <a:off x="8046166" y="218917"/>
            <a:ext cx="918322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Yn</a:t>
            </a:r>
            <a:r>
              <a:rPr lang="en-GB" sz="1100" b="1" dirty="0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 </a:t>
            </a:r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ôl</a:t>
            </a:r>
            <a:r>
              <a:rPr lang="en-GB" sz="1100" b="1" dirty="0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 </a:t>
            </a:r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i’r</a:t>
            </a:r>
            <a:r>
              <a:rPr lang="en-GB" sz="1100" b="1" dirty="0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 </a:t>
            </a:r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Cychwyn</a:t>
            </a:r>
            <a:endParaRPr lang="en-GB" sz="1100" b="1" dirty="0">
              <a:solidFill>
                <a:srgbClr val="2F33EC"/>
              </a:solidFill>
              <a:latin typeface="Zilla Slab SemiBold" pitchFamily="2" charset="0"/>
              <a:ea typeface="Zilla Slab Semi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8361693"/>
      </p:ext>
    </p:extLst>
  </p:cSld>
  <p:clrMapOvr>
    <a:masterClrMapping/>
  </p:clrMapOvr>
  <p:transition spd="med"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195734" y="1536174"/>
            <a:ext cx="183569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cy" sz="2400" b="1" i="0" u="none" baseline="0">
                <a:solidFill>
                  <a:srgbClr val="1B16F9"/>
                </a:solidFill>
                <a:latin typeface="Zilla Slab" pitchFamily="2" charset="0"/>
                <a:ea typeface="Zilla Slab" pitchFamily="2" charset="0"/>
                <a:cs typeface="Zilla Slab" pitchFamily="2" charset="0"/>
                <a:sym typeface="Zilla Slab" pitchFamily="2" charset="0"/>
              </a:rPr>
              <a:t>Beth pe baech yn mynd ar wyliau </a:t>
            </a:r>
            <a:endParaRPr lang="cy" sz="2400" b="1" dirty="0">
              <a:solidFill>
                <a:srgbClr val="1B16F9"/>
              </a:solidFill>
              <a:latin typeface="Zilla Slab" pitchFamily="2" charset="0"/>
              <a:ea typeface="Zilla Slab" pitchFamily="2" charset="0"/>
            </a:endParaRPr>
          </a:p>
          <a:p>
            <a:pPr algn="r" rtl="0"/>
            <a:r>
              <a:rPr lang="cy" sz="2400" b="1" i="0" u="none" baseline="0">
                <a:solidFill>
                  <a:srgbClr val="1B16F9"/>
                </a:solidFill>
                <a:latin typeface="Zilla Slab" pitchFamily="2" charset="0"/>
                <a:ea typeface="Zilla Slab" pitchFamily="2" charset="0"/>
                <a:cs typeface="Zilla Slab" pitchFamily="2" charset="0"/>
                <a:sym typeface="Zilla Slab" pitchFamily="2" charset="0"/>
              </a:rPr>
              <a:t>i balas tanddaearol </a:t>
            </a:r>
            <a:endParaRPr lang="cy" sz="2400" b="1" dirty="0">
              <a:solidFill>
                <a:srgbClr val="1B16F9"/>
              </a:solidFill>
              <a:latin typeface="Zilla Slab" pitchFamily="2" charset="0"/>
              <a:ea typeface="Zilla Slab" pitchFamily="2" charset="0"/>
            </a:endParaRPr>
          </a:p>
          <a:p>
            <a:pPr algn="r" rtl="0"/>
            <a:r>
              <a:rPr lang="cy" sz="2400" b="1" i="0" u="none" baseline="0">
                <a:solidFill>
                  <a:srgbClr val="1B16F9"/>
                </a:solidFill>
                <a:latin typeface="Zilla Slab" pitchFamily="2" charset="0"/>
                <a:ea typeface="Zilla Slab" pitchFamily="2" charset="0"/>
                <a:cs typeface="Zilla Slab" pitchFamily="2" charset="0"/>
                <a:sym typeface="Zilla Slab" pitchFamily="2" charset="0"/>
              </a:rPr>
              <a:t>a oedd yn cael ei reoli </a:t>
            </a:r>
            <a:endParaRPr lang="cy" sz="2400" b="1" dirty="0">
              <a:solidFill>
                <a:srgbClr val="1B16F9"/>
              </a:solidFill>
              <a:latin typeface="Zilla Slab" pitchFamily="2" charset="0"/>
              <a:ea typeface="Zilla Slab" pitchFamily="2" charset="0"/>
            </a:endParaRPr>
          </a:p>
          <a:p>
            <a:pPr algn="r" rtl="0"/>
            <a:r>
              <a:rPr lang="cy" sz="2400" b="1" i="0" u="none" baseline="0">
                <a:solidFill>
                  <a:srgbClr val="1B16F9"/>
                </a:solidFill>
                <a:latin typeface="Zilla Slab" pitchFamily="2" charset="0"/>
                <a:ea typeface="Zilla Slab" pitchFamily="2" charset="0"/>
                <a:cs typeface="Zilla Slab" pitchFamily="2" charset="0"/>
                <a:sym typeface="Zilla Slab" pitchFamily="2" charset="0"/>
              </a:rPr>
              <a:t>gan Frenin </a:t>
            </a:r>
          </a:p>
          <a:p>
            <a:pPr algn="r" rtl="0"/>
            <a:r>
              <a:rPr lang="cy" sz="2400" b="1" i="0" u="none" baseline="0">
                <a:solidFill>
                  <a:srgbClr val="1B16F9"/>
                </a:solidFill>
                <a:latin typeface="Zilla Slab" pitchFamily="2" charset="0"/>
                <a:ea typeface="Zilla Slab" pitchFamily="2" charset="0"/>
                <a:cs typeface="Zilla Slab" pitchFamily="2" charset="0"/>
                <a:sym typeface="Zilla Slab" pitchFamily="2" charset="0"/>
              </a:rPr>
              <a:t>y Pysgod?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6324024"/>
            <a:ext cx="1691680" cy="533975"/>
          </a:xfrm>
          <a:prstGeom prst="rect">
            <a:avLst/>
          </a:prstGeom>
        </p:spPr>
      </p:pic>
      <p:pic>
        <p:nvPicPr>
          <p:cNvPr id="9" name="Picture 8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5951" y="148959"/>
            <a:ext cx="1133954" cy="68281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AC146B3-8C50-4423-80F4-C41537C1A65B}"/>
              </a:ext>
            </a:extLst>
          </p:cNvPr>
          <p:cNvSpPr txBox="1"/>
          <p:nvPr/>
        </p:nvSpPr>
        <p:spPr>
          <a:xfrm>
            <a:off x="8046166" y="218917"/>
            <a:ext cx="918322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Yn</a:t>
            </a:r>
            <a:r>
              <a:rPr lang="en-GB" sz="1100" b="1" dirty="0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 </a:t>
            </a:r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ôl</a:t>
            </a:r>
            <a:r>
              <a:rPr lang="en-GB" sz="1100" b="1" dirty="0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 </a:t>
            </a:r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i’r</a:t>
            </a:r>
            <a:r>
              <a:rPr lang="en-GB" sz="1100" b="1" dirty="0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 </a:t>
            </a:r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Cychwyn</a:t>
            </a:r>
            <a:endParaRPr lang="en-GB" sz="1100" b="1" dirty="0">
              <a:solidFill>
                <a:srgbClr val="2F33EC"/>
              </a:solidFill>
              <a:latin typeface="Zilla Slab SemiBold" pitchFamily="2" charset="0"/>
              <a:ea typeface="Zilla Slab Semi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6018963"/>
      </p:ext>
    </p:extLst>
  </p:cSld>
  <p:clrMapOvr>
    <a:masterClrMapping/>
  </p:clrMapOvr>
  <p:transition spd="med"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7504" y="148959"/>
            <a:ext cx="2376264" cy="3970318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 rtl="0"/>
            <a:r>
              <a:rPr lang="cy" sz="2800" b="1" i="0" u="none" baseline="0">
                <a:solidFill>
                  <a:schemeClr val="bg1"/>
                </a:solidFill>
                <a:latin typeface="Zilla Slab" pitchFamily="2" charset="0"/>
                <a:ea typeface="Zilla Slab" pitchFamily="2" charset="0"/>
                <a:cs typeface="Zilla Slab" pitchFamily="2" charset="0"/>
                <a:sym typeface="Zilla Slab" pitchFamily="2" charset="0"/>
              </a:rPr>
              <a:t>Beth pe bai gennych grwban y môr anferth yn anifail anwes a gallech deithio i unrhyw le ar y tir neu'r môr ar ei gefn?</a:t>
            </a:r>
            <a:endParaRPr lang="cy" sz="2800" b="1" dirty="0">
              <a:solidFill>
                <a:schemeClr val="bg1"/>
              </a:solidFill>
              <a:latin typeface="Zilla Slab" pitchFamily="2" charset="0"/>
              <a:ea typeface="Zilla Slab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6324024"/>
            <a:ext cx="1691680" cy="533975"/>
          </a:xfrm>
          <a:prstGeom prst="rect">
            <a:avLst/>
          </a:prstGeom>
        </p:spPr>
      </p:pic>
      <p:pic>
        <p:nvPicPr>
          <p:cNvPr id="9" name="Picture 8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5951" y="148959"/>
            <a:ext cx="1133954" cy="68281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75DCDA6-C8E2-4877-8DCA-A0807CF4FCEA}"/>
              </a:ext>
            </a:extLst>
          </p:cNvPr>
          <p:cNvSpPr txBox="1"/>
          <p:nvPr/>
        </p:nvSpPr>
        <p:spPr>
          <a:xfrm>
            <a:off x="8046166" y="218917"/>
            <a:ext cx="918322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Yn</a:t>
            </a:r>
            <a:r>
              <a:rPr lang="en-GB" sz="1100" b="1" dirty="0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 </a:t>
            </a:r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ôl</a:t>
            </a:r>
            <a:r>
              <a:rPr lang="en-GB" sz="1100" b="1" dirty="0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 </a:t>
            </a:r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i’r</a:t>
            </a:r>
            <a:r>
              <a:rPr lang="en-GB" sz="1100" b="1" dirty="0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 </a:t>
            </a:r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Cychwyn</a:t>
            </a:r>
            <a:endParaRPr lang="en-GB" sz="1100" b="1" dirty="0">
              <a:solidFill>
                <a:srgbClr val="2F33EC"/>
              </a:solidFill>
              <a:latin typeface="Zilla Slab SemiBold" pitchFamily="2" charset="0"/>
              <a:ea typeface="Zilla Slab Semi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0588135"/>
      </p:ext>
    </p:extLst>
  </p:cSld>
  <p:clrMapOvr>
    <a:masterClrMapping/>
  </p:clrMapOvr>
  <p:transition spd="med"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1560" y="980728"/>
            <a:ext cx="835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cy" sz="3600" b="0" i="0" u="none" baseline="0">
                <a:solidFill>
                  <a:srgbClr val="1B16F9"/>
                </a:solidFill>
                <a:latin typeface="Zilla Slab" pitchFamily="2" charset="0"/>
                <a:ea typeface="Zilla Slab" pitchFamily="2" charset="0"/>
                <a:cs typeface="Zilla Slab" pitchFamily="2" charset="0"/>
                <a:sym typeface="Zilla Slab" pitchFamily="2" charset="0"/>
              </a:rPr>
              <a:t>X</a:t>
            </a:r>
            <a:endParaRPr lang="cy" sz="3600" dirty="0">
              <a:solidFill>
                <a:srgbClr val="1B16F9"/>
              </a:solidFill>
              <a:latin typeface="Zilla Slab" pitchFamily="2" charset="0"/>
              <a:ea typeface="Zilla Slab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6324024"/>
            <a:ext cx="1691680" cy="533975"/>
          </a:xfrm>
          <a:prstGeom prst="rect">
            <a:avLst/>
          </a:prstGeom>
        </p:spPr>
      </p:pic>
      <p:pic>
        <p:nvPicPr>
          <p:cNvPr id="9" name="Picture 8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5951" y="148959"/>
            <a:ext cx="1133954" cy="68281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47664" y="2924944"/>
            <a:ext cx="6048672" cy="1200329"/>
          </a:xfrm>
          <a:prstGeom prst="rect">
            <a:avLst/>
          </a:prstGeom>
          <a:solidFill>
            <a:srgbClr val="1B16F9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 rtl="0"/>
            <a:r>
              <a:rPr lang="cy" sz="2400" b="1" i="0" u="none" baseline="0" dirty="0">
                <a:solidFill>
                  <a:schemeClr val="bg1"/>
                </a:solidFill>
                <a:latin typeface="Zilla Slab" pitchFamily="2" charset="0"/>
                <a:ea typeface="Zilla Slab" pitchFamily="2" charset="0"/>
                <a:cs typeface="Zilla Slab" pitchFamily="2" charset="0"/>
                <a:sym typeface="Zilla Slab" pitchFamily="2" charset="0"/>
              </a:rPr>
              <a:t>Beth pe baech yn gallu ailaddurno eich ystafell wely mewn unrhyw ffordd yr</a:t>
            </a:r>
          </a:p>
          <a:p>
            <a:pPr algn="ctr" rtl="0"/>
            <a:r>
              <a:rPr lang="cy" sz="2400" b="1" i="0" u="none" baseline="0" dirty="0">
                <a:solidFill>
                  <a:schemeClr val="bg1"/>
                </a:solidFill>
                <a:latin typeface="Zilla Slab" pitchFamily="2" charset="0"/>
                <a:ea typeface="Zilla Slab" pitchFamily="2" charset="0"/>
                <a:cs typeface="Zilla Slab" pitchFamily="2" charset="0"/>
                <a:sym typeface="Zilla Slab" pitchFamily="2" charset="0"/>
              </a:rPr>
              <a:t> hoffech, heb gyfyngiadau na rheolau?</a:t>
            </a:r>
            <a:endParaRPr lang="cy" sz="2400" b="1" dirty="0">
              <a:solidFill>
                <a:schemeClr val="bg1"/>
              </a:solidFill>
              <a:latin typeface="Zilla Slab" pitchFamily="2" charset="0"/>
              <a:ea typeface="Zilla Slab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A12D289-33B5-4AA3-9BEA-628C1ABFFC54}"/>
              </a:ext>
            </a:extLst>
          </p:cNvPr>
          <p:cNvSpPr txBox="1"/>
          <p:nvPr/>
        </p:nvSpPr>
        <p:spPr>
          <a:xfrm>
            <a:off x="8046166" y="218917"/>
            <a:ext cx="918322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Yn</a:t>
            </a:r>
            <a:r>
              <a:rPr lang="en-GB" sz="1100" b="1" dirty="0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 </a:t>
            </a:r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ôl</a:t>
            </a:r>
            <a:r>
              <a:rPr lang="en-GB" sz="1100" b="1" dirty="0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 </a:t>
            </a:r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i’r</a:t>
            </a:r>
            <a:r>
              <a:rPr lang="en-GB" sz="1100" b="1" dirty="0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 </a:t>
            </a:r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Cychwyn</a:t>
            </a:r>
            <a:endParaRPr lang="en-GB" sz="1100" b="1" dirty="0">
              <a:solidFill>
                <a:srgbClr val="2F33EC"/>
              </a:solidFill>
              <a:latin typeface="Zilla Slab SemiBold" pitchFamily="2" charset="0"/>
              <a:ea typeface="Zilla Slab Semi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460249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4986"/>
            <a:ext cx="9144001" cy="686298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5535" y="788180"/>
            <a:ext cx="8352928" cy="1754326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 rtl="0"/>
            <a:r>
              <a:rPr lang="cy" sz="3600" b="1" i="0" u="none" baseline="0">
                <a:solidFill>
                  <a:schemeClr val="bg1"/>
                </a:solidFill>
                <a:latin typeface="Zilla Slab" pitchFamily="2" charset="0"/>
                <a:ea typeface="Zilla Slab" pitchFamily="2" charset="0"/>
                <a:cs typeface="Zilla Slab" pitchFamily="2" charset="0"/>
                <a:sym typeface="Zilla Slab" pitchFamily="2" charset="0"/>
              </a:rPr>
              <a:t>Beth pe bai gennych eich balŵn aer eich hun a gallech hedfan i unrhyw le yn y byd yr hoffech fynd iddo?</a:t>
            </a:r>
            <a:endParaRPr lang="cy" sz="3600" b="1" dirty="0">
              <a:solidFill>
                <a:schemeClr val="bg1"/>
              </a:solidFill>
              <a:latin typeface="Zilla Slab" pitchFamily="2" charset="0"/>
              <a:ea typeface="Zilla Slab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6324024"/>
            <a:ext cx="1691680" cy="533975"/>
          </a:xfrm>
          <a:prstGeom prst="rect">
            <a:avLst/>
          </a:prstGeom>
        </p:spPr>
      </p:pic>
      <p:pic>
        <p:nvPicPr>
          <p:cNvPr id="11" name="Picture 10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5951" y="148959"/>
            <a:ext cx="1133954" cy="68281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D81E37A-EC3C-47F6-9272-904BC9055C07}"/>
              </a:ext>
            </a:extLst>
          </p:cNvPr>
          <p:cNvSpPr txBox="1"/>
          <p:nvPr/>
        </p:nvSpPr>
        <p:spPr>
          <a:xfrm>
            <a:off x="8046166" y="218917"/>
            <a:ext cx="918322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Yn</a:t>
            </a:r>
            <a:r>
              <a:rPr lang="en-GB" sz="1100" b="1" dirty="0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 </a:t>
            </a:r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ôl</a:t>
            </a:r>
            <a:r>
              <a:rPr lang="en-GB" sz="1100" b="1" dirty="0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 </a:t>
            </a:r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i’r</a:t>
            </a:r>
            <a:r>
              <a:rPr lang="en-GB" sz="1100" b="1" dirty="0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 </a:t>
            </a:r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Cychwyn</a:t>
            </a:r>
            <a:endParaRPr lang="en-GB" sz="1100" b="1" dirty="0">
              <a:solidFill>
                <a:srgbClr val="2F33EC"/>
              </a:solidFill>
              <a:latin typeface="Zilla Slab SemiBold" pitchFamily="2" charset="0"/>
              <a:ea typeface="Zilla Slab Semi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2054969"/>
      </p:ext>
    </p:extLst>
  </p:cSld>
  <p:clrMapOvr>
    <a:masterClrMapping/>
  </p:clrMapOvr>
  <p:transition spd="med"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6324024"/>
            <a:ext cx="1691680" cy="533975"/>
          </a:xfrm>
          <a:prstGeom prst="rect">
            <a:avLst/>
          </a:prstGeom>
        </p:spPr>
      </p:pic>
      <p:pic>
        <p:nvPicPr>
          <p:cNvPr id="9" name="Picture 8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5951" y="148959"/>
            <a:ext cx="1133954" cy="68281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19672" y="2924944"/>
            <a:ext cx="5904656" cy="1200329"/>
          </a:xfrm>
          <a:prstGeom prst="rect">
            <a:avLst/>
          </a:prstGeom>
          <a:solidFill>
            <a:srgbClr val="1B16F9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 rtl="0"/>
            <a:r>
              <a:rPr lang="cy" sz="2400" b="1" i="0" u="none" baseline="0" dirty="0">
                <a:solidFill>
                  <a:schemeClr val="bg1"/>
                </a:solidFill>
                <a:latin typeface="Zilla Slab" pitchFamily="2" charset="0"/>
                <a:ea typeface="Zilla Slab" pitchFamily="2" charset="0"/>
                <a:cs typeface="Zilla Slab" pitchFamily="2" charset="0"/>
                <a:sym typeface="Zilla Slab" pitchFamily="2" charset="0"/>
              </a:rPr>
              <a:t>Beth pe baech yn gallu dylunio ysgol newydd o ddim, heb gyfyngiadau na</a:t>
            </a:r>
          </a:p>
          <a:p>
            <a:pPr algn="ctr" rtl="0"/>
            <a:r>
              <a:rPr lang="cy" sz="2400" b="1" i="0" u="none" baseline="0" dirty="0">
                <a:solidFill>
                  <a:schemeClr val="bg1"/>
                </a:solidFill>
                <a:latin typeface="Zilla Slab" pitchFamily="2" charset="0"/>
                <a:ea typeface="Zilla Slab" pitchFamily="2" charset="0"/>
                <a:cs typeface="Zilla Slab" pitchFamily="2" charset="0"/>
                <a:sym typeface="Zilla Slab" pitchFamily="2" charset="0"/>
              </a:rPr>
              <a:t> rheolau?</a:t>
            </a:r>
            <a:endParaRPr lang="cy" sz="2400" b="1" dirty="0">
              <a:solidFill>
                <a:schemeClr val="bg1"/>
              </a:solidFill>
              <a:latin typeface="Zilla Slab" pitchFamily="2" charset="0"/>
              <a:ea typeface="Zilla Slab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89BFB7C-1EBD-46F6-9E5B-2009F2BEEBC7}"/>
              </a:ext>
            </a:extLst>
          </p:cNvPr>
          <p:cNvSpPr txBox="1"/>
          <p:nvPr/>
        </p:nvSpPr>
        <p:spPr>
          <a:xfrm>
            <a:off x="8046166" y="218917"/>
            <a:ext cx="918322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Yn</a:t>
            </a:r>
            <a:r>
              <a:rPr lang="en-GB" sz="1100" b="1" dirty="0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 </a:t>
            </a:r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ôl</a:t>
            </a:r>
            <a:r>
              <a:rPr lang="en-GB" sz="1100" b="1" dirty="0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 </a:t>
            </a:r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i’r</a:t>
            </a:r>
            <a:r>
              <a:rPr lang="en-GB" sz="1100" b="1" dirty="0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 </a:t>
            </a:r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Cychwyn</a:t>
            </a:r>
            <a:endParaRPr lang="en-GB" sz="1100" b="1" dirty="0">
              <a:solidFill>
                <a:srgbClr val="2F33EC"/>
              </a:solidFill>
              <a:latin typeface="Zilla Slab SemiBold" pitchFamily="2" charset="0"/>
              <a:ea typeface="Zilla Slab Semi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8066698"/>
      </p:ext>
    </p:extLst>
  </p:cSld>
  <p:clrMapOvr>
    <a:masterClrMapping/>
  </p:clrMapOvr>
  <p:transition spd="med"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740"/>
            <a:ext cx="9144000" cy="68747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5536" y="1004132"/>
            <a:ext cx="8352928" cy="1200329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 rtl="0"/>
            <a:r>
              <a:rPr lang="cy" sz="3600" b="1" i="0" u="none" baseline="0">
                <a:solidFill>
                  <a:srgbClr val="1B16F9"/>
                </a:solidFill>
                <a:latin typeface="Zilla Slab" pitchFamily="2" charset="0"/>
                <a:ea typeface="Zilla Slab" pitchFamily="2" charset="0"/>
                <a:cs typeface="Zilla Slab" pitchFamily="2" charset="0"/>
                <a:sym typeface="Zilla Slab" pitchFamily="2" charset="0"/>
              </a:rPr>
              <a:t>Beth pe baech yn mynd ar wyliau i ben yr enfys?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6324024"/>
            <a:ext cx="1691680" cy="533975"/>
          </a:xfrm>
          <a:prstGeom prst="rect">
            <a:avLst/>
          </a:prstGeom>
        </p:spPr>
      </p:pic>
      <p:pic>
        <p:nvPicPr>
          <p:cNvPr id="9" name="Picture 8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5951" y="148959"/>
            <a:ext cx="1133954" cy="68281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8F0FF1C-B776-4352-84A9-EC6D56D2AB74}"/>
              </a:ext>
            </a:extLst>
          </p:cNvPr>
          <p:cNvSpPr txBox="1"/>
          <p:nvPr/>
        </p:nvSpPr>
        <p:spPr>
          <a:xfrm>
            <a:off x="8046166" y="218917"/>
            <a:ext cx="918322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Yn</a:t>
            </a:r>
            <a:r>
              <a:rPr lang="en-GB" sz="1100" b="1" dirty="0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 </a:t>
            </a:r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ôl</a:t>
            </a:r>
            <a:r>
              <a:rPr lang="en-GB" sz="1100" b="1" dirty="0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 </a:t>
            </a:r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i’r</a:t>
            </a:r>
            <a:r>
              <a:rPr lang="en-GB" sz="1100" b="1" dirty="0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 </a:t>
            </a:r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Cychwyn</a:t>
            </a:r>
            <a:endParaRPr lang="en-GB" sz="1100" b="1" dirty="0">
              <a:solidFill>
                <a:srgbClr val="2F33EC"/>
              </a:solidFill>
              <a:latin typeface="Zilla Slab SemiBold" pitchFamily="2" charset="0"/>
              <a:ea typeface="Zilla Slab Semi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3524304"/>
      </p:ext>
    </p:extLst>
  </p:cSld>
  <p:clrMapOvr>
    <a:masterClrMapping/>
  </p:clrMapOvr>
  <p:transition spd="med"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597"/>
            <a:ext cx="9144000" cy="687759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71600" y="5225540"/>
            <a:ext cx="7200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cy" sz="2800" b="1" i="0" u="none" baseline="0">
                <a:solidFill>
                  <a:srgbClr val="1B16F9"/>
                </a:solidFill>
                <a:latin typeface="Zilla Slab" pitchFamily="2" charset="0"/>
                <a:ea typeface="Zilla Slab" pitchFamily="2" charset="0"/>
                <a:cs typeface="Zilla Slab" pitchFamily="2" charset="0"/>
                <a:sym typeface="Zilla Slab" pitchFamily="2" charset="0"/>
              </a:rPr>
              <a:t>Beth pe bai hen sied yn eich gardd gyda drws trap dirgel yn y cefn, o dan gynfas llychlyd?</a:t>
            </a:r>
            <a:endParaRPr lang="cy" sz="2800" b="1" dirty="0">
              <a:solidFill>
                <a:srgbClr val="1B16F9"/>
              </a:solidFill>
              <a:latin typeface="Zilla Slab" pitchFamily="2" charset="0"/>
              <a:ea typeface="Zilla Slab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6324024"/>
            <a:ext cx="1691680" cy="533975"/>
          </a:xfrm>
          <a:prstGeom prst="rect">
            <a:avLst/>
          </a:prstGeom>
        </p:spPr>
      </p:pic>
      <p:pic>
        <p:nvPicPr>
          <p:cNvPr id="9" name="Picture 8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5951" y="148959"/>
            <a:ext cx="1133954" cy="68281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A41188A-1165-4B00-8201-79BA9803EACB}"/>
              </a:ext>
            </a:extLst>
          </p:cNvPr>
          <p:cNvSpPr txBox="1"/>
          <p:nvPr/>
        </p:nvSpPr>
        <p:spPr>
          <a:xfrm>
            <a:off x="8046166" y="218917"/>
            <a:ext cx="918322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Yn</a:t>
            </a:r>
            <a:r>
              <a:rPr lang="en-GB" sz="1100" b="1" dirty="0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 </a:t>
            </a:r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ôl</a:t>
            </a:r>
            <a:r>
              <a:rPr lang="en-GB" sz="1100" b="1" dirty="0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 </a:t>
            </a:r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i’r</a:t>
            </a:r>
            <a:r>
              <a:rPr lang="en-GB" sz="1100" b="1" dirty="0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 </a:t>
            </a:r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Cychwyn</a:t>
            </a:r>
            <a:endParaRPr lang="en-GB" sz="1100" b="1" dirty="0">
              <a:solidFill>
                <a:srgbClr val="2F33EC"/>
              </a:solidFill>
              <a:latin typeface="Zilla Slab SemiBold" pitchFamily="2" charset="0"/>
              <a:ea typeface="Zilla Slab Semi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0219106"/>
      </p:ext>
    </p:extLst>
  </p:cSld>
  <p:clrMapOvr>
    <a:masterClrMapping/>
  </p:clrMapOvr>
  <p:transition spd="med"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379"/>
            <a:ext cx="9144000" cy="68653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1520" y="4528908"/>
            <a:ext cx="5400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cy" sz="3200" b="1" i="0" u="none" baseline="0">
                <a:solidFill>
                  <a:srgbClr val="1B16F9"/>
                </a:solidFill>
                <a:latin typeface="Zilla Slab" pitchFamily="2" charset="0"/>
                <a:ea typeface="Zilla Slab" pitchFamily="2" charset="0"/>
                <a:cs typeface="Zilla Slab" pitchFamily="2" charset="0"/>
                <a:sym typeface="Zilla Slab" pitchFamily="2" charset="0"/>
              </a:rPr>
              <a:t>Beth pe baech yn deffro ac yn canfod bod yr holl ffyrdd wedi diflannu dros nos ac afonydd yn eu lle?</a:t>
            </a:r>
            <a:endParaRPr lang="cy" sz="3200" b="1" dirty="0">
              <a:solidFill>
                <a:srgbClr val="1B16F9"/>
              </a:solidFill>
              <a:latin typeface="Zilla Slab" pitchFamily="2" charset="0"/>
              <a:ea typeface="Zilla Slab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6324024"/>
            <a:ext cx="1691680" cy="533975"/>
          </a:xfrm>
          <a:prstGeom prst="rect">
            <a:avLst/>
          </a:prstGeom>
        </p:spPr>
      </p:pic>
      <p:pic>
        <p:nvPicPr>
          <p:cNvPr id="9" name="Picture 8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5951" y="148959"/>
            <a:ext cx="1133954" cy="68281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1420EFF-DBFC-429A-9865-6CD97CB00473}"/>
              </a:ext>
            </a:extLst>
          </p:cNvPr>
          <p:cNvSpPr txBox="1"/>
          <p:nvPr/>
        </p:nvSpPr>
        <p:spPr>
          <a:xfrm>
            <a:off x="8046166" y="218917"/>
            <a:ext cx="918322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Yn</a:t>
            </a:r>
            <a:r>
              <a:rPr lang="en-GB" sz="1100" b="1" dirty="0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 </a:t>
            </a:r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ôl</a:t>
            </a:r>
            <a:r>
              <a:rPr lang="en-GB" sz="1100" b="1" dirty="0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 </a:t>
            </a:r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i’r</a:t>
            </a:r>
            <a:r>
              <a:rPr lang="en-GB" sz="1100" b="1" dirty="0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 </a:t>
            </a:r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Cychwyn</a:t>
            </a:r>
            <a:endParaRPr lang="en-GB" sz="1100" b="1" dirty="0">
              <a:solidFill>
                <a:srgbClr val="2F33EC"/>
              </a:solidFill>
              <a:latin typeface="Zilla Slab SemiBold" pitchFamily="2" charset="0"/>
              <a:ea typeface="Zilla Slab Semi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1252158"/>
      </p:ext>
    </p:extLst>
  </p:cSld>
  <p:clrMapOvr>
    <a:masterClrMapping/>
  </p:clrMapOvr>
  <p:transition spd="med"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576"/>
            <a:ext cx="9144000" cy="68705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71600" y="980728"/>
            <a:ext cx="7200800" cy="1754326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 rtl="0"/>
            <a:r>
              <a:rPr lang="cy" sz="3600" b="1" i="0" u="none" baseline="0">
                <a:solidFill>
                  <a:schemeClr val="bg1"/>
                </a:solidFill>
                <a:latin typeface="Zilla Slab" pitchFamily="2" charset="0"/>
                <a:ea typeface="Zilla Slab" pitchFamily="2" charset="0"/>
                <a:cs typeface="Zilla Slab" pitchFamily="2" charset="0"/>
                <a:sym typeface="Zilla Slab" pitchFamily="2" charset="0"/>
              </a:rPr>
              <a:t>Beth pe baech yn gallu newid lliw unrhyw beth drwy gyffwrdd ag ef gyda'ch bysedd?</a:t>
            </a:r>
            <a:endParaRPr lang="cy" sz="3600" b="1" dirty="0">
              <a:solidFill>
                <a:schemeClr val="bg1"/>
              </a:solidFill>
              <a:latin typeface="Zilla Slab" pitchFamily="2" charset="0"/>
              <a:ea typeface="Zilla Slab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6324024"/>
            <a:ext cx="1691680" cy="533975"/>
          </a:xfrm>
          <a:prstGeom prst="rect">
            <a:avLst/>
          </a:prstGeom>
        </p:spPr>
      </p:pic>
      <p:pic>
        <p:nvPicPr>
          <p:cNvPr id="9" name="Picture 8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5951" y="148959"/>
            <a:ext cx="1133954" cy="68281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48E5699-8D4C-4BA4-8D8C-423CB0F492AE}"/>
              </a:ext>
            </a:extLst>
          </p:cNvPr>
          <p:cNvSpPr txBox="1"/>
          <p:nvPr/>
        </p:nvSpPr>
        <p:spPr>
          <a:xfrm>
            <a:off x="8046166" y="218917"/>
            <a:ext cx="918322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Yn</a:t>
            </a:r>
            <a:r>
              <a:rPr lang="en-GB" sz="1100" b="1" dirty="0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 </a:t>
            </a:r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ôl</a:t>
            </a:r>
            <a:r>
              <a:rPr lang="en-GB" sz="1100" b="1" dirty="0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 </a:t>
            </a:r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i’r</a:t>
            </a:r>
            <a:r>
              <a:rPr lang="en-GB" sz="1100" b="1" dirty="0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 </a:t>
            </a:r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Cychwyn</a:t>
            </a:r>
            <a:endParaRPr lang="en-GB" sz="1100" b="1" dirty="0">
              <a:solidFill>
                <a:srgbClr val="2F33EC"/>
              </a:solidFill>
              <a:latin typeface="Zilla Slab SemiBold" pitchFamily="2" charset="0"/>
              <a:ea typeface="Zilla Slab Semi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4276382"/>
      </p:ext>
    </p:extLst>
  </p:cSld>
  <p:clrMapOvr>
    <a:masterClrMapping/>
  </p:clrMapOvr>
  <p:transition spd="med"/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66"/>
            <a:ext cx="9144000" cy="685916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108520" y="148959"/>
            <a:ext cx="7314391" cy="1384995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 rtl="0"/>
            <a:r>
              <a:rPr lang="cy" sz="2800" b="1" i="0" u="none" baseline="0">
                <a:solidFill>
                  <a:schemeClr val="bg1"/>
                </a:solidFill>
                <a:latin typeface="Zilla Slab" pitchFamily="2" charset="0"/>
                <a:ea typeface="Zilla Slab" pitchFamily="2" charset="0"/>
                <a:cs typeface="Zilla Slab" pitchFamily="2" charset="0"/>
                <a:sym typeface="Zilla Slab" pitchFamily="2" charset="0"/>
              </a:rPr>
              <a:t>Beth pe bai broga yn byw mewn llyn yn eich parc lleol yn dweud wrthych am ardd gudd llawn blodau nad ydych erioed wedi'i gweld o'r blaen?</a:t>
            </a:r>
            <a:endParaRPr lang="cy" sz="2800" b="1" dirty="0">
              <a:solidFill>
                <a:schemeClr val="bg1"/>
              </a:solidFill>
              <a:latin typeface="Zilla Slab" pitchFamily="2" charset="0"/>
              <a:ea typeface="Zilla Slab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6324024"/>
            <a:ext cx="1691680" cy="533975"/>
          </a:xfrm>
          <a:prstGeom prst="rect">
            <a:avLst/>
          </a:prstGeom>
        </p:spPr>
      </p:pic>
      <p:pic>
        <p:nvPicPr>
          <p:cNvPr id="9" name="Picture 8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5951" y="148959"/>
            <a:ext cx="1133954" cy="68281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8860721-17DF-42D4-96A0-02A5CC6A6F1C}"/>
              </a:ext>
            </a:extLst>
          </p:cNvPr>
          <p:cNvSpPr txBox="1"/>
          <p:nvPr/>
        </p:nvSpPr>
        <p:spPr>
          <a:xfrm>
            <a:off x="8046166" y="218917"/>
            <a:ext cx="918322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Yn</a:t>
            </a:r>
            <a:r>
              <a:rPr lang="en-GB" sz="1100" b="1" dirty="0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 </a:t>
            </a:r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ôl</a:t>
            </a:r>
            <a:r>
              <a:rPr lang="en-GB" sz="1100" b="1" dirty="0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 </a:t>
            </a:r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i’r</a:t>
            </a:r>
            <a:r>
              <a:rPr lang="en-GB" sz="1100" b="1" dirty="0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 </a:t>
            </a:r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Cychwyn</a:t>
            </a:r>
            <a:endParaRPr lang="en-GB" sz="1100" b="1" dirty="0">
              <a:solidFill>
                <a:srgbClr val="2F33EC"/>
              </a:solidFill>
              <a:latin typeface="Zilla Slab SemiBold" pitchFamily="2" charset="0"/>
              <a:ea typeface="Zilla Slab Semi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4263346"/>
      </p:ext>
    </p:extLst>
  </p:cSld>
  <p:clrMapOvr>
    <a:masterClrMapping/>
  </p:clrMapOvr>
  <p:transition spd="med"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512" y="156533"/>
            <a:ext cx="2952328" cy="1384995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 rtl="0"/>
            <a:r>
              <a:rPr lang="cy" sz="2800" b="1" i="0" u="none" baseline="0">
                <a:solidFill>
                  <a:schemeClr val="bg1"/>
                </a:solidFill>
                <a:latin typeface="Zilla Slab" pitchFamily="2" charset="0"/>
                <a:ea typeface="Zilla Slab" pitchFamily="2" charset="0"/>
                <a:cs typeface="Zilla Slab" pitchFamily="2" charset="0"/>
                <a:sym typeface="Zilla Slab" pitchFamily="2" charset="0"/>
              </a:rPr>
              <a:t>Beth pe bai chi oedd brenin neu frenhines y jyngl?</a:t>
            </a:r>
            <a:endParaRPr lang="cy" sz="2800" b="1" dirty="0">
              <a:solidFill>
                <a:schemeClr val="bg1"/>
              </a:solidFill>
              <a:latin typeface="Zilla Slab" pitchFamily="2" charset="0"/>
              <a:ea typeface="Zilla Slab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6324024"/>
            <a:ext cx="1691680" cy="533975"/>
          </a:xfrm>
          <a:prstGeom prst="rect">
            <a:avLst/>
          </a:prstGeom>
        </p:spPr>
      </p:pic>
      <p:pic>
        <p:nvPicPr>
          <p:cNvPr id="9" name="Picture 8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5951" y="148959"/>
            <a:ext cx="1133954" cy="68281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B9AB2C6-4C8B-4712-AF37-7745FC84656C}"/>
              </a:ext>
            </a:extLst>
          </p:cNvPr>
          <p:cNvSpPr txBox="1"/>
          <p:nvPr/>
        </p:nvSpPr>
        <p:spPr>
          <a:xfrm>
            <a:off x="8046166" y="218917"/>
            <a:ext cx="918322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Yn</a:t>
            </a:r>
            <a:r>
              <a:rPr lang="en-GB" sz="1100" b="1" dirty="0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 </a:t>
            </a:r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ôl</a:t>
            </a:r>
            <a:r>
              <a:rPr lang="en-GB" sz="1100" b="1" dirty="0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 </a:t>
            </a:r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i’r</a:t>
            </a:r>
            <a:r>
              <a:rPr lang="en-GB" sz="1100" b="1" dirty="0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 </a:t>
            </a:r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Cychwyn</a:t>
            </a:r>
            <a:endParaRPr lang="en-GB" sz="1100" b="1" dirty="0">
              <a:solidFill>
                <a:srgbClr val="2F33EC"/>
              </a:solidFill>
              <a:latin typeface="Zilla Slab SemiBold" pitchFamily="2" charset="0"/>
              <a:ea typeface="Zilla Slab Semi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6851137"/>
      </p:ext>
    </p:extLst>
  </p:cSld>
  <p:clrMapOvr>
    <a:masterClrMapping/>
  </p:clrMapOvr>
  <p:transition spd="med"/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1520" y="692696"/>
            <a:ext cx="8352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cy" sz="3600" b="1" i="0" u="none" baseline="0">
                <a:solidFill>
                  <a:srgbClr val="1B16F9"/>
                </a:solidFill>
                <a:latin typeface="Zilla Slab" pitchFamily="2" charset="0"/>
                <a:ea typeface="Zilla Slab" pitchFamily="2" charset="0"/>
                <a:cs typeface="Zilla Slab" pitchFamily="2" charset="0"/>
                <a:sym typeface="Zilla Slab" pitchFamily="2" charset="0"/>
              </a:rPr>
              <a:t>Beth pe bai teulu o eliffantod yn symud i'r tŷ drws nesaf?</a:t>
            </a:r>
            <a:endParaRPr lang="cy" sz="3600" b="1" dirty="0">
              <a:solidFill>
                <a:srgbClr val="1B16F9"/>
              </a:solidFill>
              <a:latin typeface="Zilla Slab" pitchFamily="2" charset="0"/>
              <a:ea typeface="Zilla Slab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6324024"/>
            <a:ext cx="1691680" cy="533975"/>
          </a:xfrm>
          <a:prstGeom prst="rect">
            <a:avLst/>
          </a:prstGeom>
        </p:spPr>
      </p:pic>
      <p:pic>
        <p:nvPicPr>
          <p:cNvPr id="9" name="Picture 8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5951" y="148959"/>
            <a:ext cx="1133954" cy="68281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D28B62E-7596-4C85-878E-1990232E963E}"/>
              </a:ext>
            </a:extLst>
          </p:cNvPr>
          <p:cNvSpPr txBox="1"/>
          <p:nvPr/>
        </p:nvSpPr>
        <p:spPr>
          <a:xfrm>
            <a:off x="8046166" y="218917"/>
            <a:ext cx="918322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Yn</a:t>
            </a:r>
            <a:r>
              <a:rPr lang="en-GB" sz="1100" b="1" dirty="0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 </a:t>
            </a:r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ôl</a:t>
            </a:r>
            <a:r>
              <a:rPr lang="en-GB" sz="1100" b="1" dirty="0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 </a:t>
            </a:r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i’r</a:t>
            </a:r>
            <a:r>
              <a:rPr lang="en-GB" sz="1100" b="1" dirty="0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 </a:t>
            </a:r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Cychwyn</a:t>
            </a:r>
            <a:endParaRPr lang="en-GB" sz="1100" b="1" dirty="0">
              <a:solidFill>
                <a:srgbClr val="2F33EC"/>
              </a:solidFill>
              <a:latin typeface="Zilla Slab SemiBold" pitchFamily="2" charset="0"/>
              <a:ea typeface="Zilla Slab Semi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0474212"/>
      </p:ext>
    </p:extLst>
  </p:cSld>
  <p:clrMapOvr>
    <a:masterClrMapping/>
  </p:clrMapOvr>
  <p:transition spd="med"/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48" y="-12204"/>
            <a:ext cx="9157648" cy="68702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43159" y="242645"/>
            <a:ext cx="75070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cy" sz="2800" b="1" i="0" u="none" baseline="0">
                <a:solidFill>
                  <a:srgbClr val="1B16F9"/>
                </a:solidFill>
                <a:latin typeface="Zilla Slab" pitchFamily="2" charset="0"/>
                <a:ea typeface="Zilla Slab" pitchFamily="2" charset="0"/>
                <a:cs typeface="Zilla Slab" pitchFamily="2" charset="0"/>
                <a:sym typeface="Zilla Slab" pitchFamily="2" charset="0"/>
              </a:rPr>
              <a:t>Beth pe bai gan bob person anifail gwahanol yn eu dilyn drwy'r dydd?</a:t>
            </a:r>
            <a:endParaRPr lang="cy" sz="2800" b="1" dirty="0">
              <a:solidFill>
                <a:srgbClr val="1B16F9"/>
              </a:solidFill>
              <a:latin typeface="Zilla Slab" pitchFamily="2" charset="0"/>
              <a:ea typeface="Zilla Slab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6324024"/>
            <a:ext cx="1691680" cy="533975"/>
          </a:xfrm>
          <a:prstGeom prst="rect">
            <a:avLst/>
          </a:prstGeom>
        </p:spPr>
      </p:pic>
      <p:pic>
        <p:nvPicPr>
          <p:cNvPr id="9" name="Picture 8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5951" y="148959"/>
            <a:ext cx="1133954" cy="68281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E0CB610-44AD-4E22-88EC-C37F9232F715}"/>
              </a:ext>
            </a:extLst>
          </p:cNvPr>
          <p:cNvSpPr txBox="1"/>
          <p:nvPr/>
        </p:nvSpPr>
        <p:spPr>
          <a:xfrm>
            <a:off x="8046166" y="218917"/>
            <a:ext cx="918322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Yn</a:t>
            </a:r>
            <a:r>
              <a:rPr lang="en-GB" sz="1100" b="1" dirty="0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 </a:t>
            </a:r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ôl</a:t>
            </a:r>
            <a:r>
              <a:rPr lang="en-GB" sz="1100" b="1" dirty="0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 </a:t>
            </a:r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i’r</a:t>
            </a:r>
            <a:r>
              <a:rPr lang="en-GB" sz="1100" b="1" dirty="0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 </a:t>
            </a:r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Cychwyn</a:t>
            </a:r>
            <a:endParaRPr lang="en-GB" sz="1100" b="1" dirty="0">
              <a:solidFill>
                <a:srgbClr val="2F33EC"/>
              </a:solidFill>
              <a:latin typeface="Zilla Slab SemiBold" pitchFamily="2" charset="0"/>
              <a:ea typeface="Zilla Slab Semi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4956491"/>
      </p:ext>
    </p:extLst>
  </p:cSld>
  <p:clrMapOvr>
    <a:masterClrMapping/>
  </p:clrMapOvr>
  <p:transition spd="med"/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626"/>
            <a:ext cx="9144000" cy="688962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1560" y="980728"/>
            <a:ext cx="8352928" cy="1754326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 rtl="0"/>
            <a:r>
              <a:rPr lang="cy" sz="3600" b="1" i="0" u="none" baseline="0">
                <a:solidFill>
                  <a:schemeClr val="bg1"/>
                </a:solidFill>
                <a:latin typeface="Zilla Slab" pitchFamily="2" charset="0"/>
                <a:ea typeface="Zilla Slab" pitchFamily="2" charset="0"/>
                <a:cs typeface="Zilla Slab" pitchFamily="2" charset="0"/>
                <a:sym typeface="Zilla Slab" pitchFamily="2" charset="0"/>
              </a:rPr>
              <a:t>Beth pe bai dewin yn dod i'ch tŷ i addysgu hud a lledrith i chi tra'r oeddech yn bwyta eich brecwast?</a:t>
            </a:r>
            <a:endParaRPr lang="cy" sz="3600" b="1" dirty="0">
              <a:solidFill>
                <a:schemeClr val="bg1"/>
              </a:solidFill>
              <a:latin typeface="Zilla Slab" pitchFamily="2" charset="0"/>
              <a:ea typeface="Zilla Slab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6324024"/>
            <a:ext cx="1691680" cy="533975"/>
          </a:xfrm>
          <a:prstGeom prst="rect">
            <a:avLst/>
          </a:prstGeom>
        </p:spPr>
      </p:pic>
      <p:pic>
        <p:nvPicPr>
          <p:cNvPr id="9" name="Picture 8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5951" y="148959"/>
            <a:ext cx="1133954" cy="68281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F56A795-D19A-4E4A-87B8-1B46055EB51C}"/>
              </a:ext>
            </a:extLst>
          </p:cNvPr>
          <p:cNvSpPr txBox="1"/>
          <p:nvPr/>
        </p:nvSpPr>
        <p:spPr>
          <a:xfrm>
            <a:off x="8046166" y="218917"/>
            <a:ext cx="918322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Yn</a:t>
            </a:r>
            <a:r>
              <a:rPr lang="en-GB" sz="1100" b="1" dirty="0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 </a:t>
            </a:r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ôl</a:t>
            </a:r>
            <a:r>
              <a:rPr lang="en-GB" sz="1100" b="1" dirty="0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 </a:t>
            </a:r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i’r</a:t>
            </a:r>
            <a:r>
              <a:rPr lang="en-GB" sz="1100" b="1" dirty="0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 </a:t>
            </a:r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Cychwyn</a:t>
            </a:r>
            <a:endParaRPr lang="en-GB" sz="1100" b="1" dirty="0">
              <a:solidFill>
                <a:srgbClr val="2F33EC"/>
              </a:solidFill>
              <a:latin typeface="Zilla Slab SemiBold" pitchFamily="2" charset="0"/>
              <a:ea typeface="Zilla Slab Semi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1184048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7352" y="5301208"/>
            <a:ext cx="3638808" cy="1569660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 rtl="0"/>
            <a:r>
              <a:rPr lang="cy" sz="2400" b="1" i="0" u="none" baseline="0" dirty="0">
                <a:solidFill>
                  <a:schemeClr val="bg1"/>
                </a:solidFill>
                <a:latin typeface="Zilla Slab" pitchFamily="2" charset="0"/>
                <a:ea typeface="Zilla Slab" pitchFamily="2" charset="0"/>
                <a:cs typeface="Zilla Slab" pitchFamily="2" charset="0"/>
                <a:sym typeface="Zilla Slab" pitchFamily="2" charset="0"/>
              </a:rPr>
              <a:t>Beth pe bai gennych ymbarél hud a oedd yn gadael i chi</a:t>
            </a:r>
          </a:p>
          <a:p>
            <a:pPr algn="l" rtl="0"/>
            <a:r>
              <a:rPr lang="cy" sz="2400" b="1" i="0" u="none" baseline="0" dirty="0">
                <a:solidFill>
                  <a:schemeClr val="bg1"/>
                </a:solidFill>
                <a:latin typeface="Zilla Slab" pitchFamily="2" charset="0"/>
                <a:ea typeface="Zilla Slab" pitchFamily="2" charset="0"/>
                <a:cs typeface="Zilla Slab" pitchFamily="2" charset="0"/>
                <a:sym typeface="Zilla Slab" pitchFamily="2" charset="0"/>
              </a:rPr>
              <a:t>deithio mewn amser?</a:t>
            </a:r>
            <a:endParaRPr lang="cy" sz="2400" b="1" dirty="0">
              <a:solidFill>
                <a:schemeClr val="bg1"/>
              </a:solidFill>
              <a:latin typeface="Zilla Slab" pitchFamily="2" charset="0"/>
              <a:ea typeface="Zilla Slab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6324024"/>
            <a:ext cx="1691680" cy="533975"/>
          </a:xfrm>
          <a:prstGeom prst="rect">
            <a:avLst/>
          </a:prstGeom>
        </p:spPr>
      </p:pic>
      <p:pic>
        <p:nvPicPr>
          <p:cNvPr id="9" name="Picture 8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5951" y="148959"/>
            <a:ext cx="1133954" cy="68281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E536506-9B2D-47F3-ADE1-1EDC3F6299AA}"/>
              </a:ext>
            </a:extLst>
          </p:cNvPr>
          <p:cNvSpPr txBox="1"/>
          <p:nvPr/>
        </p:nvSpPr>
        <p:spPr>
          <a:xfrm>
            <a:off x="8046166" y="218917"/>
            <a:ext cx="918322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Yn</a:t>
            </a:r>
            <a:r>
              <a:rPr lang="en-GB" sz="1100" b="1" dirty="0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 </a:t>
            </a:r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ôl</a:t>
            </a:r>
            <a:r>
              <a:rPr lang="en-GB" sz="1100" b="1" dirty="0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 </a:t>
            </a:r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i’r</a:t>
            </a:r>
            <a:r>
              <a:rPr lang="en-GB" sz="1100" b="1" dirty="0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 </a:t>
            </a:r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Cychwyn</a:t>
            </a:r>
            <a:endParaRPr lang="en-GB" sz="1100" b="1" dirty="0">
              <a:solidFill>
                <a:srgbClr val="2F33EC"/>
              </a:solidFill>
              <a:latin typeface="Zilla Slab SemiBold" pitchFamily="2" charset="0"/>
              <a:ea typeface="Zilla Slab Semi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3566489"/>
      </p:ext>
    </p:extLst>
  </p:cSld>
  <p:clrMapOvr>
    <a:masterClrMapping/>
  </p:clrMapOvr>
  <p:transition spd="med"/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48" y="-11832"/>
            <a:ext cx="9156948" cy="68698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754" y="3277036"/>
            <a:ext cx="294855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cy" sz="3200" b="1" i="0" u="none" baseline="0">
                <a:solidFill>
                  <a:srgbClr val="1B16F9"/>
                </a:solidFill>
                <a:latin typeface="Zilla Slab" pitchFamily="2" charset="0"/>
                <a:ea typeface="Zilla Slab" pitchFamily="2" charset="0"/>
                <a:cs typeface="Zilla Slab" pitchFamily="2" charset="0"/>
                <a:sym typeface="Zilla Slab" pitchFamily="2" charset="0"/>
              </a:rPr>
              <a:t>Beth pe baech yn cael eich cyflogi i beintio plu parotiaid mewn coedwig law?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6324024"/>
            <a:ext cx="1691680" cy="533975"/>
          </a:xfrm>
          <a:prstGeom prst="rect">
            <a:avLst/>
          </a:prstGeom>
        </p:spPr>
      </p:pic>
      <p:pic>
        <p:nvPicPr>
          <p:cNvPr id="9" name="Picture 8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5951" y="148959"/>
            <a:ext cx="1133954" cy="68281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B1333EA-6E6D-47F1-BE03-AD26BA4D5C91}"/>
              </a:ext>
            </a:extLst>
          </p:cNvPr>
          <p:cNvSpPr txBox="1"/>
          <p:nvPr/>
        </p:nvSpPr>
        <p:spPr>
          <a:xfrm>
            <a:off x="8046166" y="218917"/>
            <a:ext cx="918322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Yn</a:t>
            </a:r>
            <a:r>
              <a:rPr lang="en-GB" sz="1100" b="1" dirty="0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 </a:t>
            </a:r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ôl</a:t>
            </a:r>
            <a:r>
              <a:rPr lang="en-GB" sz="1100" b="1" dirty="0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 </a:t>
            </a:r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i’r</a:t>
            </a:r>
            <a:r>
              <a:rPr lang="en-GB" sz="1100" b="1" dirty="0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 </a:t>
            </a:r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Cychwyn</a:t>
            </a:r>
            <a:endParaRPr lang="en-GB" sz="1100" b="1" dirty="0">
              <a:solidFill>
                <a:srgbClr val="2F33EC"/>
              </a:solidFill>
              <a:latin typeface="Zilla Slab SemiBold" pitchFamily="2" charset="0"/>
              <a:ea typeface="Zilla Slab Semi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4339085"/>
      </p:ext>
    </p:extLst>
  </p:cSld>
  <p:clrMapOvr>
    <a:masterClrMapping/>
  </p:clrMapOvr>
  <p:transition spd="med"/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20"/>
            <a:ext cx="9144000" cy="68618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1560" y="980728"/>
            <a:ext cx="8352928" cy="1754326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 rtl="0"/>
            <a:r>
              <a:rPr lang="cy" sz="3600" b="1" i="0" u="none" baseline="0">
                <a:solidFill>
                  <a:schemeClr val="bg1"/>
                </a:solidFill>
                <a:latin typeface="Zilla Slab" pitchFamily="2" charset="0"/>
                <a:ea typeface="Zilla Slab" pitchFamily="2" charset="0"/>
                <a:cs typeface="Zilla Slab" pitchFamily="2" charset="0"/>
                <a:sym typeface="Zilla Slab" pitchFamily="2" charset="0"/>
              </a:rPr>
              <a:t>Beth pe bai'r holl adeiladau yn eich ardal leol wedi'u peintio mewn lliwiau llachar a dyluniadau ffansi?</a:t>
            </a:r>
            <a:endParaRPr lang="cy" sz="3600" b="1" dirty="0">
              <a:solidFill>
                <a:schemeClr val="bg1"/>
              </a:solidFill>
              <a:latin typeface="Zilla Slab" pitchFamily="2" charset="0"/>
              <a:ea typeface="Zilla Slab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6324024"/>
            <a:ext cx="1691680" cy="533975"/>
          </a:xfrm>
          <a:prstGeom prst="rect">
            <a:avLst/>
          </a:prstGeom>
        </p:spPr>
      </p:pic>
      <p:pic>
        <p:nvPicPr>
          <p:cNvPr id="9" name="Picture 8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5951" y="148959"/>
            <a:ext cx="1133954" cy="68281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D53E9C8-08E1-4859-8A34-E86FF05C727A}"/>
              </a:ext>
            </a:extLst>
          </p:cNvPr>
          <p:cNvSpPr txBox="1"/>
          <p:nvPr/>
        </p:nvSpPr>
        <p:spPr>
          <a:xfrm>
            <a:off x="8046166" y="218917"/>
            <a:ext cx="918322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Yn</a:t>
            </a:r>
            <a:r>
              <a:rPr lang="en-GB" sz="1100" b="1" dirty="0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 </a:t>
            </a:r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ôl</a:t>
            </a:r>
            <a:r>
              <a:rPr lang="en-GB" sz="1100" b="1" dirty="0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 </a:t>
            </a:r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i’r</a:t>
            </a:r>
            <a:r>
              <a:rPr lang="en-GB" sz="1100" b="1" dirty="0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 </a:t>
            </a:r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Cychwyn</a:t>
            </a:r>
            <a:endParaRPr lang="en-GB" sz="1100" b="1" dirty="0">
              <a:solidFill>
                <a:srgbClr val="2F33EC"/>
              </a:solidFill>
              <a:latin typeface="Zilla Slab SemiBold" pitchFamily="2" charset="0"/>
              <a:ea typeface="Zilla Slab Semi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7582968"/>
      </p:ext>
    </p:extLst>
  </p:cSld>
  <p:clrMapOvr>
    <a:masterClrMapping/>
  </p:clrMapOvr>
  <p:transition spd="med"/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1520" y="809191"/>
            <a:ext cx="720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cy" sz="3600" b="1" i="0" u="none" baseline="0">
                <a:solidFill>
                  <a:srgbClr val="1B16F9"/>
                </a:solidFill>
                <a:latin typeface="Zilla Slab" pitchFamily="2" charset="0"/>
                <a:ea typeface="Zilla Slab" pitchFamily="2" charset="0"/>
                <a:cs typeface="Zilla Slab" pitchFamily="2" charset="0"/>
                <a:sym typeface="Zilla Slab" pitchFamily="2" charset="0"/>
              </a:rPr>
              <a:t>Beth pe bai chi oedd Prif Weinidog y DU?</a:t>
            </a:r>
            <a:endParaRPr lang="cy" sz="3600" b="1" dirty="0">
              <a:solidFill>
                <a:srgbClr val="1B16F9"/>
              </a:solidFill>
              <a:latin typeface="Zilla Slab" pitchFamily="2" charset="0"/>
              <a:ea typeface="Zilla Slab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6324024"/>
            <a:ext cx="1691680" cy="533975"/>
          </a:xfrm>
          <a:prstGeom prst="rect">
            <a:avLst/>
          </a:prstGeom>
        </p:spPr>
      </p:pic>
      <p:pic>
        <p:nvPicPr>
          <p:cNvPr id="9" name="Picture 8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5951" y="148959"/>
            <a:ext cx="1133954" cy="68281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6D4C135-65D5-4F20-B726-351F06E764EE}"/>
              </a:ext>
            </a:extLst>
          </p:cNvPr>
          <p:cNvSpPr txBox="1"/>
          <p:nvPr/>
        </p:nvSpPr>
        <p:spPr>
          <a:xfrm>
            <a:off x="8046166" y="218917"/>
            <a:ext cx="918322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Yn</a:t>
            </a:r>
            <a:r>
              <a:rPr lang="en-GB" sz="1100" b="1" dirty="0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 </a:t>
            </a:r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ôl</a:t>
            </a:r>
            <a:r>
              <a:rPr lang="en-GB" sz="1100" b="1" dirty="0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 </a:t>
            </a:r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i’r</a:t>
            </a:r>
            <a:r>
              <a:rPr lang="en-GB" sz="1100" b="1" dirty="0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 </a:t>
            </a:r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Cychwyn</a:t>
            </a:r>
            <a:endParaRPr lang="en-GB" sz="1100" b="1" dirty="0">
              <a:solidFill>
                <a:srgbClr val="2F33EC"/>
              </a:solidFill>
              <a:latin typeface="Zilla Slab SemiBold" pitchFamily="2" charset="0"/>
              <a:ea typeface="Zilla Slab Semi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1859209"/>
      </p:ext>
    </p:extLst>
  </p:cSld>
  <p:clrMapOvr>
    <a:masterClrMapping/>
  </p:clrMapOvr>
  <p:transition spd="med"/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223" y="311819"/>
            <a:ext cx="8352928" cy="646331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 rtl="0"/>
            <a:r>
              <a:rPr lang="cy" sz="3600" b="1" i="0" u="none" baseline="0">
                <a:solidFill>
                  <a:schemeClr val="bg1"/>
                </a:solidFill>
                <a:latin typeface="Zilla Slab" pitchFamily="2" charset="0"/>
                <a:ea typeface="Zilla Slab" pitchFamily="2" charset="0"/>
                <a:cs typeface="Zilla Slab" pitchFamily="2" charset="0"/>
                <a:sym typeface="Zilla Slab" pitchFamily="2" charset="0"/>
              </a:rPr>
              <a:t>Beth pe bai chi oedd yn berchen ar Lundain?</a:t>
            </a:r>
            <a:endParaRPr lang="cy" sz="3600" b="1" dirty="0">
              <a:solidFill>
                <a:schemeClr val="bg1"/>
              </a:solidFill>
              <a:latin typeface="Zilla Slab" pitchFamily="2" charset="0"/>
              <a:ea typeface="Zilla Slab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6324024"/>
            <a:ext cx="1691680" cy="533975"/>
          </a:xfrm>
          <a:prstGeom prst="rect">
            <a:avLst/>
          </a:prstGeom>
        </p:spPr>
      </p:pic>
      <p:pic>
        <p:nvPicPr>
          <p:cNvPr id="9" name="Picture 8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5951" y="148959"/>
            <a:ext cx="1133954" cy="68281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BCB2EF7-B44B-47AD-93C2-C27FAC4CFD2C}"/>
              </a:ext>
            </a:extLst>
          </p:cNvPr>
          <p:cNvSpPr txBox="1"/>
          <p:nvPr/>
        </p:nvSpPr>
        <p:spPr>
          <a:xfrm>
            <a:off x="8046166" y="218917"/>
            <a:ext cx="918322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Yn</a:t>
            </a:r>
            <a:r>
              <a:rPr lang="en-GB" sz="1100" b="1" dirty="0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 </a:t>
            </a:r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ôl</a:t>
            </a:r>
            <a:r>
              <a:rPr lang="en-GB" sz="1100" b="1" dirty="0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 </a:t>
            </a:r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i’r</a:t>
            </a:r>
            <a:r>
              <a:rPr lang="en-GB" sz="1100" b="1" dirty="0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 </a:t>
            </a:r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Cychwyn</a:t>
            </a:r>
            <a:endParaRPr lang="en-GB" sz="1100" b="1" dirty="0">
              <a:solidFill>
                <a:srgbClr val="2F33EC"/>
              </a:solidFill>
              <a:latin typeface="Zilla Slab SemiBold" pitchFamily="2" charset="0"/>
              <a:ea typeface="Zilla Slab Semi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166445"/>
      </p:ext>
    </p:extLst>
  </p:cSld>
  <p:clrMapOvr>
    <a:masterClrMapping/>
  </p:clrMapOvr>
  <p:transition spd="med"/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" y="-1"/>
            <a:ext cx="9143089" cy="68579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1560" y="980728"/>
            <a:ext cx="244827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cy" sz="3600" b="1" i="0" u="none" baseline="0">
                <a:solidFill>
                  <a:srgbClr val="1B16F9"/>
                </a:solidFill>
                <a:latin typeface="Zilla Slab" pitchFamily="2" charset="0"/>
                <a:ea typeface="Zilla Slab" pitchFamily="2" charset="0"/>
                <a:cs typeface="Zilla Slab" pitchFamily="2" charset="0"/>
                <a:sym typeface="Zilla Slab" pitchFamily="2" charset="0"/>
              </a:rPr>
              <a:t>Beth pe bai chi oedd arlywydd yr UDA?</a:t>
            </a:r>
            <a:endParaRPr lang="cy" sz="3600" b="1" dirty="0">
              <a:solidFill>
                <a:srgbClr val="1B16F9"/>
              </a:solidFill>
              <a:latin typeface="Zilla Slab" pitchFamily="2" charset="0"/>
              <a:ea typeface="Zilla Slab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6324024"/>
            <a:ext cx="1691680" cy="533975"/>
          </a:xfrm>
          <a:prstGeom prst="rect">
            <a:avLst/>
          </a:prstGeom>
        </p:spPr>
      </p:pic>
      <p:pic>
        <p:nvPicPr>
          <p:cNvPr id="9" name="Picture 8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5951" y="148959"/>
            <a:ext cx="1133954" cy="68281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5405924-7FCD-4CA9-B9D2-AC8A416F7EB2}"/>
              </a:ext>
            </a:extLst>
          </p:cNvPr>
          <p:cNvSpPr txBox="1"/>
          <p:nvPr/>
        </p:nvSpPr>
        <p:spPr>
          <a:xfrm>
            <a:off x="8046166" y="218917"/>
            <a:ext cx="918322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Yn</a:t>
            </a:r>
            <a:r>
              <a:rPr lang="en-GB" sz="1100" b="1" dirty="0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 </a:t>
            </a:r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ôl</a:t>
            </a:r>
            <a:r>
              <a:rPr lang="en-GB" sz="1100" b="1" dirty="0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 </a:t>
            </a:r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i’r</a:t>
            </a:r>
            <a:r>
              <a:rPr lang="en-GB" sz="1100" b="1" dirty="0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 </a:t>
            </a:r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Cychwyn</a:t>
            </a:r>
            <a:endParaRPr lang="en-GB" sz="1100" b="1" dirty="0">
              <a:solidFill>
                <a:srgbClr val="2F33EC"/>
              </a:solidFill>
              <a:latin typeface="Zilla Slab SemiBold" pitchFamily="2" charset="0"/>
              <a:ea typeface="Zilla Slab Semi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5940163"/>
      </p:ext>
    </p:extLst>
  </p:cSld>
  <p:clrMapOvr>
    <a:masterClrMapping/>
  </p:clrMapOvr>
  <p:transition spd="med"/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1560" y="980728"/>
            <a:ext cx="8352928" cy="1754326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 rtl="0"/>
            <a:r>
              <a:rPr lang="cy" sz="3600" b="1" i="0" u="none" baseline="0">
                <a:solidFill>
                  <a:schemeClr val="bg1"/>
                </a:solidFill>
                <a:latin typeface="Zilla Slab" pitchFamily="2" charset="0"/>
                <a:ea typeface="Zilla Slab" pitchFamily="2" charset="0"/>
                <a:cs typeface="Zilla Slab" pitchFamily="2" charset="0"/>
                <a:sym typeface="Zilla Slab" pitchFamily="2" charset="0"/>
              </a:rPr>
              <a:t>Beth pe bai seren wib yn taro'r mynyddoedd a byddech yn cael eich anfon i archwilio'r safle?</a:t>
            </a:r>
            <a:endParaRPr lang="cy" sz="3600" b="1" dirty="0">
              <a:solidFill>
                <a:schemeClr val="bg1"/>
              </a:solidFill>
              <a:latin typeface="Zilla Slab" pitchFamily="2" charset="0"/>
              <a:ea typeface="Zilla Slab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6324024"/>
            <a:ext cx="1691680" cy="533975"/>
          </a:xfrm>
          <a:prstGeom prst="rect">
            <a:avLst/>
          </a:prstGeom>
        </p:spPr>
      </p:pic>
      <p:pic>
        <p:nvPicPr>
          <p:cNvPr id="9" name="Picture 8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5951" y="148959"/>
            <a:ext cx="1133954" cy="68281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5AA13CF-2913-4A67-9A96-DFA9F2ECB9AE}"/>
              </a:ext>
            </a:extLst>
          </p:cNvPr>
          <p:cNvSpPr txBox="1"/>
          <p:nvPr/>
        </p:nvSpPr>
        <p:spPr>
          <a:xfrm>
            <a:off x="8046166" y="218917"/>
            <a:ext cx="918322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Yn</a:t>
            </a:r>
            <a:r>
              <a:rPr lang="en-GB" sz="1100" b="1" dirty="0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 </a:t>
            </a:r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ôl</a:t>
            </a:r>
            <a:r>
              <a:rPr lang="en-GB" sz="1100" b="1" dirty="0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 </a:t>
            </a:r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i’r</a:t>
            </a:r>
            <a:r>
              <a:rPr lang="en-GB" sz="1100" b="1" dirty="0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 </a:t>
            </a:r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Cychwyn</a:t>
            </a:r>
            <a:endParaRPr lang="en-GB" sz="1100" b="1" dirty="0">
              <a:solidFill>
                <a:srgbClr val="2F33EC"/>
              </a:solidFill>
              <a:latin typeface="Zilla Slab SemiBold" pitchFamily="2" charset="0"/>
              <a:ea typeface="Zilla Slab Semi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0425288"/>
      </p:ext>
    </p:extLst>
  </p:cSld>
  <p:clrMapOvr>
    <a:masterClrMapping/>
  </p:clrMapOvr>
  <p:transition spd="med"/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1560" y="980728"/>
            <a:ext cx="8352928" cy="1200329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 rtl="0"/>
            <a:r>
              <a:rPr lang="cy" sz="3600" b="1" i="0" u="none" baseline="0">
                <a:solidFill>
                  <a:schemeClr val="bg1"/>
                </a:solidFill>
                <a:latin typeface="Zilla Slab" pitchFamily="2" charset="0"/>
                <a:ea typeface="Zilla Slab" pitchFamily="2" charset="0"/>
                <a:cs typeface="Zilla Slab" pitchFamily="2" charset="0"/>
                <a:sym typeface="Zilla Slab" pitchFamily="2" charset="0"/>
              </a:rPr>
              <a:t>Beth pe bai'n rhaid i chi deithio ar draws cadwyn o fynyddoedd dirgel?</a:t>
            </a:r>
            <a:endParaRPr lang="cy" sz="3600" b="1" dirty="0">
              <a:solidFill>
                <a:schemeClr val="bg1"/>
              </a:solidFill>
              <a:latin typeface="Zilla Slab" pitchFamily="2" charset="0"/>
              <a:ea typeface="Zilla Slab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6324024"/>
            <a:ext cx="1691680" cy="533975"/>
          </a:xfrm>
          <a:prstGeom prst="rect">
            <a:avLst/>
          </a:prstGeom>
        </p:spPr>
      </p:pic>
      <p:pic>
        <p:nvPicPr>
          <p:cNvPr id="9" name="Picture 8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5951" y="148959"/>
            <a:ext cx="1133954" cy="68281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7DE9F6E-8912-4066-8DEE-6C0A7F956791}"/>
              </a:ext>
            </a:extLst>
          </p:cNvPr>
          <p:cNvSpPr txBox="1"/>
          <p:nvPr/>
        </p:nvSpPr>
        <p:spPr>
          <a:xfrm>
            <a:off x="8046166" y="218917"/>
            <a:ext cx="918322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Yn</a:t>
            </a:r>
            <a:r>
              <a:rPr lang="en-GB" sz="1100" b="1" dirty="0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 </a:t>
            </a:r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ôl</a:t>
            </a:r>
            <a:r>
              <a:rPr lang="en-GB" sz="1100" b="1" dirty="0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 </a:t>
            </a:r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i’r</a:t>
            </a:r>
            <a:r>
              <a:rPr lang="en-GB" sz="1100" b="1" dirty="0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 </a:t>
            </a:r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Cychwyn</a:t>
            </a:r>
            <a:endParaRPr lang="en-GB" sz="1100" b="1" dirty="0">
              <a:solidFill>
                <a:srgbClr val="2F33EC"/>
              </a:solidFill>
              <a:latin typeface="Zilla Slab SemiBold" pitchFamily="2" charset="0"/>
              <a:ea typeface="Zilla Slab Semi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6172101"/>
      </p:ext>
    </p:extLst>
  </p:cSld>
  <p:clrMapOvr>
    <a:masterClrMapping/>
  </p:clrMapOvr>
  <p:transition spd="med"/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5536" y="5051433"/>
            <a:ext cx="8352928" cy="1200329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 rtl="0"/>
            <a:r>
              <a:rPr lang="cy" sz="3600" b="1" i="0" u="none" baseline="0">
                <a:solidFill>
                  <a:schemeClr val="bg1"/>
                </a:solidFill>
                <a:latin typeface="Zilla Slab" pitchFamily="2" charset="0"/>
                <a:ea typeface="Zilla Slab" pitchFamily="2" charset="0"/>
                <a:cs typeface="Zilla Slab" pitchFamily="2" charset="0"/>
                <a:sym typeface="Zilla Slab" pitchFamily="2" charset="0"/>
              </a:rPr>
              <a:t>Beth pe bai coedwig law yn ymddangos yn eich gardd dros nos?</a:t>
            </a:r>
            <a:endParaRPr lang="cy" sz="3600" b="1" dirty="0">
              <a:solidFill>
                <a:schemeClr val="bg1"/>
              </a:solidFill>
              <a:latin typeface="Zilla Slab" pitchFamily="2" charset="0"/>
              <a:ea typeface="Zilla Slab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6324024"/>
            <a:ext cx="1691680" cy="533975"/>
          </a:xfrm>
          <a:prstGeom prst="rect">
            <a:avLst/>
          </a:prstGeom>
        </p:spPr>
      </p:pic>
      <p:pic>
        <p:nvPicPr>
          <p:cNvPr id="9" name="Picture 8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5951" y="148959"/>
            <a:ext cx="1133954" cy="68281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F9976B1-2426-4F9F-BB4C-C26F2EB28461}"/>
              </a:ext>
            </a:extLst>
          </p:cNvPr>
          <p:cNvSpPr txBox="1"/>
          <p:nvPr/>
        </p:nvSpPr>
        <p:spPr>
          <a:xfrm>
            <a:off x="8046166" y="218917"/>
            <a:ext cx="918322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Yn</a:t>
            </a:r>
            <a:r>
              <a:rPr lang="en-GB" sz="1100" b="1" dirty="0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 </a:t>
            </a:r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ôl</a:t>
            </a:r>
            <a:r>
              <a:rPr lang="en-GB" sz="1100" b="1" dirty="0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 </a:t>
            </a:r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i’r</a:t>
            </a:r>
            <a:r>
              <a:rPr lang="en-GB" sz="1100" b="1" dirty="0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 </a:t>
            </a:r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Cychwyn</a:t>
            </a:r>
            <a:endParaRPr lang="en-GB" sz="1100" b="1" dirty="0">
              <a:solidFill>
                <a:srgbClr val="2F33EC"/>
              </a:solidFill>
              <a:latin typeface="Zilla Slab SemiBold" pitchFamily="2" charset="0"/>
              <a:ea typeface="Zilla Slab Semi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3890768"/>
      </p:ext>
    </p:extLst>
  </p:cSld>
  <p:clrMapOvr>
    <a:masterClrMapping/>
  </p:clrMapOvr>
  <p:transition spd="med"/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690"/>
            <a:ext cx="9144000" cy="688469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91680" y="5373216"/>
            <a:ext cx="5533458" cy="1384995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 rtl="0"/>
            <a:r>
              <a:rPr lang="cy" sz="2800" b="1" i="0" u="none" baseline="0">
                <a:solidFill>
                  <a:schemeClr val="bg1"/>
                </a:solidFill>
                <a:latin typeface="Zilla Slab" pitchFamily="2" charset="0"/>
                <a:ea typeface="Zilla Slab" pitchFamily="2" charset="0"/>
                <a:cs typeface="Zilla Slab" pitchFamily="2" charset="0"/>
                <a:sym typeface="Zilla Slab" pitchFamily="2" charset="0"/>
              </a:rPr>
              <a:t>Beth pe bai planed ymhell o fan hyn lle gallai planhigion siarad?</a:t>
            </a:r>
            <a:endParaRPr lang="cy" sz="2800" b="1" dirty="0">
              <a:solidFill>
                <a:schemeClr val="bg1"/>
              </a:solidFill>
              <a:latin typeface="Zilla Slab" pitchFamily="2" charset="0"/>
              <a:ea typeface="Zilla Slab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6324024"/>
            <a:ext cx="1691680" cy="533975"/>
          </a:xfrm>
          <a:prstGeom prst="rect">
            <a:avLst/>
          </a:prstGeom>
        </p:spPr>
      </p:pic>
      <p:pic>
        <p:nvPicPr>
          <p:cNvPr id="9" name="Picture 8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5951" y="148959"/>
            <a:ext cx="1133954" cy="68281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0FE3B25-286C-4DEC-820B-922B5FA94C6E}"/>
              </a:ext>
            </a:extLst>
          </p:cNvPr>
          <p:cNvSpPr txBox="1"/>
          <p:nvPr/>
        </p:nvSpPr>
        <p:spPr>
          <a:xfrm>
            <a:off x="8046166" y="218917"/>
            <a:ext cx="918322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Yn</a:t>
            </a:r>
            <a:r>
              <a:rPr lang="en-GB" sz="1100" b="1" dirty="0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 </a:t>
            </a:r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ôl</a:t>
            </a:r>
            <a:r>
              <a:rPr lang="en-GB" sz="1100" b="1" dirty="0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 </a:t>
            </a:r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i’r</a:t>
            </a:r>
            <a:r>
              <a:rPr lang="en-GB" sz="1100" b="1" dirty="0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 </a:t>
            </a:r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Cychwyn</a:t>
            </a:r>
            <a:endParaRPr lang="en-GB" sz="1100" b="1" dirty="0">
              <a:solidFill>
                <a:srgbClr val="2F33EC"/>
              </a:solidFill>
              <a:latin typeface="Zilla Slab SemiBold" pitchFamily="2" charset="0"/>
              <a:ea typeface="Zilla Slab Semi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7366588"/>
      </p:ext>
    </p:extLst>
  </p:cSld>
  <p:clrMapOvr>
    <a:masterClrMapping/>
  </p:clrMapOvr>
  <p:transition spd="med"/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38"/>
            <a:ext cx="9144000" cy="68595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67744" y="5021351"/>
            <a:ext cx="4896544" cy="156966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 rtl="0"/>
            <a:r>
              <a:rPr lang="cy" sz="3200" b="1" i="0" u="none" baseline="0" dirty="0">
                <a:solidFill>
                  <a:schemeClr val="bg1"/>
                </a:solidFill>
                <a:latin typeface="Zilla Slab" pitchFamily="2" charset="0"/>
                <a:ea typeface="Zilla Slab" pitchFamily="2" charset="0"/>
                <a:cs typeface="Zilla Slab" pitchFamily="2" charset="0"/>
                <a:sym typeface="Zilla Slab" pitchFamily="2" charset="0"/>
              </a:rPr>
              <a:t>Beth pe baech yn dod o hyd i goedwig lle'r oedd tylwyth teg yn byw?</a:t>
            </a:r>
            <a:endParaRPr lang="cy" sz="3200" b="1" dirty="0">
              <a:solidFill>
                <a:schemeClr val="bg1"/>
              </a:solidFill>
              <a:latin typeface="Zilla Slab" pitchFamily="2" charset="0"/>
              <a:ea typeface="Zilla Slab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6324024"/>
            <a:ext cx="1691680" cy="533975"/>
          </a:xfrm>
          <a:prstGeom prst="rect">
            <a:avLst/>
          </a:prstGeom>
        </p:spPr>
      </p:pic>
      <p:pic>
        <p:nvPicPr>
          <p:cNvPr id="9" name="Picture 8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5951" y="148959"/>
            <a:ext cx="1133954" cy="68281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8EDEF08-B5D5-479F-AC59-C3A47197420C}"/>
              </a:ext>
            </a:extLst>
          </p:cNvPr>
          <p:cNvSpPr txBox="1"/>
          <p:nvPr/>
        </p:nvSpPr>
        <p:spPr>
          <a:xfrm>
            <a:off x="8046166" y="218917"/>
            <a:ext cx="918322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Yn</a:t>
            </a:r>
            <a:r>
              <a:rPr lang="en-GB" sz="1100" b="1" dirty="0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 </a:t>
            </a:r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ôl</a:t>
            </a:r>
            <a:r>
              <a:rPr lang="en-GB" sz="1100" b="1" dirty="0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 </a:t>
            </a:r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i’r</a:t>
            </a:r>
            <a:r>
              <a:rPr lang="en-GB" sz="1100" b="1" dirty="0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 </a:t>
            </a:r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Cychwyn</a:t>
            </a:r>
            <a:endParaRPr lang="en-GB" sz="1100" b="1" dirty="0">
              <a:solidFill>
                <a:srgbClr val="2F33EC"/>
              </a:solidFill>
              <a:latin typeface="Zilla Slab SemiBold" pitchFamily="2" charset="0"/>
              <a:ea typeface="Zilla Slab Semi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6835774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8600"/>
            <a:ext cx="9144001" cy="6886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5535" y="692696"/>
            <a:ext cx="8352928" cy="1200329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 rtl="0"/>
            <a:r>
              <a:rPr lang="cy" sz="3600" b="1" i="0" u="none" baseline="0">
                <a:solidFill>
                  <a:schemeClr val="bg1"/>
                </a:solidFill>
                <a:latin typeface="Zilla Slab" pitchFamily="2" charset="0"/>
                <a:ea typeface="Zilla Slab" pitchFamily="2" charset="0"/>
                <a:cs typeface="Zilla Slab" pitchFamily="2" charset="0"/>
                <a:sym typeface="Zilla Slab" pitchFamily="2" charset="0"/>
              </a:rPr>
              <a:t>Beth pe baech yn gallu cael eich parti pen-blwydd ar ben blodyn haul?</a:t>
            </a:r>
            <a:endParaRPr lang="cy" sz="3600" b="1" dirty="0">
              <a:solidFill>
                <a:schemeClr val="bg1"/>
              </a:solidFill>
              <a:latin typeface="Zilla Slab" pitchFamily="2" charset="0"/>
              <a:ea typeface="Zilla Slab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6324024"/>
            <a:ext cx="1691680" cy="533975"/>
          </a:xfrm>
          <a:prstGeom prst="rect">
            <a:avLst/>
          </a:prstGeom>
        </p:spPr>
      </p:pic>
      <p:pic>
        <p:nvPicPr>
          <p:cNvPr id="9" name="Picture 8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5951" y="148959"/>
            <a:ext cx="1133954" cy="68281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66F3EA2-3175-4C6B-9260-7F0C02F8ABAD}"/>
              </a:ext>
            </a:extLst>
          </p:cNvPr>
          <p:cNvSpPr txBox="1"/>
          <p:nvPr/>
        </p:nvSpPr>
        <p:spPr>
          <a:xfrm>
            <a:off x="8046166" y="218917"/>
            <a:ext cx="918322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Yn</a:t>
            </a:r>
            <a:r>
              <a:rPr lang="en-GB" sz="1100" b="1" dirty="0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 </a:t>
            </a:r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ôl</a:t>
            </a:r>
            <a:r>
              <a:rPr lang="en-GB" sz="1100" b="1" dirty="0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 </a:t>
            </a:r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i’r</a:t>
            </a:r>
            <a:r>
              <a:rPr lang="en-GB" sz="1100" b="1" dirty="0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 </a:t>
            </a:r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Cychwyn</a:t>
            </a:r>
            <a:endParaRPr lang="en-GB" sz="1100" b="1" dirty="0">
              <a:solidFill>
                <a:srgbClr val="2F33EC"/>
              </a:solidFill>
              <a:latin typeface="Zilla Slab SemiBold" pitchFamily="2" charset="0"/>
              <a:ea typeface="Zilla Slab Semi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9718188"/>
      </p:ext>
    </p:extLst>
  </p:cSld>
  <p:clrMapOvr>
    <a:masterClrMapping/>
  </p:clrMapOvr>
  <p:transition spd="med"/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1520" y="490364"/>
            <a:ext cx="381642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cy" sz="3200" b="1" i="0" u="none" baseline="0">
                <a:solidFill>
                  <a:srgbClr val="1B16F9"/>
                </a:solidFill>
                <a:latin typeface="Zilla Slab" pitchFamily="2" charset="0"/>
                <a:ea typeface="Zilla Slab" pitchFamily="2" charset="0"/>
                <a:cs typeface="Zilla Slab" pitchFamily="2" charset="0"/>
                <a:sym typeface="Zilla Slab" pitchFamily="2" charset="0"/>
              </a:rPr>
              <a:t>Beth pe baech yn gallu agor y cistiau trysor a darganfod yr hyn oedd y tu mewn?</a:t>
            </a:r>
            <a:endParaRPr lang="cy" sz="3200" b="1" dirty="0">
              <a:solidFill>
                <a:srgbClr val="1B16F9"/>
              </a:solidFill>
              <a:latin typeface="Zilla Slab" pitchFamily="2" charset="0"/>
              <a:ea typeface="Zilla Slab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6324024"/>
            <a:ext cx="1691680" cy="533975"/>
          </a:xfrm>
          <a:prstGeom prst="rect">
            <a:avLst/>
          </a:prstGeom>
        </p:spPr>
      </p:pic>
      <p:pic>
        <p:nvPicPr>
          <p:cNvPr id="9" name="Picture 8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5951" y="148959"/>
            <a:ext cx="1133954" cy="68281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9E4D3C5-AE38-41B2-9B70-59C16C1465FF}"/>
              </a:ext>
            </a:extLst>
          </p:cNvPr>
          <p:cNvSpPr txBox="1"/>
          <p:nvPr/>
        </p:nvSpPr>
        <p:spPr>
          <a:xfrm>
            <a:off x="8046166" y="218917"/>
            <a:ext cx="918322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Yn</a:t>
            </a:r>
            <a:r>
              <a:rPr lang="en-GB" sz="1100" b="1" dirty="0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 </a:t>
            </a:r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ôl</a:t>
            </a:r>
            <a:r>
              <a:rPr lang="en-GB" sz="1100" b="1" dirty="0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 </a:t>
            </a:r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i’r</a:t>
            </a:r>
            <a:r>
              <a:rPr lang="en-GB" sz="1100" b="1" dirty="0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 </a:t>
            </a:r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Cychwyn</a:t>
            </a:r>
            <a:endParaRPr lang="en-GB" sz="1100" b="1" dirty="0">
              <a:solidFill>
                <a:srgbClr val="2F33EC"/>
              </a:solidFill>
              <a:latin typeface="Zilla Slab SemiBold" pitchFamily="2" charset="0"/>
              <a:ea typeface="Zilla Slab Semi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1311978"/>
      </p:ext>
    </p:extLst>
  </p:cSld>
  <p:clrMapOvr>
    <a:masterClrMapping/>
  </p:clrMapOvr>
  <p:transition spd="med"/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024"/>
            <a:ext cx="9144000" cy="68740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512" y="4653136"/>
            <a:ext cx="3312368" cy="2062103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 rtl="0"/>
            <a:r>
              <a:rPr lang="cy" sz="3200" b="1" i="0" u="none" baseline="0" dirty="0">
                <a:solidFill>
                  <a:schemeClr val="bg1"/>
                </a:solidFill>
                <a:latin typeface="Zilla Slab" pitchFamily="2" charset="0"/>
                <a:ea typeface="Zilla Slab" pitchFamily="2" charset="0"/>
                <a:cs typeface="Zilla Slab" pitchFamily="2" charset="0"/>
                <a:sym typeface="Zilla Slab" pitchFamily="2" charset="0"/>
              </a:rPr>
              <a:t>Beth pe bai pobl yn byw'r tu mewn i flodau yn hytrach na thai?</a:t>
            </a:r>
            <a:endParaRPr lang="cy" sz="3200" b="1" dirty="0">
              <a:solidFill>
                <a:schemeClr val="bg1"/>
              </a:solidFill>
              <a:latin typeface="Zilla Slab" pitchFamily="2" charset="0"/>
              <a:ea typeface="Zilla Slab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6324024"/>
            <a:ext cx="1691680" cy="533975"/>
          </a:xfrm>
          <a:prstGeom prst="rect">
            <a:avLst/>
          </a:prstGeom>
        </p:spPr>
      </p:pic>
      <p:pic>
        <p:nvPicPr>
          <p:cNvPr id="9" name="Picture 8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5951" y="148959"/>
            <a:ext cx="1133954" cy="68281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ACEBFC3-7828-4F81-B067-30C7C33759BF}"/>
              </a:ext>
            </a:extLst>
          </p:cNvPr>
          <p:cNvSpPr txBox="1"/>
          <p:nvPr/>
        </p:nvSpPr>
        <p:spPr>
          <a:xfrm>
            <a:off x="8046166" y="218917"/>
            <a:ext cx="918322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Yn</a:t>
            </a:r>
            <a:r>
              <a:rPr lang="en-GB" sz="1100" b="1" dirty="0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 </a:t>
            </a:r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ôl</a:t>
            </a:r>
            <a:r>
              <a:rPr lang="en-GB" sz="1100" b="1" dirty="0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 </a:t>
            </a:r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i’r</a:t>
            </a:r>
            <a:r>
              <a:rPr lang="en-GB" sz="1100" b="1" dirty="0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 </a:t>
            </a:r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Cychwyn</a:t>
            </a:r>
            <a:endParaRPr lang="en-GB" sz="1100" b="1" dirty="0">
              <a:solidFill>
                <a:srgbClr val="2F33EC"/>
              </a:solidFill>
              <a:latin typeface="Zilla Slab SemiBold" pitchFamily="2" charset="0"/>
              <a:ea typeface="Zilla Slab Semi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9219094"/>
      </p:ext>
    </p:extLst>
  </p:cSld>
  <p:clrMapOvr>
    <a:masterClrMapping/>
  </p:clrMapOvr>
  <p:transition spd="med"/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1784" y="3506683"/>
            <a:ext cx="3384376" cy="2862322"/>
          </a:xfrm>
          <a:prstGeom prst="rect">
            <a:avLst/>
          </a:prstGeom>
          <a:solidFill>
            <a:srgbClr val="1B16F9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l" rtl="0"/>
            <a:r>
              <a:rPr lang="cy" sz="3600" b="1" i="0" u="none" baseline="0">
                <a:solidFill>
                  <a:schemeClr val="bg1"/>
                </a:solidFill>
                <a:latin typeface="Zilla Slab" pitchFamily="2" charset="0"/>
                <a:ea typeface="Zilla Slab" pitchFamily="2" charset="0"/>
                <a:cs typeface="Zilla Slab" pitchFamily="2" charset="0"/>
                <a:sym typeface="Zilla Slab" pitchFamily="2" charset="0"/>
              </a:rPr>
              <a:t>Beth pe bai pob ffrâm luniau yn borth i fyd gwahanol?</a:t>
            </a:r>
            <a:endParaRPr lang="cy" sz="3600" b="1" dirty="0">
              <a:solidFill>
                <a:schemeClr val="bg1"/>
              </a:solidFill>
              <a:latin typeface="Zilla Slab" pitchFamily="2" charset="0"/>
              <a:ea typeface="Zilla Slab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6324024"/>
            <a:ext cx="1691680" cy="533975"/>
          </a:xfrm>
          <a:prstGeom prst="rect">
            <a:avLst/>
          </a:prstGeom>
        </p:spPr>
      </p:pic>
      <p:pic>
        <p:nvPicPr>
          <p:cNvPr id="9" name="Picture 8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5951" y="148959"/>
            <a:ext cx="1133954" cy="68281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55DA505-E0BB-4AB0-BDF0-8B90976A7DFE}"/>
              </a:ext>
            </a:extLst>
          </p:cNvPr>
          <p:cNvSpPr txBox="1"/>
          <p:nvPr/>
        </p:nvSpPr>
        <p:spPr>
          <a:xfrm>
            <a:off x="8046166" y="218917"/>
            <a:ext cx="918322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Yn</a:t>
            </a:r>
            <a:r>
              <a:rPr lang="en-GB" sz="1100" b="1" dirty="0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 </a:t>
            </a:r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ôl</a:t>
            </a:r>
            <a:r>
              <a:rPr lang="en-GB" sz="1100" b="1" dirty="0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 </a:t>
            </a:r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i’r</a:t>
            </a:r>
            <a:r>
              <a:rPr lang="en-GB" sz="1100" b="1" dirty="0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 </a:t>
            </a:r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Cychwyn</a:t>
            </a:r>
            <a:endParaRPr lang="en-GB" sz="1100" b="1" dirty="0">
              <a:solidFill>
                <a:srgbClr val="2F33EC"/>
              </a:solidFill>
              <a:latin typeface="Zilla Slab SemiBold" pitchFamily="2" charset="0"/>
              <a:ea typeface="Zilla Slab Semi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2514822"/>
      </p:ext>
    </p:extLst>
  </p:cSld>
  <p:clrMapOvr>
    <a:masterClrMapping/>
  </p:clrMapOvr>
  <p:transition spd="med"/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27984" y="1556792"/>
            <a:ext cx="4271881" cy="1754326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r" rtl="0"/>
            <a:r>
              <a:rPr lang="cy" sz="3600" b="1" i="0" u="none" baseline="0">
                <a:solidFill>
                  <a:schemeClr val="bg1"/>
                </a:solidFill>
                <a:latin typeface="Zilla Slab" pitchFamily="2" charset="0"/>
                <a:ea typeface="Zilla Slab" pitchFamily="2" charset="0"/>
                <a:cs typeface="Zilla Slab" pitchFamily="2" charset="0"/>
                <a:sym typeface="Zilla Slab" pitchFamily="2" charset="0"/>
              </a:rPr>
              <a:t>Beth pe baech yn gallu syrffio ar fellten?</a:t>
            </a:r>
            <a:endParaRPr lang="cy" sz="3600" b="1" dirty="0">
              <a:solidFill>
                <a:schemeClr val="bg1"/>
              </a:solidFill>
              <a:latin typeface="Zilla Slab" pitchFamily="2" charset="0"/>
              <a:ea typeface="Zilla Slab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6324024"/>
            <a:ext cx="1691680" cy="533975"/>
          </a:xfrm>
          <a:prstGeom prst="rect">
            <a:avLst/>
          </a:prstGeom>
        </p:spPr>
      </p:pic>
      <p:pic>
        <p:nvPicPr>
          <p:cNvPr id="9" name="Picture 8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5951" y="148959"/>
            <a:ext cx="1133954" cy="68281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8FB7614-433D-4396-8AA6-C9276C44D709}"/>
              </a:ext>
            </a:extLst>
          </p:cNvPr>
          <p:cNvSpPr txBox="1"/>
          <p:nvPr/>
        </p:nvSpPr>
        <p:spPr>
          <a:xfrm>
            <a:off x="8046166" y="218917"/>
            <a:ext cx="918322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Yn</a:t>
            </a:r>
            <a:r>
              <a:rPr lang="en-GB" sz="1100" b="1" dirty="0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 </a:t>
            </a:r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ôl</a:t>
            </a:r>
            <a:r>
              <a:rPr lang="en-GB" sz="1100" b="1" dirty="0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 </a:t>
            </a:r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i’r</a:t>
            </a:r>
            <a:r>
              <a:rPr lang="en-GB" sz="1100" b="1" dirty="0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 </a:t>
            </a:r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Cychwyn</a:t>
            </a:r>
            <a:endParaRPr lang="en-GB" sz="1100" b="1" dirty="0">
              <a:solidFill>
                <a:srgbClr val="2F33EC"/>
              </a:solidFill>
              <a:latin typeface="Zilla Slab SemiBold" pitchFamily="2" charset="0"/>
              <a:ea typeface="Zilla Slab Semi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1761451"/>
      </p:ext>
    </p:extLst>
  </p:cSld>
  <p:clrMapOvr>
    <a:masterClrMapping/>
  </p:clrMapOvr>
  <p:transition spd="med"/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71600" y="980728"/>
            <a:ext cx="7200800" cy="1754326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 rtl="0"/>
            <a:r>
              <a:rPr lang="cy" sz="3600" b="1" i="0" u="none" baseline="0">
                <a:solidFill>
                  <a:schemeClr val="bg1"/>
                </a:solidFill>
                <a:latin typeface="Zilla Slab" pitchFamily="2" charset="0"/>
                <a:ea typeface="Zilla Slab" pitchFamily="2" charset="0"/>
                <a:cs typeface="Zilla Slab" pitchFamily="2" charset="0"/>
                <a:sym typeface="Zilla Slab" pitchFamily="2" charset="0"/>
              </a:rPr>
              <a:t>Beth pe baech yn gallu dal mellten mewn jar a'i chadw yn eich ystafell wely?</a:t>
            </a:r>
            <a:endParaRPr lang="cy" sz="3600" b="1" dirty="0">
              <a:solidFill>
                <a:schemeClr val="bg1"/>
              </a:solidFill>
              <a:latin typeface="Zilla Slab" pitchFamily="2" charset="0"/>
              <a:ea typeface="Zilla Slab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6324024"/>
            <a:ext cx="1691680" cy="533975"/>
          </a:xfrm>
          <a:prstGeom prst="rect">
            <a:avLst/>
          </a:prstGeom>
        </p:spPr>
      </p:pic>
      <p:pic>
        <p:nvPicPr>
          <p:cNvPr id="9" name="Picture 8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5951" y="148959"/>
            <a:ext cx="1133954" cy="68281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6272223-0DDB-4169-9237-B9851B4271C3}"/>
              </a:ext>
            </a:extLst>
          </p:cNvPr>
          <p:cNvSpPr txBox="1"/>
          <p:nvPr/>
        </p:nvSpPr>
        <p:spPr>
          <a:xfrm>
            <a:off x="8046166" y="218917"/>
            <a:ext cx="918322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Yn</a:t>
            </a:r>
            <a:r>
              <a:rPr lang="en-GB" sz="1100" b="1" dirty="0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 </a:t>
            </a:r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ôl</a:t>
            </a:r>
            <a:r>
              <a:rPr lang="en-GB" sz="1100" b="1" dirty="0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 </a:t>
            </a:r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i’r</a:t>
            </a:r>
            <a:r>
              <a:rPr lang="en-GB" sz="1100" b="1" dirty="0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 </a:t>
            </a:r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Cychwyn</a:t>
            </a:r>
            <a:endParaRPr lang="en-GB" sz="1100" b="1" dirty="0">
              <a:solidFill>
                <a:srgbClr val="2F33EC"/>
              </a:solidFill>
              <a:latin typeface="Zilla Slab SemiBold" pitchFamily="2" charset="0"/>
              <a:ea typeface="Zilla Slab Semi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2948677"/>
      </p:ext>
    </p:extLst>
  </p:cSld>
  <p:clrMapOvr>
    <a:masterClrMapping/>
  </p:clrMapOvr>
  <p:transition spd="med"/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66"/>
            <a:ext cx="9144000" cy="685916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7544" y="981895"/>
            <a:ext cx="8352928" cy="1200329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 rtl="0"/>
            <a:r>
              <a:rPr lang="cy" sz="3600" b="1" i="0" u="none" baseline="0">
                <a:solidFill>
                  <a:schemeClr val="bg1"/>
                </a:solidFill>
                <a:latin typeface="Zilla Slab" pitchFamily="2" charset="0"/>
                <a:ea typeface="Zilla Slab" pitchFamily="2" charset="0"/>
                <a:cs typeface="Zilla Slab" pitchFamily="2" charset="0"/>
                <a:sym typeface="Zilla Slab" pitchFamily="2" charset="0"/>
              </a:rPr>
              <a:t>Beth pe baech yn gallu teithio'n ôl i amser pan oedd dinosoriaid yn troedio'r Ddaear?</a:t>
            </a:r>
            <a:endParaRPr lang="cy" sz="3600" b="1" dirty="0">
              <a:solidFill>
                <a:schemeClr val="bg1"/>
              </a:solidFill>
              <a:latin typeface="Zilla Slab" pitchFamily="2" charset="0"/>
              <a:ea typeface="Zilla Slab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6324024"/>
            <a:ext cx="1691680" cy="533975"/>
          </a:xfrm>
          <a:prstGeom prst="rect">
            <a:avLst/>
          </a:prstGeom>
        </p:spPr>
      </p:pic>
      <p:pic>
        <p:nvPicPr>
          <p:cNvPr id="9" name="Picture 8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5951" y="148959"/>
            <a:ext cx="1133954" cy="68281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78D90DD-C384-4B3A-9545-75ED875DB389}"/>
              </a:ext>
            </a:extLst>
          </p:cNvPr>
          <p:cNvSpPr txBox="1"/>
          <p:nvPr/>
        </p:nvSpPr>
        <p:spPr>
          <a:xfrm>
            <a:off x="8046166" y="218917"/>
            <a:ext cx="918322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Yn</a:t>
            </a:r>
            <a:r>
              <a:rPr lang="en-GB" sz="1100" b="1" dirty="0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 </a:t>
            </a:r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ôl</a:t>
            </a:r>
            <a:r>
              <a:rPr lang="en-GB" sz="1100" b="1" dirty="0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 </a:t>
            </a:r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i’r</a:t>
            </a:r>
            <a:r>
              <a:rPr lang="en-GB" sz="1100" b="1" dirty="0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 </a:t>
            </a:r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Cychwyn</a:t>
            </a:r>
            <a:endParaRPr lang="en-GB" sz="1100" b="1" dirty="0">
              <a:solidFill>
                <a:srgbClr val="2F33EC"/>
              </a:solidFill>
              <a:latin typeface="Zilla Slab SemiBold" pitchFamily="2" charset="0"/>
              <a:ea typeface="Zilla Slab Semi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9574665"/>
      </p:ext>
    </p:extLst>
  </p:cSld>
  <p:clrMapOvr>
    <a:masterClrMapping/>
  </p:clrMapOvr>
  <p:transition spd="med"/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5536" y="490364"/>
            <a:ext cx="54726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cy" sz="3600" b="1" i="0" u="none" baseline="0">
                <a:solidFill>
                  <a:srgbClr val="1B16F9"/>
                </a:solidFill>
                <a:latin typeface="Zilla Slab" pitchFamily="2" charset="0"/>
                <a:ea typeface="Zilla Slab" pitchFamily="2" charset="0"/>
                <a:cs typeface="Zilla Slab" pitchFamily="2" charset="0"/>
                <a:sym typeface="Zilla Slab" pitchFamily="2" charset="0"/>
              </a:rPr>
              <a:t>Beth pe bai dillad wedi'u gwneud o fananas?</a:t>
            </a:r>
            <a:endParaRPr lang="cy" sz="3600" b="1" dirty="0">
              <a:solidFill>
                <a:srgbClr val="1B16F9"/>
              </a:solidFill>
              <a:latin typeface="Zilla Slab" pitchFamily="2" charset="0"/>
              <a:ea typeface="Zilla Slab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6324024"/>
            <a:ext cx="1691680" cy="533975"/>
          </a:xfrm>
          <a:prstGeom prst="rect">
            <a:avLst/>
          </a:prstGeom>
        </p:spPr>
      </p:pic>
      <p:pic>
        <p:nvPicPr>
          <p:cNvPr id="9" name="Picture 8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5951" y="148959"/>
            <a:ext cx="1133954" cy="68281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0987E96-3E29-472F-983D-0AF8B2770515}"/>
              </a:ext>
            </a:extLst>
          </p:cNvPr>
          <p:cNvSpPr txBox="1"/>
          <p:nvPr/>
        </p:nvSpPr>
        <p:spPr>
          <a:xfrm>
            <a:off x="8046166" y="218917"/>
            <a:ext cx="918322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Yn</a:t>
            </a:r>
            <a:r>
              <a:rPr lang="en-GB" sz="1100" b="1" dirty="0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 </a:t>
            </a:r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ôl</a:t>
            </a:r>
            <a:r>
              <a:rPr lang="en-GB" sz="1100" b="1" dirty="0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 </a:t>
            </a:r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i’r</a:t>
            </a:r>
            <a:r>
              <a:rPr lang="en-GB" sz="1100" b="1" dirty="0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 </a:t>
            </a:r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Cychwyn</a:t>
            </a:r>
            <a:endParaRPr lang="en-GB" sz="1100" b="1" dirty="0">
              <a:solidFill>
                <a:srgbClr val="2F33EC"/>
              </a:solidFill>
              <a:latin typeface="Zilla Slab SemiBold" pitchFamily="2" charset="0"/>
              <a:ea typeface="Zilla Slab Semi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504045"/>
      </p:ext>
    </p:extLst>
  </p:cSld>
  <p:clrMapOvr>
    <a:masterClrMapping/>
  </p:clrMapOvr>
  <p:transition spd="med"/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1560" y="980728"/>
            <a:ext cx="2952328" cy="3970318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 rtl="0"/>
            <a:r>
              <a:rPr lang="cy" sz="3600" b="1" i="0" u="none" baseline="0">
                <a:solidFill>
                  <a:schemeClr val="bg1"/>
                </a:solidFill>
                <a:latin typeface="Zilla Slab" pitchFamily="2" charset="0"/>
                <a:ea typeface="Zilla Slab" pitchFamily="2" charset="0"/>
                <a:cs typeface="Zilla Slab" pitchFamily="2" charset="0"/>
                <a:sym typeface="Zilla Slab" pitchFamily="2" charset="0"/>
              </a:rPr>
              <a:t>Beth pe baech yn ymweld â hen dŷ ac yn dod o hyd i ddrws cudd?</a:t>
            </a:r>
            <a:endParaRPr lang="cy" sz="3600" b="1" dirty="0">
              <a:solidFill>
                <a:schemeClr val="bg1"/>
              </a:solidFill>
              <a:latin typeface="Zilla Slab" pitchFamily="2" charset="0"/>
              <a:ea typeface="Zilla Slab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6324024"/>
            <a:ext cx="1691680" cy="533975"/>
          </a:xfrm>
          <a:prstGeom prst="rect">
            <a:avLst/>
          </a:prstGeom>
        </p:spPr>
      </p:pic>
      <p:pic>
        <p:nvPicPr>
          <p:cNvPr id="9" name="Picture 8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5951" y="148959"/>
            <a:ext cx="1133954" cy="68281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A164101-D6BC-4D61-B549-CA65C5774712}"/>
              </a:ext>
            </a:extLst>
          </p:cNvPr>
          <p:cNvSpPr txBox="1"/>
          <p:nvPr/>
        </p:nvSpPr>
        <p:spPr>
          <a:xfrm>
            <a:off x="8046166" y="218917"/>
            <a:ext cx="918322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Yn</a:t>
            </a:r>
            <a:r>
              <a:rPr lang="en-GB" sz="1100" b="1" dirty="0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 </a:t>
            </a:r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ôl</a:t>
            </a:r>
            <a:r>
              <a:rPr lang="en-GB" sz="1100" b="1" dirty="0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 </a:t>
            </a:r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i’r</a:t>
            </a:r>
            <a:r>
              <a:rPr lang="en-GB" sz="1100" b="1" dirty="0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 </a:t>
            </a:r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Cychwyn</a:t>
            </a:r>
            <a:endParaRPr lang="en-GB" sz="1100" b="1" dirty="0">
              <a:solidFill>
                <a:srgbClr val="2F33EC"/>
              </a:solidFill>
              <a:latin typeface="Zilla Slab SemiBold" pitchFamily="2" charset="0"/>
              <a:ea typeface="Zilla Slab Semi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7688056"/>
      </p:ext>
    </p:extLst>
  </p:cSld>
  <p:clrMapOvr>
    <a:masterClrMapping/>
  </p:clrMapOvr>
  <p:transition spd="med"/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5536" y="4437112"/>
            <a:ext cx="8352928" cy="1754326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 rtl="0"/>
            <a:r>
              <a:rPr lang="cy" sz="3600" b="1" i="0" u="none" baseline="0">
                <a:solidFill>
                  <a:schemeClr val="bg1"/>
                </a:solidFill>
                <a:latin typeface="Zilla Slab" pitchFamily="2" charset="0"/>
                <a:ea typeface="Zilla Slab" pitchFamily="2" charset="0"/>
                <a:cs typeface="Zilla Slab" pitchFamily="2" charset="0"/>
                <a:sym typeface="Zilla Slab" pitchFamily="2" charset="0"/>
              </a:rPr>
              <a:t>Beth pe baech yn teithio i ganol coedwig ac yn dod o hyd i ogof gudd o dan y ddaear?</a:t>
            </a:r>
            <a:endParaRPr lang="cy" sz="3600" b="1" dirty="0">
              <a:solidFill>
                <a:schemeClr val="bg1"/>
              </a:solidFill>
              <a:latin typeface="Zilla Slab" pitchFamily="2" charset="0"/>
              <a:ea typeface="Zilla Slab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6324024"/>
            <a:ext cx="1691680" cy="533975"/>
          </a:xfrm>
          <a:prstGeom prst="rect">
            <a:avLst/>
          </a:prstGeom>
        </p:spPr>
      </p:pic>
      <p:pic>
        <p:nvPicPr>
          <p:cNvPr id="9" name="Picture 8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5951" y="148959"/>
            <a:ext cx="1133954" cy="68281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9A36C70-3085-42D4-9D3E-9E6023FA32B9}"/>
              </a:ext>
            </a:extLst>
          </p:cNvPr>
          <p:cNvSpPr txBox="1"/>
          <p:nvPr/>
        </p:nvSpPr>
        <p:spPr>
          <a:xfrm>
            <a:off x="8046166" y="218917"/>
            <a:ext cx="918322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Yn</a:t>
            </a:r>
            <a:r>
              <a:rPr lang="en-GB" sz="1100" b="1" dirty="0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 </a:t>
            </a:r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ôl</a:t>
            </a:r>
            <a:r>
              <a:rPr lang="en-GB" sz="1100" b="1" dirty="0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 </a:t>
            </a:r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i’r</a:t>
            </a:r>
            <a:r>
              <a:rPr lang="en-GB" sz="1100" b="1" dirty="0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 </a:t>
            </a:r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Cychwyn</a:t>
            </a:r>
            <a:endParaRPr lang="en-GB" sz="1100" b="1" dirty="0">
              <a:solidFill>
                <a:srgbClr val="2F33EC"/>
              </a:solidFill>
              <a:latin typeface="Zilla Slab SemiBold" pitchFamily="2" charset="0"/>
              <a:ea typeface="Zilla Slab Semi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7178593"/>
      </p:ext>
    </p:extLst>
  </p:cSld>
  <p:clrMapOvr>
    <a:masterClrMapping/>
  </p:clrMapOvr>
  <p:transition spd="med"/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0000" y="488453"/>
            <a:ext cx="69522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cy" sz="3200" b="1" i="0" u="none" baseline="0">
                <a:solidFill>
                  <a:srgbClr val="1B16F9"/>
                </a:solidFill>
                <a:latin typeface="Zilla Slab" pitchFamily="2" charset="0"/>
                <a:ea typeface="Zilla Slab" pitchFamily="2" charset="0"/>
                <a:cs typeface="Zilla Slab" pitchFamily="2" charset="0"/>
                <a:sym typeface="Zilla Slab" pitchFamily="2" charset="0"/>
              </a:rPr>
              <a:t>Beth pe bai eich ffrindiau yn gofyn i chi eu harwain ar gyrch i archwilio cadwyn o fynyddoedd heb ei darganfod?</a:t>
            </a:r>
            <a:endParaRPr lang="cy" sz="3200" b="1" dirty="0">
              <a:solidFill>
                <a:srgbClr val="1B16F9"/>
              </a:solidFill>
              <a:latin typeface="Zilla Slab" pitchFamily="2" charset="0"/>
              <a:ea typeface="Zilla Slab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6324024"/>
            <a:ext cx="1691680" cy="533975"/>
          </a:xfrm>
          <a:prstGeom prst="rect">
            <a:avLst/>
          </a:prstGeom>
        </p:spPr>
      </p:pic>
      <p:pic>
        <p:nvPicPr>
          <p:cNvPr id="9" name="Picture 8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5951" y="148959"/>
            <a:ext cx="1133954" cy="68281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9012E48-57C2-49D7-A4FB-D35771D053B3}"/>
              </a:ext>
            </a:extLst>
          </p:cNvPr>
          <p:cNvSpPr txBox="1"/>
          <p:nvPr/>
        </p:nvSpPr>
        <p:spPr>
          <a:xfrm>
            <a:off x="8046166" y="218917"/>
            <a:ext cx="918322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Yn</a:t>
            </a:r>
            <a:r>
              <a:rPr lang="en-GB" sz="1100" b="1" dirty="0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 </a:t>
            </a:r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ôl</a:t>
            </a:r>
            <a:r>
              <a:rPr lang="en-GB" sz="1100" b="1" dirty="0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 </a:t>
            </a:r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i’r</a:t>
            </a:r>
            <a:r>
              <a:rPr lang="en-GB" sz="1100" b="1" dirty="0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 </a:t>
            </a:r>
            <a:r>
              <a:rPr lang="en-GB" sz="1100" b="1" dirty="0" err="1">
                <a:solidFill>
                  <a:srgbClr val="2F33EC"/>
                </a:solidFill>
                <a:effectLst/>
                <a:latin typeface="Zilla Slab SemiBold" pitchFamily="2" charset="0"/>
                <a:ea typeface="Zilla Slab SemiBold" pitchFamily="2" charset="0"/>
                <a:hlinkClick r:id="rId5" action="ppaction://hlinksldjump"/>
              </a:rPr>
              <a:t>Cychwyn</a:t>
            </a:r>
            <a:endParaRPr lang="en-GB" sz="1100" b="1" dirty="0">
              <a:solidFill>
                <a:srgbClr val="2F33EC"/>
              </a:solidFill>
              <a:latin typeface="Zilla Slab SemiBold" pitchFamily="2" charset="0"/>
              <a:ea typeface="Zilla Slab Semi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3317246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1552</TotalTime>
  <Words>3847</Words>
  <Application>Microsoft Office PowerPoint</Application>
  <PresentationFormat>On-screen Show (4:3)</PresentationFormat>
  <Paragraphs>552</Paragraphs>
  <Slides>126</Slides>
  <Notes>125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126</vt:i4>
      </vt:variant>
    </vt:vector>
  </HeadingPairs>
  <TitlesOfParts>
    <vt:vector size="131" baseType="lpstr">
      <vt:lpstr>Arial</vt:lpstr>
      <vt:lpstr>Calibri</vt:lpstr>
      <vt:lpstr>Zilla Slab</vt:lpstr>
      <vt:lpstr>Zilla Slab SemiBold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Southroyd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Alison</dc:creator>
  <cp:lastModifiedBy>Mike Gershon</cp:lastModifiedBy>
  <cp:revision>171</cp:revision>
  <dcterms:created xsi:type="dcterms:W3CDTF">2009-08-25T09:34:05Z</dcterms:created>
  <dcterms:modified xsi:type="dcterms:W3CDTF">2021-05-03T06:01:04Z</dcterms:modified>
</cp:coreProperties>
</file>