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ikbR2ira3W/kwoNklZrcl+R+I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820" y="-93763"/>
            <a:ext cx="12411636" cy="703963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3999" y="4651942"/>
            <a:ext cx="9144000" cy="948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b="1" i="0" lang="es-MX" sz="4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ANDRES ZAMBRANO</a:t>
            </a:r>
            <a:endParaRPr b="1" i="0" sz="4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3999" y="5600176"/>
            <a:ext cx="9144000" cy="588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CEO/ Fundador Compras Ecuador Co / GINTRACOM Logistics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0018" y="319980"/>
            <a:ext cx="5471959" cy="441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Texto&#10;&#10;Descripción generada automáticamente"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90" y="1912257"/>
            <a:ext cx="10506220" cy="303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59" y="-77525"/>
            <a:ext cx="12271513" cy="70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65976" y="2065544"/>
            <a:ext cx="13923945" cy="272691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/>
        </p:nvSpPr>
        <p:spPr>
          <a:xfrm>
            <a:off x="838196" y="2845622"/>
            <a:ext cx="10515600" cy="116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b="1" i="0" lang="es-MX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25 USD / 115.675 COP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56031" y="-77083"/>
            <a:ext cx="12308542" cy="700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-1"/>
            <a:ext cx="12192001" cy="257712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 txBox="1"/>
          <p:nvPr/>
        </p:nvSpPr>
        <p:spPr>
          <a:xfrm>
            <a:off x="1341354" y="681038"/>
            <a:ext cx="3009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</a:pPr>
            <a:r>
              <a:rPr b="1" i="0" lang="es-MX" sz="4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Ventajas </a:t>
            </a:r>
            <a:endParaRPr/>
          </a:p>
        </p:txBody>
      </p:sp>
      <p:sp>
        <p:nvSpPr>
          <p:cNvPr id="186" name="Google Shape;186;p12"/>
          <p:cNvSpPr txBox="1"/>
          <p:nvPr/>
        </p:nvSpPr>
        <p:spPr>
          <a:xfrm>
            <a:off x="1998785" y="2478158"/>
            <a:ext cx="3513054" cy="275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Moneda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Ticket promedio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Oportunidad </a:t>
            </a:r>
            <a:r>
              <a:rPr b="0" i="0" lang="es-MX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🤝</a:t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Seguridad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Resultados </a:t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8538" y="-149782"/>
            <a:ext cx="3258943" cy="262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192" name="Google Shape;1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4107" y="0"/>
            <a:ext cx="2567893" cy="258860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 txBox="1"/>
          <p:nvPr/>
        </p:nvSpPr>
        <p:spPr>
          <a:xfrm>
            <a:off x="6957647" y="1195754"/>
            <a:ext cx="3188677" cy="791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b="1" i="0" lang="es-MX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meses</a:t>
            </a:r>
            <a:endParaRPr/>
          </a:p>
        </p:txBody>
      </p:sp>
      <p:pic>
        <p:nvPicPr>
          <p:cNvPr descr="Interfaz de usuario gráfica, Texto, Aplicación, Chat o mensaje de texto&#10;&#10;Descripción generada automáticamente" id="194" name="Google Shape;194;p13"/>
          <p:cNvPicPr preferRelativeResize="0"/>
          <p:nvPr/>
        </p:nvPicPr>
        <p:blipFill rotWithShape="1">
          <a:blip r:embed="rId4">
            <a:alphaModFix/>
          </a:blip>
          <a:srcRect b="64734" l="0" r="0" t="0"/>
          <a:stretch/>
        </p:blipFill>
        <p:spPr>
          <a:xfrm>
            <a:off x="-10766" y="0"/>
            <a:ext cx="12001500" cy="2418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z de usuario gráfica, Texto, Aplicación, Chat o mensaje de texto&#10;&#10;Descripción generada automáticamente" id="195" name="Google Shape;195;p13"/>
          <p:cNvPicPr preferRelativeResize="0"/>
          <p:nvPr/>
        </p:nvPicPr>
        <p:blipFill rotWithShape="1">
          <a:blip r:embed="rId5">
            <a:alphaModFix/>
          </a:blip>
          <a:srcRect b="35266" l="0" r="0" t="35266"/>
          <a:stretch/>
        </p:blipFill>
        <p:spPr>
          <a:xfrm>
            <a:off x="-24018" y="2418522"/>
            <a:ext cx="12001500" cy="2020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 con confianza baja" id="196" name="Google Shape;196;p13"/>
          <p:cNvPicPr preferRelativeResize="0"/>
          <p:nvPr/>
        </p:nvPicPr>
        <p:blipFill rotWithShape="1">
          <a:blip r:embed="rId6">
            <a:alphaModFix/>
          </a:blip>
          <a:srcRect b="0" l="0" r="0" t="64734"/>
          <a:stretch/>
        </p:blipFill>
        <p:spPr>
          <a:xfrm>
            <a:off x="-24018" y="4439478"/>
            <a:ext cx="12001500" cy="2418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201" name="Google Shape;2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1047750"/>
            <a:ext cx="47244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02" name="Google Shape;2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728571" y="3037915"/>
            <a:ext cx="5457141" cy="581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03" name="Google Shape;2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2440" y="-1857375"/>
            <a:ext cx="5457141" cy="5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a, Esquemático&#10;&#10;Descripción generada automáticamente con confianza media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64784"/>
            <a:ext cx="12610679" cy="718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2955" y="609600"/>
            <a:ext cx="3280306" cy="116943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7699267" y="1488488"/>
            <a:ext cx="3055634" cy="771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r>
              <a:rPr b="1" i="0" lang="es-MX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Digitales </a:t>
            </a:r>
            <a:endParaRPr b="1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442635" y="2541201"/>
            <a:ext cx="3454830" cy="3135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Grandes capitales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Operación fisica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Inventario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Márgenes de utilidad pequeños (20/30%)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Dar crédito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Retornos demorados 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7641956" y="2409950"/>
            <a:ext cx="4103176" cy="4167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Puedes arrancar con 100 USD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Puedes arrancar desde tu casa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necesitas inventario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margen lo pones tú, no el mercado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pago es contraentrega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Tu retorno es rápido 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118462" y="856027"/>
            <a:ext cx="4103176" cy="732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b="1" i="0" lang="es-MX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1051520" y="1655274"/>
            <a:ext cx="4103176" cy="522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r>
              <a:rPr b="1" i="0" lang="es-MX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Tradicionales</a:t>
            </a:r>
            <a:endParaRPr b="1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3234" y="609600"/>
            <a:ext cx="3280306" cy="116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448741" y="856027"/>
            <a:ext cx="4103176" cy="732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b="1" i="0" lang="es-MX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  <a:endParaRPr/>
          </a:p>
        </p:txBody>
      </p:sp>
      <p:pic>
        <p:nvPicPr>
          <p:cNvPr descr="Una caricatura de una persona&#10;&#10;Descripción generada automáticamente con confianza media"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1421" y="4680723"/>
            <a:ext cx="634065" cy="692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Icono&#10;&#10;Descripción generada automáticamente" id="102" name="Google Shape;102;p2"/>
          <p:cNvPicPr preferRelativeResize="0"/>
          <p:nvPr/>
        </p:nvPicPr>
        <p:blipFill rotWithShape="1">
          <a:blip r:embed="rId6">
            <a:alphaModFix/>
          </a:blip>
          <a:srcRect b="19005" l="29573" r="31172" t="20653"/>
          <a:stretch/>
        </p:blipFill>
        <p:spPr>
          <a:xfrm>
            <a:off x="10501484" y="1345756"/>
            <a:ext cx="863958" cy="91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56031" y="-77083"/>
            <a:ext cx="12308542" cy="700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-1"/>
            <a:ext cx="12192001" cy="2577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251284" y="914400"/>
            <a:ext cx="7507254" cy="759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i="0" lang="es-MX" sz="4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Diversificar en E-commerce  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1251284" y="3594283"/>
            <a:ext cx="7134726" cy="2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Abrir otros nichos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Crear marcas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Expandirse a otros paises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s-MX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Vender en monedas sólidas 📖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8538" y="-149782"/>
            <a:ext cx="3258943" cy="262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7404" y="2250308"/>
            <a:ext cx="1001061" cy="102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10627" y="2236080"/>
            <a:ext cx="1001061" cy="102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03850" y="2208890"/>
            <a:ext cx="1001061" cy="1027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56031" y="-77083"/>
            <a:ext cx="12308542" cy="700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-1"/>
            <a:ext cx="12192001" cy="257712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1219200" y="625781"/>
            <a:ext cx="792033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</a:pPr>
            <a:r>
              <a:rPr b="1" i="0" lang="es-MX" sz="4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Estudiar y especializarse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1406769" y="2511019"/>
            <a:ext cx="9947030" cy="3122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Entender el negocio </a:t>
            </a:r>
            <a:r>
              <a:rPr b="0" i="0" lang="es-MX" sz="2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🏛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Entender el proceso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Costear bien los productos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Tener mentorías / Invertir en conocimiento de valor  </a:t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Rodearse de personas con los mismos objetivos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Hacer COMUNIDAD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8538" y="-149782"/>
            <a:ext cx="3258943" cy="2627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124" name="Google Shape;12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5744" y="4918170"/>
            <a:ext cx="1216130" cy="85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27490" y="-189656"/>
            <a:ext cx="12446980" cy="704765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838200" y="2268537"/>
            <a:ext cx="10515600" cy="1831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</a:pPr>
            <a:r>
              <a:rPr b="1" i="0" lang="es-MX" sz="6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 NOS FUIMOS PA´ ECUADOR</a:t>
            </a:r>
            <a:endParaRPr b="1" i="0" sz="6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4216400" y="4552156"/>
            <a:ext cx="111125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0" i="0" lang="es-MX" sz="6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💪</a:t>
            </a:r>
            <a:endParaRPr/>
          </a:p>
        </p:txBody>
      </p:sp>
      <p:pic>
        <p:nvPicPr>
          <p:cNvPr descr="Logotipo&#10;&#10;Descripción generada automáticamente"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1650" y="4241801"/>
            <a:ext cx="2705100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33840" y="-93963"/>
            <a:ext cx="12446980" cy="704765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838200" y="2019300"/>
            <a:ext cx="10515600" cy="1819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</a:pPr>
            <a:r>
              <a:rPr b="1" i="0" lang="es-MX" sz="6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LOGÍSTICA RESPONSABLE</a:t>
            </a:r>
            <a:endParaRPr b="1" i="0" sz="6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4119730" y="4293394"/>
            <a:ext cx="5695950" cy="59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i="0" lang="es-MX" sz="6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– 🚚 – 📦 – 🔧</a:t>
            </a:r>
            <a:endParaRPr/>
          </a:p>
        </p:txBody>
      </p:sp>
      <p:pic>
        <p:nvPicPr>
          <p:cNvPr descr="Imagen que contiene Logotipo&#10;&#10;Descripción generada automáticamente"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0701" y="4020343"/>
            <a:ext cx="1660488" cy="113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56031" y="-77083"/>
            <a:ext cx="12308542" cy="700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-1"/>
            <a:ext cx="12192001" cy="257712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1244600" y="872724"/>
            <a:ext cx="5549900" cy="847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</a:pPr>
            <a:r>
              <a:rPr b="1" i="0" lang="es-MX" sz="4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AUTOMATIZACIÓN</a:t>
            </a:r>
            <a:endParaRPr b="1" i="0" sz="4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1689100" y="2478158"/>
            <a:ext cx="6223000" cy="32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Herramientas tecnólogicas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Control de procesos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Data y Toma de decisiones</a:t>
            </a:r>
            <a:endParaRPr/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8538" y="-149782"/>
            <a:ext cx="3258943" cy="2627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Icono&#10;&#10;Descripción generada automáticamente" id="150" name="Google Shape;15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0880" y="3484143"/>
            <a:ext cx="1078531" cy="879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59" y="-77525"/>
            <a:ext cx="12271513" cy="70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65976" y="2065544"/>
            <a:ext cx="13923945" cy="272691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838196" y="2845622"/>
            <a:ext cx="10515600" cy="116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b="1" i="0" lang="es-MX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E-commerce rompiendo fronteras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56031" y="-77083"/>
            <a:ext cx="12308542" cy="700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-1"/>
            <a:ext cx="12192001" cy="257712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/>
          <p:nvPr/>
        </p:nvSpPr>
        <p:spPr>
          <a:xfrm>
            <a:off x="1295400" y="625781"/>
            <a:ext cx="283698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</a:pPr>
            <a:r>
              <a:rPr b="1" i="0" lang="es-MX" sz="4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Ventajas </a:t>
            </a:r>
            <a:endParaRPr/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8538" y="-149782"/>
            <a:ext cx="3258943" cy="262794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1998785" y="2478158"/>
            <a:ext cx="3513054" cy="275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Moneda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s-MX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Ticket promedio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2022-10-07T18:46:24Z</dcterms:created>
  <dc:creator>DENISE LUCIA MERA REVELO</dc:creator>
</cp:coreProperties>
</file>