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27"/>
  </p:notesMasterIdLst>
  <p:sldIdLst>
    <p:sldId id="256" r:id="rId2"/>
    <p:sldId id="284" r:id="rId3"/>
    <p:sldId id="285" r:id="rId4"/>
    <p:sldId id="286" r:id="rId5"/>
    <p:sldId id="287" r:id="rId6"/>
    <p:sldId id="289" r:id="rId7"/>
    <p:sldId id="290" r:id="rId8"/>
    <p:sldId id="291" r:id="rId9"/>
    <p:sldId id="292" r:id="rId10"/>
    <p:sldId id="293" r:id="rId11"/>
    <p:sldId id="294" r:id="rId12"/>
    <p:sldId id="288" r:id="rId13"/>
    <p:sldId id="295" r:id="rId14"/>
    <p:sldId id="296" r:id="rId15"/>
    <p:sldId id="297" r:id="rId16"/>
    <p:sldId id="298" r:id="rId17"/>
    <p:sldId id="300" r:id="rId18"/>
    <p:sldId id="301" r:id="rId19"/>
    <p:sldId id="302" r:id="rId20"/>
    <p:sldId id="299" r:id="rId21"/>
    <p:sldId id="303" r:id="rId22"/>
    <p:sldId id="304" r:id="rId23"/>
    <p:sldId id="305" r:id="rId24"/>
    <p:sldId id="306" r:id="rId25"/>
    <p:sldId id="307" r:id="rId26"/>
  </p:sldIdLst>
  <p:sldSz cx="9144000" cy="6858000" type="screen4x3"/>
  <p:notesSz cx="6858000" cy="9144000"/>
  <p:embeddedFontLst>
    <p:embeddedFont>
      <p:font typeface="Raleway" charset="0"/>
      <p:regular r:id="rId28"/>
      <p:bold r:id="rId29"/>
      <p:italic r:id="rId30"/>
      <p:boldItalic r:id="rId31"/>
    </p:embeddedFont>
    <p:embeddedFont>
      <p:font typeface="Lato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3E4CEDF1-33D5-4469-BF3A-26D0EEE2AAF3}">
  <a:tblStyle styleId="{3E4CEDF1-33D5-4469-BF3A-26D0EEE2AAF3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721425" y="3785246"/>
            <a:ext cx="52166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5938246" y="3377550"/>
            <a:ext cx="721800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659860" y="3377550"/>
            <a:ext cx="721800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-1" y="3377550"/>
            <a:ext cx="7218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21424" y="3377550"/>
            <a:ext cx="5216699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9144000" cy="53238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3047703" y="5323800"/>
            <a:ext cx="3047700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6096270" y="5323800"/>
            <a:ext cx="3047700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" y="5323800"/>
            <a:ext cx="30477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710425" y="2882400"/>
            <a:ext cx="5723699" cy="1093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defRPr i="1"/>
            </a:lvl1pPr>
            <a:lvl2pPr lvl="1" algn="ctr" rtl="0">
              <a:spcBef>
                <a:spcPts val="0"/>
              </a:spcBef>
              <a:defRPr i="1"/>
            </a:lvl2pPr>
            <a:lvl3pPr lvl="2" algn="ctr" rtl="0">
              <a:spcBef>
                <a:spcPts val="0"/>
              </a:spcBef>
              <a:defRPr i="1"/>
            </a:lvl3pPr>
            <a:lvl4pPr lvl="3" algn="ctr" rtl="0">
              <a:spcBef>
                <a:spcPts val="0"/>
              </a:spcBef>
              <a:defRPr i="1"/>
            </a:lvl4pPr>
            <a:lvl5pPr lvl="4" algn="ctr" rtl="0">
              <a:spcBef>
                <a:spcPts val="0"/>
              </a:spcBef>
              <a:defRPr i="1"/>
            </a:lvl5pPr>
            <a:lvl6pPr lvl="5" algn="ctr" rtl="0">
              <a:spcBef>
                <a:spcPts val="0"/>
              </a:spcBef>
              <a:defRPr i="1"/>
            </a:lvl6pPr>
            <a:lvl7pPr lvl="6" algn="ctr" rtl="0">
              <a:spcBef>
                <a:spcPts val="0"/>
              </a:spcBef>
              <a:defRPr i="1"/>
            </a:lvl7pPr>
            <a:lvl8pPr lvl="7" algn="ctr" rtl="0">
              <a:spcBef>
                <a:spcPts val="0"/>
              </a:spcBef>
              <a:defRPr i="1"/>
            </a:lvl8pPr>
            <a:lvl9pPr lvl="8" algn="ctr">
              <a:spcBef>
                <a:spcPts val="0"/>
              </a:spcBef>
              <a:defRPr i="1"/>
            </a:lvl9pPr>
          </a:lstStyle>
          <a:p>
            <a:endParaRPr/>
          </a:p>
        </p:txBody>
      </p:sp>
      <p:sp>
        <p:nvSpPr>
          <p:cNvPr id="23" name="Shape 23"/>
          <p:cNvSpPr txBox="1"/>
          <p:nvPr/>
        </p:nvSpPr>
        <p:spPr>
          <a:xfrm>
            <a:off x="3593400" y="1575225"/>
            <a:ext cx="1957200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9600" b="1">
                <a:solidFill>
                  <a:srgbClr val="97ABBC"/>
                </a:solidFill>
              </a:rPr>
              <a:t>“</a:t>
            </a:r>
          </a:p>
        </p:txBody>
      </p:sp>
      <p:sp>
        <p:nvSpPr>
          <p:cNvPr id="24" name="Shape 24"/>
          <p:cNvSpPr/>
          <p:nvPr/>
        </p:nvSpPr>
        <p:spPr>
          <a:xfrm>
            <a:off x="5723283" y="2132900"/>
            <a:ext cx="1710300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7434176" y="2132900"/>
            <a:ext cx="1710300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2132900"/>
            <a:ext cx="17103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1710424" y="2132900"/>
            <a:ext cx="17103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893625" y="1600200"/>
            <a:ext cx="31368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219455" y="1600200"/>
            <a:ext cx="31368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lor background">
    <p:bg>
      <p:bgPr>
        <a:solidFill>
          <a:srgbClr val="2185C5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7356366" y="6755100"/>
            <a:ext cx="893699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8250311" y="6755100"/>
            <a:ext cx="893699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0" y="6755100"/>
            <a:ext cx="893699" cy="1028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893709" y="6755100"/>
            <a:ext cx="64626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677480"/>
              </a:buClr>
              <a:buSzPct val="100000"/>
              <a:buFont typeface="Lato"/>
              <a:buChar char="▷"/>
              <a:defRPr sz="30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480"/>
              </a:spcBef>
              <a:buClr>
                <a:srgbClr val="677480"/>
              </a:buClr>
              <a:buSzPct val="100000"/>
              <a:buFont typeface="Lato"/>
              <a:buChar char="○"/>
              <a:defRPr sz="24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480"/>
              </a:spcBef>
              <a:buClr>
                <a:srgbClr val="677480"/>
              </a:buClr>
              <a:buSzPct val="100000"/>
              <a:buFont typeface="Lato"/>
              <a:buChar char="■"/>
              <a:defRPr sz="24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buChar char="●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buChar char="○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buChar char="■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buChar char="●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buChar char="○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buChar char="■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6" r:id="rId6"/>
    <p:sldLayoutId id="2147483657" r:id="rId7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ctrTitle"/>
          </p:nvPr>
        </p:nvSpPr>
        <p:spPr>
          <a:xfrm>
            <a:off x="721425" y="3785246"/>
            <a:ext cx="5216699" cy="154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LA CLAVE PARA LOGRAR LO QUE TE PROPONGAS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 dirty="0" smtClean="0">
                <a:solidFill>
                  <a:srgbClr val="7ECEFD"/>
                </a:solidFill>
              </a:rPr>
              <a:t>3</a:t>
            </a:r>
            <a:r>
              <a:rPr lang="en" sz="7200" dirty="0" smtClean="0">
                <a:solidFill>
                  <a:srgbClr val="7ECEFD"/>
                </a:solidFill>
              </a:rPr>
              <a:t>.</a:t>
            </a:r>
            <a:endParaRPr lang="en" sz="7200" dirty="0">
              <a:solidFill>
                <a:srgbClr val="7ECEFD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CREENCIAS LIMITANTES</a:t>
            </a:r>
            <a:endParaRPr lang="en" dirty="0"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El dinero es difícil de ganar...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710425" y="2882400"/>
            <a:ext cx="5723699" cy="1093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s-MX" dirty="0" smtClean="0"/>
              <a:t>Las creencias </a:t>
            </a:r>
            <a:r>
              <a:rPr lang="es-MX" dirty="0" smtClean="0"/>
              <a:t>quedan latentes en nuestro cerebro, con el tiempo germinan y determinan la manera en que operamos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s-MX" dirty="0" smtClean="0"/>
              <a:t>Creencia: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“</a:t>
            </a:r>
            <a:r>
              <a:rPr lang="es-MX" dirty="0" smtClean="0"/>
              <a:t>Me mantengo sin dinero"</a:t>
            </a:r>
            <a:endParaRPr lang="en" dirty="0"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buNone/>
            </a:pPr>
            <a:r>
              <a:rPr lang="es-MX" dirty="0" smtClean="0"/>
              <a:t>Opero</a:t>
            </a:r>
            <a:r>
              <a:rPr lang="es-MX" dirty="0" smtClean="0"/>
              <a:t>:</a:t>
            </a:r>
          </a:p>
          <a:p>
            <a:pPr marL="457200" lvl="0" indent="-228600">
              <a:buNone/>
            </a:pPr>
            <a:endParaRPr lang="en" dirty="0"/>
          </a:p>
          <a:p>
            <a:pPr marL="457200" lvl="0" indent="-228600"/>
            <a:r>
              <a:rPr lang="es-MX" dirty="0" smtClean="0"/>
              <a:t>Auto </a:t>
            </a:r>
            <a:r>
              <a:rPr lang="es-MX" dirty="0" smtClean="0"/>
              <a:t>saboteándome</a:t>
            </a:r>
          </a:p>
          <a:p>
            <a:pPr marL="457200" lvl="0" indent="-228600"/>
            <a:r>
              <a:rPr lang="es-MX" dirty="0" smtClean="0"/>
              <a:t>Con dudas</a:t>
            </a:r>
          </a:p>
          <a:p>
            <a:pPr marL="457200" lvl="0" indent="-228600"/>
            <a:r>
              <a:rPr lang="es-MX" dirty="0" smtClean="0"/>
              <a:t>Contándome razones lógicas por las que no puedo </a:t>
            </a:r>
            <a:r>
              <a:rPr lang="es-MX" dirty="0" smtClean="0"/>
              <a:t>lograrlo</a:t>
            </a:r>
          </a:p>
          <a:p>
            <a:pPr marL="457200" lvl="0" indent="-2286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893700" y="3550"/>
            <a:ext cx="3232499" cy="31254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ctrTitle" idx="4294967295"/>
          </p:nvPr>
        </p:nvSpPr>
        <p:spPr>
          <a:xfrm>
            <a:off x="778224" y="3177925"/>
            <a:ext cx="8365776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 dirty="0" smtClean="0">
                <a:solidFill>
                  <a:srgbClr val="FFFFFF"/>
                </a:solidFill>
              </a:rPr>
              <a:t>Identifica creencia</a:t>
            </a:r>
            <a:endParaRPr lang="en" sz="7200" dirty="0">
              <a:solidFill>
                <a:srgbClr val="FFFFFF"/>
              </a:solidFill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4294967295"/>
          </p:nvPr>
        </p:nvSpPr>
        <p:spPr>
          <a:xfrm>
            <a:off x="778224" y="4929750"/>
            <a:ext cx="7610199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MX" sz="2400" dirty="0" smtClean="0">
                <a:solidFill>
                  <a:schemeClr val="lt1"/>
                </a:solidFill>
              </a:rPr>
              <a:t>… y decide si </a:t>
            </a:r>
            <a:r>
              <a:rPr lang="es-MX" sz="2400" dirty="0" smtClean="0">
                <a:solidFill>
                  <a:schemeClr val="lt1"/>
                </a:solidFill>
              </a:rPr>
              <a:t>la vas a instalar, mantener o eliminar.</a:t>
            </a:r>
            <a:endParaRPr lang="en" sz="2400" dirty="0">
              <a:solidFill>
                <a:schemeClr val="lt1"/>
              </a:solidFill>
            </a:endParaRPr>
          </a:p>
        </p:txBody>
      </p:sp>
      <p:grpSp>
        <p:nvGrpSpPr>
          <p:cNvPr id="2" name="Shape 119"/>
          <p:cNvGrpSpPr/>
          <p:nvPr/>
        </p:nvGrpSpPr>
        <p:grpSpPr>
          <a:xfrm>
            <a:off x="1392060" y="448354"/>
            <a:ext cx="2235783" cy="2235776"/>
            <a:chOff x="570875" y="4322250"/>
            <a:chExt cx="443300" cy="443325"/>
          </a:xfrm>
        </p:grpSpPr>
        <p:sp>
          <p:nvSpPr>
            <p:cNvPr id="120" name="Shape 120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 dirty="0">
                <a:solidFill>
                  <a:srgbClr val="7ECEFD"/>
                </a:solidFill>
              </a:rPr>
              <a:t>4</a:t>
            </a:r>
            <a:r>
              <a:rPr lang="en" sz="7200" dirty="0" smtClean="0">
                <a:solidFill>
                  <a:srgbClr val="7ECEFD"/>
                </a:solidFill>
              </a:rPr>
              <a:t>.</a:t>
            </a:r>
            <a:endParaRPr lang="en" sz="7200" dirty="0">
              <a:solidFill>
                <a:srgbClr val="7ECEFD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¿CÓMO DETECTO MIS CREENCIAS?</a:t>
            </a:r>
            <a:endParaRPr lang="en" dirty="0"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Todos tenemos creencias,</a:t>
            </a:r>
          </a:p>
          <a:p>
            <a:pPr lvl="0" rtl="0">
              <a:spcBef>
                <a:spcPts val="0"/>
              </a:spcBef>
              <a:buNone/>
            </a:pPr>
            <a:r>
              <a:rPr lang="es-MX" dirty="0" smtClean="0"/>
              <a:t>algunos las conocen… otros no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710425" y="2882400"/>
            <a:ext cx="5723699" cy="1093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Sé brutalmente honesto contigo mismo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Acciones para encontrarlas:</a:t>
            </a:r>
            <a:endParaRPr lang="en" dirty="0"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 smtClean="0"/>
              <a:t>Reflexiona por las noches  “¿Qué creencia me limita?”</a:t>
            </a:r>
          </a:p>
          <a:p>
            <a:pPr marL="457200" lvl="0" indent="-228600" rtl="0">
              <a:spcBef>
                <a:spcPts val="0"/>
              </a:spcBef>
              <a:buNone/>
            </a:pPr>
            <a:endParaRPr lang="en" dirty="0"/>
          </a:p>
          <a:p>
            <a:pPr marL="457200" lvl="0" indent="-228600" rtl="0">
              <a:spcBef>
                <a:spcPts val="0"/>
              </a:spcBef>
            </a:pPr>
            <a:r>
              <a:rPr lang="en" dirty="0" smtClean="0"/>
              <a:t>Atento durante el día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 dirty="0">
                <a:solidFill>
                  <a:srgbClr val="7ECEFD"/>
                </a:solidFill>
              </a:rPr>
              <a:t>5</a:t>
            </a:r>
            <a:r>
              <a:rPr lang="en" sz="7200" dirty="0" smtClean="0">
                <a:solidFill>
                  <a:srgbClr val="7ECEFD"/>
                </a:solidFill>
              </a:rPr>
              <a:t>.</a:t>
            </a:r>
            <a:endParaRPr lang="en" sz="7200" dirty="0">
              <a:solidFill>
                <a:srgbClr val="7ECEFD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¿CÓMO ENCUENTRO LAS CREENCIAS QUE NECESITO?</a:t>
            </a:r>
            <a:endParaRPr lang="en" dirty="0"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Yo quiero la creencia de Susana...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710425" y="2882400"/>
            <a:ext cx="5723699" cy="1093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s-MX" dirty="0" smtClean="0"/>
              <a:t>El punto es encontrar las creencias que les funcionan a otras personas e instalarlas en </a:t>
            </a:r>
            <a:r>
              <a:rPr lang="es-MX" dirty="0" smtClean="0"/>
              <a:t>ti</a:t>
            </a:r>
            <a:r>
              <a:rPr lang="en" dirty="0" smtClean="0"/>
              <a:t>.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Acciones para encontrarlas:</a:t>
            </a:r>
            <a:endParaRPr lang="en" dirty="0"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 smtClean="0"/>
              <a:t>Visualiza</a:t>
            </a:r>
          </a:p>
          <a:p>
            <a:pPr marL="457200" lvl="0" indent="-228600" rtl="0">
              <a:spcBef>
                <a:spcPts val="0"/>
              </a:spcBef>
              <a:buNone/>
            </a:pPr>
            <a:endParaRPr lang="en" dirty="0"/>
          </a:p>
          <a:p>
            <a:pPr marL="457200" lvl="0" indent="-228600" rtl="0">
              <a:spcBef>
                <a:spcPts val="0"/>
              </a:spcBef>
            </a:pPr>
            <a:r>
              <a:rPr lang="en" dirty="0" smtClean="0"/>
              <a:t>Tómate un café te genios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¿Qué vamos a ver?</a:t>
            </a:r>
            <a:endParaRPr lang="en" dirty="0"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893700" y="1831451"/>
            <a:ext cx="6462600" cy="397381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 smtClean="0"/>
              <a:t>¿Qué es una creencia?</a:t>
            </a:r>
          </a:p>
          <a:p>
            <a:pPr marL="457200" lvl="0" indent="-228600"/>
            <a:r>
              <a:rPr lang="es-MX" dirty="0" smtClean="0"/>
              <a:t>El poder de las creencias </a:t>
            </a:r>
            <a:endParaRPr lang="es-MX" dirty="0" smtClean="0"/>
          </a:p>
          <a:p>
            <a:pPr marL="457200" lvl="0" indent="-228600"/>
            <a:r>
              <a:rPr lang="es-MX" dirty="0" smtClean="0"/>
              <a:t>Creencias limitantes</a:t>
            </a:r>
            <a:endParaRPr lang="es-MX" dirty="0" smtClean="0"/>
          </a:p>
          <a:p>
            <a:pPr marL="457200" lvl="0" indent="-228600"/>
            <a:r>
              <a:rPr lang="es-MX" dirty="0" smtClean="0"/>
              <a:t>¿Cómo detecto mis creencias?</a:t>
            </a:r>
          </a:p>
          <a:p>
            <a:pPr marL="457200" lvl="0" indent="-228600"/>
            <a:r>
              <a:rPr lang="es-MX" dirty="0" smtClean="0"/>
              <a:t>¿Cómo encuentro las creencias que necesito?</a:t>
            </a:r>
          </a:p>
          <a:p>
            <a:pPr marL="457200" lvl="0" indent="-228600"/>
            <a:r>
              <a:rPr lang="es-MX" dirty="0" smtClean="0"/>
              <a:t>¿Cómo formo las creencias</a:t>
            </a:r>
            <a:r>
              <a:rPr lang="es-MX" dirty="0" smtClean="0"/>
              <a:t>?</a:t>
            </a:r>
            <a:endParaRPr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893700" y="3550"/>
            <a:ext cx="3232499" cy="31254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ctrTitle" idx="4294967295"/>
          </p:nvPr>
        </p:nvSpPr>
        <p:spPr>
          <a:xfrm>
            <a:off x="778225" y="3177925"/>
            <a:ext cx="66231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 dirty="0" smtClean="0">
                <a:solidFill>
                  <a:srgbClr val="FFFFFF"/>
                </a:solidFill>
              </a:rPr>
              <a:t>Copia y pega</a:t>
            </a:r>
            <a:endParaRPr lang="en" sz="7200" dirty="0">
              <a:solidFill>
                <a:srgbClr val="FFFFFF"/>
              </a:solidFill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4294967295"/>
          </p:nvPr>
        </p:nvSpPr>
        <p:spPr>
          <a:xfrm>
            <a:off x="778225" y="4929750"/>
            <a:ext cx="66231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chemeClr val="lt1"/>
                </a:solidFill>
              </a:rPr>
              <a:t>Esa creencia que le funciona a Juan... instálala en tu persona.</a:t>
            </a:r>
            <a:endParaRPr lang="en" sz="2400" dirty="0">
              <a:solidFill>
                <a:schemeClr val="lt1"/>
              </a:solidFill>
            </a:endParaRPr>
          </a:p>
        </p:txBody>
      </p:sp>
      <p:grpSp>
        <p:nvGrpSpPr>
          <p:cNvPr id="2" name="Shape 119"/>
          <p:cNvGrpSpPr/>
          <p:nvPr/>
        </p:nvGrpSpPr>
        <p:grpSpPr>
          <a:xfrm>
            <a:off x="1392060" y="448354"/>
            <a:ext cx="2235783" cy="2235776"/>
            <a:chOff x="570875" y="4322250"/>
            <a:chExt cx="443300" cy="443325"/>
          </a:xfrm>
        </p:grpSpPr>
        <p:sp>
          <p:nvSpPr>
            <p:cNvPr id="120" name="Shape 120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 dirty="0">
                <a:solidFill>
                  <a:srgbClr val="7ECEFD"/>
                </a:solidFill>
              </a:rPr>
              <a:t>6</a:t>
            </a:r>
            <a:r>
              <a:rPr lang="en" sz="7200" dirty="0" smtClean="0">
                <a:solidFill>
                  <a:srgbClr val="7ECEFD"/>
                </a:solidFill>
              </a:rPr>
              <a:t>.</a:t>
            </a:r>
            <a:endParaRPr lang="en" sz="7200" dirty="0">
              <a:solidFill>
                <a:srgbClr val="7ECEFD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¿CÓMO FORMO LAS CREENCIAS?</a:t>
            </a:r>
            <a:endParaRPr lang="en" dirty="0"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No es fácil... </a:t>
            </a:r>
            <a:r>
              <a:rPr lang="es-MX" dirty="0" smtClean="0"/>
              <a:t>es sencillo.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710425" y="2882400"/>
            <a:ext cx="5723699" cy="1093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Orden y constancia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Así las formas:</a:t>
            </a:r>
            <a:endParaRPr lang="en" dirty="0"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/>
            <a:r>
              <a:rPr lang="es-MX" dirty="0" smtClean="0"/>
              <a:t>Frases de </a:t>
            </a:r>
            <a:r>
              <a:rPr lang="es-MX" dirty="0" smtClean="0"/>
              <a:t>cambio</a:t>
            </a:r>
          </a:p>
          <a:p>
            <a:pPr marL="457200" lvl="0" indent="-228600"/>
            <a:endParaRPr lang="es-MX" dirty="0" smtClean="0"/>
          </a:p>
          <a:p>
            <a:pPr marL="457200" lvl="0" indent="-228600"/>
            <a:r>
              <a:rPr lang="es-MX" dirty="0" smtClean="0"/>
              <a:t>Anotando tu creencia tipo </a:t>
            </a:r>
            <a:r>
              <a:rPr lang="es-MX" dirty="0" smtClean="0"/>
              <a:t>plana</a:t>
            </a:r>
          </a:p>
          <a:p>
            <a:pPr marL="457200" lvl="0" indent="-228600"/>
            <a:endParaRPr lang="es-MX" dirty="0" smtClean="0"/>
          </a:p>
          <a:p>
            <a:pPr marL="457200" lvl="0" indent="-228600"/>
            <a:r>
              <a:rPr lang="es-MX" dirty="0" smtClean="0"/>
              <a:t>Actuando acorde a </a:t>
            </a:r>
            <a:r>
              <a:rPr lang="es-MX" dirty="0" smtClean="0"/>
              <a:t>ella</a:t>
            </a:r>
          </a:p>
          <a:p>
            <a:pPr marL="457200" lvl="0" indent="-228600"/>
            <a:endParaRPr lang="es-MX" dirty="0" smtClean="0"/>
          </a:p>
          <a:p>
            <a:pPr marL="457200" lvl="0" indent="-228600"/>
            <a:r>
              <a:rPr lang="es-MX" dirty="0" smtClean="0"/>
              <a:t>Celebrando cuando actúes apegado a ella, por ejemplo en la </a:t>
            </a:r>
            <a:r>
              <a:rPr lang="es-MX" dirty="0" smtClean="0"/>
              <a:t>noche</a:t>
            </a:r>
            <a:endParaRPr lang="es-MX" dirty="0" smtClean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893700" y="3550"/>
            <a:ext cx="3232499" cy="31254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ctrTitle" idx="4294967295"/>
          </p:nvPr>
        </p:nvSpPr>
        <p:spPr>
          <a:xfrm>
            <a:off x="778225" y="3177925"/>
            <a:ext cx="66231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 dirty="0" smtClean="0">
                <a:solidFill>
                  <a:srgbClr val="FFFFFF"/>
                </a:solidFill>
              </a:rPr>
              <a:t>Poco a poco</a:t>
            </a:r>
            <a:endParaRPr lang="en" sz="7200" dirty="0">
              <a:solidFill>
                <a:srgbClr val="FFFFFF"/>
              </a:solidFill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4294967295"/>
          </p:nvPr>
        </p:nvSpPr>
        <p:spPr>
          <a:xfrm>
            <a:off x="778225" y="4929750"/>
            <a:ext cx="66231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chemeClr val="lt1"/>
                </a:solidFill>
              </a:rPr>
              <a:t>Avanza y celebra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chemeClr val="lt1"/>
                </a:solidFill>
              </a:rPr>
              <a:t>Avanza y celebra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chemeClr val="lt1"/>
                </a:solidFill>
              </a:rPr>
              <a:t>Avanza y celebra...</a:t>
            </a:r>
            <a:endParaRPr lang="en" sz="2400" dirty="0">
              <a:solidFill>
                <a:schemeClr val="lt1"/>
              </a:solidFill>
            </a:endParaRPr>
          </a:p>
        </p:txBody>
      </p:sp>
      <p:grpSp>
        <p:nvGrpSpPr>
          <p:cNvPr id="2" name="Shape 119"/>
          <p:cNvGrpSpPr/>
          <p:nvPr/>
        </p:nvGrpSpPr>
        <p:grpSpPr>
          <a:xfrm>
            <a:off x="1392060" y="448354"/>
            <a:ext cx="2235783" cy="2235776"/>
            <a:chOff x="570875" y="4322250"/>
            <a:chExt cx="443300" cy="443325"/>
          </a:xfrm>
        </p:grpSpPr>
        <p:sp>
          <p:nvSpPr>
            <p:cNvPr id="120" name="Shape 120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ctrTitle" idx="4294967295"/>
          </p:nvPr>
        </p:nvSpPr>
        <p:spPr>
          <a:xfrm>
            <a:off x="916025" y="968125"/>
            <a:ext cx="55611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 dirty="0" smtClean="0">
                <a:solidFill>
                  <a:srgbClr val="7ECEFD"/>
                </a:solidFill>
              </a:rPr>
              <a:t>¡Felicidades!</a:t>
            </a:r>
            <a:endParaRPr lang="en" sz="6000" dirty="0">
              <a:solidFill>
                <a:srgbClr val="7ECEFD"/>
              </a:solidFill>
            </a:endParaRPr>
          </a:p>
        </p:txBody>
      </p:sp>
      <p:sp>
        <p:nvSpPr>
          <p:cNvPr id="294" name="Shape 294"/>
          <p:cNvSpPr txBox="1">
            <a:spLocks noGrp="1"/>
          </p:cNvSpPr>
          <p:nvPr>
            <p:ph type="subTitle" idx="4294967295"/>
          </p:nvPr>
        </p:nvSpPr>
        <p:spPr>
          <a:xfrm>
            <a:off x="916025" y="2338950"/>
            <a:ext cx="55611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 b="1" dirty="0" smtClean="0">
                <a:solidFill>
                  <a:srgbClr val="FFFFFF"/>
                </a:solidFill>
              </a:rPr>
              <a:t>¿Alguna pregunta?</a:t>
            </a:r>
            <a:endParaRPr lang="en" sz="4800" b="1" dirty="0">
              <a:solidFill>
                <a:srgbClr val="FFFFFF"/>
              </a:solidFill>
            </a:endParaRPr>
          </a:p>
        </p:txBody>
      </p:sp>
      <p:sp>
        <p:nvSpPr>
          <p:cNvPr id="295" name="Shape 295"/>
          <p:cNvSpPr txBox="1">
            <a:spLocks noGrp="1"/>
          </p:cNvSpPr>
          <p:nvPr>
            <p:ph type="body" idx="4294967295"/>
          </p:nvPr>
        </p:nvSpPr>
        <p:spPr>
          <a:xfrm>
            <a:off x="916025" y="3678675"/>
            <a:ext cx="5561100" cy="266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FFFFFF"/>
                </a:solidFill>
              </a:rPr>
              <a:t>Utiliza la sección de comentarios</a:t>
            </a:r>
          </a:p>
          <a:p>
            <a:pPr lvl="0" rtl="0">
              <a:spcBef>
                <a:spcPts val="0"/>
              </a:spcBef>
              <a:buNone/>
            </a:pPr>
            <a:r>
              <a:rPr lang="es-MX" sz="2400" dirty="0" smtClean="0">
                <a:solidFill>
                  <a:srgbClr val="FFFFFF"/>
                </a:solidFill>
              </a:rPr>
              <a:t>ó</a:t>
            </a:r>
            <a:endParaRPr lang="en" sz="2400" dirty="0" smtClean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FFFFFF"/>
                </a:solidFill>
              </a:rPr>
              <a:t>victor@clan5am.com </a:t>
            </a:r>
            <a:endParaRPr lang="en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 idx="4294967295"/>
          </p:nvPr>
        </p:nvSpPr>
        <p:spPr>
          <a:xfrm>
            <a:off x="916025" y="587125"/>
            <a:ext cx="55611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 dirty="0" smtClean="0">
                <a:solidFill>
                  <a:srgbClr val="7ECEFD"/>
                </a:solidFill>
              </a:rPr>
              <a:t>¡Hola!</a:t>
            </a:r>
            <a:endParaRPr lang="en" sz="6000" dirty="0">
              <a:solidFill>
                <a:srgbClr val="7ECEFD"/>
              </a:solidFill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subTitle" idx="4294967295"/>
          </p:nvPr>
        </p:nvSpPr>
        <p:spPr>
          <a:xfrm>
            <a:off x="916025" y="1957950"/>
            <a:ext cx="55611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 dirty="0" smtClean="0">
                <a:solidFill>
                  <a:srgbClr val="2185C5"/>
                </a:solidFill>
              </a:rPr>
              <a:t>Soy Víctor Suárez</a:t>
            </a:r>
            <a:endParaRPr lang="en" sz="4800" b="1" dirty="0">
              <a:solidFill>
                <a:srgbClr val="2185C5"/>
              </a:solidFill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4294967295"/>
          </p:nvPr>
        </p:nvSpPr>
        <p:spPr>
          <a:xfrm>
            <a:off x="916025" y="3297675"/>
            <a:ext cx="5561100" cy="266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/>
              <a:t>Yo te ayudaré a despertarte a las 5 am para que trabajes en tu persona y seas todo lo que puedes ser.</a:t>
            </a:r>
            <a:endParaRPr lang="en" sz="2400" dirty="0"/>
          </a:p>
          <a:p>
            <a:pPr lvl="0" rtl="0">
              <a:spcBef>
                <a:spcPts val="0"/>
              </a:spcBef>
              <a:buNone/>
            </a:pPr>
            <a:endParaRPr sz="2400" dirty="0"/>
          </a:p>
          <a:p>
            <a:pPr lvl="0" rtl="0">
              <a:spcBef>
                <a:spcPts val="0"/>
              </a:spcBef>
              <a:buNone/>
            </a:pPr>
            <a:r>
              <a:rPr lang="en" sz="2400" dirty="0" smtClean="0"/>
              <a:t>Puedes encontrarme en:</a:t>
            </a:r>
            <a:endParaRPr lang="en" sz="2400" dirty="0"/>
          </a:p>
          <a:p>
            <a:pPr lvl="0">
              <a:spcBef>
                <a:spcPts val="0"/>
              </a:spcBef>
              <a:buNone/>
            </a:pPr>
            <a:r>
              <a:rPr lang="en" sz="2400" dirty="0" smtClean="0"/>
              <a:t>@victorsuarez</a:t>
            </a:r>
          </a:p>
          <a:p>
            <a:pPr lvl="0">
              <a:spcBef>
                <a:spcPts val="0"/>
              </a:spcBef>
              <a:buNone/>
            </a:pPr>
            <a:r>
              <a:rPr lang="en" sz="2400" dirty="0" smtClean="0"/>
              <a:t>victor@clan5am.com</a:t>
            </a:r>
            <a:endParaRPr lang="en" sz="2400" dirty="0"/>
          </a:p>
        </p:txBody>
      </p:sp>
      <p:pic>
        <p:nvPicPr>
          <p:cNvPr id="6" name="5 Imagen" descr="PORTADA DE EBOOK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548680"/>
            <a:ext cx="2023316" cy="2118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 dirty="0">
                <a:solidFill>
                  <a:srgbClr val="7ECEFD"/>
                </a:solidFill>
              </a:rPr>
              <a:t>1.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¿QUÉ ES UNA CREENCIA?</a:t>
            </a:r>
            <a:endParaRPr lang="en" dirty="0"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s-MX" dirty="0" smtClean="0"/>
              <a:t>Es </a:t>
            </a:r>
            <a:r>
              <a:rPr lang="es-MX" dirty="0" smtClean="0"/>
              <a:t>un comando que determina tu forma de pensar, hablar y </a:t>
            </a:r>
            <a:r>
              <a:rPr lang="es-MX" dirty="0" smtClean="0"/>
              <a:t>actuar.</a:t>
            </a:r>
            <a:endParaRPr lang="en" dirty="0" smtClean="0"/>
          </a:p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115617" y="2882400"/>
            <a:ext cx="6984776" cy="1093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s-MX" dirty="0" smtClean="0"/>
              <a:t>Somos </a:t>
            </a:r>
            <a:r>
              <a:rPr lang="es-MX" dirty="0" smtClean="0"/>
              <a:t>robots húmedos programables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893625" y="2286000"/>
            <a:ext cx="3136800" cy="227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s-MX" b="1" dirty="0" smtClean="0"/>
              <a:t>• Absorbo </a:t>
            </a:r>
            <a:r>
              <a:rPr lang="es-MX" b="1" dirty="0" smtClean="0"/>
              <a:t>lo que </a:t>
            </a:r>
            <a:r>
              <a:rPr lang="es-MX" b="1" dirty="0" smtClean="0"/>
              <a:t>veo</a:t>
            </a:r>
          </a:p>
          <a:p>
            <a:pPr lvl="0">
              <a:buNone/>
            </a:pPr>
            <a:endParaRPr lang="es-MX" b="1" dirty="0" smtClean="0"/>
          </a:p>
          <a:p>
            <a:pPr lvl="0">
              <a:buNone/>
            </a:pPr>
            <a:endParaRPr lang="es-MX" b="1" dirty="0" smtClean="0"/>
          </a:p>
          <a:p>
            <a:pPr lvl="0">
              <a:buNone/>
            </a:pPr>
            <a:r>
              <a:rPr lang="es-MX" b="1" dirty="0" smtClean="0"/>
              <a:t>• Formo </a:t>
            </a:r>
            <a:r>
              <a:rPr lang="es-MX" b="1" dirty="0" smtClean="0"/>
              <a:t>mi </a:t>
            </a:r>
            <a:r>
              <a:rPr lang="es-MX" b="1" dirty="0" smtClean="0"/>
              <a:t>creencia</a:t>
            </a:r>
          </a:p>
          <a:p>
            <a:pPr lvl="0">
              <a:buNone/>
            </a:pPr>
            <a:endParaRPr lang="es-MX" b="1" dirty="0" smtClean="0"/>
          </a:p>
          <a:p>
            <a:pPr lvl="0">
              <a:buNone/>
            </a:pPr>
            <a:endParaRPr lang="es-MX" b="1" dirty="0" smtClean="0"/>
          </a:p>
          <a:p>
            <a:pPr lvl="0">
              <a:buNone/>
            </a:pPr>
            <a:r>
              <a:rPr lang="es-MX" b="1" dirty="0" smtClean="0"/>
              <a:t>• Opero</a:t>
            </a:r>
            <a:endParaRPr lang="en" dirty="0"/>
          </a:p>
        </p:txBody>
      </p:sp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893700" y="9604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Cuando eras un bebé... </a:t>
            </a:r>
            <a:br>
              <a:rPr lang="en" dirty="0" smtClean="0"/>
            </a:br>
            <a:endParaRPr lang="en" dirty="0"/>
          </a:p>
        </p:txBody>
      </p:sp>
      <p:sp>
        <p:nvSpPr>
          <p:cNvPr id="130" name="Shape 130"/>
          <p:cNvSpPr txBox="1">
            <a:spLocks noGrp="1"/>
          </p:cNvSpPr>
          <p:nvPr>
            <p:ph type="body" idx="2"/>
          </p:nvPr>
        </p:nvSpPr>
        <p:spPr>
          <a:xfrm>
            <a:off x="4219452" y="2286000"/>
            <a:ext cx="3136800" cy="227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s-MX" b="1" dirty="0" smtClean="0"/>
              <a:t>• He visto que mis papás toman agua</a:t>
            </a:r>
            <a:r>
              <a:rPr lang="es-MX" b="1" dirty="0" smtClean="0"/>
              <a:t>.</a:t>
            </a:r>
          </a:p>
          <a:p>
            <a:pPr lvl="0">
              <a:buNone/>
            </a:pPr>
            <a:endParaRPr lang="es-MX" b="1" dirty="0" smtClean="0"/>
          </a:p>
          <a:p>
            <a:pPr lvl="0">
              <a:buNone/>
            </a:pPr>
            <a:r>
              <a:rPr lang="es-MX" b="1" dirty="0" smtClean="0"/>
              <a:t>• Formulo la creencia de que tomar agua es bueno</a:t>
            </a:r>
            <a:r>
              <a:rPr lang="es-MX" b="1" dirty="0" smtClean="0"/>
              <a:t>.</a:t>
            </a:r>
          </a:p>
          <a:p>
            <a:pPr lvl="0">
              <a:buNone/>
            </a:pPr>
            <a:endParaRPr lang="es-MX" b="1" dirty="0" smtClean="0"/>
          </a:p>
          <a:p>
            <a:pPr lvl="0">
              <a:buNone/>
            </a:pPr>
            <a:r>
              <a:rPr lang="es-MX" b="1" dirty="0" smtClean="0"/>
              <a:t>• Opero sobre esa creencia haciendo lo necesario para tomar agua.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 dirty="0">
                <a:solidFill>
                  <a:srgbClr val="7ECEFD"/>
                </a:solidFill>
              </a:rPr>
              <a:t>2</a:t>
            </a:r>
            <a:r>
              <a:rPr lang="en" sz="7200" dirty="0" smtClean="0">
                <a:solidFill>
                  <a:srgbClr val="7ECEFD"/>
                </a:solidFill>
              </a:rPr>
              <a:t>.</a:t>
            </a:r>
            <a:endParaRPr lang="en" sz="7200" dirty="0">
              <a:solidFill>
                <a:srgbClr val="7ECEFD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EL PODER DE LAS CREENCIAS</a:t>
            </a:r>
            <a:endParaRPr lang="en" dirty="0"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s-MX" dirty="0" smtClean="0"/>
              <a:t>En la vida nos va como nos va por las decisiones que </a:t>
            </a:r>
            <a:r>
              <a:rPr lang="es-MX" dirty="0" smtClean="0"/>
              <a:t>tomamos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710425" y="2882400"/>
            <a:ext cx="5723699" cy="1093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s-MX" dirty="0" smtClean="0"/>
              <a:t>La clave está en aceptar que las creencias te programan y detectar si tienes positivas o </a:t>
            </a:r>
            <a:r>
              <a:rPr lang="es-MX" dirty="0" smtClean="0"/>
              <a:t>negativas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893700" y="3550"/>
            <a:ext cx="3232499" cy="31254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4294967295"/>
          </p:nvPr>
        </p:nvSpPr>
        <p:spPr>
          <a:xfrm>
            <a:off x="755576" y="3894768"/>
            <a:ext cx="6984776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MX" sz="3200" dirty="0" smtClean="0">
                <a:solidFill>
                  <a:schemeClr val="lt1"/>
                </a:solidFill>
              </a:rPr>
              <a:t>En mi mente existe un punto a donde quiero llegar y utilizaré todos </a:t>
            </a:r>
            <a:r>
              <a:rPr lang="es-MX" sz="3200" dirty="0" smtClean="0">
                <a:solidFill>
                  <a:schemeClr val="lt1"/>
                </a:solidFill>
              </a:rPr>
              <a:t>los recursos </a:t>
            </a:r>
            <a:r>
              <a:rPr lang="es-MX" sz="3200" dirty="0" smtClean="0">
                <a:solidFill>
                  <a:schemeClr val="lt1"/>
                </a:solidFill>
              </a:rPr>
              <a:t>para lograrlo.</a:t>
            </a:r>
            <a:endParaRPr lang="en" sz="3200" dirty="0">
              <a:solidFill>
                <a:schemeClr val="lt1"/>
              </a:solidFill>
            </a:endParaRPr>
          </a:p>
        </p:txBody>
      </p:sp>
      <p:grpSp>
        <p:nvGrpSpPr>
          <p:cNvPr id="10" name="Shape 329"/>
          <p:cNvGrpSpPr/>
          <p:nvPr/>
        </p:nvGrpSpPr>
        <p:grpSpPr>
          <a:xfrm>
            <a:off x="1331640" y="548680"/>
            <a:ext cx="2376264" cy="1944216"/>
            <a:chOff x="3918650" y="293075"/>
            <a:chExt cx="488500" cy="412775"/>
          </a:xfrm>
        </p:grpSpPr>
        <p:sp>
          <p:nvSpPr>
            <p:cNvPr id="11" name="Shape 330"/>
            <p:cNvSpPr/>
            <p:nvPr/>
          </p:nvSpPr>
          <p:spPr>
            <a:xfrm>
              <a:off x="4085350" y="293675"/>
              <a:ext cx="154500" cy="412175"/>
            </a:xfrm>
            <a:custGeom>
              <a:avLst/>
              <a:gdLst/>
              <a:ahLst/>
              <a:cxnLst/>
              <a:rect l="0" t="0" r="0" b="0"/>
              <a:pathLst>
                <a:path w="6180" h="16487" extrusionOk="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331"/>
            <p:cNvSpPr/>
            <p:nvPr/>
          </p:nvSpPr>
          <p:spPr>
            <a:xfrm>
              <a:off x="3918650" y="293075"/>
              <a:ext cx="153900" cy="407275"/>
            </a:xfrm>
            <a:custGeom>
              <a:avLst/>
              <a:gdLst/>
              <a:ahLst/>
              <a:cxnLst/>
              <a:rect l="0" t="0" r="0" b="0"/>
              <a:pathLst>
                <a:path w="6156" h="16291" extrusionOk="0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332"/>
            <p:cNvSpPr/>
            <p:nvPr/>
          </p:nvSpPr>
          <p:spPr>
            <a:xfrm>
              <a:off x="4253250" y="298550"/>
              <a:ext cx="153900" cy="406675"/>
            </a:xfrm>
            <a:custGeom>
              <a:avLst/>
              <a:gdLst/>
              <a:ahLst/>
              <a:cxnLst/>
              <a:rect l="0" t="0" r="0" b="0"/>
              <a:pathLst>
                <a:path w="6156" h="16267" extrusionOk="0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ton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448</Words>
  <Application>Microsoft Office PowerPoint</Application>
  <PresentationFormat>Presentación en pantalla (4:3)</PresentationFormat>
  <Paragraphs>89</Paragraphs>
  <Slides>25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Raleway</vt:lpstr>
      <vt:lpstr>Lato</vt:lpstr>
      <vt:lpstr>Antonio template</vt:lpstr>
      <vt:lpstr>LA CLAVE PARA LOGRAR LO QUE TE PROPONGAS</vt:lpstr>
      <vt:lpstr>¿Qué vamos a ver?</vt:lpstr>
      <vt:lpstr>¡Hola!</vt:lpstr>
      <vt:lpstr>1. ¿QUÉ ES UNA CREENCIA?</vt:lpstr>
      <vt:lpstr>Diapositiva 5</vt:lpstr>
      <vt:lpstr>Cuando eras un bebé...  </vt:lpstr>
      <vt:lpstr>2. EL PODER DE LAS CREENCIAS</vt:lpstr>
      <vt:lpstr>Diapositiva 8</vt:lpstr>
      <vt:lpstr>Diapositiva 9</vt:lpstr>
      <vt:lpstr>3. CREENCIAS LIMITANTES</vt:lpstr>
      <vt:lpstr>Diapositiva 11</vt:lpstr>
      <vt:lpstr>Creencia:  “Me mantengo sin dinero"</vt:lpstr>
      <vt:lpstr>Identifica creencia</vt:lpstr>
      <vt:lpstr>4. ¿CÓMO DETECTO MIS CREENCIAS?</vt:lpstr>
      <vt:lpstr>Diapositiva 15</vt:lpstr>
      <vt:lpstr>Acciones para encontrarlas:</vt:lpstr>
      <vt:lpstr>5. ¿CÓMO ENCUENTRO LAS CREENCIAS QUE NECESITO?</vt:lpstr>
      <vt:lpstr>Diapositiva 18</vt:lpstr>
      <vt:lpstr>Acciones para encontrarlas:</vt:lpstr>
      <vt:lpstr>Copia y pega</vt:lpstr>
      <vt:lpstr>6. ¿CÓMO FORMO LAS CREENCIAS?</vt:lpstr>
      <vt:lpstr>Diapositiva 22</vt:lpstr>
      <vt:lpstr>Así las formas:</vt:lpstr>
      <vt:lpstr>Poco a poco</vt:lpstr>
      <vt:lpstr>¡Felicidades!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Coach Víctor Suárez</dc:creator>
  <cp:lastModifiedBy>Víctor Suárez</cp:lastModifiedBy>
  <cp:revision>9</cp:revision>
  <dcterms:modified xsi:type="dcterms:W3CDTF">2017-08-24T15:37:42Z</dcterms:modified>
</cp:coreProperties>
</file>