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8" r:id="rId1"/>
  </p:sldMasterIdLst>
  <p:notesMasterIdLst>
    <p:notesMasterId r:id="rId6"/>
  </p:notesMasterIdLst>
  <p:sldIdLst>
    <p:sldId id="256" r:id="rId2"/>
    <p:sldId id="353" r:id="rId3"/>
    <p:sldId id="354" r:id="rId4"/>
    <p:sldId id="32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87226" autoAdjust="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outlineViewPr>
    <p:cViewPr>
      <p:scale>
        <a:sx n="33" d="100"/>
        <a:sy n="33" d="100"/>
      </p:scale>
      <p:origin x="0" y="-563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38273E-6367-4BED-A4D8-909F61F41E04}" type="datetimeFigureOut">
              <a:rPr lang="en-US" smtClean="0"/>
              <a:t>30-Nov-18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042361-7185-4F4F-B1A0-7BA429FFC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957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09D522A-F884-4D38-88F7-7D7CE26D3A93}" type="datetimeFigureOut">
              <a:rPr lang="en-US" smtClean="0"/>
              <a:t>30-Nov-18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0365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30-Nov-18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50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30-Nov-18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4830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30-Nov-18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230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30-Nov-18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6242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30-Nov-18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9309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30-Nov-18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4013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30-Nov-18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413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30-Nov-18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795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30-Nov-18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5464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30-Nov-18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7869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9D522A-F884-4D38-88F7-7D7CE26D3A93}" type="datetimeFigureOut">
              <a:rPr lang="en-US" smtClean="0"/>
              <a:t>30-Nov-18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781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Securing the Network 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Dr. Mohammad Adly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2305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Sections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28185" y="2241587"/>
            <a:ext cx="3743815" cy="4023360"/>
          </a:xfrm>
        </p:spPr>
        <p:txBody>
          <a:bodyPr>
            <a:normAutofit/>
          </a:bodyPr>
          <a:lstStyle/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/>
              <a:t>Public</a:t>
            </a:r>
          </a:p>
          <a:p>
            <a:pPr lvl="1" algn="justLow">
              <a:buFont typeface="Wingdings" panose="05000000000000000000" pitchFamily="2" charset="2"/>
              <a:buChar char="§"/>
            </a:pPr>
            <a:r>
              <a:rPr lang="en-US" sz="2000" dirty="0"/>
              <a:t>Internet</a:t>
            </a:r>
          </a:p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/>
              <a:t>Semi-public (DMZ)</a:t>
            </a:r>
          </a:p>
          <a:p>
            <a:pPr lvl="1" algn="justLow">
              <a:buFont typeface="Wingdings" panose="05000000000000000000" pitchFamily="2" charset="2"/>
              <a:buChar char="§"/>
            </a:pPr>
            <a:r>
              <a:rPr lang="en-US" sz="2000" dirty="0" smtClean="0"/>
              <a:t>Web server</a:t>
            </a:r>
          </a:p>
          <a:p>
            <a:pPr lvl="1" algn="justLow">
              <a:buFont typeface="Wingdings" panose="05000000000000000000" pitchFamily="2" charset="2"/>
              <a:buChar char="§"/>
            </a:pPr>
            <a:r>
              <a:rPr lang="en-US" sz="2000" dirty="0" smtClean="0"/>
              <a:t>Mail server</a:t>
            </a:r>
          </a:p>
          <a:p>
            <a:pPr lvl="1" algn="justLow">
              <a:buFont typeface="Wingdings" panose="05000000000000000000" pitchFamily="2" charset="2"/>
              <a:buChar char="§"/>
            </a:pPr>
            <a:r>
              <a:rPr lang="en-US" sz="2000" dirty="0" smtClean="0"/>
              <a:t>DNS </a:t>
            </a:r>
            <a:r>
              <a:rPr lang="en-US" sz="2000" dirty="0"/>
              <a:t>server</a:t>
            </a:r>
          </a:p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/>
              <a:t>Private</a:t>
            </a:r>
          </a:p>
          <a:p>
            <a:pPr lvl="1" algn="justLow">
              <a:buFont typeface="Wingdings" panose="05000000000000000000" pitchFamily="2" charset="2"/>
              <a:buChar char="§"/>
            </a:pPr>
            <a:r>
              <a:rPr lang="en-US" sz="2000" dirty="0"/>
              <a:t>Internal Systems</a:t>
            </a:r>
          </a:p>
          <a:p>
            <a:pPr algn="justLow">
              <a:buFont typeface="Wingdings" panose="05000000000000000000" pitchFamily="2" charset="2"/>
              <a:buChar char="§"/>
            </a:pPr>
            <a:endParaRPr lang="en-US" sz="2400" dirty="0"/>
          </a:p>
          <a:p>
            <a:pPr algn="justLow"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66606" y="2084832"/>
            <a:ext cx="7162641" cy="3903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8234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Defense in Depth DID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8185" y="2084831"/>
            <a:ext cx="4488398" cy="4250655"/>
          </a:xfrm>
        </p:spPr>
        <p:txBody>
          <a:bodyPr>
            <a:normAutofit/>
          </a:bodyPr>
          <a:lstStyle/>
          <a:p>
            <a:pPr lvl="1" algn="justLow">
              <a:buFont typeface="Wingdings" panose="05000000000000000000" pitchFamily="2" charset="2"/>
              <a:buChar char="§"/>
            </a:pPr>
            <a:r>
              <a:rPr lang="en-US" sz="2400" dirty="0"/>
              <a:t>Protect the firewall</a:t>
            </a:r>
          </a:p>
          <a:p>
            <a:pPr lvl="2" algn="justLow">
              <a:buFont typeface="Wingdings" panose="05000000000000000000" pitchFamily="2" charset="2"/>
              <a:buChar char="§"/>
            </a:pPr>
            <a:r>
              <a:rPr lang="en-US" sz="2000" dirty="0"/>
              <a:t>Border Router</a:t>
            </a:r>
          </a:p>
          <a:p>
            <a:pPr lvl="1" algn="justLow">
              <a:buFont typeface="Wingdings" panose="05000000000000000000" pitchFamily="2" charset="2"/>
              <a:buChar char="§"/>
            </a:pPr>
            <a:endParaRPr lang="en-US" sz="2400" dirty="0"/>
          </a:p>
          <a:p>
            <a:pPr lvl="1" algn="justLow">
              <a:buFont typeface="Wingdings" panose="05000000000000000000" pitchFamily="2" charset="2"/>
              <a:buChar char="§"/>
            </a:pPr>
            <a:r>
              <a:rPr lang="en-US" sz="2400" dirty="0"/>
              <a:t>Limit the visibility of traffic between systems</a:t>
            </a:r>
          </a:p>
          <a:p>
            <a:pPr lvl="2" algn="justLow">
              <a:buFont typeface="Wingdings" panose="05000000000000000000" pitchFamily="2" charset="2"/>
              <a:buChar char="§"/>
            </a:pPr>
            <a:r>
              <a:rPr lang="en-US" sz="2000" dirty="0"/>
              <a:t>If one of our systems is compromised, minimize the consequences as much as possible</a:t>
            </a:r>
          </a:p>
          <a:p>
            <a:pPr lvl="1" algn="justLow">
              <a:buFont typeface="Wingdings" panose="05000000000000000000" pitchFamily="2" charset="2"/>
              <a:buChar char="§"/>
            </a:pPr>
            <a:endParaRPr lang="en-US" sz="2400" dirty="0"/>
          </a:p>
          <a:p>
            <a:pPr algn="justLow"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 algn="justLow"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 algn="justLow"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 algn="justLow"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 algn="justLow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lvl="1" algn="justLow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algn="justLow">
              <a:buFont typeface="Wingdings" panose="05000000000000000000" pitchFamily="2" charset="2"/>
              <a:buChar char="§"/>
            </a:pPr>
            <a:endParaRPr lang="en-US" sz="2400" dirty="0"/>
          </a:p>
          <a:p>
            <a:pPr algn="justLow"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 algn="justLow">
              <a:buFont typeface="Wingdings" panose="05000000000000000000" pitchFamily="2" charset="2"/>
              <a:buChar char="§"/>
            </a:pPr>
            <a:endParaRPr lang="en-US" sz="2400" dirty="0"/>
          </a:p>
          <a:p>
            <a:pPr algn="justLow"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 marL="0" indent="0" algn="justLow">
              <a:buNone/>
            </a:pPr>
            <a:endParaRPr lang="en-US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5434" y="2084830"/>
            <a:ext cx="6031641" cy="3287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7742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Thank you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63925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TM02900720[[fn=Integral]]</Template>
  <TotalTime>8399</TotalTime>
  <Words>58</Words>
  <Application>Microsoft Office PowerPoint</Application>
  <PresentationFormat>Widescreen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Calibri</vt:lpstr>
      <vt:lpstr>Tw Cen MT</vt:lpstr>
      <vt:lpstr>Tw Cen MT Condensed</vt:lpstr>
      <vt:lpstr>Wingdings</vt:lpstr>
      <vt:lpstr>Wingdings 3</vt:lpstr>
      <vt:lpstr>Integral</vt:lpstr>
      <vt:lpstr>Securing the Network Design</vt:lpstr>
      <vt:lpstr>Network Sections</vt:lpstr>
      <vt:lpstr>Defense in Depth DID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Networks</dc:title>
  <dc:creator>Eng.Tarek EL Baz</dc:creator>
  <cp:lastModifiedBy>iti</cp:lastModifiedBy>
  <cp:revision>392</cp:revision>
  <dcterms:created xsi:type="dcterms:W3CDTF">2016-09-20T23:36:10Z</dcterms:created>
  <dcterms:modified xsi:type="dcterms:W3CDTF">2018-11-30T18:28:29Z</dcterms:modified>
</cp:coreProperties>
</file>