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6"/>
  </p:notesMasterIdLst>
  <p:sldIdLst>
    <p:sldId id="256" r:id="rId2"/>
    <p:sldId id="353" r:id="rId3"/>
    <p:sldId id="354" r:id="rId4"/>
    <p:sldId id="32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226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outlineViewPr>
    <p:cViewPr>
      <p:scale>
        <a:sx n="33" d="100"/>
        <a:sy n="33" d="100"/>
      </p:scale>
      <p:origin x="0" y="-56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30-Nov-18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Securing the Network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8185" y="2241587"/>
            <a:ext cx="3743815" cy="402336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Public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/>
              <a:t>Internet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Semi-public (DMZ)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Web server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Mail server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DNS </a:t>
            </a:r>
            <a:r>
              <a:rPr lang="en-US" sz="2000" dirty="0"/>
              <a:t>server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Private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/>
              <a:t>Internal Systems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6606" y="2084832"/>
            <a:ext cx="7162641" cy="3903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234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in Depth DID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5" y="2084831"/>
            <a:ext cx="4488398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Protect the firewall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Border Router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Limit the visibility of traffic between systems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If one of our systems is compromised, minimize the consequences as much as possible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5434" y="2084830"/>
            <a:ext cx="6031641" cy="3287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74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8399</TotalTime>
  <Words>58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Tw Cen MT</vt:lpstr>
      <vt:lpstr>Tw Cen MT Condensed</vt:lpstr>
      <vt:lpstr>Wingdings</vt:lpstr>
      <vt:lpstr>Wingdings 3</vt:lpstr>
      <vt:lpstr>Integral</vt:lpstr>
      <vt:lpstr>Securing the Network Design</vt:lpstr>
      <vt:lpstr>Network Sections</vt:lpstr>
      <vt:lpstr>Defense in Depth DID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iti</cp:lastModifiedBy>
  <cp:revision>392</cp:revision>
  <dcterms:created xsi:type="dcterms:W3CDTF">2016-09-20T23:36:10Z</dcterms:created>
  <dcterms:modified xsi:type="dcterms:W3CDTF">2018-11-30T18:28:29Z</dcterms:modified>
</cp:coreProperties>
</file>