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4" r:id="rId6"/>
    <p:sldId id="263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8"/>
    <p:restoredTop sz="94607"/>
  </p:normalViewPr>
  <p:slideViewPr>
    <p:cSldViewPr snapToGrid="0" snapToObjects="1">
      <p:cViewPr>
        <p:scale>
          <a:sx n="87" d="100"/>
          <a:sy n="87" d="100"/>
        </p:scale>
        <p:origin x="14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894E0-1F1D-0E41-901E-BC464B78B24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4F3C8-B398-C84E-9C44-D2FC7BB21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15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4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3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9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4F3C8-B398-C84E-9C44-D2FC7BB217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5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C43AA0-0EC2-7A4A-AE29-F5D1EE9B5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333979-F88F-A843-A70D-E63D67E1B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21724A-560A-1442-83C3-1D1FDA1C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BF3E78-5CCA-E442-925F-9840C93B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55B957-CB27-564D-9525-BD6304B6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0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5ADE1-7D8A-F94B-A10F-1735A7D1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B63583-0BDE-1C4B-88D6-BA2B7D3EA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4755D-9A71-A641-802B-403BDF40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51E234-1DD0-7740-A750-CBD154019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E3D990-E87B-5D48-8C84-589743E8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7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C27BBC-EFCD-B245-A536-84A7A9DE1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A4F4EE-CEAB-C74F-8A13-CF2565806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61357-D5C8-FF4D-B180-70EDEF40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78CD9B-121F-8044-8F50-3DE5DBCF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46102E-C71C-E04D-955B-32799280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smtClean="0"/>
              <a:t>Insert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553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3A6E60-0647-254E-928D-4C574EFB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5F5E9F-AB62-624A-877D-E412C19B5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604E3-7A12-894A-B367-9D0B6F46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044DD6-6CDA-1C41-8668-708BBA9B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BC723D-88BF-3348-8272-1E1076E0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4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2B651E-6E9F-5C4F-81BA-4CBF1576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B646C5-CF5E-A149-BBB3-24F831045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FEA9AF-BB1F-FA48-99E9-15FCCE07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E4AD55-47F0-7D4A-B2CD-AEBEB39C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AFC63A-496E-9240-88DD-BDAFC614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1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F63156-B3E2-0141-82B1-AA9977C9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9B077-FDB7-654E-A01C-1F0F65BFD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A7734C-3192-C548-A2C7-91B3CFBB4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F9451C-D161-2C4F-A0C5-6B003F7A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EC6C620-4C18-7049-B1C5-CE6E201C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A73D2D-A318-C548-9DC8-F0ACDC993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0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2A8A87-96F6-0442-83EE-18DCF6569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BD2FEE-7422-454D-807E-F06DEFF4E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FC5437-66AF-A643-8DF8-7CC2E9BEA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4762028-E150-314D-BB78-CBD9DFF81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B6B1AF2-1BDC-A443-8BAA-66387F601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CE2C9E9-369A-0A47-8A5E-6C7EFB21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804E141-932B-A34A-8010-D060670E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89A987C-C8E5-5040-B36D-19600F99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8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0AA78-51E2-B744-98C0-52AB86FDA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1FA4B7-E5A0-4E4C-BC28-B8938B9E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CFEE36-BD72-6043-A642-DCA610F0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12BF03D-AB29-CF4D-A5DB-A88E0C4E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CEFEEFB-6AE1-2944-AFE8-F3865E26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8912AE8-CA45-894C-ADA5-A183EF7A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74D691-716B-624B-A523-F2B6321B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7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89A14-A3F8-0246-A74D-4086C10A9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501B2F-4A7D-2546-9502-B01E63A8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F9E2E6-23D0-D84F-B455-97401A132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99331E-3EDD-2B4A-B4BE-DB4A2564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2F853E-AC2B-2441-97B7-77763DCF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9207DD-21C2-2847-B0F8-E7FCE877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8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6BD52-0130-E945-971A-80D5879F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C37B40B-739F-2A41-9801-3E02320F30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54559A-7BAE-2948-AC48-3ED864812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8EA20-F890-E147-B9B4-138AA059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6EA9DF-9434-134E-BD4A-A7620567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91CFB1-41C4-B64C-AA54-F1A5E340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8B63780-B49E-C24B-AE3A-CA380FCD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3E58C7-729A-1C44-8EF5-AF6CF7EBF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3A7A2-C1B4-F04B-917F-CC68E6B9F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17EE-766C-7B47-B2EB-05EBF2B32CEB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99A941-5B1D-CF4A-A2F7-659AADCBA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214C5C-B4A6-2847-AA32-B49FF2678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DC2F-69EC-8E4B-9CD8-D3449FF81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7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C5BCBA7-F337-2646-8117-87752155AFD8}"/>
              </a:ext>
            </a:extLst>
          </p:cNvPr>
          <p:cNvSpPr/>
          <p:nvPr/>
        </p:nvSpPr>
        <p:spPr>
          <a:xfrm>
            <a:off x="2" y="-17782"/>
            <a:ext cx="12191998" cy="6875782"/>
          </a:xfrm>
          <a:prstGeom prst="rect">
            <a:avLst/>
          </a:prstGeom>
          <a:solidFill>
            <a:srgbClr val="0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046381C-7844-704A-BD74-25F8C76A5B3B}"/>
              </a:ext>
            </a:extLst>
          </p:cNvPr>
          <p:cNvSpPr txBox="1"/>
          <p:nvPr/>
        </p:nvSpPr>
        <p:spPr>
          <a:xfrm>
            <a:off x="405292" y="359955"/>
            <a:ext cx="888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Insert Logo Here</a:t>
            </a:r>
            <a:endParaRPr lang="en-US" sz="30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42EBBE7C-8A0B-A441-A408-D01760FA5C41}"/>
              </a:ext>
            </a:extLst>
          </p:cNvPr>
          <p:cNvCxnSpPr>
            <a:cxnSpLocks/>
          </p:cNvCxnSpPr>
          <p:nvPr/>
        </p:nvCxnSpPr>
        <p:spPr>
          <a:xfrm>
            <a:off x="748145" y="3856777"/>
            <a:ext cx="6952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ECFC775-FACF-BC43-B5D9-0ED00C56899A}"/>
              </a:ext>
            </a:extLst>
          </p:cNvPr>
          <p:cNvSpPr txBox="1"/>
          <p:nvPr/>
        </p:nvSpPr>
        <p:spPr>
          <a:xfrm>
            <a:off x="641267" y="4058081"/>
            <a:ext cx="8882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First Name and Last Name</a:t>
            </a:r>
            <a:endParaRPr lang="en-US" sz="20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046381C-7844-704A-BD74-25F8C76A5B3B}"/>
              </a:ext>
            </a:extLst>
          </p:cNvPr>
          <p:cNvSpPr txBox="1"/>
          <p:nvPr/>
        </p:nvSpPr>
        <p:spPr>
          <a:xfrm>
            <a:off x="793667" y="3228883"/>
            <a:ext cx="888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Insert Objective here</a:t>
            </a:r>
            <a:endParaRPr lang="en-US" sz="30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27060AC-AFEF-C840-8011-00FEE53BFE18}"/>
              </a:ext>
            </a:extLst>
          </p:cNvPr>
          <p:cNvSpPr/>
          <p:nvPr/>
        </p:nvSpPr>
        <p:spPr>
          <a:xfrm>
            <a:off x="-10211" y="0"/>
            <a:ext cx="12248852" cy="6858000"/>
          </a:xfrm>
          <a:prstGeom prst="rect">
            <a:avLst/>
          </a:prstGeom>
          <a:solidFill>
            <a:srgbClr val="0000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A9F0406-7B62-E440-A14D-016D02ED2619}"/>
              </a:ext>
            </a:extLst>
          </p:cNvPr>
          <p:cNvSpPr txBox="1"/>
          <p:nvPr/>
        </p:nvSpPr>
        <p:spPr>
          <a:xfrm>
            <a:off x="526967" y="612530"/>
            <a:ext cx="888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Gotham Rounded Medium" panose="02000000000000000000" pitchFamily="2" charset="0"/>
              </a:rPr>
              <a:t>Areas of Focus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F3B948A1-92F8-214F-88E5-2880B90346A3}"/>
              </a:ext>
            </a:extLst>
          </p:cNvPr>
          <p:cNvCxnSpPr>
            <a:cxnSpLocks/>
          </p:cNvCxnSpPr>
          <p:nvPr/>
        </p:nvCxnSpPr>
        <p:spPr>
          <a:xfrm>
            <a:off x="633845" y="1385040"/>
            <a:ext cx="28094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7FD48BF-1E8F-E04E-B38E-8C30C0F715C7}"/>
              </a:ext>
            </a:extLst>
          </p:cNvPr>
          <p:cNvSpPr txBox="1"/>
          <p:nvPr/>
        </p:nvSpPr>
        <p:spPr>
          <a:xfrm>
            <a:off x="526967" y="1645568"/>
            <a:ext cx="1117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Objective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How I will (insert value add) for the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30, 60, 90 Day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References and Testimonials</a:t>
            </a:r>
            <a:endParaRPr lang="en-US" sz="2400" dirty="0" smtClean="0">
              <a:solidFill>
                <a:schemeClr val="bg1"/>
              </a:solidFill>
              <a:latin typeface="Gotham Rounded Medium" charset="0"/>
              <a:ea typeface="Gotham Rounded Medium" charset="0"/>
              <a:cs typeface="Gotham Rounded Medium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Why (insert first name)?</a:t>
            </a:r>
            <a:endParaRPr lang="en-US" sz="2400" dirty="0">
              <a:solidFill>
                <a:schemeClr val="bg1"/>
              </a:solidFill>
              <a:latin typeface="Gotham Rounded Medium" charset="0"/>
              <a:ea typeface="Gotham Rounded Medium" charset="0"/>
              <a:cs typeface="Gotham Rounded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27060AC-AFEF-C840-8011-00FEE53BFE18}"/>
              </a:ext>
            </a:extLst>
          </p:cNvPr>
          <p:cNvSpPr/>
          <p:nvPr/>
        </p:nvSpPr>
        <p:spPr>
          <a:xfrm>
            <a:off x="0" y="-115910"/>
            <a:ext cx="12229867" cy="6935273"/>
          </a:xfrm>
          <a:prstGeom prst="rect">
            <a:avLst/>
          </a:prstGeom>
          <a:solidFill>
            <a:srgbClr val="00000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A9F0406-7B62-E440-A14D-016D02ED2619}"/>
              </a:ext>
            </a:extLst>
          </p:cNvPr>
          <p:cNvSpPr txBox="1"/>
          <p:nvPr/>
        </p:nvSpPr>
        <p:spPr>
          <a:xfrm>
            <a:off x="1660304" y="2797729"/>
            <a:ext cx="888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Objective</a:t>
            </a:r>
            <a:endParaRPr lang="en-US" sz="30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F3B948A1-92F8-214F-88E5-2880B90346A3}"/>
              </a:ext>
            </a:extLst>
          </p:cNvPr>
          <p:cNvCxnSpPr>
            <a:cxnSpLocks/>
          </p:cNvCxnSpPr>
          <p:nvPr/>
        </p:nvCxnSpPr>
        <p:spPr>
          <a:xfrm>
            <a:off x="5206595" y="3377485"/>
            <a:ext cx="1790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7FD48BF-1E8F-E04E-B38E-8C30C0F715C7}"/>
              </a:ext>
            </a:extLst>
          </p:cNvPr>
          <p:cNvSpPr txBox="1"/>
          <p:nvPr/>
        </p:nvSpPr>
        <p:spPr>
          <a:xfrm>
            <a:off x="526967" y="3547091"/>
            <a:ext cx="1117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In one sentence: How are you going to help the company?</a:t>
            </a:r>
            <a:endParaRPr lang="en-US" sz="2400" dirty="0">
              <a:solidFill>
                <a:schemeClr val="bg1"/>
              </a:solidFill>
              <a:latin typeface="Gotham Rounded Medium" charset="0"/>
              <a:ea typeface="Gotham Rounded Medium" charset="0"/>
              <a:cs typeface="Gotham Rounded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5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27060AC-AFEF-C840-8011-00FEE53BFE18}"/>
              </a:ext>
            </a:extLst>
          </p:cNvPr>
          <p:cNvSpPr/>
          <p:nvPr/>
        </p:nvSpPr>
        <p:spPr>
          <a:xfrm>
            <a:off x="18215" y="0"/>
            <a:ext cx="12192000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9F0406-7B62-E440-A14D-016D02ED2619}"/>
              </a:ext>
            </a:extLst>
          </p:cNvPr>
          <p:cNvSpPr txBox="1"/>
          <p:nvPr/>
        </p:nvSpPr>
        <p:spPr>
          <a:xfrm>
            <a:off x="526967" y="612530"/>
            <a:ext cx="888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Insert Objective Here</a:t>
            </a:r>
            <a:endParaRPr lang="en-US" sz="30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3B948A1-92F8-214F-88E5-2880B90346A3}"/>
              </a:ext>
            </a:extLst>
          </p:cNvPr>
          <p:cNvCxnSpPr>
            <a:cxnSpLocks/>
          </p:cNvCxnSpPr>
          <p:nvPr/>
        </p:nvCxnSpPr>
        <p:spPr>
          <a:xfrm>
            <a:off x="633845" y="1385040"/>
            <a:ext cx="6924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7FD48BF-1E8F-E04E-B38E-8C30C0F715C7}"/>
              </a:ext>
            </a:extLst>
          </p:cNvPr>
          <p:cNvSpPr txBox="1"/>
          <p:nvPr/>
        </p:nvSpPr>
        <p:spPr>
          <a:xfrm>
            <a:off x="526967" y="1645568"/>
            <a:ext cx="1117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#1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– How will you executive against this responsibility?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#2 –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How will you executive against this responsibility?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#3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– How will you executive against this responsibility?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#4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– How will you executive against this responsibility?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#5 –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How will you executive against this responsibility?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#6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– How will you executive against this responsibility?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#7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– How will you executive against this responsibility?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Job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responsibility 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#8 – </a:t>
            </a:r>
            <a:r>
              <a:rPr lang="en-US" dirty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How will you executive against this responsibility</a:t>
            </a:r>
            <a:r>
              <a:rPr lang="en-US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?</a:t>
            </a:r>
            <a:endParaRPr lang="en-US" dirty="0">
              <a:solidFill>
                <a:schemeClr val="bg1"/>
              </a:solidFill>
              <a:latin typeface="Gotham Rounded Medium" charset="0"/>
              <a:ea typeface="Gotham Rounded Medium" charset="0"/>
              <a:cs typeface="Gotham Rounded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27060AC-AFEF-C840-8011-00FEE53BFE1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A9F0406-7B62-E440-A14D-016D02ED2619}"/>
              </a:ext>
            </a:extLst>
          </p:cNvPr>
          <p:cNvSpPr txBox="1"/>
          <p:nvPr/>
        </p:nvSpPr>
        <p:spPr>
          <a:xfrm>
            <a:off x="526967" y="612530"/>
            <a:ext cx="88827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References and testimonials</a:t>
            </a:r>
            <a:endParaRPr lang="en-US" sz="26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F3B948A1-92F8-214F-88E5-2880B90346A3}"/>
              </a:ext>
            </a:extLst>
          </p:cNvPr>
          <p:cNvCxnSpPr>
            <a:cxnSpLocks/>
          </p:cNvCxnSpPr>
          <p:nvPr/>
        </p:nvCxnSpPr>
        <p:spPr>
          <a:xfrm>
            <a:off x="615797" y="1216632"/>
            <a:ext cx="4580899" cy="2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7FD48BF-1E8F-E04E-B38E-8C30C0F715C7}"/>
              </a:ext>
            </a:extLst>
          </p:cNvPr>
          <p:cNvSpPr txBox="1"/>
          <p:nvPr/>
        </p:nvSpPr>
        <p:spPr>
          <a:xfrm>
            <a:off x="526967" y="1645568"/>
            <a:ext cx="49594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“Insert Quote”</a:t>
            </a:r>
          </a:p>
          <a:p>
            <a:endParaRPr lang="en-US" sz="2200" dirty="0">
              <a:solidFill>
                <a:schemeClr val="bg1"/>
              </a:solidFill>
              <a:latin typeface="Gotham Rounded Medium" charset="0"/>
              <a:ea typeface="Gotham Rounded Medium" charset="0"/>
              <a:cs typeface="Gotham Rounded Medium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- (Insert full name)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14044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6D7679E-2BCE-C74A-A4D1-CF5E8119C8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r="4236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27060AC-AFEF-C840-8011-00FEE53BFE1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9F0406-7B62-E440-A14D-016D02ED2619}"/>
              </a:ext>
            </a:extLst>
          </p:cNvPr>
          <p:cNvSpPr txBox="1"/>
          <p:nvPr/>
        </p:nvSpPr>
        <p:spPr>
          <a:xfrm>
            <a:off x="526967" y="612530"/>
            <a:ext cx="888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Gotham Rounded Medium" panose="02000000000000000000" pitchFamily="2" charset="0"/>
              </a:rPr>
              <a:t>30-60-90 Day Plan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F3B948A1-92F8-214F-88E5-2880B90346A3}"/>
              </a:ext>
            </a:extLst>
          </p:cNvPr>
          <p:cNvCxnSpPr>
            <a:cxnSpLocks/>
          </p:cNvCxnSpPr>
          <p:nvPr/>
        </p:nvCxnSpPr>
        <p:spPr>
          <a:xfrm>
            <a:off x="633845" y="1385040"/>
            <a:ext cx="3580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E311A0A-6389-5D4E-BA4A-96A033FA6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46956"/>
              </p:ext>
            </p:extLst>
          </p:nvPr>
        </p:nvGraphicFramePr>
        <p:xfrm>
          <a:off x="633845" y="1779058"/>
          <a:ext cx="11010468" cy="463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156">
                  <a:extLst>
                    <a:ext uri="{9D8B030D-6E8A-4147-A177-3AD203B41FA5}">
                      <a16:colId xmlns:a16="http://schemas.microsoft.com/office/drawing/2014/main" xmlns="" val="1771801042"/>
                    </a:ext>
                  </a:extLst>
                </a:gridCol>
                <a:gridCol w="3670156">
                  <a:extLst>
                    <a:ext uri="{9D8B030D-6E8A-4147-A177-3AD203B41FA5}">
                      <a16:colId xmlns:a16="http://schemas.microsoft.com/office/drawing/2014/main" xmlns="" val="3514183839"/>
                    </a:ext>
                  </a:extLst>
                </a:gridCol>
                <a:gridCol w="3670156">
                  <a:extLst>
                    <a:ext uri="{9D8B030D-6E8A-4147-A177-3AD203B41FA5}">
                      <a16:colId xmlns:a16="http://schemas.microsoft.com/office/drawing/2014/main" xmlns="" val="2632838004"/>
                    </a:ext>
                  </a:extLst>
                </a:gridCol>
              </a:tblGrid>
              <a:tr h="7032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otham Rounded Medium" panose="02000000000000000000" pitchFamily="2" charset="0"/>
                        </a:rPr>
                        <a:t>30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otham Rounded Medium" panose="02000000000000000000" pitchFamily="2" charset="0"/>
                        </a:rPr>
                        <a:t>60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otham Rounded Medium" panose="02000000000000000000" pitchFamily="2" charset="0"/>
                        </a:rPr>
                        <a:t>90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8366206"/>
                  </a:ext>
                </a:extLst>
              </a:tr>
              <a:tr h="36613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will you ramp up?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will you begin training?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Who should you meet?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Who should be your mentors?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you start</a:t>
                      </a: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 building your plan?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will you start executing?</a:t>
                      </a:r>
                      <a:endParaRPr lang="en-US" dirty="0">
                        <a:latin typeface="Gotham Rounded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will</a:t>
                      </a: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 you continue to drive initiatives?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How do you measure success?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How do you communicate with your teams or cross functional team members on a consistent basis?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How are you driving accountability</a:t>
                      </a:r>
                      <a:endParaRPr lang="en-US" dirty="0">
                        <a:latin typeface="Gotham Rounded Medium" panose="020000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Gotham Rounded Medium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What does your</a:t>
                      </a: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 r</a:t>
                      </a: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eview </a:t>
                      </a:r>
                      <a:r>
                        <a:rPr lang="en-US" dirty="0">
                          <a:latin typeface="Gotham Rounded Medium" panose="02000000000000000000" pitchFamily="2" charset="0"/>
                        </a:rPr>
                        <a:t>(process, data points, challenges, successes) </a:t>
                      </a: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process look like?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What</a:t>
                      </a: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 are you doing to drive learnings from failures and successes?</a:t>
                      </a:r>
                      <a:endParaRPr lang="en-US" dirty="0">
                        <a:latin typeface="Gotham Rounded Medium" panose="020000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do you</a:t>
                      </a:r>
                      <a:r>
                        <a:rPr lang="en-US" baseline="0" dirty="0" smtClean="0">
                          <a:latin typeface="Gotham Rounded Medium" panose="02000000000000000000" pitchFamily="2" charset="0"/>
                        </a:rPr>
                        <a:t> r</a:t>
                      </a: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evisit priorities?</a:t>
                      </a:r>
                      <a:endParaRPr lang="en-US" dirty="0">
                        <a:latin typeface="Gotham Rounded Medium" panose="020000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do you suggest changes?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Gotham Rounded Medium" panose="02000000000000000000" pitchFamily="2" charset="0"/>
                        </a:rPr>
                        <a:t>How do you report on metrics for success?</a:t>
                      </a:r>
                      <a:endParaRPr lang="en-US" dirty="0">
                        <a:latin typeface="Gotham Rounded Medium" panose="020000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Gotham Rounded Medium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3958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27060AC-AFEF-C840-8011-00FEE53BFE18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000000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A9F0406-7B62-E440-A14D-016D02ED2619}"/>
              </a:ext>
            </a:extLst>
          </p:cNvPr>
          <p:cNvSpPr txBox="1"/>
          <p:nvPr/>
        </p:nvSpPr>
        <p:spPr>
          <a:xfrm>
            <a:off x="526967" y="612530"/>
            <a:ext cx="88827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Why (Your First Name)?</a:t>
            </a:r>
            <a:endParaRPr lang="en-US" sz="26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F3B948A1-92F8-214F-88E5-2880B90346A3}"/>
              </a:ext>
            </a:extLst>
          </p:cNvPr>
          <p:cNvCxnSpPr>
            <a:cxnSpLocks/>
          </p:cNvCxnSpPr>
          <p:nvPr/>
        </p:nvCxnSpPr>
        <p:spPr>
          <a:xfrm>
            <a:off x="615797" y="1216632"/>
            <a:ext cx="4580899" cy="2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7FD48BF-1E8F-E04E-B38E-8C30C0F715C7}"/>
              </a:ext>
            </a:extLst>
          </p:cNvPr>
          <p:cNvSpPr txBox="1"/>
          <p:nvPr/>
        </p:nvSpPr>
        <p:spPr>
          <a:xfrm>
            <a:off x="526967" y="1645568"/>
            <a:ext cx="49594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i="1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List reason #1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i="1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List reason #2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i="1" dirty="0" smtClean="0">
                <a:solidFill>
                  <a:schemeClr val="bg1"/>
                </a:solidFill>
                <a:latin typeface="Gotham Rounded Medium" charset="0"/>
                <a:ea typeface="Gotham Rounded Medium" charset="0"/>
                <a:cs typeface="Gotham Rounded Medium" charset="0"/>
              </a:rPr>
              <a:t>List reasons #3</a:t>
            </a:r>
            <a:endParaRPr lang="en-US" sz="2200" dirty="0" smtClean="0">
              <a:solidFill>
                <a:schemeClr val="bg1"/>
              </a:solidFill>
              <a:latin typeface="Gotham Rounded Medium" charset="0"/>
              <a:ea typeface="Gotham Rounded Medium" charset="0"/>
              <a:cs typeface="Gotham Rounded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C5BCBA7-F337-2646-8117-87752155AFD8}"/>
              </a:ext>
            </a:extLst>
          </p:cNvPr>
          <p:cNvSpPr/>
          <p:nvPr/>
        </p:nvSpPr>
        <p:spPr>
          <a:xfrm>
            <a:off x="0" y="0"/>
            <a:ext cx="12223530" cy="6858000"/>
          </a:xfrm>
          <a:prstGeom prst="rect">
            <a:avLst/>
          </a:prstGeom>
          <a:solidFill>
            <a:srgbClr val="00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046381C-7844-704A-BD74-25F8C76A5B3B}"/>
              </a:ext>
            </a:extLst>
          </p:cNvPr>
          <p:cNvSpPr txBox="1"/>
          <p:nvPr/>
        </p:nvSpPr>
        <p:spPr>
          <a:xfrm>
            <a:off x="641267" y="3076483"/>
            <a:ext cx="88827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Questions? </a:t>
            </a:r>
            <a:endParaRPr lang="en-US" sz="30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ECFC775-FACF-BC43-B5D9-0ED00C56899A}"/>
              </a:ext>
            </a:extLst>
          </p:cNvPr>
          <p:cNvSpPr txBox="1"/>
          <p:nvPr/>
        </p:nvSpPr>
        <p:spPr>
          <a:xfrm>
            <a:off x="641267" y="3700944"/>
            <a:ext cx="8882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Gotham Rounded Medium" panose="02000000000000000000" pitchFamily="2" charset="0"/>
              </a:rPr>
              <a:t>Email: (Insert email)</a:t>
            </a:r>
            <a:endParaRPr lang="en-US" sz="2000" dirty="0">
              <a:solidFill>
                <a:schemeClr val="bg1"/>
              </a:solidFill>
              <a:latin typeface="Gotham Rounded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342</Words>
  <Application>Microsoft Macintosh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Gotham Rounded Medium</vt:lpstr>
      <vt:lpstr>Titillium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 Wang</dc:creator>
  <cp:lastModifiedBy>Nelson Wang</cp:lastModifiedBy>
  <cp:revision>15</cp:revision>
  <dcterms:created xsi:type="dcterms:W3CDTF">2018-10-15T01:12:35Z</dcterms:created>
  <dcterms:modified xsi:type="dcterms:W3CDTF">2019-01-25T02:07:47Z</dcterms:modified>
</cp:coreProperties>
</file>