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Helvetica Neue"/>
        <a:ea typeface="Helvetica Neue"/>
        <a:cs typeface="Helvetica Neue"/>
        <a:sym typeface="Helvetica Neue"/>
      </a:defRPr>
    </a:lvl1pPr>
    <a:lvl2pPr indent="228600" defTabSz="457200" latinLnBrk="0">
      <a:lnSpc>
        <a:spcPct val="117999"/>
      </a:lnSpc>
      <a:defRPr sz="3000">
        <a:latin typeface="Helvetica Neue"/>
        <a:ea typeface="Helvetica Neue"/>
        <a:cs typeface="Helvetica Neue"/>
        <a:sym typeface="Helvetica Neue"/>
      </a:defRPr>
    </a:lvl2pPr>
    <a:lvl3pPr indent="457200" defTabSz="457200" latinLnBrk="0">
      <a:lnSpc>
        <a:spcPct val="117999"/>
      </a:lnSpc>
      <a:defRPr sz="3000">
        <a:latin typeface="Helvetica Neue"/>
        <a:ea typeface="Helvetica Neue"/>
        <a:cs typeface="Helvetica Neue"/>
        <a:sym typeface="Helvetica Neue"/>
      </a:defRPr>
    </a:lvl3pPr>
    <a:lvl4pPr indent="685800" defTabSz="457200" latinLnBrk="0">
      <a:lnSpc>
        <a:spcPct val="117999"/>
      </a:lnSpc>
      <a:defRPr sz="3000">
        <a:latin typeface="Helvetica Neue"/>
        <a:ea typeface="Helvetica Neue"/>
        <a:cs typeface="Helvetica Neue"/>
        <a:sym typeface="Helvetica Neue"/>
      </a:defRPr>
    </a:lvl4pPr>
    <a:lvl5pPr indent="914400" defTabSz="457200" latinLnBrk="0">
      <a:lnSpc>
        <a:spcPct val="117999"/>
      </a:lnSpc>
      <a:defRPr sz="3000">
        <a:latin typeface="Helvetica Neue"/>
        <a:ea typeface="Helvetica Neue"/>
        <a:cs typeface="Helvetica Neue"/>
        <a:sym typeface="Helvetica Neue"/>
      </a:defRPr>
    </a:lvl5pPr>
    <a:lvl6pPr indent="1143000" defTabSz="457200" latinLnBrk="0">
      <a:lnSpc>
        <a:spcPct val="117999"/>
      </a:lnSpc>
      <a:defRPr sz="3000">
        <a:latin typeface="Helvetica Neue"/>
        <a:ea typeface="Helvetica Neue"/>
        <a:cs typeface="Helvetica Neue"/>
        <a:sym typeface="Helvetica Neue"/>
      </a:defRPr>
    </a:lvl6pPr>
    <a:lvl7pPr indent="1371600" defTabSz="457200" latinLnBrk="0">
      <a:lnSpc>
        <a:spcPct val="117999"/>
      </a:lnSpc>
      <a:defRPr sz="3000">
        <a:latin typeface="Helvetica Neue"/>
        <a:ea typeface="Helvetica Neue"/>
        <a:cs typeface="Helvetica Neue"/>
        <a:sym typeface="Helvetica Neue"/>
      </a:defRPr>
    </a:lvl7pPr>
    <a:lvl8pPr indent="1600200" defTabSz="457200" latinLnBrk="0">
      <a:lnSpc>
        <a:spcPct val="117999"/>
      </a:lnSpc>
      <a:defRPr sz="3000">
        <a:latin typeface="Helvetica Neue"/>
        <a:ea typeface="Helvetica Neue"/>
        <a:cs typeface="Helvetica Neue"/>
        <a:sym typeface="Helvetica Neue"/>
      </a:defRPr>
    </a:lvl8pPr>
    <a:lvl9pPr indent="1828800" defTabSz="457200" latinLnBrk="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lvl1pPr>
              <a:defRPr>
                <a:latin typeface="Verdana"/>
                <a:ea typeface="Verdana"/>
                <a:cs typeface="Verdana"/>
                <a:sym typeface="Verdana"/>
              </a:defRPr>
            </a:lvl1pPr>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atin typeface="Verdana"/>
                <a:ea typeface="Verdana"/>
                <a:cs typeface="Verdana"/>
                <a:sym typeface="Verdana"/>
              </a:defRPr>
            </a:lvl1pPr>
            <a:lvl2pPr marL="0" indent="228600" algn="ctr">
              <a:spcBef>
                <a:spcPts val="0"/>
              </a:spcBef>
              <a:buSzTx/>
              <a:buNone/>
              <a:defRPr sz="4400">
                <a:latin typeface="Verdana"/>
                <a:ea typeface="Verdana"/>
                <a:cs typeface="Verdana"/>
                <a:sym typeface="Verdana"/>
              </a:defRPr>
            </a:lvl2pPr>
            <a:lvl3pPr marL="0" indent="457200" algn="ctr">
              <a:spcBef>
                <a:spcPts val="0"/>
              </a:spcBef>
              <a:buSzTx/>
              <a:buNone/>
              <a:defRPr sz="4400">
                <a:latin typeface="Verdana"/>
                <a:ea typeface="Verdana"/>
                <a:cs typeface="Verdana"/>
                <a:sym typeface="Verdana"/>
              </a:defRPr>
            </a:lvl3pPr>
            <a:lvl4pPr marL="0" indent="685800" algn="ctr">
              <a:spcBef>
                <a:spcPts val="0"/>
              </a:spcBef>
              <a:buSzTx/>
              <a:buNone/>
              <a:defRPr sz="4400">
                <a:latin typeface="Verdana"/>
                <a:ea typeface="Verdana"/>
                <a:cs typeface="Verdana"/>
                <a:sym typeface="Verdana"/>
              </a:defRPr>
            </a:lvl4pPr>
            <a:lvl5pPr marL="0" indent="914400" algn="ctr">
              <a:spcBef>
                <a:spcPts val="0"/>
              </a:spcBef>
              <a:buSzTx/>
              <a:buNone/>
              <a:defRPr sz="4400">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5307210" y="892968"/>
            <a:ext cx="13751720" cy="8322470"/>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1935814" y="13001625"/>
            <a:ext cx="494513" cy="51117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2495609" y="892968"/>
            <a:ext cx="7500938" cy="11572876"/>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lvl1pPr>
              <a:defRPr>
                <a:latin typeface="Verdana"/>
                <a:ea typeface="Verdana"/>
                <a:cs typeface="Verdana"/>
                <a:sym typeface="Verdana"/>
              </a:defRPr>
            </a:lvl1pPr>
          </a:lstStyle>
          <a:p>
            <a:pPr/>
            <a:r>
              <a:t>Title Text</a:t>
            </a:r>
          </a:p>
        </p:txBody>
      </p:sp>
      <p:sp>
        <p:nvSpPr>
          <p:cNvPr id="57" name="Body Level One…"/>
          <p:cNvSpPr txBox="1"/>
          <p:nvPr>
            <p:ph type="body" idx="1"/>
          </p:nvPr>
        </p:nvSpPr>
        <p:spPr>
          <a:prstGeom prst="rect">
            <a:avLst/>
          </a:prstGeom>
        </p:spPr>
        <p:txBody>
          <a:bodyPr/>
          <a:lstStyle>
            <a:lvl1pPr>
              <a:defRPr>
                <a:latin typeface="Verdana"/>
                <a:ea typeface="Verdana"/>
                <a:cs typeface="Verdana"/>
                <a:sym typeface="Verdana"/>
              </a:defRPr>
            </a:lvl1pPr>
            <a:lvl2pPr>
              <a:defRPr>
                <a:latin typeface="Verdana"/>
                <a:ea typeface="Verdana"/>
                <a:cs typeface="Verdana"/>
                <a:sym typeface="Verdana"/>
              </a:defRPr>
            </a:lvl2pPr>
            <a:lvl3pPr>
              <a:defRPr>
                <a:latin typeface="Verdana"/>
                <a:ea typeface="Verdana"/>
                <a:cs typeface="Verdana"/>
                <a:sym typeface="Verdana"/>
              </a:defRPr>
            </a:lvl3pPr>
            <a:lvl4pPr>
              <a:defRPr>
                <a:latin typeface="Verdana"/>
                <a:ea typeface="Verdana"/>
                <a:cs typeface="Verdana"/>
                <a:sym typeface="Verdana"/>
              </a:defRPr>
            </a:lvl4pPr>
            <a:lvl5pPr>
              <a:defRPr>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12495609" y="3661171"/>
            <a:ext cx="7500938"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61171"/>
            <a:ext cx="7500938" cy="8840392"/>
          </a:xfrm>
          <a:prstGeom prst="rect">
            <a:avLst/>
          </a:prstGeom>
        </p:spPr>
        <p:txBody>
          <a:bodyPr/>
          <a:lstStyle>
            <a:lvl1pPr marL="465364" indent="-465364">
              <a:spcBef>
                <a:spcPts val="3200"/>
              </a:spcBef>
              <a:defRPr sz="3800"/>
            </a:lvl1pPr>
            <a:lvl2pPr marL="808264" indent="-465364">
              <a:spcBef>
                <a:spcPts val="3200"/>
              </a:spcBef>
              <a:defRPr sz="3800"/>
            </a:lvl2pPr>
            <a:lvl3pPr marL="1151164" indent="-465364">
              <a:spcBef>
                <a:spcPts val="3200"/>
              </a:spcBef>
              <a:defRPr sz="3800"/>
            </a:lvl3pPr>
            <a:lvl4pPr marL="1494064" indent="-465364">
              <a:spcBef>
                <a:spcPts val="3200"/>
              </a:spcBef>
              <a:defRPr sz="3800"/>
            </a:lvl4pPr>
            <a:lvl5pPr marL="1836964" indent="-465364">
              <a:spcBef>
                <a:spcPts val="32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2495609" y="7161609"/>
            <a:ext cx="7500938" cy="5304235"/>
          </a:xfrm>
          <a:prstGeom prst="rect">
            <a:avLst/>
          </a:prstGeom>
        </p:spPr>
        <p:txBody>
          <a:bodyPr lIns="91439" tIns="45719" rIns="91439" bIns="45719" anchor="t">
            <a:noAutofit/>
          </a:bodyPr>
          <a:lstStyle/>
          <a:p>
            <a:pPr/>
          </a:p>
        </p:txBody>
      </p:sp>
      <p:sp>
        <p:nvSpPr>
          <p:cNvPr id="84" name="Image"/>
          <p:cNvSpPr/>
          <p:nvPr>
            <p:ph type="pic" sz="quarter" idx="14"/>
          </p:nvPr>
        </p:nvSpPr>
        <p:spPr>
          <a:xfrm>
            <a:off x="12504353" y="1250156"/>
            <a:ext cx="7500939" cy="5304235"/>
          </a:xfrm>
          <a:prstGeom prst="rect">
            <a:avLst/>
          </a:prstGeom>
        </p:spPr>
        <p:txBody>
          <a:bodyPr lIns="91439" tIns="45719" rIns="91439" bIns="45719" anchor="t">
            <a:noAutofit/>
          </a:bodyPr>
          <a:lstStyle/>
          <a:p>
            <a:pPr/>
          </a:p>
        </p:txBody>
      </p:sp>
      <p:sp>
        <p:nvSpPr>
          <p:cNvPr id="85" name="Image"/>
          <p:cNvSpPr/>
          <p:nvPr>
            <p:ph type="pic" sz="half" idx="15"/>
          </p:nvPr>
        </p:nvSpPr>
        <p:spPr>
          <a:xfrm>
            <a:off x="4387453" y="1250156"/>
            <a:ext cx="7500938" cy="1121568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9pPr>
    </p:titleStyle>
    <p:bodyStyle>
      <a:lvl1pPr marL="6173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1pPr>
      <a:lvl2pPr marL="10618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2pPr>
      <a:lvl3pPr marL="15063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3pPr>
      <a:lvl4pPr marL="19508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4pPr>
      <a:lvl5pPr marL="23953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5pPr>
      <a:lvl6pPr marL="28398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6pPr>
      <a:lvl7pPr marL="32843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7pPr>
      <a:lvl8pPr marL="37288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8pPr>
      <a:lvl9pPr marL="4173361" marR="0" indent="-617361" algn="l" defTabSz="584200" rtl="0" latinLnBrk="0">
        <a:lnSpc>
          <a:spcPct val="100000"/>
        </a:lnSpc>
        <a:spcBef>
          <a:spcPts val="420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3.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19" name="CONTENT…"/>
          <p:cNvSpPr txBox="1"/>
          <p:nvPr>
            <p:ph type="title"/>
          </p:nvPr>
        </p:nvSpPr>
        <p:spPr>
          <a:xfrm>
            <a:off x="2180727" y="3676963"/>
            <a:ext cx="20022546" cy="6362074"/>
          </a:xfrm>
          <a:prstGeom prst="rect">
            <a:avLst/>
          </a:prstGeom>
        </p:spPr>
        <p:txBody>
          <a:bodyPr/>
          <a:lstStyle/>
          <a:p>
            <a:pPr lvl="3" algn="l">
              <a:defRPr i="1" sz="12400">
                <a:solidFill>
                  <a:srgbClr val="FFFFFF"/>
                </a:solidFill>
                <a:latin typeface="Montserrat ExtraBold"/>
                <a:ea typeface="Montserrat ExtraBold"/>
                <a:cs typeface="Montserrat ExtraBold"/>
                <a:sym typeface="Montserrat ExtraBold"/>
              </a:defRPr>
            </a:pPr>
            <a:r>
              <a:t>CONTENT</a:t>
            </a:r>
          </a:p>
          <a:p>
            <a:pPr lvl="3" algn="l">
              <a:defRPr i="1" sz="12400">
                <a:solidFill>
                  <a:srgbClr val="FFFFFF"/>
                </a:solidFill>
                <a:latin typeface="Montserrat ExtraBold"/>
                <a:ea typeface="Montserrat ExtraBold"/>
                <a:cs typeface="Montserrat ExtraBold"/>
                <a:sym typeface="Montserrat ExtraBold"/>
              </a:defRPr>
            </a:pPr>
            <a:r>
              <a:t>MARKETING</a:t>
            </a:r>
          </a:p>
          <a:p>
            <a:pPr lvl="3" algn="l">
              <a:defRPr i="1" sz="12400">
                <a:solidFill>
                  <a:srgbClr val="FFFFFF"/>
                </a:solidFill>
                <a:latin typeface="Montserrat ExtraBold"/>
                <a:ea typeface="Montserrat ExtraBold"/>
                <a:cs typeface="Montserrat ExtraBold"/>
                <a:sym typeface="Montserrat ExtraBold"/>
              </a:defRPr>
            </a:pPr>
            <a:r>
              <a:t>MASTERY</a:t>
            </a:r>
          </a:p>
        </p:txBody>
      </p:sp>
      <p:pic>
        <p:nvPicPr>
          <p:cNvPr id="120"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53" name="WHAT IS TONE &amp; PACE?"/>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WHAT IS TONE &amp; PACE?</a:t>
            </a:r>
          </a:p>
        </p:txBody>
      </p:sp>
      <p:pic>
        <p:nvPicPr>
          <p:cNvPr id="154"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55" name="Your tone is your attitude about what you’re writing…"/>
          <p:cNvSpPr txBox="1"/>
          <p:nvPr/>
        </p:nvSpPr>
        <p:spPr>
          <a:xfrm>
            <a:off x="1737273" y="3366762"/>
            <a:ext cx="20041186"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Your tone is your attitude about what you’re writing</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Your tone can be serious, formal, cheerful, comical, cheeky, .etc</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The tone gives the reader cues on how to feel</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Readers need to feel your excitement, disappointment, disapproval, relief, .etc</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Pace is how fast you want to convey the same point</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58" name="TONE + PACE"/>
          <p:cNvSpPr txBox="1"/>
          <p:nvPr/>
        </p:nvSpPr>
        <p:spPr>
          <a:xfrm>
            <a:off x="3254562" y="1214770"/>
            <a:ext cx="17874876" cy="63620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12400">
                <a:solidFill>
                  <a:srgbClr val="FFFFFF"/>
                </a:solidFill>
                <a:latin typeface="Montserrat Bold"/>
                <a:ea typeface="Montserrat Bold"/>
                <a:cs typeface="Montserrat Bold"/>
                <a:sym typeface="Montserrat Bold"/>
              </a:defRPr>
            </a:pPr>
            <a:r>
              <a:t>TONE + PACE</a:t>
            </a:r>
          </a:p>
        </p:txBody>
      </p:sp>
      <p:sp>
        <p:nvSpPr>
          <p:cNvPr id="159" name="="/>
          <p:cNvSpPr txBox="1"/>
          <p:nvPr/>
        </p:nvSpPr>
        <p:spPr>
          <a:xfrm>
            <a:off x="3254562" y="3204033"/>
            <a:ext cx="17874876" cy="63620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12400">
                <a:solidFill>
                  <a:srgbClr val="FFFFFF"/>
                </a:solidFill>
                <a:latin typeface="Montserrat Bold"/>
                <a:ea typeface="Montserrat Bold"/>
                <a:cs typeface="Montserrat Bold"/>
                <a:sym typeface="Montserrat Bold"/>
              </a:defRPr>
            </a:pPr>
            <a:r>
              <a:t>=</a:t>
            </a:r>
          </a:p>
        </p:txBody>
      </p:sp>
      <p:sp>
        <p:nvSpPr>
          <p:cNvPr id="160" name="VOICE"/>
          <p:cNvSpPr txBox="1"/>
          <p:nvPr/>
        </p:nvSpPr>
        <p:spPr>
          <a:xfrm>
            <a:off x="3254562" y="5386371"/>
            <a:ext cx="17874876" cy="63620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12400">
                <a:solidFill>
                  <a:srgbClr val="FFFFFF"/>
                </a:solidFill>
                <a:latin typeface="Montserrat Bold"/>
                <a:ea typeface="Montserrat Bold"/>
                <a:cs typeface="Montserrat Bold"/>
                <a:sym typeface="Montserrat Bold"/>
              </a:defRPr>
            </a:pPr>
            <a:r>
              <a:t>VOICE</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1"/>
      <p:bldP build="whole" bldLvl="1" animBg="1" rev="0" advAuto="0" spid="160"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62" name="INTENT X AUDIENCE"/>
          <p:cNvSpPr txBox="1"/>
          <p:nvPr>
            <p:ph type="title"/>
          </p:nvPr>
        </p:nvSpPr>
        <p:spPr>
          <a:xfrm>
            <a:off x="3254562" y="1175063"/>
            <a:ext cx="17874876" cy="6362074"/>
          </a:xfrm>
          <a:prstGeom prst="rect">
            <a:avLst/>
          </a:prstGeom>
        </p:spPr>
        <p:txBody>
          <a:bodyPr/>
          <a:lstStyle/>
          <a:p>
            <a:pPr lvl="3" algn="l">
              <a:defRPr sz="12400">
                <a:solidFill>
                  <a:srgbClr val="FFFFFF"/>
                </a:solidFill>
                <a:latin typeface="Montserrat Bold"/>
                <a:ea typeface="Montserrat Bold"/>
                <a:cs typeface="Montserrat Bold"/>
                <a:sym typeface="Montserrat Bold"/>
              </a:defRPr>
            </a:pPr>
            <a:r>
              <a:t>INTENT </a:t>
            </a:r>
            <a:r>
              <a:rPr>
                <a:latin typeface="Montserrat Regular"/>
                <a:ea typeface="Montserrat Regular"/>
                <a:cs typeface="Montserrat Regular"/>
                <a:sym typeface="Montserrat Regular"/>
              </a:rPr>
              <a:t>X</a:t>
            </a:r>
            <a:r>
              <a:t> AUDIENCE</a:t>
            </a:r>
          </a:p>
        </p:txBody>
      </p:sp>
      <p:pic>
        <p:nvPicPr>
          <p:cNvPr id="163"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64" name="I want to convince Pranish, who wants to understand the importance of content &amp; whose biggest challenge is his lack of command over English, that content marketing is not as complicated as it seems. I would keep the tone informal &amp; witty and I will make it quick to read yet extensive with information."/>
          <p:cNvSpPr txBox="1"/>
          <p:nvPr/>
        </p:nvSpPr>
        <p:spPr>
          <a:xfrm>
            <a:off x="3254562" y="6423285"/>
            <a:ext cx="17874876" cy="63620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4200">
                <a:solidFill>
                  <a:srgbClr val="FFFFFF"/>
                </a:solidFill>
                <a:latin typeface="Montserrat Regular"/>
                <a:ea typeface="Montserrat Regular"/>
                <a:cs typeface="Montserrat Regular"/>
                <a:sym typeface="Montserrat Regular"/>
              </a:defRPr>
            </a:pPr>
            <a:r>
              <a:t>I want to convince Pranish, who wants to understand the importance of content &amp; whose biggest challenge is his lack of command over English, that content marketing is not as complicated as it seems. I would keep the tone informal &amp; witty and I will make it quick to read yet extensive with information.</a:t>
            </a:r>
          </a:p>
        </p:txBody>
      </p:sp>
      <p:sp>
        <p:nvSpPr>
          <p:cNvPr id="165" name="="/>
          <p:cNvSpPr txBox="1"/>
          <p:nvPr/>
        </p:nvSpPr>
        <p:spPr>
          <a:xfrm>
            <a:off x="3254562" y="3676963"/>
            <a:ext cx="17874876" cy="636207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12400">
                <a:solidFill>
                  <a:srgbClr val="FFFFFF"/>
                </a:solidFill>
                <a:latin typeface="Montserrat Bold"/>
                <a:ea typeface="Montserrat Bold"/>
                <a:cs typeface="Montserrat Bold"/>
                <a:sym typeface="Montserrat Bold"/>
              </a:defRPr>
            </a:pPr>
            <a:r>
              <a:t>=</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67" name="EXAMPLE # 1"/>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EXAMPLE # 1</a:t>
            </a:r>
          </a:p>
        </p:txBody>
      </p:sp>
      <p:pic>
        <p:nvPicPr>
          <p:cNvPr id="168"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69" name="Feel organised without the effort. Evernote helps you capture and prioritise ideas, projects, and to-do lists, so nothing falls through the crack."/>
          <p:cNvSpPr txBox="1"/>
          <p:nvPr/>
        </p:nvSpPr>
        <p:spPr>
          <a:xfrm>
            <a:off x="1737273" y="3366762"/>
            <a:ext cx="20041186"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lgn="l">
              <a:lnSpc>
                <a:spcPct val="200000"/>
              </a:lnSpc>
              <a:defRPr sz="4200">
                <a:solidFill>
                  <a:srgbClr val="FFFFFF"/>
                </a:solidFill>
                <a:latin typeface="Montserrat Regular"/>
                <a:ea typeface="Montserrat Regular"/>
                <a:cs typeface="Montserrat Regular"/>
                <a:sym typeface="Montserrat Regular"/>
              </a:defRPr>
            </a:pPr>
            <a:r>
              <a:t>Feel organised without the effort. Evernote helps you capture and prioritise ideas, projects, and to-do lists, so nothing falls through the crack.</a:t>
            </a:r>
          </a:p>
          <a:p>
            <a:pPr algn="l">
              <a:lnSpc>
                <a:spcPct val="200000"/>
              </a:lnSpc>
              <a:defRPr sz="4200">
                <a:solidFill>
                  <a:srgbClr val="FFFFFF"/>
                </a:solidFill>
                <a:latin typeface="Montserrat Regular"/>
                <a:ea typeface="Montserrat Regular"/>
                <a:cs typeface="Montserrat Regular"/>
                <a:sym typeface="Montserrat Regular"/>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71" name="EXAMPLE # 2"/>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EXAMPLE # 2</a:t>
            </a:r>
          </a:p>
        </p:txBody>
      </p:sp>
      <p:pic>
        <p:nvPicPr>
          <p:cNvPr id="172"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73" name="We're not ashamed to say our love is untraditional. We love bacon in ways your parents might not approve of. We use bacon in ways that might not have crossed your mind. If you share our passion, then let this crate open your mind to seven new ways to express your love."/>
          <p:cNvSpPr txBox="1"/>
          <p:nvPr/>
        </p:nvSpPr>
        <p:spPr>
          <a:xfrm>
            <a:off x="1737273" y="3366762"/>
            <a:ext cx="20041186"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lgn="l">
              <a:lnSpc>
                <a:spcPct val="200000"/>
              </a:lnSpc>
              <a:defRPr sz="4200">
                <a:solidFill>
                  <a:srgbClr val="FFFFFF"/>
                </a:solidFill>
                <a:latin typeface="Montserrat Regular"/>
                <a:ea typeface="Montserrat Regular"/>
                <a:cs typeface="Montserrat Regular"/>
                <a:sym typeface="Montserrat Regular"/>
              </a:defRPr>
            </a:pPr>
            <a:r>
              <a:t>We're not ashamed to say our love is untraditional. We love bacon in ways your parents might not approve of. We use bacon in ways that might not have crossed your mind. If you share our passion, then let this crate open your mind to seven new ways to express your love.</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75" name="EXAMPLE # 3"/>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EXAMPLE # 3</a:t>
            </a:r>
          </a:p>
        </p:txBody>
      </p:sp>
      <p:pic>
        <p:nvPicPr>
          <p:cNvPr id="176"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77" name="Haven’t you often wished you could make customers, employees, investors, or students snap, crackle, pop, and move to the new place they need to be in order to create a new future?"/>
          <p:cNvSpPr txBox="1"/>
          <p:nvPr/>
        </p:nvSpPr>
        <p:spPr>
          <a:xfrm>
            <a:off x="1737273" y="3366762"/>
            <a:ext cx="20041186"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lgn="l">
              <a:lnSpc>
                <a:spcPct val="200000"/>
              </a:lnSpc>
              <a:defRPr sz="4200">
                <a:solidFill>
                  <a:srgbClr val="FFFFFF"/>
                </a:solidFill>
                <a:latin typeface="Montserrat Regular"/>
                <a:ea typeface="Montserrat Regular"/>
                <a:cs typeface="Montserrat Regular"/>
                <a:sym typeface="Montserrat Regular"/>
              </a:defRPr>
            </a:pPr>
            <a:r>
              <a:t>Haven’t you often wished you could make customers, employees, investors, or students snap, crackle, pop, and move to the new place they need to be in order to create a new future?</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79" name="EXAMPLE # 4"/>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EXAMPLE # 4</a:t>
            </a:r>
          </a:p>
        </p:txBody>
      </p:sp>
      <p:pic>
        <p:nvPicPr>
          <p:cNvPr id="180"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81" name="Can I be painfully honest with you for a moment?…"/>
          <p:cNvSpPr txBox="1"/>
          <p:nvPr/>
        </p:nvSpPr>
        <p:spPr>
          <a:xfrm>
            <a:off x="1737273" y="3366762"/>
            <a:ext cx="20041186"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457200">
              <a:lnSpc>
                <a:spcPct val="120000"/>
              </a:lnSpc>
              <a:spcBef>
                <a:spcPts val="2700"/>
              </a:spcBef>
              <a:defRPr sz="4200">
                <a:solidFill>
                  <a:srgbClr val="FFFFFF"/>
                </a:solidFill>
                <a:latin typeface="Montserrat Regular"/>
                <a:ea typeface="Montserrat Regular"/>
                <a:cs typeface="Montserrat Regular"/>
                <a:sym typeface="Montserrat Regular"/>
              </a:defRPr>
            </a:pPr>
            <a:r>
              <a:t>Can I be painfully honest with you for a moment?</a:t>
            </a:r>
          </a:p>
          <a:p>
            <a:pPr algn="l" defTabSz="457200">
              <a:lnSpc>
                <a:spcPct val="120000"/>
              </a:lnSpc>
              <a:spcBef>
                <a:spcPts val="2700"/>
              </a:spcBef>
              <a:defRPr sz="4200">
                <a:solidFill>
                  <a:srgbClr val="FFFFFF"/>
                </a:solidFill>
                <a:latin typeface="Montserrat Regular"/>
                <a:ea typeface="Montserrat Regular"/>
                <a:cs typeface="Montserrat Regular"/>
                <a:sym typeface="Montserrat Regular"/>
              </a:defRPr>
            </a:pPr>
            <a:r>
              <a:t>Not thank-God-he-told-me honesty, where somebody points out you have spinach on your teeth. No, I’m talking about the sucker-punch-straight-to-the-face brand of honesty.</a:t>
            </a:r>
          </a:p>
          <a:p>
            <a:pPr algn="l" defTabSz="457200">
              <a:lnSpc>
                <a:spcPct val="120000"/>
              </a:lnSpc>
              <a:spcBef>
                <a:spcPts val="2700"/>
              </a:spcBef>
              <a:defRPr sz="4200">
                <a:solidFill>
                  <a:srgbClr val="FFFFFF"/>
                </a:solidFill>
                <a:latin typeface="Montserrat Regular"/>
                <a:ea typeface="Montserrat Regular"/>
                <a:cs typeface="Montserrat Regular"/>
                <a:sym typeface="Montserrat Regular"/>
              </a:defRPr>
            </a:pPr>
            <a:r>
              <a:t>It’s brutal. It’s ugly. It’s unexpected.</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83" name="HOW TO BUILD A STRONG VOICE?"/>
          <p:cNvSpPr txBox="1"/>
          <p:nvPr>
            <p:ph type="title"/>
          </p:nvPr>
        </p:nvSpPr>
        <p:spPr>
          <a:xfrm>
            <a:off x="1213512" y="728760"/>
            <a:ext cx="20704752"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HOW TO BUILD A STRONG VOICE?</a:t>
            </a:r>
          </a:p>
        </p:txBody>
      </p:sp>
      <p:pic>
        <p:nvPicPr>
          <p:cNvPr id="184"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85" name="Be concise…"/>
          <p:cNvSpPr txBox="1"/>
          <p:nvPr/>
        </p:nvSpPr>
        <p:spPr>
          <a:xfrm>
            <a:off x="1545295" y="3657740"/>
            <a:ext cx="20041186"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Be concise </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Appeal to your reader</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Paint clear pictures</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Take a stance</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Have a perspective</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Bring out </a:t>
            </a:r>
            <a:r>
              <a:rPr i="1"/>
              <a:t>your</a:t>
            </a:r>
            <a:r>
              <a:t> personality</a:t>
            </a:r>
          </a:p>
        </p:txBody>
      </p:sp>
      <p:pic>
        <p:nvPicPr>
          <p:cNvPr id="186" name="Image" descr="Image"/>
          <p:cNvPicPr>
            <a:picLocks noChangeAspect="1"/>
          </p:cNvPicPr>
          <p:nvPr/>
        </p:nvPicPr>
        <p:blipFill>
          <a:blip r:embed="rId3">
            <a:extLst/>
          </a:blip>
          <a:stretch>
            <a:fillRect/>
          </a:stretch>
        </p:blipFill>
        <p:spPr>
          <a:xfrm>
            <a:off x="14225877" y="4523498"/>
            <a:ext cx="8704991" cy="58110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88" name="Thank You!"/>
          <p:cNvSpPr txBox="1"/>
          <p:nvPr>
            <p:ph type="title"/>
          </p:nvPr>
        </p:nvSpPr>
        <p:spPr>
          <a:xfrm>
            <a:off x="2180727" y="3676963"/>
            <a:ext cx="21596558" cy="6362074"/>
          </a:xfrm>
          <a:prstGeom prst="rect">
            <a:avLst/>
          </a:prstGeom>
        </p:spPr>
        <p:txBody>
          <a:bodyPr/>
          <a:lstStyle/>
          <a:p>
            <a:pPr lvl="3" algn="l">
              <a:defRPr i="1" sz="12400">
                <a:solidFill>
                  <a:srgbClr val="FFFFFF"/>
                </a:solidFill>
                <a:latin typeface="Montserrat ExtraBold"/>
                <a:ea typeface="Montserrat ExtraBold"/>
                <a:cs typeface="Montserrat ExtraBold"/>
                <a:sym typeface="Montserrat ExtraBold"/>
              </a:defRPr>
            </a:pPr>
            <a:r>
              <a:t>Thank You!</a:t>
            </a:r>
          </a:p>
        </p:txBody>
      </p:sp>
      <p:pic>
        <p:nvPicPr>
          <p:cNvPr id="189"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90" name="www.sanjayshenoy.com…"/>
          <p:cNvSpPr txBox="1"/>
          <p:nvPr/>
        </p:nvSpPr>
        <p:spPr>
          <a:xfrm>
            <a:off x="2423659" y="8648673"/>
            <a:ext cx="7408522" cy="1793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3" algn="l">
              <a:lnSpc>
                <a:spcPct val="150000"/>
              </a:lnSpc>
              <a:defRPr sz="4200">
                <a:solidFill>
                  <a:srgbClr val="FFFFFF"/>
                </a:solidFill>
                <a:latin typeface="Montserrat Regular"/>
                <a:ea typeface="Montserrat Regular"/>
                <a:cs typeface="Montserrat Regular"/>
                <a:sym typeface="Montserrat Regular"/>
              </a:defRPr>
            </a:pPr>
            <a:r>
              <a:t>www.sanjayshenoy.com</a:t>
            </a:r>
          </a:p>
          <a:p>
            <a:pPr lvl="3" algn="l">
              <a:lnSpc>
                <a:spcPct val="150000"/>
              </a:lnSpc>
              <a:defRPr sz="4200">
                <a:solidFill>
                  <a:srgbClr val="FFFFFF"/>
                </a:solidFill>
                <a:latin typeface="Montserrat Regular"/>
                <a:ea typeface="Montserrat Regular"/>
                <a:cs typeface="Montserrat Regular"/>
                <a:sym typeface="Montserrat Regular"/>
              </a:defRPr>
            </a:pPr>
            <a:r>
              <a:t>sanjay@pixeltrack.in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22" name="RECAP"/>
          <p:cNvSpPr txBox="1"/>
          <p:nvPr>
            <p:ph type="title"/>
          </p:nvPr>
        </p:nvSpPr>
        <p:spPr>
          <a:xfrm>
            <a:off x="1213512" y="350488"/>
            <a:ext cx="18064692"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RECAP</a:t>
            </a:r>
          </a:p>
        </p:txBody>
      </p:sp>
      <p:pic>
        <p:nvPicPr>
          <p:cNvPr id="123"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24" name="What are user personas?…"/>
          <p:cNvSpPr txBox="1"/>
          <p:nvPr/>
        </p:nvSpPr>
        <p:spPr>
          <a:xfrm>
            <a:off x="1213512" y="2697511"/>
            <a:ext cx="19057087"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What are user personas?</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Why you should be creating user personas</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Key Elements of a user persona</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Downloadable template of a user persona</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26" name="FINDING…"/>
          <p:cNvSpPr txBox="1"/>
          <p:nvPr>
            <p:ph type="title"/>
          </p:nvPr>
        </p:nvSpPr>
        <p:spPr>
          <a:xfrm>
            <a:off x="2180727" y="3676963"/>
            <a:ext cx="20022546" cy="6362074"/>
          </a:xfrm>
          <a:prstGeom prst="rect">
            <a:avLst/>
          </a:prstGeom>
        </p:spPr>
        <p:txBody>
          <a:bodyPr lIns="76200" tIns="76200" rIns="76200" bIns="76200"/>
          <a:lstStyle/>
          <a:p>
            <a:pPr lvl="3" algn="l" defTabSz="12700000">
              <a:defRPr sz="12400">
                <a:solidFill>
                  <a:srgbClr val="FFFFFF"/>
                </a:solidFill>
                <a:latin typeface="Montserrat Regular"/>
                <a:ea typeface="Montserrat Regular"/>
                <a:cs typeface="Montserrat Regular"/>
                <a:sym typeface="Montserrat Regular"/>
              </a:defRPr>
            </a:pPr>
            <a:r>
              <a:rPr sz="17800">
                <a:latin typeface="Montserrat Bold"/>
                <a:ea typeface="Montserrat Bold"/>
                <a:cs typeface="Montserrat Bold"/>
                <a:sym typeface="Montserrat Bold"/>
              </a:rPr>
              <a:t>FINDING</a:t>
            </a:r>
            <a:r>
              <a:t> </a:t>
            </a:r>
          </a:p>
          <a:p>
            <a:pPr lvl="3" algn="l" defTabSz="12700000">
              <a:defRPr sz="12400">
                <a:solidFill>
                  <a:srgbClr val="FFFFFF"/>
                </a:solidFill>
                <a:latin typeface="Montserrat Regular"/>
                <a:ea typeface="Montserrat Regular"/>
                <a:cs typeface="Montserrat Regular"/>
                <a:sym typeface="Montserrat Regular"/>
              </a:defRPr>
            </a:pPr>
            <a:r>
              <a:t>YOUR VOICE</a:t>
            </a:r>
          </a:p>
        </p:txBody>
      </p:sp>
      <p:pic>
        <p:nvPicPr>
          <p:cNvPr id="127"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29" name="IN THIS VIDEO…"/>
          <p:cNvSpPr txBox="1"/>
          <p:nvPr>
            <p:ph type="title"/>
          </p:nvPr>
        </p:nvSpPr>
        <p:spPr>
          <a:xfrm>
            <a:off x="1213512" y="350488"/>
            <a:ext cx="18064692"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IN THIS VIDEO…</a:t>
            </a:r>
          </a:p>
        </p:txBody>
      </p:sp>
      <p:pic>
        <p:nvPicPr>
          <p:cNvPr id="130"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31" name="What voice means…"/>
          <p:cNvSpPr txBox="1"/>
          <p:nvPr/>
        </p:nvSpPr>
        <p:spPr>
          <a:xfrm>
            <a:off x="1213512" y="2697511"/>
            <a:ext cx="19057087"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What voice means</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How to figure out your intent </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Identifying the audience</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What is tone &amp; pace </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Examples of different voices</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How to build a strong voice</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31">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33" name="WHAT DO YOU MEAN…"/>
          <p:cNvSpPr txBox="1"/>
          <p:nvPr>
            <p:ph type="title"/>
          </p:nvPr>
        </p:nvSpPr>
        <p:spPr>
          <a:xfrm>
            <a:off x="2180727" y="3676963"/>
            <a:ext cx="21596558" cy="6362074"/>
          </a:xfrm>
          <a:prstGeom prst="rect">
            <a:avLst/>
          </a:prstGeom>
        </p:spPr>
        <p:txBody>
          <a:bodyPr/>
          <a:lstStyle/>
          <a:p>
            <a:pPr lvl="3" algn="l">
              <a:defRPr i="1" sz="12400">
                <a:solidFill>
                  <a:srgbClr val="FFFFFF"/>
                </a:solidFill>
                <a:latin typeface="Montserrat ExtraBold"/>
                <a:ea typeface="Montserrat ExtraBold"/>
                <a:cs typeface="Montserrat ExtraBold"/>
                <a:sym typeface="Montserrat ExtraBold"/>
              </a:defRPr>
            </a:pPr>
            <a:r>
              <a:t>WHAT DO YOU MEAN</a:t>
            </a:r>
          </a:p>
          <a:p>
            <a:pPr lvl="3" algn="l">
              <a:defRPr i="1" sz="12400">
                <a:solidFill>
                  <a:srgbClr val="FFFFFF"/>
                </a:solidFill>
                <a:latin typeface="Montserrat ExtraBold"/>
                <a:ea typeface="Montserrat ExtraBold"/>
                <a:cs typeface="Montserrat ExtraBold"/>
                <a:sym typeface="Montserrat ExtraBold"/>
              </a:defRPr>
            </a:pPr>
            <a:r>
              <a:t>VOICE?</a:t>
            </a:r>
          </a:p>
        </p:txBody>
      </p:sp>
      <p:pic>
        <p:nvPicPr>
          <p:cNvPr id="134"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36" name="WHAT DO YOU MEAN…"/>
          <p:cNvSpPr txBox="1"/>
          <p:nvPr>
            <p:ph type="title"/>
          </p:nvPr>
        </p:nvSpPr>
        <p:spPr>
          <a:xfrm>
            <a:off x="2180727" y="3676963"/>
            <a:ext cx="21596558" cy="6362074"/>
          </a:xfrm>
          <a:prstGeom prst="rect">
            <a:avLst/>
          </a:prstGeom>
        </p:spPr>
        <p:txBody>
          <a:bodyPr/>
          <a:lstStyle/>
          <a:p>
            <a:pPr lvl="3" algn="l">
              <a:defRPr i="1" sz="12400">
                <a:solidFill>
                  <a:srgbClr val="FFFFFF"/>
                </a:solidFill>
                <a:latin typeface="Montserrat ExtraBold"/>
                <a:ea typeface="Montserrat ExtraBold"/>
                <a:cs typeface="Montserrat ExtraBold"/>
                <a:sym typeface="Montserrat ExtraBold"/>
              </a:defRPr>
            </a:pPr>
            <a:r>
              <a:t>WHAT DO YOU MEAN</a:t>
            </a:r>
          </a:p>
          <a:p>
            <a:pPr lvl="3" algn="l">
              <a:defRPr i="1" sz="12400">
                <a:solidFill>
                  <a:srgbClr val="FFFFFF"/>
                </a:solidFill>
                <a:latin typeface="Montserrat ExtraBold"/>
                <a:ea typeface="Montserrat ExtraBold"/>
                <a:cs typeface="Montserrat ExtraBold"/>
                <a:sym typeface="Montserrat ExtraBold"/>
              </a:defRPr>
            </a:pPr>
            <a:r>
              <a:t>VOICE?</a:t>
            </a:r>
          </a:p>
        </p:txBody>
      </p:sp>
      <p:pic>
        <p:nvPicPr>
          <p:cNvPr id="137"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pic>
        <p:nvPicPr>
          <p:cNvPr id="138" name="Image" descr="Image"/>
          <p:cNvPicPr>
            <a:picLocks noChangeAspect="1"/>
          </p:cNvPicPr>
          <p:nvPr/>
        </p:nvPicPr>
        <p:blipFill>
          <a:blip r:embed="rId3">
            <a:extLst/>
          </a:blip>
          <a:stretch>
            <a:fillRect/>
          </a:stretch>
        </p:blipFill>
        <p:spPr>
          <a:xfrm>
            <a:off x="-320305" y="-1076166"/>
            <a:ext cx="25024610" cy="166830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40" name="FIGURING OUT YOUR INTENT"/>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FIGURING OUT YOUR INTENT</a:t>
            </a:r>
          </a:p>
        </p:txBody>
      </p:sp>
      <p:pic>
        <p:nvPicPr>
          <p:cNvPr id="141"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42" name="What is your intention behind writing your blog?…"/>
          <p:cNvSpPr txBox="1"/>
          <p:nvPr/>
        </p:nvSpPr>
        <p:spPr>
          <a:xfrm>
            <a:off x="1213512" y="2697511"/>
            <a:ext cx="20041185"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What is your intention behind writing your blog? </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For e.g.: I want to convince my readers that content marketing is not as complicated as it seems. </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It can be to educate, inspire, entertain, motivate, inform, persuade </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44" name="IDENTIFYING YOUR AUDIENCE"/>
          <p:cNvSpPr txBox="1"/>
          <p:nvPr>
            <p:ph type="title"/>
          </p:nvPr>
        </p:nvSpPr>
        <p:spPr>
          <a:xfrm>
            <a:off x="1213512" y="728760"/>
            <a:ext cx="19057087" cy="2347024"/>
          </a:xfrm>
          <a:prstGeom prst="rect">
            <a:avLst/>
          </a:prstGeom>
        </p:spPr>
        <p:txBody>
          <a:bodyPr/>
          <a:lstStyle/>
          <a:p>
            <a:pPr lvl="3" algn="l">
              <a:defRPr i="1" sz="7200">
                <a:solidFill>
                  <a:srgbClr val="FFFFFF"/>
                </a:solidFill>
                <a:latin typeface="Montserrat ExtraBold"/>
                <a:ea typeface="Montserrat ExtraBold"/>
                <a:cs typeface="Montserrat ExtraBold"/>
                <a:sym typeface="Montserrat ExtraBold"/>
              </a:defRPr>
            </a:pPr>
            <a:r>
              <a:t>IDENTIFYING YOUR AUDIENCE</a:t>
            </a:r>
          </a:p>
        </p:txBody>
      </p:sp>
      <p:pic>
        <p:nvPicPr>
          <p:cNvPr id="145"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46" name="Choose one user persona from your list…"/>
          <p:cNvSpPr txBox="1"/>
          <p:nvPr/>
        </p:nvSpPr>
        <p:spPr>
          <a:xfrm>
            <a:off x="1213512" y="2697511"/>
            <a:ext cx="20041185" cy="93386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Choose one user persona from your list</a:t>
            </a:r>
          </a:p>
          <a:p>
            <a:pPr lvl="3" marL="2222500" indent="-889000" algn="l">
              <a:lnSpc>
                <a:spcPct val="200000"/>
              </a:lnSpc>
              <a:buSzPct val="75000"/>
              <a:buChar char="•"/>
              <a:defRPr sz="4200">
                <a:solidFill>
                  <a:srgbClr val="FFFFFF"/>
                </a:solidFill>
                <a:latin typeface="Montserrat Regular"/>
                <a:ea typeface="Montserrat Regular"/>
                <a:cs typeface="Montserrat Regular"/>
                <a:sym typeface="Montserrat Regular"/>
              </a:defRPr>
            </a:pPr>
            <a:r>
              <a:t>For e.g.: Pranish who wants to understand the importance of content in SEO and his biggest challenge is his lack of command over English.</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93082B"/>
            </a:gs>
            <a:gs pos="100000">
              <a:srgbClr val="BD0A36"/>
            </a:gs>
          </a:gsLst>
          <a:lin ang="18922634" scaled="0"/>
        </a:gradFill>
      </p:bgPr>
    </p:bg>
    <p:spTree>
      <p:nvGrpSpPr>
        <p:cNvPr id="1" name=""/>
        <p:cNvGrpSpPr/>
        <p:nvPr/>
      </p:nvGrpSpPr>
      <p:grpSpPr>
        <a:xfrm>
          <a:off x="0" y="0"/>
          <a:ext cx="0" cy="0"/>
          <a:chOff x="0" y="0"/>
          <a:chExt cx="0" cy="0"/>
        </a:xfrm>
      </p:grpSpPr>
      <p:sp>
        <p:nvSpPr>
          <p:cNvPr id="148" name="INTENT X AUDIENCE"/>
          <p:cNvSpPr txBox="1"/>
          <p:nvPr>
            <p:ph type="title"/>
          </p:nvPr>
        </p:nvSpPr>
        <p:spPr>
          <a:xfrm>
            <a:off x="3254562" y="1175063"/>
            <a:ext cx="17874876" cy="6362074"/>
          </a:xfrm>
          <a:prstGeom prst="rect">
            <a:avLst/>
          </a:prstGeom>
        </p:spPr>
        <p:txBody>
          <a:bodyPr/>
          <a:lstStyle/>
          <a:p>
            <a:pPr lvl="3" algn="l">
              <a:defRPr sz="12400">
                <a:solidFill>
                  <a:srgbClr val="FFFFFF"/>
                </a:solidFill>
                <a:latin typeface="Montserrat Bold"/>
                <a:ea typeface="Montserrat Bold"/>
                <a:cs typeface="Montserrat Bold"/>
                <a:sym typeface="Montserrat Bold"/>
              </a:defRPr>
            </a:pPr>
            <a:r>
              <a:t>INTENT </a:t>
            </a:r>
            <a:r>
              <a:rPr>
                <a:latin typeface="Montserrat Regular"/>
                <a:ea typeface="Montserrat Regular"/>
                <a:cs typeface="Montserrat Regular"/>
                <a:sym typeface="Montserrat Regular"/>
              </a:rPr>
              <a:t>X</a:t>
            </a:r>
            <a:r>
              <a:t> AUDIENCE</a:t>
            </a:r>
          </a:p>
        </p:txBody>
      </p:sp>
      <p:pic>
        <p:nvPicPr>
          <p:cNvPr id="149" name="Image" descr="Image"/>
          <p:cNvPicPr>
            <a:picLocks noChangeAspect="1"/>
          </p:cNvPicPr>
          <p:nvPr/>
        </p:nvPicPr>
        <p:blipFill>
          <a:blip r:embed="rId2">
            <a:extLst/>
          </a:blip>
          <a:srcRect l="0" t="0" r="0" b="0"/>
          <a:stretch>
            <a:fillRect/>
          </a:stretch>
        </p:blipFill>
        <p:spPr>
          <a:xfrm>
            <a:off x="19278203" y="11782278"/>
            <a:ext cx="5105926" cy="2872084"/>
          </a:xfrm>
          <a:prstGeom prst="rect">
            <a:avLst/>
          </a:prstGeom>
          <a:ln w="12700">
            <a:miter lim="400000"/>
          </a:ln>
        </p:spPr>
      </p:pic>
      <p:sp>
        <p:nvSpPr>
          <p:cNvPr id="150" name="TONE + PACE"/>
          <p:cNvSpPr txBox="1"/>
          <p:nvPr/>
        </p:nvSpPr>
        <p:spPr>
          <a:xfrm>
            <a:off x="3254562" y="4968393"/>
            <a:ext cx="17874876" cy="63620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12400">
                <a:solidFill>
                  <a:srgbClr val="FFFFFF"/>
                </a:solidFill>
                <a:latin typeface="Montserrat Bold"/>
                <a:ea typeface="Montserrat Bold"/>
                <a:cs typeface="Montserrat Bold"/>
                <a:sym typeface="Montserrat Bold"/>
              </a:defRPr>
            </a:pPr>
            <a:r>
              <a:t>TONE + PACE</a:t>
            </a:r>
          </a:p>
        </p:txBody>
      </p:sp>
      <p:sp>
        <p:nvSpPr>
          <p:cNvPr id="151" name="="/>
          <p:cNvSpPr txBox="1"/>
          <p:nvPr/>
        </p:nvSpPr>
        <p:spPr>
          <a:xfrm>
            <a:off x="3254562" y="3204033"/>
            <a:ext cx="17874876" cy="63620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lvl="3">
              <a:defRPr sz="12400">
                <a:solidFill>
                  <a:srgbClr val="FFFFFF"/>
                </a:solidFill>
                <a:latin typeface="Montserrat Bold"/>
                <a:ea typeface="Montserrat Bold"/>
                <a:cs typeface="Montserrat Bold"/>
                <a:sym typeface="Montserrat Bold"/>
              </a:defRPr>
            </a:pPr>
            <a:r>
              <a:t>=</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50">
                                            <p:bg/>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15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2"/>
      <p:bldP build="p" bldLvl="5" animBg="1" rev="0" advAuto="0" spid="151"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