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F0398-787E-41F8-A918-256CE9114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6A47E-D08B-4208-A787-2B3C49248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F8976-B098-4012-A340-B37122F3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AE16E-C780-4E4A-B0EC-E73336A9B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F0D5B-3FDE-4FE0-B242-3B36C9F10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F3B6B-F14F-4A00-A6F1-60F70396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8ACB7-981D-4499-940A-39F0ADAE3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6991E-3665-46A1-972C-671A7020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7AFD3-C320-43A1-8EE9-BCC5EB35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E7E32-3045-4E89-932C-3771ED49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6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CDA07-801D-4FA0-AAB9-211402B3E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0ED3F-DE3D-4680-B73D-0FF141D2A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216AA-A76E-4AAF-8B8C-E09D6660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D2D6F-565D-456C-97AD-179C8E5B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676ED-EE73-42BE-86F7-A0448E5D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9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67461-3992-4478-BA7B-268AF05A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3B0AE-5732-46FB-8CCD-003CD5A21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A8DD0-D0B2-4562-9E27-DBB435DB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AB4B8-EDC8-4438-9F0A-139CF1D3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57D2-3580-4916-9A4E-1C8C48F4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1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1455-2BB2-498D-A4B4-0CA41E26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CBADD-8D70-4F98-AA0E-C575D2E2E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23F15-D62E-430D-BFF2-CC0608A70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DD958-B51D-421D-B6BA-4148F0A1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9BE3E-FF90-4233-8F61-22AE1139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7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BF45-42A1-4F81-B67E-F7CC3129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0BFD-22A8-4D48-9A9D-6AFC7352F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F62DC-88AD-431F-9C8D-1C1C2577C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10DF2-E2DC-42B9-9426-EC003F9E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44A73-9404-4740-B71B-A338D6FB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2DAF0-4705-4CB6-9B82-C8064CE37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2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CA3B-C602-46D7-B0F5-BAEF2B758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34AE3-1A7D-4769-BA56-A2341D32A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525EC-D719-492E-BA10-A1DDA2705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76291-4BCE-42E8-8FC4-ED30C8009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A68F3-65B5-4DDB-8C46-90586440E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85F2C-6D91-454E-B77E-0186A366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40B01-58F7-4BA0-91AB-AA7E3F7E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6DB99-177D-4EAB-A404-5B0E255C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2BC9-65A9-453C-9B01-E6A655A6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70320B-0628-428E-AE6E-DA25B19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2E351-8940-4EAD-B8C5-F0D073EC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EC4D3-57C0-43F7-B7FA-39909FB0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6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5CFE7-1B17-4883-92B6-13589DD3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88C06-8523-4CCF-971B-1280773E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70176-498B-4B37-A706-C404A788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AF684-474C-4889-AEB9-605298E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6281F-3B14-4FD2-A32F-185080036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825F0-D8FE-4E2F-BEDB-59B24FD49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3F793-9AF3-4E57-A6A2-AEBD8887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AD89A-C57E-4825-8CBB-FA0A9A493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42547-7C8C-43E3-B0C8-6964345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8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4ED7-2047-4DF2-BEAE-BE9B9F8BC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FD955-2AB3-4CBA-BBE1-CFC5CE0A3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12F8F-7BB2-4BF7-8E4B-7BB7F219E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9726F-6F98-47A0-828C-A20323D84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9C25F-AC46-4062-9980-362D0960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02569-2AA0-4805-B75B-9978446B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7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483C4-5E15-495F-8A3F-07AA18F5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7F82-E031-45D8-AE7D-40DFC69F2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AB8D3-5C86-4228-AAF6-990F982BC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54F8E-6398-4475-A82E-B16DCD3DD19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7109E-3943-4988-B96B-FC5DE29F5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BB1CA-3488-4CEC-A6ED-5EDD799DC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39CA-6A1A-4F37-89EA-52670C5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4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74A2-A46B-443E-97C4-B2E1DC181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272" y="1689291"/>
            <a:ext cx="8689848" cy="2387600"/>
          </a:xfrm>
        </p:spPr>
        <p:txBody>
          <a:bodyPr/>
          <a:lstStyle/>
          <a:p>
            <a:r>
              <a:rPr lang="en-US" dirty="0"/>
              <a:t>Cisco CCNA 200-125 Routing Protocol Course</a:t>
            </a:r>
          </a:p>
        </p:txBody>
      </p:sp>
    </p:spTree>
    <p:extLst>
      <p:ext uri="{BB962C8B-B14F-4D97-AF65-F5344CB8AC3E}">
        <p14:creationId xmlns:p14="http://schemas.microsoft.com/office/powerpoint/2010/main" val="210116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B97DB-FE4F-47E6-AFFB-5C70A36E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Discussed 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6ACDC-9111-4187-98A4-62E7DC540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routing Process</a:t>
            </a:r>
          </a:p>
          <a:p>
            <a:r>
              <a:rPr lang="en-US" dirty="0"/>
              <a:t>Default and Static routing</a:t>
            </a:r>
          </a:p>
          <a:p>
            <a:r>
              <a:rPr lang="en-US" dirty="0"/>
              <a:t>Dynamic Routing Protocols</a:t>
            </a:r>
          </a:p>
          <a:p>
            <a:pPr lvl="1"/>
            <a:r>
              <a:rPr lang="en-US" dirty="0"/>
              <a:t>RIPv2, RIPng, EIGRP, Single Area &amp; Multi Area OSPF</a:t>
            </a:r>
          </a:p>
          <a:p>
            <a:pPr lvl="1"/>
            <a:r>
              <a:rPr lang="en-US" dirty="0"/>
              <a:t>iBGP and eBGP</a:t>
            </a:r>
          </a:p>
          <a:p>
            <a:r>
              <a:rPr lang="en-US" dirty="0"/>
              <a:t>We will be getting into several sub commands</a:t>
            </a:r>
          </a:p>
          <a:p>
            <a:pPr lvl="1"/>
            <a:r>
              <a:rPr lang="en-US" dirty="0"/>
              <a:t>Passive-Interface, Max Path, Variance, Distance, Timers an much more</a:t>
            </a:r>
          </a:p>
          <a:p>
            <a:r>
              <a:rPr lang="en-US" dirty="0"/>
              <a:t>Route Redistribution</a:t>
            </a:r>
          </a:p>
          <a:p>
            <a:pPr lvl="1"/>
            <a:r>
              <a:rPr lang="en-US"/>
              <a:t>Between IGP’s and BGP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Cisco CCNA 200-125 Routing Protocol Course</vt:lpstr>
      <vt:lpstr>Topics Discussed 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 CCNA 200-125 Routing Protocol Course</dc:title>
  <dc:creator>Digna Diaz</dc:creator>
  <cp:lastModifiedBy>Digna Diaz</cp:lastModifiedBy>
  <cp:revision>1</cp:revision>
  <dcterms:created xsi:type="dcterms:W3CDTF">2018-10-09T13:01:32Z</dcterms:created>
  <dcterms:modified xsi:type="dcterms:W3CDTF">2018-10-09T13:09:42Z</dcterms:modified>
</cp:coreProperties>
</file>