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28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8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7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3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7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91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5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86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77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7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1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6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61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7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D718A0-3F94-41A7-88CA-CC52E77211A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35DAC2-8E33-4E7C-A2C9-8744C098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5DD9-69DB-606B-5BCF-E0FEBB201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Career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B83E-FAE8-4643-7428-678BF166E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Goal setting, career development, and strategies for long-term success.</a:t>
            </a:r>
          </a:p>
          <a:p>
            <a:r>
              <a:rPr lang="en-US" dirty="0"/>
              <a:t>Cheri Dixon</a:t>
            </a:r>
          </a:p>
        </p:txBody>
      </p:sp>
    </p:spTree>
    <p:extLst>
      <p:ext uri="{BB962C8B-B14F-4D97-AF65-F5344CB8AC3E}">
        <p14:creationId xmlns:p14="http://schemas.microsoft.com/office/powerpoint/2010/main" val="211422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B39B-279A-8222-E699-12F291C1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Definition of an Effective Leader?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EC6C-624B-45AD-B944-978C673EC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Over the course of this mastermind, we have discussed several components of effective leadership.  It is time for you to develop your definition of an effective leader.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is their skillset?  What is their style?  What great characteristics do they encompass?  What is their leadership persona?</a:t>
            </a:r>
          </a:p>
        </p:txBody>
      </p:sp>
    </p:spTree>
    <p:extLst>
      <p:ext uri="{BB962C8B-B14F-4D97-AF65-F5344CB8AC3E}">
        <p14:creationId xmlns:p14="http://schemas.microsoft.com/office/powerpoint/2010/main" val="275628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3F9C-12A3-A405-CF90-1A07F19B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Compare to Your Definition?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9CA49-1A06-3AA5-A827-9B1E687F2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Now, take a moment to rate yourself on your definition of an effective leader.</a:t>
            </a:r>
          </a:p>
          <a:p>
            <a:pPr marL="0" indent="0" algn="ctr">
              <a:buNone/>
            </a:pPr>
            <a:r>
              <a:rPr lang="en-US" dirty="0"/>
              <a:t>Each descriptor that you indicated on your reflection page, determine if that is a characteristic that you possess at this moment in time.  It is crucial to be honest with yourself so that you can begin to develop your Individual Professional Development Plan.</a:t>
            </a:r>
          </a:p>
        </p:txBody>
      </p:sp>
    </p:spTree>
    <p:extLst>
      <p:ext uri="{BB962C8B-B14F-4D97-AF65-F5344CB8AC3E}">
        <p14:creationId xmlns:p14="http://schemas.microsoft.com/office/powerpoint/2010/main" val="193200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0020-7FD9-A953-23CC-06FC54BF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Yourself…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C04C-A3FB-0B54-4790-975FC741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Where do I want to be in 10 years?</a:t>
            </a:r>
          </a:p>
          <a:p>
            <a:r>
              <a:rPr lang="en-US" dirty="0"/>
              <a:t>Where do I want to be in 5 years?</a:t>
            </a:r>
          </a:p>
          <a:p>
            <a:r>
              <a:rPr lang="en-US" dirty="0"/>
              <a:t>Where do I want to be next year at this same time?</a:t>
            </a:r>
          </a:p>
          <a:p>
            <a:r>
              <a:rPr lang="en-US" i="1" dirty="0"/>
              <a:t>Use backward design to develop your roadmap.</a:t>
            </a:r>
          </a:p>
          <a:p>
            <a:r>
              <a:rPr lang="en-US" i="1" dirty="0"/>
              <a:t>Use your networks and mentors to help you get there – to get in the right rooms.</a:t>
            </a:r>
          </a:p>
          <a:p>
            <a:r>
              <a:rPr lang="en-US" i="1" dirty="0"/>
              <a:t>Get the right training to fit the next role – gain the right experiences.</a:t>
            </a:r>
          </a:p>
          <a:p>
            <a:r>
              <a:rPr lang="en-US" i="1" dirty="0"/>
              <a:t>Always dress as if you are in that next role now.</a:t>
            </a:r>
          </a:p>
        </p:txBody>
      </p:sp>
    </p:spTree>
    <p:extLst>
      <p:ext uri="{BB962C8B-B14F-4D97-AF65-F5344CB8AC3E}">
        <p14:creationId xmlns:p14="http://schemas.microsoft.com/office/powerpoint/2010/main" val="191298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7266-591F-5276-6E98-652B2115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 on You, the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4EC3-2920-10FA-062D-73767DF6E8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Strengths</a:t>
            </a:r>
          </a:p>
          <a:p>
            <a:r>
              <a:rPr lang="en-US" dirty="0"/>
              <a:t>Weaknesses</a:t>
            </a:r>
          </a:p>
          <a:p>
            <a:r>
              <a:rPr lang="en-US" dirty="0"/>
              <a:t>Opportunities</a:t>
            </a:r>
          </a:p>
          <a:p>
            <a:r>
              <a:rPr lang="en-US" dirty="0"/>
              <a:t>Threats</a:t>
            </a:r>
          </a:p>
          <a:p>
            <a:r>
              <a:rPr lang="en-US" dirty="0"/>
              <a:t>Trends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7C07-FF24-C00C-777A-4F85BCCA64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your weaknesses to determine your goals.</a:t>
            </a:r>
          </a:p>
          <a:p>
            <a:r>
              <a:rPr lang="en-US" dirty="0"/>
              <a:t>Develop a manageable number of goals.</a:t>
            </a:r>
          </a:p>
          <a:p>
            <a:r>
              <a:rPr lang="en-US" dirty="0"/>
              <a:t>Determine action steps to develop skills.</a:t>
            </a:r>
          </a:p>
          <a:p>
            <a:r>
              <a:rPr lang="en-US" dirty="0"/>
              <a:t>Implement the plan – Accountability</a:t>
            </a:r>
          </a:p>
          <a:p>
            <a:r>
              <a:rPr lang="en-US" dirty="0"/>
              <a:t>Monitor and Adjust as Needed</a:t>
            </a:r>
          </a:p>
        </p:txBody>
      </p:sp>
    </p:spTree>
    <p:extLst>
      <p:ext uri="{BB962C8B-B14F-4D97-AF65-F5344CB8AC3E}">
        <p14:creationId xmlns:p14="http://schemas.microsoft.com/office/powerpoint/2010/main" val="398652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0F16-CCEB-116C-516B-89402498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+ F + P + A = 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Desire + Faith + Plan + Accountability =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921D-0CD4-7B28-C0DF-AC350C7F4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relentless desire, unwavering faith, a solid plan, and holding yourself accountable for implementation, anyone can reach the highest level of success in all that they do.</a:t>
            </a:r>
          </a:p>
        </p:txBody>
      </p:sp>
    </p:spTree>
    <p:extLst>
      <p:ext uri="{BB962C8B-B14F-4D97-AF65-F5344CB8AC3E}">
        <p14:creationId xmlns:p14="http://schemas.microsoft.com/office/powerpoint/2010/main" val="600773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334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Strategic Career Planning</vt:lpstr>
      <vt:lpstr>What Is Your Definition of an Effective Leader?</vt:lpstr>
      <vt:lpstr>How Do You Compare to Your Definition?</vt:lpstr>
      <vt:lpstr>Ask Yourself…</vt:lpstr>
      <vt:lpstr>SWOT Analysis on You, the Leader</vt:lpstr>
      <vt:lpstr>D + F + P + A = S  Desire + Faith + Plan + Accountability = 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Career Planning</dc:title>
  <dc:creator>Cheri Dixon</dc:creator>
  <cp:lastModifiedBy>Cheri Dixon</cp:lastModifiedBy>
  <cp:revision>1</cp:revision>
  <dcterms:created xsi:type="dcterms:W3CDTF">2024-01-25T21:31:55Z</dcterms:created>
  <dcterms:modified xsi:type="dcterms:W3CDTF">2024-01-25T21:45:30Z</dcterms:modified>
</cp:coreProperties>
</file>