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  <p:sldMasterId id="2147483660" r:id="rId2"/>
  </p:sldMasterIdLst>
  <p:notesMasterIdLst>
    <p:notesMasterId r:id="rId27"/>
  </p:notesMasterIdLst>
  <p:sldIdLst>
    <p:sldId id="256" r:id="rId3"/>
    <p:sldId id="259" r:id="rId4"/>
    <p:sldId id="287" r:id="rId5"/>
    <p:sldId id="289" r:id="rId6"/>
    <p:sldId id="288" r:id="rId7"/>
    <p:sldId id="260" r:id="rId8"/>
    <p:sldId id="261" r:id="rId9"/>
    <p:sldId id="262" r:id="rId10"/>
    <p:sldId id="263" r:id="rId11"/>
    <p:sldId id="290" r:id="rId12"/>
    <p:sldId id="264" r:id="rId13"/>
    <p:sldId id="265" r:id="rId14"/>
    <p:sldId id="266" r:id="rId15"/>
    <p:sldId id="291" r:id="rId16"/>
    <p:sldId id="267" r:id="rId17"/>
    <p:sldId id="268" r:id="rId18"/>
    <p:sldId id="269" r:id="rId19"/>
    <p:sldId id="274" r:id="rId20"/>
    <p:sldId id="275" r:id="rId21"/>
    <p:sldId id="276" r:id="rId22"/>
    <p:sldId id="292" r:id="rId23"/>
    <p:sldId id="277" r:id="rId24"/>
    <p:sldId id="285" r:id="rId25"/>
    <p:sldId id="279" r:id="rId26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Nunito Sans" pitchFamily="2" charset="0"/>
      <p:regular r:id="rId32"/>
      <p:bold r:id="rId33"/>
      <p:italic r:id="rId34"/>
      <p:boldItalic r:id="rId35"/>
    </p:embeddedFont>
    <p:embeddedFont>
      <p:font typeface="Nunito Sans Black" pitchFamily="2" charset="0"/>
      <p:bold r:id="rId36"/>
      <p:boldItalic r:id="rId37"/>
    </p:embeddedFont>
    <p:embeddedFont>
      <p:font typeface="Nunito Sans ExtraBold" pitchFamily="2" charset="0"/>
      <p:bold r:id="rId38"/>
      <p:boldItalic r:id="rId39"/>
    </p:embeddedFont>
    <p:embeddedFont>
      <p:font typeface="Nunito Sans Light" pitchFamily="2" charset="0"/>
      <p:regular r:id="rId40"/>
      <p:italic r:id="rId41"/>
    </p:embeddedFont>
    <p:embeddedFont>
      <p:font typeface="Poppins" panose="00000500000000000000" pitchFamily="2" charset="0"/>
      <p:regular r:id="rId42"/>
      <p:bold r:id="rId43"/>
      <p:italic r:id="rId44"/>
    </p:embeddedFont>
    <p:embeddedFont>
      <p:font typeface="Poppins Black" panose="00000A00000000000000" pitchFamily="2" charset="0"/>
      <p:bold r:id="rId45"/>
      <p:boldItalic r:id="rId46"/>
    </p:embeddedFont>
    <p:embeddedFont>
      <p:font typeface="Poppins SemiBold" panose="00000700000000000000" pitchFamily="2" charset="0"/>
      <p:bold r:id="rId47"/>
      <p:boldItalic r:id="rId48"/>
    </p:embeddedFont>
    <p:embeddedFont>
      <p:font typeface="Roboto" panose="02000000000000000000" pitchFamily="2" charset="0"/>
      <p:regular r:id="rId49"/>
      <p:bold r:id="rId50"/>
      <p:italic r:id="rId51"/>
      <p:boldItalic r:id="rId5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Raphael Righi" initials="" lastIdx="1" clrIdx="0"/>
  <p:cmAuthor id="1" name="Gabriel Lages" initials="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42" d="100"/>
          <a:sy n="142" d="100"/>
        </p:scale>
        <p:origin x="714" y="12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12.fntdata"/><Relationship Id="rId21" Type="http://schemas.openxmlformats.org/officeDocument/2006/relationships/slide" Target="slides/slide19.xml"/><Relationship Id="rId34" Type="http://schemas.openxmlformats.org/officeDocument/2006/relationships/font" Target="fonts/font7.fntdata"/><Relationship Id="rId42" Type="http://schemas.openxmlformats.org/officeDocument/2006/relationships/font" Target="fonts/font15.fntdata"/><Relationship Id="rId47" Type="http://schemas.openxmlformats.org/officeDocument/2006/relationships/font" Target="fonts/font20.fntdata"/><Relationship Id="rId50" Type="http://schemas.openxmlformats.org/officeDocument/2006/relationships/font" Target="fonts/font23.fntdata"/><Relationship Id="rId55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font" Target="fonts/font2.fntdata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font" Target="fonts/font18.fntdata"/><Relationship Id="rId53" Type="http://schemas.openxmlformats.org/officeDocument/2006/relationships/commentAuthors" Target="commentAuthors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font" Target="fonts/font16.fntdata"/><Relationship Id="rId48" Type="http://schemas.openxmlformats.org/officeDocument/2006/relationships/font" Target="fonts/font21.fntdata"/><Relationship Id="rId56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font" Target="fonts/font24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openxmlformats.org/officeDocument/2006/relationships/font" Target="fonts/font19.fntdata"/><Relationship Id="rId20" Type="http://schemas.openxmlformats.org/officeDocument/2006/relationships/slide" Target="slides/slide18.xml"/><Relationship Id="rId41" Type="http://schemas.openxmlformats.org/officeDocument/2006/relationships/font" Target="fonts/font14.fntdata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49" Type="http://schemas.openxmlformats.org/officeDocument/2006/relationships/font" Target="fonts/font22.fntdata"/><Relationship Id="rId57" Type="http://schemas.openxmlformats.org/officeDocument/2006/relationships/tableStyles" Target="tableStyles.xml"/><Relationship Id="rId10" Type="http://schemas.openxmlformats.org/officeDocument/2006/relationships/slide" Target="slides/slide8.xml"/><Relationship Id="rId31" Type="http://schemas.openxmlformats.org/officeDocument/2006/relationships/font" Target="fonts/font4.fntdata"/><Relationship Id="rId44" Type="http://schemas.openxmlformats.org/officeDocument/2006/relationships/font" Target="fonts/font17.fntdata"/><Relationship Id="rId52" Type="http://schemas.openxmlformats.org/officeDocument/2006/relationships/font" Target="fonts/font2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influencermarketinghub.com/creator-earnings-benchmark-report/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www.forbes.com/sites/tjmccue/2018/07/31/e-learning-climbing-to-325-billion-by-2025-uf-canvas-absorb-schoology-moodle/?sh=5dc37be23b39" TargetMode="External"/><Relationship Id="rId4" Type="http://schemas.openxmlformats.org/officeDocument/2006/relationships/hyperlink" Target="https://www.businessinsider.com/influencer-marketing-report" TargetMode="Externa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influence.co/go/content/influencers-perceptions-vs-reality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orbes.com/sites/tinamulqueen/2019/04/16/brands-paid-hefty-prices-to-send-micro-influencers-dancing-in-the-desert-at-coachella/#3e16ff742bf3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10550a29ba5_3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175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Char char="●"/>
            </a:pPr>
            <a:r>
              <a:rPr lang="pt-BR" dirty="0">
                <a:latin typeface="Nunito Sans"/>
                <a:ea typeface="Nunito Sans"/>
                <a:cs typeface="Nunito Sans"/>
                <a:sym typeface="Nunito Sans"/>
              </a:rPr>
              <a:t>Olá, boa tarde! Sou Leandro Conti, diretor de Relações Externas aqui na Hotmart, uma empresa global de tecnologia com foco em produtos digitais.</a:t>
            </a:r>
            <a:endParaRPr dirty="0">
              <a:latin typeface="Nunito Sans"/>
              <a:ea typeface="Nunito Sans"/>
              <a:cs typeface="Nunito Sans"/>
              <a:sym typeface="Nunito Sans"/>
            </a:endParaRPr>
          </a:p>
          <a:p>
            <a:pPr marL="457200" lvl="0" indent="-3175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Char char="●"/>
            </a:pPr>
            <a:r>
              <a:rPr lang="pt-BR" dirty="0">
                <a:latin typeface="Nunito Sans"/>
                <a:ea typeface="Nunito Sans"/>
                <a:cs typeface="Nunito Sans"/>
                <a:sym typeface="Nunito Sans"/>
              </a:rPr>
              <a:t>Na palestra de hoje vou contar um pouco mais pra vocês sobre a Creator </a:t>
            </a:r>
            <a:r>
              <a:rPr lang="pt-BR" dirty="0" err="1">
                <a:latin typeface="Nunito Sans"/>
                <a:ea typeface="Nunito Sans"/>
                <a:cs typeface="Nunito Sans"/>
                <a:sym typeface="Nunito Sans"/>
              </a:rPr>
              <a:t>Economy</a:t>
            </a:r>
            <a:r>
              <a:rPr lang="pt-BR" dirty="0">
                <a:latin typeface="Nunito Sans"/>
                <a:ea typeface="Nunito Sans"/>
                <a:cs typeface="Nunito Sans"/>
                <a:sym typeface="Nunito Sans"/>
              </a:rPr>
              <a:t>. O termo vem do inglês e está sendo usado pra falar da nova economia que o ecossistema ao redor dos criadores de conteúdo tem gerado. Mas a minha ideia aqui hoje não é só te falar sobre ela, e sim te convencer o porquê ela também pode ser pra você.</a:t>
            </a:r>
            <a:endParaRPr dirty="0"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144" name="Google Shape;144;g10550a29ba5_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" name="Google Shape;719;gf70103eb66_0_5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0" name="Google Shape;720;gf70103eb66_0_59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048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B3D4D"/>
              </a:buClr>
              <a:buSzPts val="1200"/>
              <a:buFont typeface="Nunito Sans"/>
              <a:buChar char="●"/>
            </a:pPr>
            <a:r>
              <a:rPr lang="pt-BR" dirty="0">
                <a:highlight>
                  <a:schemeClr val="lt1"/>
                </a:highlight>
                <a:latin typeface="Nunito Sans"/>
                <a:ea typeface="Nunito Sans"/>
                <a:cs typeface="Nunito Sans"/>
                <a:sym typeface="Nunito Sans"/>
              </a:rPr>
              <a:t>Mas afinal, este mercado tem chance de deslanchar? Ou é só uma tendência?</a:t>
            </a:r>
            <a:endParaRPr dirty="0">
              <a:highlight>
                <a:schemeClr val="lt1"/>
              </a:highlight>
              <a:latin typeface="Nunito Sans"/>
              <a:ea typeface="Nunito Sans"/>
              <a:cs typeface="Nunito Sans"/>
              <a:sym typeface="Nunito Sans"/>
            </a:endParaRPr>
          </a:p>
          <a:p>
            <a:pPr marL="457200" lvl="0" indent="-2921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unito Sans"/>
              <a:buChar char="●"/>
            </a:pPr>
            <a:r>
              <a:rPr lang="pt-BR" dirty="0">
                <a:highlight>
                  <a:schemeClr val="lt1"/>
                </a:highlight>
                <a:latin typeface="Nunito Sans"/>
                <a:ea typeface="Nunito Sans"/>
                <a:cs typeface="Nunito Sans"/>
                <a:sym typeface="Nunito Sans"/>
              </a:rPr>
              <a:t>Pois a resposta não é sobre e “se” ou “quando”, mas sim “se” você vem ou não;</a:t>
            </a:r>
            <a:endParaRPr dirty="0">
              <a:highlight>
                <a:schemeClr val="lt1"/>
              </a:highlight>
              <a:latin typeface="Nunito Sans"/>
              <a:ea typeface="Nunito Sans"/>
              <a:cs typeface="Nunito Sans"/>
              <a:sym typeface="Nunito Sans"/>
            </a:endParaRPr>
          </a:p>
          <a:p>
            <a:pPr marL="457200" lvl="0" indent="-2921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unito Sans"/>
              <a:buChar char="●"/>
            </a:pPr>
            <a:r>
              <a:rPr lang="pt-BR" dirty="0">
                <a:highlight>
                  <a:schemeClr val="lt1"/>
                </a:highlight>
                <a:latin typeface="Nunito Sans"/>
                <a:ea typeface="Nunito Sans"/>
                <a:cs typeface="Nunito Sans"/>
                <a:sym typeface="Nunito Sans"/>
              </a:rPr>
              <a:t>O mercado da Creator </a:t>
            </a:r>
            <a:r>
              <a:rPr lang="pt-BR" dirty="0" err="1">
                <a:highlight>
                  <a:schemeClr val="lt1"/>
                </a:highlight>
                <a:latin typeface="Nunito Sans"/>
                <a:ea typeface="Nunito Sans"/>
                <a:cs typeface="Nunito Sans"/>
                <a:sym typeface="Nunito Sans"/>
              </a:rPr>
              <a:t>Economy</a:t>
            </a:r>
            <a:r>
              <a:rPr lang="pt-BR" dirty="0">
                <a:highlight>
                  <a:schemeClr val="lt1"/>
                </a:highlight>
                <a:latin typeface="Nunito Sans"/>
                <a:ea typeface="Nunito Sans"/>
                <a:cs typeface="Nunito Sans"/>
                <a:sym typeface="Nunito Sans"/>
              </a:rPr>
              <a:t> é estimado em U$ 104,2 bilhões. Desde 2020, U$ 2,5 bilhões foram investidos em startups dessa nova economia (</a:t>
            </a:r>
            <a:r>
              <a:rPr lang="pt-BR" u="sng" dirty="0">
                <a:solidFill>
                  <a:schemeClr val="hlink"/>
                </a:solidFill>
                <a:highlight>
                  <a:schemeClr val="lt1"/>
                </a:highlight>
                <a:latin typeface="Nunito Sans"/>
                <a:ea typeface="Nunito Sans"/>
                <a:cs typeface="Nunito Sans"/>
                <a:sym typeface="Nunito Sans"/>
                <a:hlinkClick r:id="rId3"/>
              </a:rPr>
              <a:t>Influencer Marketing Hub</a:t>
            </a:r>
            <a:r>
              <a:rPr lang="pt-BR" dirty="0">
                <a:highlight>
                  <a:schemeClr val="lt1"/>
                </a:highlight>
                <a:latin typeface="Nunito Sans"/>
                <a:ea typeface="Nunito Sans"/>
                <a:cs typeface="Nunito Sans"/>
                <a:sym typeface="Nunito Sans"/>
              </a:rPr>
              <a:t>); </a:t>
            </a:r>
            <a:endParaRPr dirty="0">
              <a:highlight>
                <a:schemeClr val="lt1"/>
              </a:highlight>
              <a:latin typeface="Nunito Sans"/>
              <a:ea typeface="Nunito Sans"/>
              <a:cs typeface="Nunito Sans"/>
              <a:sym typeface="Nunito Sans"/>
            </a:endParaRPr>
          </a:p>
          <a:p>
            <a:pPr marL="457200" lvl="0" indent="-3048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B3D4D"/>
              </a:buClr>
              <a:buSzPts val="1200"/>
              <a:buFont typeface="Nunito Sans"/>
              <a:buChar char="●"/>
            </a:pPr>
            <a:r>
              <a:rPr lang="pt-BR" dirty="0">
                <a:highlight>
                  <a:schemeClr val="lt1"/>
                </a:highlight>
                <a:latin typeface="Nunito Sans"/>
                <a:ea typeface="Nunito Sans"/>
                <a:cs typeface="Nunito Sans"/>
                <a:sym typeface="Nunito Sans"/>
              </a:rPr>
              <a:t>Hoje em dia, mais de 2 milhões de criadores já ganham 6 dígitos ou mais, e os influenciadores patrocinados já valem mais de U$ 8 bilhões. Se espera que este número aumente U$ 15 bilhões para 2022</a:t>
            </a:r>
            <a:r>
              <a:rPr lang="pt-BR" dirty="0">
                <a:solidFill>
                  <a:srgbClr val="0B3D4D"/>
                </a:solidFill>
                <a:highlight>
                  <a:schemeClr val="lt1"/>
                </a:highlight>
                <a:latin typeface="Nunito Sans"/>
                <a:ea typeface="Nunito Sans"/>
                <a:cs typeface="Nunito Sans"/>
                <a:sym typeface="Nunito Sans"/>
              </a:rPr>
              <a:t> (</a:t>
            </a:r>
            <a:r>
              <a:rPr lang="pt-BR" u="sng" dirty="0">
                <a:solidFill>
                  <a:srgbClr val="1155CC"/>
                </a:solidFill>
                <a:highlight>
                  <a:schemeClr val="lt1"/>
                </a:highlight>
                <a:latin typeface="Nunito Sans"/>
                <a:ea typeface="Nunito Sans"/>
                <a:cs typeface="Nunito Sans"/>
                <a:sym typeface="Nunito San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Business </a:t>
            </a:r>
            <a:r>
              <a:rPr lang="pt-BR" u="sng" dirty="0" err="1">
                <a:solidFill>
                  <a:srgbClr val="1155CC"/>
                </a:solidFill>
                <a:highlight>
                  <a:schemeClr val="lt1"/>
                </a:highlight>
                <a:latin typeface="Nunito Sans"/>
                <a:ea typeface="Nunito Sans"/>
                <a:cs typeface="Nunito Sans"/>
                <a:sym typeface="Nunito San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Insider</a:t>
            </a:r>
            <a:r>
              <a:rPr lang="pt-BR" dirty="0">
                <a:solidFill>
                  <a:srgbClr val="0B3D4D"/>
                </a:solidFill>
                <a:highlight>
                  <a:schemeClr val="lt1"/>
                </a:highlight>
                <a:latin typeface="Nunito Sans"/>
                <a:ea typeface="Nunito Sans"/>
                <a:cs typeface="Nunito Sans"/>
                <a:sym typeface="Nunito Sans"/>
              </a:rPr>
              <a:t>)</a:t>
            </a:r>
            <a:r>
              <a:rPr lang="pt-BR" dirty="0">
                <a:highlight>
                  <a:schemeClr val="lt1"/>
                </a:highlight>
                <a:latin typeface="Nunito Sans"/>
                <a:ea typeface="Nunito Sans"/>
                <a:cs typeface="Nunito Sans"/>
                <a:sym typeface="Nunito Sans"/>
              </a:rPr>
              <a:t>;</a:t>
            </a:r>
            <a:endParaRPr dirty="0">
              <a:solidFill>
                <a:srgbClr val="0B3D4D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marL="457200" lvl="0" indent="-3048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B3D4D"/>
              </a:buClr>
              <a:buSzPts val="1200"/>
              <a:buFont typeface="Nunito Sans"/>
              <a:buChar char="●"/>
            </a:pPr>
            <a:r>
              <a:rPr lang="pt-BR" dirty="0">
                <a:solidFill>
                  <a:srgbClr val="0F0F0F"/>
                </a:solidFill>
                <a:highlight>
                  <a:schemeClr val="lt1"/>
                </a:highlight>
                <a:latin typeface="Nunito Sans"/>
                <a:ea typeface="Nunito Sans"/>
                <a:cs typeface="Nunito Sans"/>
                <a:sym typeface="Nunito Sans"/>
              </a:rPr>
              <a:t>Estima-se que o mercado do conhecimento online mova mais de U$ 300 milhões diários</a:t>
            </a:r>
            <a:r>
              <a:rPr lang="pt-BR" dirty="0">
                <a:solidFill>
                  <a:srgbClr val="0B3D4D"/>
                </a:solidFill>
                <a:highlight>
                  <a:schemeClr val="lt1"/>
                </a:highlight>
                <a:latin typeface="Nunito Sans"/>
                <a:ea typeface="Nunito Sans"/>
                <a:cs typeface="Nunito Sans"/>
                <a:sym typeface="Nunito Sans"/>
              </a:rPr>
              <a:t> (</a:t>
            </a:r>
            <a:r>
              <a:rPr lang="pt-BR" u="sng" dirty="0">
                <a:solidFill>
                  <a:srgbClr val="1155CC"/>
                </a:solidFill>
                <a:highlight>
                  <a:schemeClr val="lt1"/>
                </a:highlight>
                <a:latin typeface="Nunito Sans"/>
                <a:ea typeface="Nunito Sans"/>
                <a:cs typeface="Nunito Sans"/>
                <a:sym typeface="Nunito San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Forbes</a:t>
            </a:r>
            <a:r>
              <a:rPr lang="pt-BR" dirty="0">
                <a:solidFill>
                  <a:srgbClr val="0B3D4D"/>
                </a:solidFill>
                <a:highlight>
                  <a:schemeClr val="lt1"/>
                </a:highlight>
                <a:latin typeface="Nunito Sans"/>
                <a:ea typeface="Nunito Sans"/>
                <a:cs typeface="Nunito Sans"/>
                <a:sym typeface="Nunito Sans"/>
              </a:rPr>
              <a:t>)</a:t>
            </a:r>
            <a:r>
              <a:rPr lang="pt-BR" dirty="0">
                <a:solidFill>
                  <a:srgbClr val="0F0F0F"/>
                </a:solidFill>
                <a:highlight>
                  <a:schemeClr val="lt1"/>
                </a:highlight>
                <a:latin typeface="Nunito Sans"/>
                <a:ea typeface="Nunito Sans"/>
                <a:cs typeface="Nunito Sans"/>
                <a:sym typeface="Nunito Sans"/>
              </a:rPr>
              <a:t>.</a:t>
            </a:r>
            <a:endParaRPr sz="1400" dirty="0">
              <a:solidFill>
                <a:srgbClr val="0F0F0F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1" name="Google Shape;721;gf70103eb66_0_59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pt-BR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" name="Google Shape;682;g102d89f673c_0_37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83" name="Google Shape;683;g102d89f673c_0_37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pt-BR" sz="1400" dirty="0">
                <a:solidFill>
                  <a:srgbClr val="282828"/>
                </a:solidFill>
                <a:latin typeface="Roboto"/>
                <a:ea typeface="Roboto"/>
                <a:cs typeface="Roboto"/>
                <a:sym typeface="Roboto"/>
              </a:rPr>
              <a:t>Creators </a:t>
            </a:r>
            <a:r>
              <a:rPr lang="pt-BR" sz="1400" dirty="0" err="1">
                <a:solidFill>
                  <a:srgbClr val="282828"/>
                </a:solidFill>
                <a:latin typeface="Roboto"/>
                <a:ea typeface="Roboto"/>
                <a:cs typeface="Roboto"/>
                <a:sym typeface="Roboto"/>
              </a:rPr>
              <a:t>want</a:t>
            </a:r>
            <a:r>
              <a:rPr lang="pt-BR" sz="1400" dirty="0">
                <a:solidFill>
                  <a:srgbClr val="282828"/>
                </a:solidFill>
                <a:latin typeface="Roboto"/>
                <a:ea typeface="Roboto"/>
                <a:cs typeface="Roboto"/>
                <a:sym typeface="Roboto"/>
              </a:rPr>
              <a:t> to </a:t>
            </a:r>
            <a:r>
              <a:rPr lang="pt-BR" sz="1400" dirty="0" err="1">
                <a:solidFill>
                  <a:srgbClr val="282828"/>
                </a:solidFill>
                <a:latin typeface="Roboto"/>
                <a:ea typeface="Roboto"/>
                <a:cs typeface="Roboto"/>
                <a:sym typeface="Roboto"/>
              </a:rPr>
              <a:t>be</a:t>
            </a:r>
            <a:r>
              <a:rPr lang="pt-BR" sz="1400" dirty="0">
                <a:solidFill>
                  <a:srgbClr val="282828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pt-BR" sz="1400" dirty="0" err="1">
                <a:solidFill>
                  <a:srgbClr val="282828"/>
                </a:solidFill>
                <a:latin typeface="Roboto"/>
                <a:ea typeface="Roboto"/>
                <a:cs typeface="Roboto"/>
                <a:sym typeface="Roboto"/>
              </a:rPr>
              <a:t>their</a:t>
            </a:r>
            <a:r>
              <a:rPr lang="pt-BR" sz="1400" dirty="0">
                <a:solidFill>
                  <a:srgbClr val="282828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pt-BR" sz="1400" dirty="0" err="1">
                <a:solidFill>
                  <a:srgbClr val="282828"/>
                </a:solidFill>
                <a:latin typeface="Roboto"/>
                <a:ea typeface="Roboto"/>
                <a:cs typeface="Roboto"/>
                <a:sym typeface="Roboto"/>
              </a:rPr>
              <a:t>own</a:t>
            </a:r>
            <a:r>
              <a:rPr lang="pt-BR" sz="1400" dirty="0">
                <a:solidFill>
                  <a:srgbClr val="282828"/>
                </a:solidFill>
                <a:latin typeface="Roboto"/>
                <a:ea typeface="Roboto"/>
                <a:cs typeface="Roboto"/>
                <a:sym typeface="Roboto"/>
              </a:rPr>
              <a:t> business. They are </a:t>
            </a:r>
            <a:r>
              <a:rPr lang="pt-BR" sz="1400" dirty="0" err="1">
                <a:solidFill>
                  <a:srgbClr val="282828"/>
                </a:solidFill>
                <a:latin typeface="Roboto"/>
                <a:ea typeface="Roboto"/>
                <a:cs typeface="Roboto"/>
                <a:sym typeface="Roboto"/>
              </a:rPr>
              <a:t>now</a:t>
            </a:r>
            <a:r>
              <a:rPr lang="pt-BR" sz="1400" dirty="0">
                <a:solidFill>
                  <a:srgbClr val="282828"/>
                </a:solidFill>
                <a:latin typeface="Roboto"/>
                <a:ea typeface="Roboto"/>
                <a:cs typeface="Roboto"/>
                <a:sym typeface="Roboto"/>
              </a:rPr>
              <a:t> the </a:t>
            </a:r>
            <a:r>
              <a:rPr lang="pt-BR" sz="1400" dirty="0" err="1">
                <a:solidFill>
                  <a:srgbClr val="282828"/>
                </a:solidFill>
                <a:latin typeface="Roboto"/>
                <a:ea typeface="Roboto"/>
                <a:cs typeface="Roboto"/>
                <a:sym typeface="Roboto"/>
              </a:rPr>
              <a:t>mean</a:t>
            </a:r>
            <a:r>
              <a:rPr lang="pt-BR" sz="1400" dirty="0">
                <a:solidFill>
                  <a:srgbClr val="282828"/>
                </a:solidFill>
                <a:latin typeface="Roboto"/>
                <a:ea typeface="Roboto"/>
                <a:cs typeface="Roboto"/>
                <a:sym typeface="Roboto"/>
              </a:rPr>
              <a:t> of </a:t>
            </a:r>
            <a:r>
              <a:rPr lang="pt-BR" sz="1400" dirty="0" err="1">
                <a:solidFill>
                  <a:srgbClr val="282828"/>
                </a:solidFill>
                <a:latin typeface="Roboto"/>
                <a:ea typeface="Roboto"/>
                <a:cs typeface="Roboto"/>
                <a:sym typeface="Roboto"/>
              </a:rPr>
              <a:t>someone</a:t>
            </a:r>
            <a:r>
              <a:rPr lang="pt-BR" sz="1400" dirty="0">
                <a:solidFill>
                  <a:srgbClr val="282828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pt-BR" sz="1400" dirty="0" err="1">
                <a:solidFill>
                  <a:srgbClr val="282828"/>
                </a:solidFill>
                <a:latin typeface="Roboto"/>
                <a:ea typeface="Roboto"/>
                <a:cs typeface="Roboto"/>
                <a:sym typeface="Roboto"/>
              </a:rPr>
              <a:t>else'business</a:t>
            </a:r>
            <a:r>
              <a:rPr lang="pt-BR" sz="1400" dirty="0">
                <a:solidFill>
                  <a:srgbClr val="282828"/>
                </a:solidFill>
                <a:latin typeface="Roboto"/>
                <a:ea typeface="Roboto"/>
                <a:cs typeface="Roboto"/>
                <a:sym typeface="Roboto"/>
              </a:rPr>
              <a:t>. </a:t>
            </a:r>
            <a:r>
              <a:rPr lang="pt-BR" sz="1400" dirty="0" err="1">
                <a:solidFill>
                  <a:srgbClr val="282828"/>
                </a:solidFill>
                <a:latin typeface="Roboto"/>
                <a:ea typeface="Roboto"/>
                <a:cs typeface="Roboto"/>
                <a:sym typeface="Roboto"/>
              </a:rPr>
              <a:t>These</a:t>
            </a:r>
            <a:r>
              <a:rPr lang="pt-BR" sz="1400" dirty="0">
                <a:solidFill>
                  <a:srgbClr val="282828"/>
                </a:solidFill>
                <a:latin typeface="Roboto"/>
                <a:ea typeface="Roboto"/>
                <a:cs typeface="Roboto"/>
                <a:sym typeface="Roboto"/>
              </a:rPr>
              <a:t> creators are </a:t>
            </a:r>
            <a:r>
              <a:rPr lang="pt-BR" sz="1400" dirty="0" err="1">
                <a:solidFill>
                  <a:srgbClr val="282828"/>
                </a:solidFill>
                <a:latin typeface="Roboto"/>
                <a:ea typeface="Roboto"/>
                <a:cs typeface="Roboto"/>
                <a:sym typeface="Roboto"/>
              </a:rPr>
              <a:t>pursuing</a:t>
            </a:r>
            <a:r>
              <a:rPr lang="pt-BR" sz="1400" dirty="0">
                <a:solidFill>
                  <a:srgbClr val="282828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pt-BR" sz="1400" dirty="0" err="1">
                <a:solidFill>
                  <a:srgbClr val="282828"/>
                </a:solidFill>
                <a:latin typeface="Roboto"/>
                <a:ea typeface="Roboto"/>
                <a:cs typeface="Roboto"/>
                <a:sym typeface="Roboto"/>
              </a:rPr>
              <a:t>alternative</a:t>
            </a:r>
            <a:r>
              <a:rPr lang="pt-BR" sz="1400" dirty="0">
                <a:solidFill>
                  <a:srgbClr val="282828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pt-BR" sz="1400" dirty="0" err="1">
                <a:solidFill>
                  <a:srgbClr val="282828"/>
                </a:solidFill>
                <a:latin typeface="Roboto"/>
                <a:ea typeface="Roboto"/>
                <a:cs typeface="Roboto"/>
                <a:sym typeface="Roboto"/>
              </a:rPr>
              <a:t>ways</a:t>
            </a:r>
            <a:r>
              <a:rPr lang="pt-BR" sz="1400" dirty="0">
                <a:solidFill>
                  <a:srgbClr val="282828"/>
                </a:solidFill>
                <a:latin typeface="Roboto"/>
                <a:ea typeface="Roboto"/>
                <a:cs typeface="Roboto"/>
                <a:sym typeface="Roboto"/>
              </a:rPr>
              <a:t> of </a:t>
            </a:r>
            <a:r>
              <a:rPr lang="pt-BR" sz="1400" dirty="0" err="1">
                <a:solidFill>
                  <a:srgbClr val="282828"/>
                </a:solidFill>
                <a:latin typeface="Roboto"/>
                <a:ea typeface="Roboto"/>
                <a:cs typeface="Roboto"/>
                <a:sym typeface="Roboto"/>
              </a:rPr>
              <a:t>monetization</a:t>
            </a:r>
            <a:r>
              <a:rPr lang="pt-BR" sz="1400" dirty="0">
                <a:solidFill>
                  <a:srgbClr val="282828"/>
                </a:solidFill>
                <a:latin typeface="Roboto"/>
                <a:ea typeface="Roboto"/>
                <a:cs typeface="Roboto"/>
                <a:sym typeface="Roboto"/>
              </a:rPr>
              <a:t>. A </a:t>
            </a:r>
            <a:r>
              <a:rPr lang="pt-BR" sz="1400" dirty="0" err="1">
                <a:solidFill>
                  <a:srgbClr val="282828"/>
                </a:solidFill>
                <a:latin typeface="Roboto"/>
                <a:ea typeface="Roboto"/>
                <a:cs typeface="Roboto"/>
                <a:sym typeface="Roboto"/>
              </a:rPr>
              <a:t>flourishing</a:t>
            </a:r>
            <a:r>
              <a:rPr lang="pt-BR" sz="1400" dirty="0">
                <a:solidFill>
                  <a:srgbClr val="282828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pt-BR" sz="1400" dirty="0" err="1">
                <a:solidFill>
                  <a:srgbClr val="282828"/>
                </a:solidFill>
                <a:latin typeface="Roboto"/>
                <a:ea typeface="Roboto"/>
                <a:cs typeface="Roboto"/>
                <a:sym typeface="Roboto"/>
              </a:rPr>
              <a:t>ecosystem</a:t>
            </a:r>
            <a:r>
              <a:rPr lang="pt-BR" sz="1400" dirty="0">
                <a:solidFill>
                  <a:srgbClr val="282828"/>
                </a:solidFill>
                <a:latin typeface="Roboto"/>
                <a:ea typeface="Roboto"/>
                <a:cs typeface="Roboto"/>
                <a:sym typeface="Roboto"/>
              </a:rPr>
              <a:t> of startups </a:t>
            </a:r>
            <a:r>
              <a:rPr lang="pt-BR" sz="1400" dirty="0" err="1">
                <a:solidFill>
                  <a:srgbClr val="282828"/>
                </a:solidFill>
                <a:latin typeface="Roboto"/>
                <a:ea typeface="Roboto"/>
                <a:cs typeface="Roboto"/>
                <a:sym typeface="Roboto"/>
              </a:rPr>
              <a:t>is</a:t>
            </a:r>
            <a:r>
              <a:rPr lang="pt-BR" sz="1400" dirty="0">
                <a:solidFill>
                  <a:srgbClr val="282828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pt-BR" sz="1400" dirty="0" err="1">
                <a:solidFill>
                  <a:srgbClr val="282828"/>
                </a:solidFill>
                <a:latin typeface="Roboto"/>
                <a:ea typeface="Roboto"/>
                <a:cs typeface="Roboto"/>
                <a:sym typeface="Roboto"/>
              </a:rPr>
              <a:t>emerging</a:t>
            </a:r>
            <a:r>
              <a:rPr lang="pt-BR" sz="1400" dirty="0">
                <a:solidFill>
                  <a:srgbClr val="282828"/>
                </a:solidFill>
                <a:latin typeface="Roboto"/>
                <a:ea typeface="Roboto"/>
                <a:cs typeface="Roboto"/>
                <a:sym typeface="Roboto"/>
              </a:rPr>
              <a:t> to </a:t>
            </a:r>
            <a:r>
              <a:rPr lang="pt-BR" sz="1400" dirty="0" err="1">
                <a:solidFill>
                  <a:srgbClr val="282828"/>
                </a:solidFill>
                <a:latin typeface="Roboto"/>
                <a:ea typeface="Roboto"/>
                <a:cs typeface="Roboto"/>
                <a:sym typeface="Roboto"/>
              </a:rPr>
              <a:t>meet</a:t>
            </a:r>
            <a:r>
              <a:rPr lang="pt-BR" sz="1400" dirty="0">
                <a:solidFill>
                  <a:srgbClr val="282828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pt-BR" sz="1400" dirty="0" err="1">
                <a:solidFill>
                  <a:srgbClr val="282828"/>
                </a:solidFill>
                <a:latin typeface="Roboto"/>
                <a:ea typeface="Roboto"/>
                <a:cs typeface="Roboto"/>
                <a:sym typeface="Roboto"/>
              </a:rPr>
              <a:t>that</a:t>
            </a:r>
            <a:r>
              <a:rPr lang="pt-BR" sz="1400" dirty="0">
                <a:solidFill>
                  <a:srgbClr val="282828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pt-BR" sz="1400" dirty="0" err="1">
                <a:solidFill>
                  <a:srgbClr val="282828"/>
                </a:solidFill>
                <a:latin typeface="Roboto"/>
                <a:ea typeface="Roboto"/>
                <a:cs typeface="Roboto"/>
                <a:sym typeface="Roboto"/>
              </a:rPr>
              <a:t>demand</a:t>
            </a:r>
            <a:r>
              <a:rPr lang="pt-BR" sz="1400" dirty="0">
                <a:solidFill>
                  <a:srgbClr val="282828"/>
                </a:solidFill>
                <a:latin typeface="Roboto"/>
                <a:ea typeface="Roboto"/>
                <a:cs typeface="Roboto"/>
                <a:sym typeface="Roboto"/>
              </a:rPr>
              <a:t>, from app-</a:t>
            </a:r>
            <a:r>
              <a:rPr lang="pt-BR" sz="1400" dirty="0" err="1">
                <a:solidFill>
                  <a:srgbClr val="282828"/>
                </a:solidFill>
                <a:latin typeface="Roboto"/>
                <a:ea typeface="Roboto"/>
                <a:cs typeface="Roboto"/>
                <a:sym typeface="Roboto"/>
              </a:rPr>
              <a:t>specific</a:t>
            </a:r>
            <a:r>
              <a:rPr lang="pt-BR" sz="1400" dirty="0">
                <a:solidFill>
                  <a:srgbClr val="282828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pt-BR" sz="1400" dirty="0" err="1">
                <a:solidFill>
                  <a:srgbClr val="282828"/>
                </a:solidFill>
                <a:latin typeface="Roboto"/>
                <a:ea typeface="Roboto"/>
                <a:cs typeface="Roboto"/>
                <a:sym typeface="Roboto"/>
              </a:rPr>
              <a:t>editing</a:t>
            </a:r>
            <a:r>
              <a:rPr lang="pt-BR" sz="1400" dirty="0">
                <a:solidFill>
                  <a:srgbClr val="282828"/>
                </a:solidFill>
                <a:latin typeface="Roboto"/>
                <a:ea typeface="Roboto"/>
                <a:cs typeface="Roboto"/>
                <a:sym typeface="Roboto"/>
              </a:rPr>
              <a:t> tools to </a:t>
            </a:r>
            <a:r>
              <a:rPr lang="pt-BR" sz="1400" dirty="0" err="1">
                <a:solidFill>
                  <a:srgbClr val="282828"/>
                </a:solidFill>
                <a:latin typeface="Roboto"/>
                <a:ea typeface="Roboto"/>
                <a:cs typeface="Roboto"/>
                <a:sym typeface="Roboto"/>
              </a:rPr>
              <a:t>multi</a:t>
            </a:r>
            <a:r>
              <a:rPr lang="pt-BR" sz="1400" dirty="0">
                <a:solidFill>
                  <a:srgbClr val="282828"/>
                </a:solidFill>
                <a:latin typeface="Roboto"/>
                <a:ea typeface="Roboto"/>
                <a:cs typeface="Roboto"/>
                <a:sym typeface="Roboto"/>
              </a:rPr>
              <a:t>- </a:t>
            </a:r>
            <a:r>
              <a:rPr lang="pt-BR" sz="1400" dirty="0" err="1">
                <a:solidFill>
                  <a:srgbClr val="282828"/>
                </a:solidFill>
                <a:latin typeface="Roboto"/>
                <a:ea typeface="Roboto"/>
                <a:cs typeface="Roboto"/>
                <a:sym typeface="Roboto"/>
              </a:rPr>
              <a:t>channel</a:t>
            </a:r>
            <a:r>
              <a:rPr lang="pt-BR" sz="1400" dirty="0">
                <a:solidFill>
                  <a:srgbClr val="282828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pt-BR" sz="1400" dirty="0" err="1">
                <a:solidFill>
                  <a:srgbClr val="282828"/>
                </a:solidFill>
                <a:latin typeface="Roboto"/>
                <a:ea typeface="Roboto"/>
                <a:cs typeface="Roboto"/>
                <a:sym typeface="Roboto"/>
              </a:rPr>
              <a:t>analytics</a:t>
            </a:r>
            <a:r>
              <a:rPr lang="pt-BR" sz="1400" dirty="0">
                <a:solidFill>
                  <a:srgbClr val="282828"/>
                </a:solidFill>
                <a:latin typeface="Roboto"/>
                <a:ea typeface="Roboto"/>
                <a:cs typeface="Roboto"/>
                <a:sym typeface="Roboto"/>
              </a:rPr>
              <a:t> to merchandising tech. </a:t>
            </a:r>
            <a:endParaRPr sz="14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Google Shape;720;g102c69f615d_0_1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21" name="Google Shape;721;g102c69f615d_0_1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pt-BR"/>
              <a:t>Website builder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pt-BR"/>
              <a:t>automation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pt-BR"/>
              <a:t>analytics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pt-BR"/>
              <a:t>Profit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pt-BR"/>
              <a:t>business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" name="Google Shape;778;gf70103eb66_0_5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9" name="Google Shape;779;gf70103eb66_0_56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Char char="●"/>
            </a:pPr>
            <a:r>
              <a:rPr lang="pt-BR">
                <a:latin typeface="Nunito Sans"/>
                <a:ea typeface="Nunito Sans"/>
                <a:cs typeface="Nunito Sans"/>
                <a:sym typeface="Nunito Sans"/>
              </a:rPr>
              <a:t>Com este movimento e dados comprovando que as pessoas querem consumidor dos criadores, grandes plataformas começaram a fazer um grande esforço para lançar recursos de monetização, ou ainda, programas de aceleração e educação para criadores.</a:t>
            </a:r>
            <a:endParaRPr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780" name="Google Shape;780;gf70103eb66_0_56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pt-BR"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Google Shape;759;gf70103eb66_0_6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0" name="Google Shape;760;gf70103eb66_0_6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Char char="●"/>
            </a:pPr>
            <a:r>
              <a:rPr lang="pt-BR">
                <a:latin typeface="Nunito Sans"/>
                <a:ea typeface="Nunito Sans"/>
                <a:cs typeface="Nunito Sans"/>
                <a:sym typeface="Nunito Sans"/>
              </a:rPr>
              <a:t>E quando falamos de ferramentas, por muitas vezes, a vida do criador tem sido cada vez mais complexa justamente por isso. São diversas ferramentas e plataformas diferentes para gerenciar e, muitas vezes, o criador não tem conhecimento técnico de como usá-las, e sim apenas seu conhecimento de nicho.</a:t>
            </a:r>
            <a:endParaRPr>
              <a:latin typeface="Nunito Sans"/>
              <a:ea typeface="Nunito Sans"/>
              <a:cs typeface="Nunito Sans"/>
              <a:sym typeface="Nunito Sans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7" name="Google Shape;807;g102d89f673c_0_32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8" name="Google Shape;808;g102d89f673c_0_32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" name="Google Shape;815;g102d89f673c_0_1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16" name="Google Shape;816;g102d89f673c_0_1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pt-BR" sz="12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Na plataforma, o usuário pode escolher Português, Inglês, Japonês, Francês e Espanhol. O número 10 provavelmente está incluindo o checkout que possui Italiano, Alemão e Arábe (além das variações pt-br e es-co/es-mx)</a:t>
            </a:r>
            <a:endParaRPr sz="140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0" name="Google Shape;3830;g102d89f673c_0_38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31" name="Google Shape;3831;g102d89f673c_0_38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We monetize through a take rate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We are geared through GMV growth</a:t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9" name="Google Shape;3999;gf209fe1b5f_0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00" name="Google Shape;4000;gf209fe1b5f_0_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0" name="Google Shape;4010;gf70103eb66_0_38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11" name="Google Shape;4011;gf70103eb66_0_38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Char char="●"/>
            </a:pPr>
            <a:r>
              <a:rPr lang="pt-BR">
                <a:latin typeface="Nunito Sans"/>
                <a:ea typeface="Nunito Sans"/>
                <a:cs typeface="Nunito Sans"/>
                <a:sym typeface="Nunito Sans"/>
              </a:rPr>
              <a:t>E como este mercado é justamente das provas sociais, trouxe aqui alguns outros exemplos de criadores de conteúdos aqui do Rio Grande do Sul que estão vivendo de suas paixões conosco;</a:t>
            </a:r>
            <a:endParaRPr>
              <a:latin typeface="Nunito Sans"/>
              <a:ea typeface="Nunito Sans"/>
              <a:cs typeface="Nunito Sans"/>
              <a:sym typeface="Nunito Sans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Char char="●"/>
            </a:pPr>
            <a:r>
              <a:rPr lang="pt-BR">
                <a:latin typeface="Nunito Sans"/>
                <a:ea typeface="Nunito Sans"/>
                <a:cs typeface="Nunito Sans"/>
                <a:sym typeface="Nunito Sans"/>
              </a:rPr>
              <a:t>Em 2020, tivemos um aumento de 400% nas transações do estado e um crescimento de 220% novos produtos de produtores do RS registrados na Hotmart;</a:t>
            </a:r>
            <a:endParaRPr>
              <a:latin typeface="Nunito Sans"/>
              <a:ea typeface="Nunito Sans"/>
              <a:cs typeface="Nunito Sans"/>
              <a:sym typeface="Nunito Sans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Char char="●"/>
            </a:pPr>
            <a:r>
              <a:rPr lang="pt-BR">
                <a:latin typeface="Nunito Sans"/>
                <a:ea typeface="Nunito Sans"/>
                <a:cs typeface="Nunito Sans"/>
                <a:sym typeface="Nunito Sans"/>
              </a:rPr>
              <a:t>Nomes de produtores do RS:</a:t>
            </a:r>
            <a:endParaRPr>
              <a:latin typeface="Nunito Sans"/>
              <a:ea typeface="Nunito Sans"/>
              <a:cs typeface="Nunito Sans"/>
              <a:sym typeface="Nunito Sans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Char char="○"/>
            </a:pPr>
            <a:r>
              <a:rPr lang="pt-BR">
                <a:latin typeface="Nunito Sans"/>
                <a:ea typeface="Nunito Sans"/>
                <a:cs typeface="Nunito Sans"/>
                <a:sym typeface="Nunito Sans"/>
              </a:rPr>
              <a:t>Bruno Gimenes (Luz da Serra - espiritualidade)</a:t>
            </a:r>
            <a:endParaRPr>
              <a:latin typeface="Nunito Sans"/>
              <a:ea typeface="Nunito Sans"/>
              <a:cs typeface="Nunito Sans"/>
              <a:sym typeface="Nunito Sans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Char char="○"/>
            </a:pPr>
            <a:r>
              <a:rPr lang="pt-BR">
                <a:latin typeface="Nunito Sans"/>
                <a:ea typeface="Nunito Sans"/>
                <a:cs typeface="Nunito Sans"/>
                <a:sym typeface="Nunito Sans"/>
              </a:rPr>
              <a:t>Tatiana Gebrael (Olhos de Águia - visão)</a:t>
            </a:r>
            <a:endParaRPr>
              <a:latin typeface="Nunito Sans"/>
              <a:ea typeface="Nunito Sans"/>
              <a:cs typeface="Nunito Sans"/>
              <a:sym typeface="Nunito Sans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Char char="○"/>
            </a:pPr>
            <a:r>
              <a:rPr lang="pt-BR">
                <a:latin typeface="Nunito Sans"/>
                <a:ea typeface="Nunito Sans"/>
                <a:cs typeface="Nunito Sans"/>
                <a:sym typeface="Nunito Sans"/>
              </a:rPr>
              <a:t>Juliano Torriani (Viver do Digital - lançamentos/empreendedorismo digital)</a:t>
            </a:r>
            <a:endParaRPr>
              <a:latin typeface="Nunito Sans"/>
              <a:ea typeface="Nunito Sans"/>
              <a:cs typeface="Nunito Sans"/>
              <a:sym typeface="Nunito Sans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Char char="○"/>
            </a:pPr>
            <a:r>
              <a:rPr lang="pt-BR">
                <a:latin typeface="Nunito Sans"/>
                <a:ea typeface="Nunito Sans"/>
                <a:cs typeface="Nunito Sans"/>
                <a:sym typeface="Nunito Sans"/>
              </a:rPr>
              <a:t>Marcos De Ros (guitarra)</a:t>
            </a:r>
            <a:endParaRPr>
              <a:latin typeface="Nunito Sans"/>
              <a:ea typeface="Nunito Sans"/>
              <a:cs typeface="Nunito Sans"/>
              <a:sym typeface="Nunito Sans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Char char="○"/>
            </a:pPr>
            <a:r>
              <a:rPr lang="pt-BR">
                <a:latin typeface="Nunito Sans"/>
                <a:ea typeface="Nunito Sans"/>
                <a:cs typeface="Nunito Sans"/>
                <a:sym typeface="Nunito Sans"/>
              </a:rPr>
              <a:t>Paulo Ricardo Mezzomo (Refresher - arquitetura)</a:t>
            </a:r>
            <a:endParaRPr>
              <a:latin typeface="Nunito Sans"/>
              <a:ea typeface="Nunito Sans"/>
              <a:cs typeface="Nunito Sans"/>
              <a:sym typeface="Nunito Sans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Char char="○"/>
            </a:pPr>
            <a:r>
              <a:rPr lang="pt-BR">
                <a:latin typeface="Nunito Sans"/>
                <a:ea typeface="Nunito Sans"/>
                <a:cs typeface="Nunito Sans"/>
                <a:sym typeface="Nunito Sans"/>
              </a:rPr>
              <a:t>Rodrigo Polesso (Código Emagrecer de Vez - nutrição e emagrecimento)</a:t>
            </a:r>
            <a:endParaRPr>
              <a:latin typeface="Nunito Sans"/>
              <a:ea typeface="Nunito Sans"/>
              <a:cs typeface="Nunito Sans"/>
              <a:sym typeface="Nunito Sans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Char char="○"/>
            </a:pPr>
            <a:r>
              <a:rPr lang="pt-BR">
                <a:latin typeface="Nunito Sans"/>
                <a:ea typeface="Nunito Sans"/>
                <a:cs typeface="Nunito Sans"/>
                <a:sym typeface="Nunito Sans"/>
              </a:rPr>
              <a:t>Ricardo Polesso (Cara da Foto - fotografia)</a:t>
            </a:r>
            <a:endParaRPr>
              <a:latin typeface="Nunito Sans"/>
              <a:ea typeface="Nunito Sans"/>
              <a:cs typeface="Nunito Sans"/>
              <a:sym typeface="Nunito Sans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Char char="○"/>
            </a:pPr>
            <a:r>
              <a:rPr lang="pt-BR">
                <a:latin typeface="Nunito Sans"/>
                <a:ea typeface="Nunito Sans"/>
                <a:cs typeface="Nunito Sans"/>
                <a:sym typeface="Nunito Sans"/>
              </a:rPr>
              <a:t>Irmãos Vanassi (fotografia)</a:t>
            </a:r>
            <a:endParaRPr>
              <a:latin typeface="Nunito Sans"/>
              <a:ea typeface="Nunito Sans"/>
              <a:cs typeface="Nunito Sans"/>
              <a:sym typeface="Nunito San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d50c3d3237_1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d50c3d3237_1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Lages</a:t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5" name="Google Shape;4065;gf70103eb66_0_39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66" name="Google Shape;4066;gf70103eb66_0_39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5" name="Google Shape;4065;gf70103eb66_0_39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66" name="Google Shape;4066;gf70103eb66_0_39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1848931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5" name="Google Shape;4085;gf209fe1b5f_0_1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86" name="Google Shape;4086;gf209fe1b5f_0_1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gd8d8faaef7_0_3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5" name="Google Shape;515;gd8d8faaef7_0_3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4" name="Google Shape;4104;gf70103eb66_0_39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Char char="●"/>
            </a:pPr>
            <a:r>
              <a:rPr lang="pt-BR">
                <a:latin typeface="Nunito Sans"/>
                <a:ea typeface="Nunito Sans"/>
                <a:cs typeface="Nunito Sans"/>
                <a:sym typeface="Nunito Sans"/>
              </a:rPr>
              <a:t>Muito obrigado!</a:t>
            </a:r>
            <a:endParaRPr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4105" name="Google Shape;4105;gf70103eb66_0_39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102d89f673c_0_40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0" name="Google Shape;170;g102d89f673c_0_40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pt-BR"/>
              <a:t>Website builder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pt-BR"/>
              <a:t>automation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pt-BR"/>
              <a:t>analytics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pt-BR"/>
              <a:t>Profit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pt-BR"/>
              <a:t>business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f70103eb66_0_2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8" name="Google Shape;178;gf70103eb66_0_2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"/>
              <a:buChar char="●"/>
            </a:pPr>
            <a:r>
              <a:rPr lang="pt-BR">
                <a:latin typeface="Nunito Sans"/>
                <a:ea typeface="Nunito Sans"/>
                <a:cs typeface="Nunito Sans"/>
                <a:sym typeface="Nunito Sans"/>
              </a:rPr>
              <a:t>A internet mudou a forma como distribuímos conteúdo pras pessoas, especialmente para massa ou ainda, sub nichos;</a:t>
            </a:r>
            <a:endParaRPr>
              <a:latin typeface="Nunito Sans"/>
              <a:ea typeface="Nunito Sans"/>
              <a:cs typeface="Nunito Sans"/>
              <a:sym typeface="Nunito Sans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"/>
              <a:buChar char="●"/>
            </a:pPr>
            <a:r>
              <a:rPr lang="pt-BR">
                <a:latin typeface="Nunito Sans"/>
                <a:ea typeface="Nunito Sans"/>
                <a:cs typeface="Nunito Sans"/>
                <a:sym typeface="Nunito Sans"/>
              </a:rPr>
              <a:t>Com a chegada de novas plataformas e redes sociais, a atenção ficou totalmente focada no digital;</a:t>
            </a:r>
            <a:endParaRPr>
              <a:latin typeface="Nunito Sans"/>
              <a:ea typeface="Nunito Sans"/>
              <a:cs typeface="Nunito Sans"/>
              <a:sym typeface="Nunito San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102d89f673c_0_35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8" name="Google Shape;248;g102d89f673c_0_35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pt-BR"/>
              <a:t>Website builder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pt-BR"/>
              <a:t>automation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pt-BR"/>
              <a:t>analytics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pt-BR"/>
              <a:t>Profit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pt-BR"/>
              <a:t>business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f70103eb66_0_3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" name="Google Shape;281;gf70103eb66_0_3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Char char="●"/>
            </a:pPr>
            <a:r>
              <a:rPr lang="pt-BR" dirty="0">
                <a:latin typeface="Nunito Sans"/>
                <a:ea typeface="Nunito Sans"/>
                <a:cs typeface="Nunito Sans"/>
                <a:sym typeface="Nunito Sans"/>
              </a:rPr>
              <a:t>O marketing de influência teve um papel importantíssimo na criação desta nova economia, como evolução da chamada “</a:t>
            </a:r>
            <a:r>
              <a:rPr lang="pt-BR" dirty="0" err="1">
                <a:latin typeface="Nunito Sans"/>
                <a:ea typeface="Nunito Sans"/>
                <a:cs typeface="Nunito Sans"/>
                <a:sym typeface="Nunito Sans"/>
              </a:rPr>
              <a:t>Attention</a:t>
            </a:r>
            <a:r>
              <a:rPr lang="pt-BR" dirty="0">
                <a:latin typeface="Nunito Sans"/>
                <a:ea typeface="Nunito Sans"/>
                <a:cs typeface="Nunito Sans"/>
                <a:sym typeface="Nunito Sans"/>
              </a:rPr>
              <a:t> </a:t>
            </a:r>
            <a:r>
              <a:rPr lang="pt-BR" dirty="0" err="1">
                <a:latin typeface="Nunito Sans"/>
                <a:ea typeface="Nunito Sans"/>
                <a:cs typeface="Nunito Sans"/>
                <a:sym typeface="Nunito Sans"/>
              </a:rPr>
              <a:t>Economy</a:t>
            </a:r>
            <a:r>
              <a:rPr lang="pt-BR">
                <a:latin typeface="Nunito Sans"/>
                <a:ea typeface="Nunito Sans"/>
                <a:cs typeface="Nunito Sans"/>
                <a:sym typeface="Nunito Sans"/>
              </a:rPr>
              <a:t>”, na qual as pessoas promoviam serviços e produtos de terceiros por meio de conteúdos pagos, patrocínios e demais modalidades.</a:t>
            </a:r>
            <a:endParaRPr dirty="0">
              <a:latin typeface="Nunito Sans"/>
              <a:ea typeface="Nunito Sans"/>
              <a:cs typeface="Nunito Sans"/>
              <a:sym typeface="Nunito Sans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Char char="●"/>
            </a:pPr>
            <a:r>
              <a:rPr lang="pt-BR" dirty="0">
                <a:latin typeface="Nunito Sans"/>
                <a:ea typeface="Nunito Sans"/>
                <a:cs typeface="Nunito Sans"/>
                <a:sym typeface="Nunito Sans"/>
              </a:rPr>
              <a:t>Em um pesquisa da </a:t>
            </a:r>
            <a:r>
              <a:rPr lang="pt-BR" dirty="0" err="1">
                <a:latin typeface="Nunito Sans"/>
                <a:ea typeface="Nunito Sans"/>
                <a:cs typeface="Nunito Sans"/>
                <a:sym typeface="Nunito Sans"/>
              </a:rPr>
              <a:t>Statista</a:t>
            </a:r>
            <a:r>
              <a:rPr lang="pt-BR" dirty="0">
                <a:latin typeface="Nunito Sans"/>
                <a:ea typeface="Nunito Sans"/>
                <a:cs typeface="Nunito Sans"/>
                <a:sym typeface="Nunito Sans"/>
              </a:rPr>
              <a:t> feita 2021, o Brasil ficou em 1º lugar no número de respondentes que compraram itens porque celebridades ou influenciadores promoveram o produto ou serviço, na frente da China, Índia e até mesmo os Estados Unidos (afirmação: “Eu comprei produtos porque celebridades ou influenciadores anunciaram ele” - </a:t>
            </a:r>
            <a:r>
              <a:rPr lang="pt-BR" dirty="0" err="1">
                <a:latin typeface="Nunito Sans"/>
                <a:ea typeface="Nunito Sans"/>
                <a:cs typeface="Nunito Sans"/>
                <a:sym typeface="Nunito Sans"/>
              </a:rPr>
              <a:t>Statista</a:t>
            </a:r>
            <a:r>
              <a:rPr lang="pt-BR" dirty="0">
                <a:latin typeface="Nunito Sans"/>
                <a:ea typeface="Nunito Sans"/>
                <a:cs typeface="Nunito Sans"/>
                <a:sym typeface="Nunito Sans"/>
              </a:rPr>
              <a:t> Global </a:t>
            </a:r>
            <a:r>
              <a:rPr lang="pt-BR" dirty="0" err="1">
                <a:latin typeface="Nunito Sans"/>
                <a:ea typeface="Nunito Sans"/>
                <a:cs typeface="Nunito Sans"/>
                <a:sym typeface="Nunito Sans"/>
              </a:rPr>
              <a:t>Consumer</a:t>
            </a:r>
            <a:r>
              <a:rPr lang="pt-BR" dirty="0">
                <a:latin typeface="Nunito Sans"/>
                <a:ea typeface="Nunito Sans"/>
                <a:cs typeface="Nunito Sans"/>
                <a:sym typeface="Nunito Sans"/>
              </a:rPr>
              <a:t> </a:t>
            </a:r>
            <a:r>
              <a:rPr lang="pt-BR" dirty="0" err="1">
                <a:latin typeface="Nunito Sans"/>
                <a:ea typeface="Nunito Sans"/>
                <a:cs typeface="Nunito Sans"/>
                <a:sym typeface="Nunito Sans"/>
              </a:rPr>
              <a:t>Survey</a:t>
            </a:r>
            <a:r>
              <a:rPr lang="pt-BR" dirty="0">
                <a:latin typeface="Nunito Sans"/>
                <a:ea typeface="Nunito Sans"/>
                <a:cs typeface="Nunito Sans"/>
                <a:sym typeface="Nunito Sans"/>
              </a:rPr>
              <a:t> 2021);</a:t>
            </a:r>
            <a:endParaRPr dirty="0"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282" name="Google Shape;282;gf70103eb66_0_3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pt-BR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g102d89f673c_0_36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3" name="Google Shape;313;g102d89f673c_0_36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pt-BR"/>
              <a:t>Website </a:t>
            </a:r>
            <a:r>
              <a:rPr lang="pt-BR" dirty="0" err="1"/>
              <a:t>builder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pt-BR" dirty="0" err="1"/>
              <a:t>automation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pt-BR" dirty="0" err="1"/>
              <a:t>analytics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pt-BR" dirty="0"/>
              <a:t>Profit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pt-BR" dirty="0"/>
              <a:t>business</a:t>
            </a:r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g102d89f673c_0_41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8" name="Google Shape;378;g102d89f673c_0_41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g102d89f673c_0_33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1" name="Google Shape;561;g102d89f673c_0_33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dirty="0">
                <a:solidFill>
                  <a:srgbClr val="3B3C4B"/>
                </a:solidFill>
                <a:highlight>
                  <a:srgbClr val="FFFFFF"/>
                </a:highlight>
              </a:rPr>
              <a:t>69 creators </a:t>
            </a:r>
            <a:r>
              <a:rPr lang="pt-BR" sz="1200" dirty="0" err="1">
                <a:solidFill>
                  <a:srgbClr val="3B3C4B"/>
                </a:solidFill>
                <a:highlight>
                  <a:srgbClr val="FFFFFF"/>
                </a:highlight>
              </a:rPr>
              <a:t>surveyed</a:t>
            </a:r>
            <a:endParaRPr sz="1200" dirty="0">
              <a:solidFill>
                <a:srgbClr val="3B3C4B"/>
              </a:solidFill>
              <a:highlight>
                <a:srgbClr val="FFFFFF"/>
              </a:highlight>
            </a:endParaRPr>
          </a:p>
          <a:p>
            <a:pPr marL="0" lvl="0" indent="0" algn="l" rtl="0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None/>
            </a:pPr>
            <a:r>
              <a:rPr lang="pt-BR" sz="1200" u="sng" dirty="0">
                <a:solidFill>
                  <a:schemeClr val="hlink"/>
                </a:solidFill>
                <a:highlight>
                  <a:srgbClr val="FFFFFF"/>
                </a:highlight>
                <a:hlinkClick r:id="rId3"/>
              </a:rPr>
              <a:t>https://influence.co/go/content/influencers-perceptions-vs-reality</a:t>
            </a:r>
            <a:endParaRPr sz="1200" dirty="0">
              <a:solidFill>
                <a:srgbClr val="3B3C4B"/>
              </a:solidFill>
              <a:highlight>
                <a:srgbClr val="FFFFFF"/>
              </a:highlight>
            </a:endParaRPr>
          </a:p>
          <a:p>
            <a:pPr marL="0" lvl="0" indent="0" algn="l" rtl="0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None/>
            </a:pPr>
            <a:endParaRPr sz="1200" dirty="0">
              <a:solidFill>
                <a:srgbClr val="3B3C4B"/>
              </a:solidFill>
              <a:highlight>
                <a:srgbClr val="FFFFFF"/>
              </a:highlight>
            </a:endParaRPr>
          </a:p>
          <a:p>
            <a:pPr marL="0" lvl="0" indent="0" algn="l" rtl="0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None/>
            </a:pPr>
            <a:r>
              <a:rPr lang="pt-BR" sz="1200" dirty="0">
                <a:solidFill>
                  <a:srgbClr val="3B3C4B"/>
                </a:solidFill>
                <a:highlight>
                  <a:srgbClr val="FFFFFF"/>
                </a:highlight>
              </a:rPr>
              <a:t>gostamos</a:t>
            </a:r>
            <a:endParaRPr sz="1200" dirty="0">
              <a:solidFill>
                <a:srgbClr val="3B3C4B"/>
              </a:solidFill>
              <a:highlight>
                <a:srgbClr val="FFFFFF"/>
              </a:highlight>
            </a:endParaRPr>
          </a:p>
          <a:p>
            <a:pPr marL="0" lvl="0" indent="0" algn="l" rtl="0">
              <a:lnSpc>
                <a:spcPct val="115000"/>
              </a:lnSpc>
              <a:spcBef>
                <a:spcPts val="1500"/>
              </a:spcBef>
              <a:spcAft>
                <a:spcPts val="1500"/>
              </a:spcAft>
              <a:buNone/>
            </a:pPr>
            <a:r>
              <a:rPr lang="pt-BR" sz="1200" dirty="0" err="1">
                <a:solidFill>
                  <a:srgbClr val="3B3C4B"/>
                </a:solidFill>
                <a:highlight>
                  <a:srgbClr val="FFFFFF"/>
                </a:highlight>
              </a:rPr>
              <a:t>Affiliate</a:t>
            </a:r>
            <a:r>
              <a:rPr lang="pt-BR" sz="1200" dirty="0">
                <a:solidFill>
                  <a:srgbClr val="3B3C4B"/>
                </a:solidFill>
                <a:highlight>
                  <a:srgbClr val="FFFFFF"/>
                </a:highlight>
              </a:rPr>
              <a:t> marketing </a:t>
            </a:r>
            <a:r>
              <a:rPr lang="pt-BR" sz="1200" dirty="0" err="1">
                <a:solidFill>
                  <a:srgbClr val="3B3C4B"/>
                </a:solidFill>
                <a:highlight>
                  <a:srgbClr val="FFFFFF"/>
                </a:highlight>
              </a:rPr>
              <a:t>and</a:t>
            </a:r>
            <a:r>
              <a:rPr lang="pt-BR" sz="1200" dirty="0">
                <a:solidFill>
                  <a:srgbClr val="3B3C4B"/>
                </a:solidFill>
                <a:highlight>
                  <a:srgbClr val="FFFFFF"/>
                </a:highlight>
              </a:rPr>
              <a:t> </a:t>
            </a:r>
            <a:r>
              <a:rPr lang="pt-BR" sz="1200" dirty="0" err="1">
                <a:solidFill>
                  <a:srgbClr val="3B3C4B"/>
                </a:solidFill>
                <a:highlight>
                  <a:srgbClr val="FFFFFF"/>
                </a:highlight>
              </a:rPr>
              <a:t>paid</a:t>
            </a:r>
            <a:r>
              <a:rPr lang="pt-BR" sz="1200" dirty="0">
                <a:solidFill>
                  <a:srgbClr val="3B3C4B"/>
                </a:solidFill>
                <a:highlight>
                  <a:srgbClr val="FFFFFF"/>
                </a:highlight>
              </a:rPr>
              <a:t> </a:t>
            </a:r>
            <a:r>
              <a:rPr lang="pt-BR" sz="1200" dirty="0" err="1">
                <a:solidFill>
                  <a:srgbClr val="3B3C4B"/>
                </a:solidFill>
                <a:highlight>
                  <a:srgbClr val="FFFFFF"/>
                </a:highlight>
              </a:rPr>
              <a:t>ads</a:t>
            </a:r>
            <a:r>
              <a:rPr lang="pt-BR" sz="1200" dirty="0">
                <a:solidFill>
                  <a:srgbClr val="3B3C4B"/>
                </a:solidFill>
                <a:highlight>
                  <a:srgbClr val="FFFFFF"/>
                </a:highlight>
              </a:rPr>
              <a:t> are </a:t>
            </a:r>
            <a:r>
              <a:rPr lang="pt-BR" sz="1200" dirty="0" err="1">
                <a:solidFill>
                  <a:srgbClr val="3B3C4B"/>
                </a:solidFill>
                <a:highlight>
                  <a:srgbClr val="FFFFFF"/>
                </a:highlight>
              </a:rPr>
              <a:t>one</a:t>
            </a:r>
            <a:r>
              <a:rPr lang="pt-BR" sz="1200" dirty="0">
                <a:solidFill>
                  <a:srgbClr val="3B3C4B"/>
                </a:solidFill>
                <a:highlight>
                  <a:srgbClr val="FFFFFF"/>
                </a:highlight>
              </a:rPr>
              <a:t> </a:t>
            </a:r>
            <a:r>
              <a:rPr lang="pt-BR" sz="1200" dirty="0" err="1">
                <a:solidFill>
                  <a:srgbClr val="3B3C4B"/>
                </a:solidFill>
                <a:highlight>
                  <a:srgbClr val="FFFFFF"/>
                </a:highlight>
              </a:rPr>
              <a:t>thing</a:t>
            </a:r>
            <a:r>
              <a:rPr lang="pt-BR" sz="1200" dirty="0">
                <a:solidFill>
                  <a:srgbClr val="3B3C4B"/>
                </a:solidFill>
                <a:highlight>
                  <a:srgbClr val="FFFFFF"/>
                </a:highlight>
              </a:rPr>
              <a:t>, </a:t>
            </a:r>
            <a:r>
              <a:rPr lang="pt-BR" sz="1200" dirty="0" err="1">
                <a:solidFill>
                  <a:srgbClr val="3B3C4B"/>
                </a:solidFill>
                <a:highlight>
                  <a:srgbClr val="FFFFFF"/>
                </a:highlight>
              </a:rPr>
              <a:t>but</a:t>
            </a:r>
            <a:r>
              <a:rPr lang="pt-BR" sz="1200" dirty="0">
                <a:solidFill>
                  <a:srgbClr val="3B3C4B"/>
                </a:solidFill>
                <a:highlight>
                  <a:srgbClr val="FFFFFF"/>
                </a:highlight>
              </a:rPr>
              <a:t> the </a:t>
            </a:r>
            <a:r>
              <a:rPr lang="pt-BR" sz="1200" dirty="0" err="1">
                <a:solidFill>
                  <a:srgbClr val="3B3C4B"/>
                </a:solidFill>
                <a:highlight>
                  <a:srgbClr val="FFFFFF"/>
                </a:highlight>
              </a:rPr>
              <a:t>bread</a:t>
            </a:r>
            <a:r>
              <a:rPr lang="pt-BR" sz="1200" dirty="0">
                <a:solidFill>
                  <a:srgbClr val="3B3C4B"/>
                </a:solidFill>
                <a:highlight>
                  <a:srgbClr val="FFFFFF"/>
                </a:highlight>
              </a:rPr>
              <a:t> </a:t>
            </a:r>
            <a:r>
              <a:rPr lang="pt-BR" sz="1200" dirty="0" err="1">
                <a:solidFill>
                  <a:srgbClr val="3B3C4B"/>
                </a:solidFill>
                <a:highlight>
                  <a:srgbClr val="FFFFFF"/>
                </a:highlight>
              </a:rPr>
              <a:t>and</a:t>
            </a:r>
            <a:r>
              <a:rPr lang="pt-BR" sz="1200" dirty="0">
                <a:solidFill>
                  <a:srgbClr val="3B3C4B"/>
                </a:solidFill>
                <a:highlight>
                  <a:srgbClr val="FFFFFF"/>
                </a:highlight>
              </a:rPr>
              <a:t> </a:t>
            </a:r>
            <a:r>
              <a:rPr lang="pt-BR" sz="1200" dirty="0" err="1">
                <a:solidFill>
                  <a:srgbClr val="3B3C4B"/>
                </a:solidFill>
                <a:highlight>
                  <a:srgbClr val="FFFFFF"/>
                </a:highlight>
              </a:rPr>
              <a:t>butter</a:t>
            </a:r>
            <a:r>
              <a:rPr lang="pt-BR" sz="1200" dirty="0">
                <a:solidFill>
                  <a:srgbClr val="3B3C4B"/>
                </a:solidFill>
                <a:highlight>
                  <a:srgbClr val="FFFFFF"/>
                </a:highlight>
              </a:rPr>
              <a:t> of influencer income come from </a:t>
            </a:r>
            <a:r>
              <a:rPr lang="pt-BR" sz="1200" dirty="0" err="1">
                <a:solidFill>
                  <a:srgbClr val="3B3C4B"/>
                </a:solidFill>
                <a:highlight>
                  <a:srgbClr val="FFFFFF"/>
                </a:highlight>
              </a:rPr>
              <a:t>one</a:t>
            </a:r>
            <a:r>
              <a:rPr lang="pt-BR" sz="1200" dirty="0">
                <a:solidFill>
                  <a:srgbClr val="3B3C4B"/>
                </a:solidFill>
                <a:highlight>
                  <a:srgbClr val="FFFFFF"/>
                </a:highlight>
              </a:rPr>
              <a:t> </a:t>
            </a:r>
            <a:r>
              <a:rPr lang="pt-BR" sz="1200" dirty="0" err="1">
                <a:solidFill>
                  <a:srgbClr val="3B3C4B"/>
                </a:solidFill>
                <a:highlight>
                  <a:srgbClr val="FFFFFF"/>
                </a:highlight>
              </a:rPr>
              <a:t>place</a:t>
            </a:r>
            <a:r>
              <a:rPr lang="pt-BR" sz="1200" dirty="0">
                <a:solidFill>
                  <a:srgbClr val="3B3C4B"/>
                </a:solidFill>
                <a:highlight>
                  <a:srgbClr val="FFFFFF"/>
                </a:highlight>
              </a:rPr>
              <a:t>: </a:t>
            </a:r>
            <a:r>
              <a:rPr lang="pt-BR" sz="1200" dirty="0" err="1">
                <a:solidFill>
                  <a:srgbClr val="3B3C4B"/>
                </a:solidFill>
                <a:highlight>
                  <a:srgbClr val="FFFFFF"/>
                </a:highlight>
              </a:rPr>
              <a:t>brand</a:t>
            </a:r>
            <a:r>
              <a:rPr lang="pt-BR" sz="1200" dirty="0">
                <a:solidFill>
                  <a:srgbClr val="3B3C4B"/>
                </a:solidFill>
                <a:highlight>
                  <a:srgbClr val="FFFFFF"/>
                </a:highlight>
              </a:rPr>
              <a:t> </a:t>
            </a:r>
            <a:r>
              <a:rPr lang="pt-BR" sz="1200" dirty="0" err="1">
                <a:solidFill>
                  <a:srgbClr val="3B3C4B"/>
                </a:solidFill>
                <a:highlight>
                  <a:srgbClr val="FFFFFF"/>
                </a:highlight>
              </a:rPr>
              <a:t>sponsorships</a:t>
            </a:r>
            <a:r>
              <a:rPr lang="pt-BR" sz="1200" dirty="0">
                <a:solidFill>
                  <a:srgbClr val="3B3C4B"/>
                </a:solidFill>
                <a:highlight>
                  <a:srgbClr val="FFFFFF"/>
                </a:highlight>
              </a:rPr>
              <a:t>. </a:t>
            </a:r>
            <a:r>
              <a:rPr lang="pt-BR" sz="1200" dirty="0" err="1">
                <a:solidFill>
                  <a:srgbClr val="3B3C4B"/>
                </a:solidFill>
                <a:highlight>
                  <a:srgbClr val="FFFFFF"/>
                </a:highlight>
              </a:rPr>
              <a:t>According</a:t>
            </a:r>
            <a:r>
              <a:rPr lang="pt-BR" sz="1200" dirty="0">
                <a:solidFill>
                  <a:srgbClr val="3B3C4B"/>
                </a:solidFill>
                <a:highlight>
                  <a:srgbClr val="FFFFFF"/>
                </a:highlight>
              </a:rPr>
              <a:t> to the influencers </a:t>
            </a:r>
            <a:r>
              <a:rPr lang="pt-BR" sz="1200" dirty="0" err="1">
                <a:solidFill>
                  <a:srgbClr val="3B3C4B"/>
                </a:solidFill>
                <a:highlight>
                  <a:srgbClr val="FFFFFF"/>
                </a:highlight>
              </a:rPr>
              <a:t>polled</a:t>
            </a:r>
            <a:r>
              <a:rPr lang="pt-BR" sz="1200" dirty="0">
                <a:solidFill>
                  <a:srgbClr val="3B3C4B"/>
                </a:solidFill>
                <a:highlight>
                  <a:srgbClr val="FFFFFF"/>
                </a:highlight>
              </a:rPr>
              <a:t>, </a:t>
            </a:r>
            <a:r>
              <a:rPr lang="pt-BR" sz="1200" dirty="0" err="1">
                <a:solidFill>
                  <a:srgbClr val="3B3C4B"/>
                </a:solidFill>
                <a:highlight>
                  <a:srgbClr val="FFFFFF"/>
                </a:highlight>
              </a:rPr>
              <a:t>nearly</a:t>
            </a:r>
            <a:r>
              <a:rPr lang="pt-BR" sz="1200" dirty="0">
                <a:solidFill>
                  <a:srgbClr val="3B3C4B"/>
                </a:solidFill>
                <a:highlight>
                  <a:srgbClr val="FFFFFF"/>
                </a:highlight>
              </a:rPr>
              <a:t> 4 in 5 </a:t>
            </a:r>
            <a:r>
              <a:rPr lang="pt-BR" sz="1200" dirty="0" err="1">
                <a:solidFill>
                  <a:srgbClr val="3B3C4B"/>
                </a:solidFill>
                <a:highlight>
                  <a:srgbClr val="FFFFFF"/>
                </a:highlight>
              </a:rPr>
              <a:t>identified</a:t>
            </a:r>
            <a:r>
              <a:rPr lang="pt-BR" sz="1200" dirty="0">
                <a:solidFill>
                  <a:srgbClr val="3B3C4B"/>
                </a:solidFill>
                <a:highlight>
                  <a:srgbClr val="FFFFFF"/>
                </a:highlight>
              </a:rPr>
              <a:t> </a:t>
            </a:r>
            <a:r>
              <a:rPr lang="pt-BR" sz="1200" dirty="0" err="1">
                <a:solidFill>
                  <a:srgbClr val="3B3C4B"/>
                </a:solidFill>
                <a:highlight>
                  <a:srgbClr val="FFFFFF"/>
                </a:highlight>
              </a:rPr>
              <a:t>brand</a:t>
            </a:r>
            <a:r>
              <a:rPr lang="pt-BR" sz="1200" dirty="0">
                <a:solidFill>
                  <a:srgbClr val="3B3C4B"/>
                </a:solidFill>
                <a:highlight>
                  <a:srgbClr val="FFFFFF"/>
                </a:highlight>
              </a:rPr>
              <a:t> </a:t>
            </a:r>
            <a:r>
              <a:rPr lang="pt-BR" sz="1200" dirty="0" err="1">
                <a:solidFill>
                  <a:srgbClr val="3B3C4B"/>
                </a:solidFill>
                <a:highlight>
                  <a:srgbClr val="FFFFFF"/>
                </a:highlight>
              </a:rPr>
              <a:t>sponsorships</a:t>
            </a:r>
            <a:r>
              <a:rPr lang="pt-BR" sz="1200" dirty="0">
                <a:solidFill>
                  <a:srgbClr val="3B3C4B"/>
                </a:solidFill>
                <a:highlight>
                  <a:srgbClr val="FFFFFF"/>
                </a:highlight>
              </a:rPr>
              <a:t> as a </a:t>
            </a:r>
            <a:r>
              <a:rPr lang="pt-BR" sz="1200" dirty="0" err="1">
                <a:solidFill>
                  <a:srgbClr val="3B3C4B"/>
                </a:solidFill>
                <a:highlight>
                  <a:srgbClr val="FFFFFF"/>
                </a:highlight>
              </a:rPr>
              <a:t>primary</a:t>
            </a:r>
            <a:r>
              <a:rPr lang="pt-BR" sz="1200" dirty="0">
                <a:solidFill>
                  <a:srgbClr val="3B3C4B"/>
                </a:solidFill>
                <a:highlight>
                  <a:srgbClr val="FFFFFF"/>
                </a:highlight>
              </a:rPr>
              <a:t> </a:t>
            </a:r>
            <a:r>
              <a:rPr lang="pt-BR" sz="1200" dirty="0" err="1">
                <a:solidFill>
                  <a:srgbClr val="3B3C4B"/>
                </a:solidFill>
                <a:highlight>
                  <a:srgbClr val="FFFFFF"/>
                </a:highlight>
              </a:rPr>
              <a:t>revenue</a:t>
            </a:r>
            <a:r>
              <a:rPr lang="pt-BR" sz="1200" dirty="0">
                <a:solidFill>
                  <a:srgbClr val="3B3C4B"/>
                </a:solidFill>
                <a:highlight>
                  <a:srgbClr val="FFFFFF"/>
                </a:highlight>
              </a:rPr>
              <a:t> </a:t>
            </a:r>
            <a:r>
              <a:rPr lang="pt-BR" sz="1200" dirty="0" err="1">
                <a:solidFill>
                  <a:srgbClr val="3B3C4B"/>
                </a:solidFill>
                <a:highlight>
                  <a:srgbClr val="FFFFFF"/>
                </a:highlight>
              </a:rPr>
              <a:t>stream</a:t>
            </a:r>
            <a:r>
              <a:rPr lang="pt-BR" sz="1200" dirty="0">
                <a:solidFill>
                  <a:srgbClr val="3B3C4B"/>
                </a:solidFill>
                <a:highlight>
                  <a:srgbClr val="FFFFFF"/>
                </a:highlight>
              </a:rPr>
              <a:t>, </a:t>
            </a:r>
            <a:r>
              <a:rPr lang="pt-BR" sz="1200" dirty="0" err="1">
                <a:solidFill>
                  <a:srgbClr val="3B3C4B"/>
                </a:solidFill>
                <a:highlight>
                  <a:srgbClr val="FFFFFF"/>
                </a:highlight>
              </a:rPr>
              <a:t>followed</a:t>
            </a:r>
            <a:r>
              <a:rPr lang="pt-BR" sz="1200" dirty="0">
                <a:solidFill>
                  <a:srgbClr val="3B3C4B"/>
                </a:solidFill>
                <a:highlight>
                  <a:srgbClr val="FFFFFF"/>
                </a:highlight>
              </a:rPr>
              <a:t> by </a:t>
            </a:r>
            <a:r>
              <a:rPr lang="pt-BR" sz="1200" dirty="0" err="1">
                <a:solidFill>
                  <a:srgbClr val="3B3C4B"/>
                </a:solidFill>
                <a:highlight>
                  <a:srgbClr val="FFFFFF"/>
                </a:highlight>
              </a:rPr>
              <a:t>paid</a:t>
            </a:r>
            <a:r>
              <a:rPr lang="pt-BR" sz="1200" dirty="0">
                <a:solidFill>
                  <a:srgbClr val="3B3C4B"/>
                </a:solidFill>
                <a:highlight>
                  <a:srgbClr val="FFFFFF"/>
                </a:highlight>
              </a:rPr>
              <a:t> </a:t>
            </a:r>
            <a:r>
              <a:rPr lang="pt-BR" sz="1200" dirty="0" err="1">
                <a:solidFill>
                  <a:srgbClr val="3B3C4B"/>
                </a:solidFill>
                <a:highlight>
                  <a:srgbClr val="FFFFFF"/>
                </a:highlight>
              </a:rPr>
              <a:t>ads</a:t>
            </a:r>
            <a:r>
              <a:rPr lang="pt-BR" sz="1200" dirty="0">
                <a:solidFill>
                  <a:srgbClr val="3B3C4B"/>
                </a:solidFill>
                <a:highlight>
                  <a:srgbClr val="FFFFFF"/>
                </a:highlight>
              </a:rPr>
              <a:t> (58%), </a:t>
            </a:r>
            <a:r>
              <a:rPr lang="pt-BR" sz="1200" dirty="0" err="1">
                <a:solidFill>
                  <a:srgbClr val="3B3C4B"/>
                </a:solidFill>
                <a:highlight>
                  <a:srgbClr val="FFFFFF"/>
                </a:highlight>
              </a:rPr>
              <a:t>commissions</a:t>
            </a:r>
            <a:r>
              <a:rPr lang="pt-BR" sz="1200" dirty="0">
                <a:solidFill>
                  <a:srgbClr val="3B3C4B"/>
                </a:solidFill>
                <a:highlight>
                  <a:srgbClr val="FFFFFF"/>
                </a:highlight>
              </a:rPr>
              <a:t> (41%), </a:t>
            </a:r>
            <a:r>
              <a:rPr lang="pt-BR" sz="1200" dirty="0" err="1">
                <a:solidFill>
                  <a:srgbClr val="3B3C4B"/>
                </a:solidFill>
                <a:highlight>
                  <a:srgbClr val="FFFFFF"/>
                </a:highlight>
              </a:rPr>
              <a:t>and</a:t>
            </a:r>
            <a:r>
              <a:rPr lang="pt-BR" sz="1200" dirty="0">
                <a:solidFill>
                  <a:srgbClr val="3B3C4B"/>
                </a:solidFill>
                <a:highlight>
                  <a:srgbClr val="FFFFFF"/>
                </a:highlight>
              </a:rPr>
              <a:t> </a:t>
            </a:r>
            <a:r>
              <a:rPr lang="pt-BR" sz="1200" dirty="0" err="1">
                <a:solidFill>
                  <a:srgbClr val="3B3C4B"/>
                </a:solidFill>
                <a:highlight>
                  <a:srgbClr val="FFFFFF"/>
                </a:highlight>
              </a:rPr>
              <a:t>affiliate</a:t>
            </a:r>
            <a:r>
              <a:rPr lang="pt-BR" sz="1200" dirty="0">
                <a:solidFill>
                  <a:srgbClr val="3B3C4B"/>
                </a:solidFill>
                <a:highlight>
                  <a:srgbClr val="FFFFFF"/>
                </a:highlight>
              </a:rPr>
              <a:t> marketing (39%). Even </a:t>
            </a:r>
            <a:r>
              <a:rPr lang="pt-BR" sz="1200" dirty="0" err="1">
                <a:solidFill>
                  <a:srgbClr val="3B3C4B"/>
                </a:solidFill>
                <a:highlight>
                  <a:srgbClr val="FFFFFF"/>
                </a:highlight>
              </a:rPr>
              <a:t>if</a:t>
            </a:r>
            <a:r>
              <a:rPr lang="pt-BR" sz="1200" dirty="0">
                <a:solidFill>
                  <a:srgbClr val="3B3C4B"/>
                </a:solidFill>
                <a:highlight>
                  <a:srgbClr val="FFFFFF"/>
                </a:highlight>
              </a:rPr>
              <a:t> </a:t>
            </a:r>
            <a:r>
              <a:rPr lang="pt-BR" sz="1200" dirty="0" err="1">
                <a:solidFill>
                  <a:srgbClr val="3B3C4B"/>
                </a:solidFill>
                <a:highlight>
                  <a:srgbClr val="FFFFFF"/>
                </a:highlight>
              </a:rPr>
              <a:t>you</a:t>
            </a:r>
            <a:r>
              <a:rPr lang="pt-BR" sz="1200" dirty="0">
                <a:solidFill>
                  <a:srgbClr val="3B3C4B"/>
                </a:solidFill>
                <a:highlight>
                  <a:srgbClr val="FFFFFF"/>
                </a:highlight>
              </a:rPr>
              <a:t> </a:t>
            </a:r>
            <a:r>
              <a:rPr lang="pt-BR" sz="1200" dirty="0" err="1">
                <a:solidFill>
                  <a:srgbClr val="3B3C4B"/>
                </a:solidFill>
                <a:highlight>
                  <a:srgbClr val="FFFFFF"/>
                </a:highlight>
              </a:rPr>
              <a:t>don't</a:t>
            </a:r>
            <a:r>
              <a:rPr lang="pt-BR" sz="1200" dirty="0">
                <a:solidFill>
                  <a:srgbClr val="3B3C4B"/>
                </a:solidFill>
                <a:highlight>
                  <a:srgbClr val="FFFFFF"/>
                </a:highlight>
              </a:rPr>
              <a:t> </a:t>
            </a:r>
            <a:r>
              <a:rPr lang="pt-BR" sz="1200" dirty="0" err="1">
                <a:solidFill>
                  <a:srgbClr val="3B3C4B"/>
                </a:solidFill>
                <a:highlight>
                  <a:srgbClr val="FFFFFF"/>
                </a:highlight>
              </a:rPr>
              <a:t>have</a:t>
            </a:r>
            <a:r>
              <a:rPr lang="pt-BR" sz="1200" dirty="0">
                <a:solidFill>
                  <a:srgbClr val="3B3C4B"/>
                </a:solidFill>
                <a:highlight>
                  <a:srgbClr val="FFFFFF"/>
                </a:highlight>
              </a:rPr>
              <a:t> a </a:t>
            </a:r>
            <a:r>
              <a:rPr lang="pt-BR" sz="1200" dirty="0" err="1">
                <a:solidFill>
                  <a:srgbClr val="3B3C4B"/>
                </a:solidFill>
                <a:highlight>
                  <a:srgbClr val="FFFFFF"/>
                </a:highlight>
              </a:rPr>
              <a:t>massive</a:t>
            </a:r>
            <a:r>
              <a:rPr lang="pt-BR" sz="1200" dirty="0">
                <a:solidFill>
                  <a:srgbClr val="3B3C4B"/>
                </a:solidFill>
                <a:highlight>
                  <a:srgbClr val="FFFFFF"/>
                </a:highlight>
              </a:rPr>
              <a:t> </a:t>
            </a:r>
            <a:r>
              <a:rPr lang="pt-BR" sz="1200" dirty="0" err="1">
                <a:solidFill>
                  <a:srgbClr val="3B3C4B"/>
                </a:solidFill>
                <a:highlight>
                  <a:srgbClr val="FFFFFF"/>
                </a:highlight>
              </a:rPr>
              <a:t>following</a:t>
            </a:r>
            <a:r>
              <a:rPr lang="pt-BR" sz="1200" dirty="0">
                <a:solidFill>
                  <a:srgbClr val="3B3C4B"/>
                </a:solidFill>
                <a:highlight>
                  <a:srgbClr val="FFFFFF"/>
                </a:highlight>
              </a:rPr>
              <a:t> </a:t>
            </a:r>
            <a:r>
              <a:rPr lang="pt-BR" sz="1200" dirty="0" err="1">
                <a:solidFill>
                  <a:srgbClr val="3B3C4B"/>
                </a:solidFill>
                <a:highlight>
                  <a:srgbClr val="FFFFFF"/>
                </a:highlight>
              </a:rPr>
              <a:t>yet</a:t>
            </a:r>
            <a:r>
              <a:rPr lang="pt-BR" sz="1200" dirty="0">
                <a:solidFill>
                  <a:srgbClr val="3B3C4B"/>
                </a:solidFill>
                <a:highlight>
                  <a:srgbClr val="FFFFFF"/>
                </a:highlight>
              </a:rPr>
              <a:t>, </a:t>
            </a:r>
            <a:r>
              <a:rPr lang="pt-BR" sz="1200" dirty="0" err="1">
                <a:solidFill>
                  <a:srgbClr val="3B3C4B"/>
                </a:solidFill>
                <a:highlight>
                  <a:srgbClr val="FFFFFF"/>
                </a:highlight>
              </a:rPr>
              <a:t>one</a:t>
            </a:r>
            <a:r>
              <a:rPr lang="pt-BR" sz="1200" dirty="0">
                <a:solidFill>
                  <a:srgbClr val="3B3C4B"/>
                </a:solidFill>
                <a:highlight>
                  <a:srgbClr val="FFFFFF"/>
                </a:highlight>
              </a:rPr>
              <a:t> </a:t>
            </a:r>
            <a:r>
              <a:rPr lang="pt-BR" sz="1200" dirty="0" err="1">
                <a:solidFill>
                  <a:srgbClr val="3B3C4B"/>
                </a:solidFill>
                <a:highlight>
                  <a:srgbClr val="FFFFFF"/>
                </a:highlight>
              </a:rPr>
              <a:t>report</a:t>
            </a:r>
            <a:r>
              <a:rPr lang="pt-BR" sz="1200" dirty="0">
                <a:solidFill>
                  <a:srgbClr val="3B3C4B"/>
                </a:solidFill>
                <a:highlight>
                  <a:srgbClr val="FFFFFF"/>
                </a:highlight>
              </a:rPr>
              <a:t> </a:t>
            </a:r>
            <a:r>
              <a:rPr lang="pt-BR" sz="1200" dirty="0" err="1">
                <a:solidFill>
                  <a:srgbClr val="3B3C4B"/>
                </a:solidFill>
                <a:highlight>
                  <a:srgbClr val="FFFFFF"/>
                </a:highlight>
              </a:rPr>
              <a:t>indicated</a:t>
            </a:r>
            <a:r>
              <a:rPr lang="pt-BR" sz="1200" dirty="0">
                <a:solidFill>
                  <a:srgbClr val="3B3C4B"/>
                </a:solidFill>
                <a:highlight>
                  <a:srgbClr val="FFFFFF"/>
                </a:highlight>
              </a:rPr>
              <a:t> </a:t>
            </a:r>
            <a:r>
              <a:rPr lang="pt-BR" sz="1200" dirty="0" err="1">
                <a:solidFill>
                  <a:srgbClr val="3B3C4B"/>
                </a:solidFill>
                <a:highlight>
                  <a:srgbClr val="FFFFFF"/>
                </a:highlight>
              </a:rPr>
              <a:t>that</a:t>
            </a:r>
            <a:r>
              <a:rPr lang="pt-BR" sz="1200" dirty="0">
                <a:solidFill>
                  <a:srgbClr val="3B3C4B"/>
                </a:solidFill>
                <a:highlight>
                  <a:srgbClr val="FFFFFF"/>
                </a:highlight>
              </a:rPr>
              <a:t> </a:t>
            </a:r>
            <a:r>
              <a:rPr lang="pt-BR" sz="1200" dirty="0" err="1">
                <a:solidFill>
                  <a:srgbClr val="387F9B"/>
                </a:solidFill>
                <a:highlight>
                  <a:srgbClr val="FFFFFF"/>
                </a:highlight>
                <a:uFill>
                  <a:noFill/>
                </a:u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brands</a:t>
            </a:r>
            <a:r>
              <a:rPr lang="pt-BR" sz="1200" dirty="0">
                <a:solidFill>
                  <a:srgbClr val="387F9B"/>
                </a:solidFill>
                <a:highlight>
                  <a:srgbClr val="FFFFFF"/>
                </a:highlight>
                <a:uFill>
                  <a:noFill/>
                </a:u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pt-BR" sz="1200" dirty="0" err="1">
                <a:solidFill>
                  <a:srgbClr val="387F9B"/>
                </a:solidFill>
                <a:highlight>
                  <a:srgbClr val="FFFFFF"/>
                </a:highlight>
                <a:uFill>
                  <a:noFill/>
                </a:u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spend</a:t>
            </a:r>
            <a:r>
              <a:rPr lang="pt-BR" sz="1200" dirty="0">
                <a:solidFill>
                  <a:srgbClr val="387F9B"/>
                </a:solidFill>
                <a:highlight>
                  <a:srgbClr val="FFFFFF"/>
                </a:highlight>
                <a:uFill>
                  <a:noFill/>
                </a:u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pt-BR" sz="1200" dirty="0" err="1">
                <a:solidFill>
                  <a:srgbClr val="387F9B"/>
                </a:solidFill>
                <a:highlight>
                  <a:srgbClr val="FFFFFF"/>
                </a:highlight>
                <a:uFill>
                  <a:noFill/>
                </a:u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roughly</a:t>
            </a:r>
            <a:r>
              <a:rPr lang="pt-BR" sz="1200" dirty="0">
                <a:solidFill>
                  <a:srgbClr val="387F9B"/>
                </a:solidFill>
                <a:highlight>
                  <a:srgbClr val="FFFFFF"/>
                </a:highlight>
                <a:uFill>
                  <a:noFill/>
                </a:u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40%</a:t>
            </a:r>
            <a:r>
              <a:rPr lang="pt-BR" sz="1200" dirty="0">
                <a:solidFill>
                  <a:srgbClr val="3B3C4B"/>
                </a:solidFill>
                <a:highlight>
                  <a:srgbClr val="FFFFFF"/>
                </a:highlight>
              </a:rPr>
              <a:t> of </a:t>
            </a:r>
            <a:r>
              <a:rPr lang="pt-BR" sz="1200" dirty="0" err="1">
                <a:solidFill>
                  <a:srgbClr val="3B3C4B"/>
                </a:solidFill>
                <a:highlight>
                  <a:srgbClr val="FFFFFF"/>
                </a:highlight>
              </a:rPr>
              <a:t>their</a:t>
            </a:r>
            <a:r>
              <a:rPr lang="pt-BR" sz="1200" dirty="0">
                <a:solidFill>
                  <a:srgbClr val="3B3C4B"/>
                </a:solidFill>
                <a:highlight>
                  <a:srgbClr val="FFFFFF"/>
                </a:highlight>
              </a:rPr>
              <a:t> influencer marketing budgets on "</a:t>
            </a:r>
            <a:r>
              <a:rPr lang="pt-BR" sz="1200" dirty="0" err="1">
                <a:solidFill>
                  <a:srgbClr val="3B3C4B"/>
                </a:solidFill>
                <a:highlight>
                  <a:srgbClr val="FFFFFF"/>
                </a:highlight>
              </a:rPr>
              <a:t>micro-influencers</a:t>
            </a:r>
            <a:r>
              <a:rPr lang="pt-BR" sz="1200" dirty="0">
                <a:solidFill>
                  <a:srgbClr val="3B3C4B"/>
                </a:solidFill>
                <a:highlight>
                  <a:srgbClr val="FFFFFF"/>
                </a:highlight>
              </a:rPr>
              <a:t>" </a:t>
            </a:r>
            <a:r>
              <a:rPr lang="pt-BR" sz="1200" dirty="0" err="1">
                <a:solidFill>
                  <a:srgbClr val="3B3C4B"/>
                </a:solidFill>
                <a:highlight>
                  <a:srgbClr val="FFFFFF"/>
                </a:highlight>
              </a:rPr>
              <a:t>compared</a:t>
            </a:r>
            <a:r>
              <a:rPr lang="pt-BR" sz="1200" dirty="0">
                <a:solidFill>
                  <a:srgbClr val="3B3C4B"/>
                </a:solidFill>
                <a:highlight>
                  <a:srgbClr val="FFFFFF"/>
                </a:highlight>
              </a:rPr>
              <a:t> to </a:t>
            </a:r>
            <a:r>
              <a:rPr lang="pt-BR" sz="1200" dirty="0" err="1">
                <a:solidFill>
                  <a:srgbClr val="3B3C4B"/>
                </a:solidFill>
                <a:highlight>
                  <a:srgbClr val="FFFFFF"/>
                </a:highlight>
              </a:rPr>
              <a:t>celebrity</a:t>
            </a:r>
            <a:r>
              <a:rPr lang="pt-BR" sz="1200" dirty="0">
                <a:solidFill>
                  <a:srgbClr val="3B3C4B"/>
                </a:solidFill>
                <a:highlight>
                  <a:srgbClr val="FFFFFF"/>
                </a:highlight>
              </a:rPr>
              <a:t> accounts.</a:t>
            </a: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rgbClr val="21212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Conteúdo" type="obj">
  <p:cSld name="Título e Conteúdo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451054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de Título" type="title">
  <p:cSld name="Slide de Título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4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249737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Conteúdo" type="obj">
  <p:cSld name="Título e Conteúdo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511791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beçalho da Seção" type="secHead">
  <p:cSld name="Cabeçalho da Seção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"/>
          <p:cNvSpPr txBox="1"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4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1800">
                <a:solidFill>
                  <a:srgbClr val="888888"/>
                </a:solidFill>
              </a:defRPr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500">
                <a:solidFill>
                  <a:srgbClr val="888888"/>
                </a:solidFill>
              </a:defRPr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350">
                <a:solidFill>
                  <a:srgbClr val="888888"/>
                </a:solidFill>
              </a:defRPr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490547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uas Partes de Conteúdo" type="twoObj">
  <p:cSld name="Duas Partes de Conteúdo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5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639757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ção" type="twoTxTwoObj">
  <p:cSld name="Comparação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 b="1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 b="1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 b="1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body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 b="1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 b="1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 b="1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9pPr>
          </a:lstStyle>
          <a:p>
            <a:endParaRPr/>
          </a:p>
        </p:txBody>
      </p:sp>
      <p:sp>
        <p:nvSpPr>
          <p:cNvPr id="45" name="Google Shape;45;p6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533317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mente Título" type="titleOnly">
  <p:cSld name="Somente Título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7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794189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m Branco" type="blank">
  <p:cSld name="Em Branco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088697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údo com Legenda" type="objTx">
  <p:cSld name="Conteúdo com Legenda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9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body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342900" lvl="0" indent="-3238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2400"/>
            </a:lvl1pPr>
            <a:lvl2pPr marL="685800" lvl="1" indent="-30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100"/>
            </a:lvl2pPr>
            <a:lvl3pPr marL="1028700" lvl="2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800"/>
            </a:lvl3pPr>
            <a:lvl4pPr marL="1371600" lvl="3" indent="-2667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4pPr>
            <a:lvl5pPr marL="1714500" lvl="4" indent="-2667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5pPr>
            <a:lvl6pPr marL="2057400" lvl="5" indent="-2667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6pPr>
            <a:lvl7pPr marL="2400300" lvl="6" indent="-2667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7pPr>
            <a:lvl8pPr marL="2743200" lvl="7" indent="-2667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8pPr>
            <a:lvl9pPr marL="3086100" lvl="8" indent="-2667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body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9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9pPr>
          </a:lstStyle>
          <a:p>
            <a:endParaRPr/>
          </a:p>
        </p:txBody>
      </p:sp>
      <p:sp>
        <p:nvSpPr>
          <p:cNvPr id="62" name="Google Shape;62;p9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9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629657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m com Legenda" type="picTx">
  <p:cSld name="Imagem com Legenda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0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>
            <a:spLocks noGrp="1"/>
          </p:cNvSpPr>
          <p:nvPr>
            <p:ph type="pic" idx="2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10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9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9pPr>
          </a:lstStyle>
          <a:p>
            <a:endParaRPr/>
          </a:p>
        </p:txBody>
      </p:sp>
      <p:sp>
        <p:nvSpPr>
          <p:cNvPr id="69" name="Google Shape;69;p1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769262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Texto Vertical" type="vertTx">
  <p:cSld name="Título e Texto Vertical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1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1"/>
          <p:cNvSpPr txBox="1">
            <a:spLocks noGrp="1"/>
          </p:cNvSpPr>
          <p:nvPr>
            <p:ph type="body" idx="1"/>
          </p:nvPr>
        </p:nvSpPr>
        <p:spPr>
          <a:xfrm rot="5400000">
            <a:off x="2940248" y="-942380"/>
            <a:ext cx="3263504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1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092668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o e Título Vertical" type="vertTitleAndTx">
  <p:cSld name="Texto e Título Vertical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2"/>
          <p:cNvSpPr txBox="1">
            <a:spLocks noGrp="1"/>
          </p:cNvSpPr>
          <p:nvPr>
            <p:ph type="title"/>
          </p:nvPr>
        </p:nvSpPr>
        <p:spPr>
          <a:xfrm rot="5400000">
            <a:off x="5350073" y="1467446"/>
            <a:ext cx="4358879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2"/>
          <p:cNvSpPr txBox="1">
            <a:spLocks noGrp="1"/>
          </p:cNvSpPr>
          <p:nvPr>
            <p:ph type="body" idx="1"/>
          </p:nvPr>
        </p:nvSpPr>
        <p:spPr>
          <a:xfrm rot="5400000">
            <a:off x="1349573" y="-447080"/>
            <a:ext cx="4358879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1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4901813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525" cy="572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1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525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marL="342900" lvl="0" indent="-2857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685800" lvl="1" indent="-26193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028700" lvl="2" indent="-26193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marL="1371600" lvl="3" indent="-26193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marL="1714500" lvl="4" indent="-26193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marL="2057400" lvl="5" indent="-26193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marL="2400300" lvl="6" indent="-26193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marL="2743200" lvl="7" indent="-26193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marL="3086100" lvl="8" indent="-26193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87" name="Google Shape;87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75" cy="393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975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975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975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975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975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975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975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975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975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3545468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adrão branco - Título 1">
  <p:cSld name="Padrão branco - Título 1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4"/>
          <p:cNvSpPr txBox="1">
            <a:spLocks noGrp="1"/>
          </p:cNvSpPr>
          <p:nvPr>
            <p:ph type="title"/>
          </p:nvPr>
        </p:nvSpPr>
        <p:spPr>
          <a:xfrm>
            <a:off x="324287" y="1618175"/>
            <a:ext cx="6022800" cy="2168100"/>
          </a:xfrm>
          <a:prstGeom prst="rect">
            <a:avLst/>
          </a:prstGeom>
        </p:spPr>
        <p:txBody>
          <a:bodyPr spcFirstLastPara="1" wrap="square" lIns="60975" tIns="60975" rIns="60975" bIns="60975" anchor="t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0B3D4D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675"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675"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675"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675"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675"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675"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675"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675"/>
            </a:lvl9pPr>
          </a:lstStyle>
          <a:p>
            <a:endParaRPr/>
          </a:p>
        </p:txBody>
      </p:sp>
      <p:sp>
        <p:nvSpPr>
          <p:cNvPr id="90" name="Google Shape;90;p14"/>
          <p:cNvSpPr txBox="1">
            <a:spLocks noGrp="1"/>
          </p:cNvSpPr>
          <p:nvPr>
            <p:ph type="subTitle" idx="1"/>
          </p:nvPr>
        </p:nvSpPr>
        <p:spPr>
          <a:xfrm>
            <a:off x="341569" y="1505525"/>
            <a:ext cx="1679175" cy="220725"/>
          </a:xfrm>
          <a:prstGeom prst="rect">
            <a:avLst/>
          </a:prstGeom>
        </p:spPr>
        <p:txBody>
          <a:bodyPr spcFirstLastPara="1" wrap="square" lIns="60975" tIns="60975" rIns="60975" bIns="60975" anchor="t" anchorCtr="0">
            <a:noAutofit/>
          </a:bodyPr>
          <a:lstStyle>
            <a:lvl1pPr lvl="0">
              <a:spcBef>
                <a:spcPts val="750"/>
              </a:spcBef>
              <a:spcAft>
                <a:spcPts val="0"/>
              </a:spcAft>
              <a:buNone/>
              <a:defRPr sz="600">
                <a:solidFill>
                  <a:srgbClr val="52C2C9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1pPr>
            <a:lvl2pPr lvl="1">
              <a:spcBef>
                <a:spcPts val="750"/>
              </a:spcBef>
              <a:spcAft>
                <a:spcPts val="0"/>
              </a:spcAft>
              <a:buNone/>
              <a:defRPr sz="675"/>
            </a:lvl2pPr>
            <a:lvl3pPr lvl="2">
              <a:spcBef>
                <a:spcPts val="750"/>
              </a:spcBef>
              <a:spcAft>
                <a:spcPts val="0"/>
              </a:spcAft>
              <a:buNone/>
              <a:defRPr sz="675"/>
            </a:lvl3pPr>
            <a:lvl4pPr lvl="3">
              <a:spcBef>
                <a:spcPts val="750"/>
              </a:spcBef>
              <a:spcAft>
                <a:spcPts val="0"/>
              </a:spcAft>
              <a:buNone/>
              <a:defRPr sz="675"/>
            </a:lvl4pPr>
            <a:lvl5pPr lvl="4">
              <a:spcBef>
                <a:spcPts val="750"/>
              </a:spcBef>
              <a:spcAft>
                <a:spcPts val="0"/>
              </a:spcAft>
              <a:buNone/>
              <a:defRPr sz="675"/>
            </a:lvl5pPr>
            <a:lvl6pPr lvl="5">
              <a:spcBef>
                <a:spcPts val="750"/>
              </a:spcBef>
              <a:spcAft>
                <a:spcPts val="0"/>
              </a:spcAft>
              <a:buNone/>
              <a:defRPr sz="675"/>
            </a:lvl6pPr>
            <a:lvl7pPr lvl="6">
              <a:spcBef>
                <a:spcPts val="750"/>
              </a:spcBef>
              <a:spcAft>
                <a:spcPts val="0"/>
              </a:spcAft>
              <a:buNone/>
              <a:defRPr sz="675"/>
            </a:lvl7pPr>
            <a:lvl8pPr lvl="7">
              <a:spcBef>
                <a:spcPts val="750"/>
              </a:spcBef>
              <a:spcAft>
                <a:spcPts val="0"/>
              </a:spcAft>
              <a:buNone/>
              <a:defRPr sz="675"/>
            </a:lvl8pPr>
            <a:lvl9pPr lvl="8">
              <a:spcBef>
                <a:spcPts val="750"/>
              </a:spcBef>
              <a:spcAft>
                <a:spcPts val="0"/>
              </a:spcAft>
              <a:buNone/>
              <a:defRPr sz="675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903005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74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3081229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.png"/><Relationship Id="rId4" Type="http://schemas.openxmlformats.org/officeDocument/2006/relationships/image" Target="../media/image9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9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png"/><Relationship Id="rId11" Type="http://schemas.openxmlformats.org/officeDocument/2006/relationships/image" Target="../media/image17.png"/><Relationship Id="rId5" Type="http://schemas.openxmlformats.org/officeDocument/2006/relationships/image" Target="../media/image12.png"/><Relationship Id="rId15" Type="http://schemas.openxmlformats.org/officeDocument/2006/relationships/image" Target="../media/image21.png"/><Relationship Id="rId10" Type="http://schemas.openxmlformats.org/officeDocument/2006/relationships/image" Target="../media/image5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g"/><Relationship Id="rId3" Type="http://schemas.openxmlformats.org/officeDocument/2006/relationships/image" Target="../media/image33.jpg"/><Relationship Id="rId7" Type="http://schemas.openxmlformats.org/officeDocument/2006/relationships/image" Target="../media/image37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6.jpg"/><Relationship Id="rId5" Type="http://schemas.openxmlformats.org/officeDocument/2006/relationships/image" Target="../media/image35.png"/><Relationship Id="rId4" Type="http://schemas.openxmlformats.org/officeDocument/2006/relationships/image" Target="../media/image34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51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5" Type="http://schemas.openxmlformats.org/officeDocument/2006/relationships/image" Target="../media/image5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Relationship Id="rId1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23.xml"/><Relationship Id="rId1" Type="http://schemas.openxmlformats.org/officeDocument/2006/relationships/video" Target="https://www.youtube.com/embed/kJpl5p_bAy0?feature=oembed" TargetMode="External"/><Relationship Id="rId4" Type="http://schemas.openxmlformats.org/officeDocument/2006/relationships/image" Target="../media/image5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Google Shape;146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29"/>
          <p:cNvSpPr/>
          <p:nvPr/>
        </p:nvSpPr>
        <p:spPr>
          <a:xfrm>
            <a:off x="0" y="0"/>
            <a:ext cx="8241075" cy="5143500"/>
          </a:xfrm>
          <a:prstGeom prst="rect">
            <a:avLst/>
          </a:prstGeom>
          <a:gradFill>
            <a:gsLst>
              <a:gs pos="0">
                <a:srgbClr val="EB4F25"/>
              </a:gs>
              <a:gs pos="65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lin ang="18299126" scaled="0"/>
          </a:gra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050"/>
          </a:p>
        </p:txBody>
      </p:sp>
      <p:pic>
        <p:nvPicPr>
          <p:cNvPr id="148" name="Google Shape;148;p2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91637" y="550498"/>
            <a:ext cx="1140656" cy="365009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29"/>
          <p:cNvSpPr txBox="1"/>
          <p:nvPr/>
        </p:nvSpPr>
        <p:spPr>
          <a:xfrm>
            <a:off x="591638" y="3574913"/>
            <a:ext cx="3878100" cy="886500"/>
          </a:xfrm>
          <a:prstGeom prst="rect">
            <a:avLst/>
          </a:prstGeom>
          <a:noFill/>
          <a:ln>
            <a:noFill/>
          </a:ln>
          <a:effectLst>
            <a:outerShdw blurRad="285750" dist="38100" dir="18960000" algn="bl" rotWithShape="0">
              <a:srgbClr val="783F04">
                <a:alpha val="36000"/>
              </a:srgbClr>
            </a:outerShdw>
          </a:effectLst>
        </p:spPr>
        <p:txBody>
          <a:bodyPr spcFirstLastPara="1" wrap="square" lIns="34294" tIns="34294" rIns="34294" bIns="34294" anchor="t" anchorCtr="0">
            <a:noAutofit/>
          </a:bodyPr>
          <a:lstStyle/>
          <a:p>
            <a:pPr>
              <a:lnSpc>
                <a:spcPct val="115000"/>
              </a:lnSpc>
            </a:pPr>
            <a:r>
              <a:rPr lang="pt-BR" sz="225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¿Qué es exactamente?</a:t>
            </a:r>
            <a:endParaRPr sz="2250" i="1" dirty="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50" name="Google Shape;150;p29"/>
          <p:cNvSpPr txBox="1"/>
          <p:nvPr/>
        </p:nvSpPr>
        <p:spPr>
          <a:xfrm>
            <a:off x="591638" y="2335819"/>
            <a:ext cx="3237300" cy="1156275"/>
          </a:xfrm>
          <a:prstGeom prst="rect">
            <a:avLst/>
          </a:prstGeom>
          <a:noFill/>
          <a:ln>
            <a:noFill/>
          </a:ln>
          <a:effectLst>
            <a:outerShdw blurRad="285750" dist="38100" dir="18960000" algn="bl" rotWithShape="0">
              <a:srgbClr val="783F04">
                <a:alpha val="36000"/>
              </a:srgbClr>
            </a:outerShdw>
          </a:effectLst>
        </p:spPr>
        <p:txBody>
          <a:bodyPr spcFirstLastPara="1" wrap="square" lIns="34294" tIns="34294" rIns="34294" bIns="34294" anchor="t" anchorCtr="0">
            <a:noAutofit/>
          </a:bodyPr>
          <a:lstStyle/>
          <a:p>
            <a:r>
              <a:rPr lang="pt-BR" sz="3750" b="1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Creator </a:t>
            </a:r>
            <a:r>
              <a:rPr lang="pt-BR" sz="3750" b="1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Economy</a:t>
            </a:r>
            <a:r>
              <a:rPr lang="pt-BR" sz="375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:</a:t>
            </a:r>
            <a:endParaRPr sz="3750" i="1" dirty="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3" name="Google Shape;723;p39"/>
          <p:cNvPicPr preferRelativeResize="0"/>
          <p:nvPr/>
        </p:nvPicPr>
        <p:blipFill rotWithShape="1">
          <a:blip r:embed="rId3">
            <a:alphaModFix/>
          </a:blip>
          <a:srcRect l="15074" t="17965" r="28214" b="17965"/>
          <a:stretch/>
        </p:blipFill>
        <p:spPr>
          <a:xfrm>
            <a:off x="3" y="1278431"/>
            <a:ext cx="4435538" cy="3342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724" name="Google Shape;724;p39"/>
          <p:cNvPicPr preferRelativeResize="0"/>
          <p:nvPr/>
        </p:nvPicPr>
        <p:blipFill rotWithShape="1">
          <a:blip r:embed="rId4">
            <a:alphaModFix/>
          </a:blip>
          <a:srcRect l="24311" t="10841" r="5768" b="9729"/>
          <a:stretch/>
        </p:blipFill>
        <p:spPr>
          <a:xfrm>
            <a:off x="4732822" y="1278431"/>
            <a:ext cx="4411125" cy="3342150"/>
          </a:xfrm>
          <a:prstGeom prst="rect">
            <a:avLst/>
          </a:prstGeom>
          <a:noFill/>
          <a:ln>
            <a:noFill/>
          </a:ln>
        </p:spPr>
      </p:pic>
      <p:sp>
        <p:nvSpPr>
          <p:cNvPr id="725" name="Google Shape;725;p39"/>
          <p:cNvSpPr txBox="1"/>
          <p:nvPr/>
        </p:nvSpPr>
        <p:spPr>
          <a:xfrm>
            <a:off x="226200" y="371912"/>
            <a:ext cx="8715825" cy="65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>
              <a:buSzPts val="2800"/>
            </a:pPr>
            <a:r>
              <a:rPr lang="pt-BR" sz="2025" b="1" dirty="0">
                <a:solidFill>
                  <a:srgbClr val="333333"/>
                </a:solidFill>
                <a:latin typeface="Poppins"/>
                <a:ea typeface="Poppins"/>
                <a:cs typeface="Poppins"/>
                <a:sym typeface="Poppins"/>
              </a:rPr>
              <a:t>Patrocínio vs</a:t>
            </a:r>
            <a:r>
              <a:rPr lang="pt-BR" sz="2025" b="1" dirty="0">
                <a:solidFill>
                  <a:srgbClr val="EE402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pt-BR" sz="2025" b="1" dirty="0">
                <a:solidFill>
                  <a:srgbClr val="333333"/>
                </a:solidFill>
                <a:latin typeface="Poppins"/>
                <a:ea typeface="Poppins"/>
                <a:cs typeface="Poppins"/>
                <a:sym typeface="Poppins"/>
              </a:rPr>
              <a:t>emprendimiento digital:</a:t>
            </a:r>
            <a:endParaRPr sz="2025" b="1" dirty="0">
              <a:solidFill>
                <a:srgbClr val="333333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ctr">
              <a:buSzPts val="2800"/>
            </a:pPr>
            <a:r>
              <a:rPr lang="pt-BR" sz="2025" b="1" dirty="0">
                <a:solidFill>
                  <a:srgbClr val="E74114"/>
                </a:solidFill>
                <a:latin typeface="Poppins"/>
                <a:ea typeface="Poppins"/>
                <a:cs typeface="Poppins"/>
                <a:sym typeface="Poppins"/>
              </a:rPr>
              <a:t>Una nueva OPORTUNIDAD</a:t>
            </a:r>
            <a:endParaRPr sz="2025" b="1" dirty="0">
              <a:solidFill>
                <a:srgbClr val="E74114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726" name="Google Shape;726;p3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772184" y="131313"/>
            <a:ext cx="210506" cy="290044"/>
          </a:xfrm>
          <a:prstGeom prst="rect">
            <a:avLst/>
          </a:prstGeom>
          <a:noFill/>
          <a:ln>
            <a:noFill/>
          </a:ln>
        </p:spPr>
      </p:pic>
      <p:sp>
        <p:nvSpPr>
          <p:cNvPr id="727" name="Google Shape;727;p39"/>
          <p:cNvSpPr/>
          <p:nvPr/>
        </p:nvSpPr>
        <p:spPr>
          <a:xfrm>
            <a:off x="4143450" y="2592188"/>
            <a:ext cx="881325" cy="881325"/>
          </a:xfrm>
          <a:prstGeom prst="ellipse">
            <a:avLst/>
          </a:prstGeom>
          <a:solidFill>
            <a:srgbClr val="F04E2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050"/>
          </a:p>
        </p:txBody>
      </p:sp>
      <p:sp>
        <p:nvSpPr>
          <p:cNvPr id="728" name="Google Shape;728;p39"/>
          <p:cNvSpPr txBox="1"/>
          <p:nvPr/>
        </p:nvSpPr>
        <p:spPr>
          <a:xfrm>
            <a:off x="4241550" y="2841506"/>
            <a:ext cx="685125" cy="431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/>
            <a:r>
              <a:rPr lang="pt-BR" sz="2625" b="1" dirty="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VS</a:t>
            </a:r>
            <a:endParaRPr sz="1575" b="1" dirty="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" name="Google Shape;685;p37"/>
          <p:cNvSpPr txBox="1"/>
          <p:nvPr/>
        </p:nvSpPr>
        <p:spPr>
          <a:xfrm>
            <a:off x="270825" y="1701800"/>
            <a:ext cx="1928475" cy="13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90000"/>
              </a:lnSpc>
              <a:buClr>
                <a:schemeClr val="dk1"/>
              </a:buClr>
              <a:buSzPts val="1500"/>
            </a:pPr>
            <a:r>
              <a:rPr lang="pt-BR" sz="1725" b="1" dirty="0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rPr>
              <a:t>Creators están </a:t>
            </a:r>
            <a:r>
              <a:rPr lang="pt-BR" sz="1725" b="1" dirty="0">
                <a:solidFill>
                  <a:srgbClr val="E74114"/>
                </a:solidFill>
                <a:latin typeface="Poppins"/>
                <a:ea typeface="Poppins"/>
                <a:cs typeface="Poppins"/>
                <a:sym typeface="Poppins"/>
              </a:rPr>
              <a:t>empezando</a:t>
            </a:r>
            <a:r>
              <a:rPr lang="pt-BR" sz="1725" b="1" dirty="0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rPr>
              <a:t> a descubrir como pueden escalar sus negocios</a:t>
            </a:r>
            <a:endParaRPr sz="1725" b="1" dirty="0">
              <a:solidFill>
                <a:srgbClr val="E74114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686" name="Google Shape;686;p37"/>
          <p:cNvSpPr/>
          <p:nvPr/>
        </p:nvSpPr>
        <p:spPr>
          <a:xfrm>
            <a:off x="2507350" y="356025"/>
            <a:ext cx="6416100" cy="41967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050"/>
          </a:p>
        </p:txBody>
      </p:sp>
      <p:sp>
        <p:nvSpPr>
          <p:cNvPr id="687" name="Google Shape;687;p37"/>
          <p:cNvSpPr/>
          <p:nvPr/>
        </p:nvSpPr>
        <p:spPr>
          <a:xfrm>
            <a:off x="4920350" y="2477725"/>
            <a:ext cx="3790575" cy="1945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050"/>
          </a:p>
        </p:txBody>
      </p:sp>
      <p:sp>
        <p:nvSpPr>
          <p:cNvPr id="688" name="Google Shape;688;p37"/>
          <p:cNvSpPr/>
          <p:nvPr/>
        </p:nvSpPr>
        <p:spPr>
          <a:xfrm>
            <a:off x="6352951" y="2830400"/>
            <a:ext cx="749025" cy="738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050"/>
          </a:p>
        </p:txBody>
      </p:sp>
      <p:grpSp>
        <p:nvGrpSpPr>
          <p:cNvPr id="689" name="Google Shape;689;p37"/>
          <p:cNvGrpSpPr/>
          <p:nvPr/>
        </p:nvGrpSpPr>
        <p:grpSpPr>
          <a:xfrm>
            <a:off x="2780367" y="1248823"/>
            <a:ext cx="5726507" cy="2657006"/>
            <a:chOff x="2358025" y="2181875"/>
            <a:chExt cx="2895575" cy="1343500"/>
          </a:xfrm>
        </p:grpSpPr>
        <p:sp>
          <p:nvSpPr>
            <p:cNvPr id="690" name="Google Shape;690;p37"/>
            <p:cNvSpPr/>
            <p:nvPr/>
          </p:nvSpPr>
          <p:spPr>
            <a:xfrm>
              <a:off x="2358025" y="2181875"/>
              <a:ext cx="254450" cy="1343500"/>
            </a:xfrm>
            <a:custGeom>
              <a:avLst/>
              <a:gdLst/>
              <a:ahLst/>
              <a:cxnLst/>
              <a:rect l="l" t="t" r="r" b="b"/>
              <a:pathLst>
                <a:path w="10178" h="53740" extrusionOk="0">
                  <a:moveTo>
                    <a:pt x="327" y="1"/>
                  </a:moveTo>
                  <a:cubicBezTo>
                    <a:pt x="151" y="1"/>
                    <a:pt x="0" y="143"/>
                    <a:pt x="0" y="319"/>
                  </a:cubicBezTo>
                  <a:lnTo>
                    <a:pt x="0" y="53740"/>
                  </a:lnTo>
                  <a:lnTo>
                    <a:pt x="10178" y="53740"/>
                  </a:lnTo>
                  <a:lnTo>
                    <a:pt x="10178" y="319"/>
                  </a:lnTo>
                  <a:cubicBezTo>
                    <a:pt x="10178" y="143"/>
                    <a:pt x="10035" y="1"/>
                    <a:pt x="9851" y="1"/>
                  </a:cubicBezTo>
                  <a:close/>
                </a:path>
              </a:pathLst>
            </a:custGeom>
            <a:solidFill>
              <a:srgbClr val="F76D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691" name="Google Shape;691;p37"/>
            <p:cNvSpPr/>
            <p:nvPr/>
          </p:nvSpPr>
          <p:spPr>
            <a:xfrm>
              <a:off x="2735475" y="3431625"/>
              <a:ext cx="254250" cy="93750"/>
            </a:xfrm>
            <a:custGeom>
              <a:avLst/>
              <a:gdLst/>
              <a:ahLst/>
              <a:cxnLst/>
              <a:rect l="l" t="t" r="r" b="b"/>
              <a:pathLst>
                <a:path w="10170" h="3750" extrusionOk="0">
                  <a:moveTo>
                    <a:pt x="327" y="0"/>
                  </a:moveTo>
                  <a:cubicBezTo>
                    <a:pt x="143" y="0"/>
                    <a:pt x="1" y="151"/>
                    <a:pt x="1" y="327"/>
                  </a:cubicBezTo>
                  <a:lnTo>
                    <a:pt x="1" y="3750"/>
                  </a:lnTo>
                  <a:lnTo>
                    <a:pt x="10169" y="3750"/>
                  </a:lnTo>
                  <a:lnTo>
                    <a:pt x="10169" y="327"/>
                  </a:lnTo>
                  <a:cubicBezTo>
                    <a:pt x="10169" y="151"/>
                    <a:pt x="10027" y="0"/>
                    <a:pt x="9851" y="0"/>
                  </a:cubicBezTo>
                  <a:close/>
                </a:path>
              </a:pathLst>
            </a:custGeom>
            <a:solidFill>
              <a:srgbClr val="F76D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692" name="Google Shape;692;p37"/>
            <p:cNvSpPr/>
            <p:nvPr/>
          </p:nvSpPr>
          <p:spPr>
            <a:xfrm>
              <a:off x="3112725" y="3439775"/>
              <a:ext cx="254450" cy="85600"/>
            </a:xfrm>
            <a:custGeom>
              <a:avLst/>
              <a:gdLst/>
              <a:ahLst/>
              <a:cxnLst/>
              <a:rect l="l" t="t" r="r" b="b"/>
              <a:pathLst>
                <a:path w="10178" h="3424" extrusionOk="0">
                  <a:moveTo>
                    <a:pt x="327" y="1"/>
                  </a:moveTo>
                  <a:cubicBezTo>
                    <a:pt x="151" y="1"/>
                    <a:pt x="0" y="151"/>
                    <a:pt x="0" y="327"/>
                  </a:cubicBezTo>
                  <a:lnTo>
                    <a:pt x="0" y="3424"/>
                  </a:lnTo>
                  <a:lnTo>
                    <a:pt x="10177" y="3424"/>
                  </a:lnTo>
                  <a:lnTo>
                    <a:pt x="10177" y="327"/>
                  </a:lnTo>
                  <a:cubicBezTo>
                    <a:pt x="10177" y="151"/>
                    <a:pt x="10027" y="1"/>
                    <a:pt x="9851" y="1"/>
                  </a:cubicBezTo>
                  <a:close/>
                </a:path>
              </a:pathLst>
            </a:custGeom>
            <a:solidFill>
              <a:srgbClr val="F76D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693" name="Google Shape;693;p37"/>
            <p:cNvSpPr/>
            <p:nvPr/>
          </p:nvSpPr>
          <p:spPr>
            <a:xfrm>
              <a:off x="3490175" y="3443975"/>
              <a:ext cx="254250" cy="81400"/>
            </a:xfrm>
            <a:custGeom>
              <a:avLst/>
              <a:gdLst/>
              <a:ahLst/>
              <a:cxnLst/>
              <a:rect l="l" t="t" r="r" b="b"/>
              <a:pathLst>
                <a:path w="10170" h="3256" extrusionOk="0">
                  <a:moveTo>
                    <a:pt x="319" y="0"/>
                  </a:moveTo>
                  <a:cubicBezTo>
                    <a:pt x="143" y="0"/>
                    <a:pt x="1" y="142"/>
                    <a:pt x="1" y="318"/>
                  </a:cubicBezTo>
                  <a:lnTo>
                    <a:pt x="1" y="3256"/>
                  </a:lnTo>
                  <a:lnTo>
                    <a:pt x="10169" y="3256"/>
                  </a:lnTo>
                  <a:lnTo>
                    <a:pt x="10169" y="318"/>
                  </a:lnTo>
                  <a:cubicBezTo>
                    <a:pt x="10169" y="142"/>
                    <a:pt x="10027" y="0"/>
                    <a:pt x="9843" y="0"/>
                  </a:cubicBezTo>
                  <a:close/>
                </a:path>
              </a:pathLst>
            </a:custGeom>
            <a:solidFill>
              <a:srgbClr val="F76D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694" name="Google Shape;694;p37"/>
            <p:cNvSpPr/>
            <p:nvPr/>
          </p:nvSpPr>
          <p:spPr>
            <a:xfrm>
              <a:off x="3867425" y="3472200"/>
              <a:ext cx="254250" cy="53175"/>
            </a:xfrm>
            <a:custGeom>
              <a:avLst/>
              <a:gdLst/>
              <a:ahLst/>
              <a:cxnLst/>
              <a:rect l="l" t="t" r="r" b="b"/>
              <a:pathLst>
                <a:path w="10170" h="2127" extrusionOk="0">
                  <a:moveTo>
                    <a:pt x="327" y="1"/>
                  </a:moveTo>
                  <a:cubicBezTo>
                    <a:pt x="143" y="1"/>
                    <a:pt x="0" y="152"/>
                    <a:pt x="0" y="327"/>
                  </a:cubicBezTo>
                  <a:lnTo>
                    <a:pt x="0" y="2127"/>
                  </a:lnTo>
                  <a:lnTo>
                    <a:pt x="10169" y="2127"/>
                  </a:lnTo>
                  <a:lnTo>
                    <a:pt x="10169" y="327"/>
                  </a:lnTo>
                  <a:cubicBezTo>
                    <a:pt x="10169" y="152"/>
                    <a:pt x="10027" y="1"/>
                    <a:pt x="9851" y="1"/>
                  </a:cubicBezTo>
                  <a:close/>
                </a:path>
              </a:pathLst>
            </a:custGeom>
            <a:solidFill>
              <a:srgbClr val="F76D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695" name="Google Shape;695;p37"/>
            <p:cNvSpPr/>
            <p:nvPr/>
          </p:nvSpPr>
          <p:spPr>
            <a:xfrm>
              <a:off x="4244675" y="3476400"/>
              <a:ext cx="254450" cy="48975"/>
            </a:xfrm>
            <a:custGeom>
              <a:avLst/>
              <a:gdLst/>
              <a:ahLst/>
              <a:cxnLst/>
              <a:rect l="l" t="t" r="r" b="b"/>
              <a:pathLst>
                <a:path w="10178" h="1959" extrusionOk="0">
                  <a:moveTo>
                    <a:pt x="327" y="0"/>
                  </a:moveTo>
                  <a:cubicBezTo>
                    <a:pt x="151" y="0"/>
                    <a:pt x="0" y="143"/>
                    <a:pt x="0" y="327"/>
                  </a:cubicBezTo>
                  <a:lnTo>
                    <a:pt x="0" y="1959"/>
                  </a:lnTo>
                  <a:lnTo>
                    <a:pt x="10177" y="1959"/>
                  </a:lnTo>
                  <a:lnTo>
                    <a:pt x="10177" y="327"/>
                  </a:lnTo>
                  <a:cubicBezTo>
                    <a:pt x="10177" y="143"/>
                    <a:pt x="10027" y="0"/>
                    <a:pt x="9851" y="0"/>
                  </a:cubicBezTo>
                  <a:close/>
                </a:path>
              </a:pathLst>
            </a:custGeom>
            <a:solidFill>
              <a:srgbClr val="F76D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696" name="Google Shape;696;p37"/>
            <p:cNvSpPr/>
            <p:nvPr/>
          </p:nvSpPr>
          <p:spPr>
            <a:xfrm>
              <a:off x="4622125" y="3489375"/>
              <a:ext cx="254225" cy="36000"/>
            </a:xfrm>
            <a:custGeom>
              <a:avLst/>
              <a:gdLst/>
              <a:ahLst/>
              <a:cxnLst/>
              <a:rect l="l" t="t" r="r" b="b"/>
              <a:pathLst>
                <a:path w="10169" h="1440" extrusionOk="0">
                  <a:moveTo>
                    <a:pt x="318" y="0"/>
                  </a:moveTo>
                  <a:cubicBezTo>
                    <a:pt x="143" y="0"/>
                    <a:pt x="0" y="143"/>
                    <a:pt x="0" y="318"/>
                  </a:cubicBezTo>
                  <a:lnTo>
                    <a:pt x="0" y="1440"/>
                  </a:lnTo>
                  <a:lnTo>
                    <a:pt x="10169" y="1440"/>
                  </a:lnTo>
                  <a:lnTo>
                    <a:pt x="10169" y="318"/>
                  </a:lnTo>
                  <a:cubicBezTo>
                    <a:pt x="10169" y="143"/>
                    <a:pt x="10027" y="0"/>
                    <a:pt x="9843" y="0"/>
                  </a:cubicBezTo>
                  <a:close/>
                </a:path>
              </a:pathLst>
            </a:custGeom>
            <a:solidFill>
              <a:srgbClr val="F76D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697" name="Google Shape;697;p37"/>
            <p:cNvSpPr/>
            <p:nvPr/>
          </p:nvSpPr>
          <p:spPr>
            <a:xfrm>
              <a:off x="4999375" y="3507350"/>
              <a:ext cx="254225" cy="18025"/>
            </a:xfrm>
            <a:custGeom>
              <a:avLst/>
              <a:gdLst/>
              <a:ahLst/>
              <a:cxnLst/>
              <a:rect l="l" t="t" r="r" b="b"/>
              <a:pathLst>
                <a:path w="10169" h="721" extrusionOk="0">
                  <a:moveTo>
                    <a:pt x="326" y="1"/>
                  </a:moveTo>
                  <a:cubicBezTo>
                    <a:pt x="142" y="1"/>
                    <a:pt x="0" y="143"/>
                    <a:pt x="0" y="319"/>
                  </a:cubicBezTo>
                  <a:lnTo>
                    <a:pt x="0" y="721"/>
                  </a:lnTo>
                  <a:lnTo>
                    <a:pt x="10169" y="721"/>
                  </a:lnTo>
                  <a:lnTo>
                    <a:pt x="10169" y="319"/>
                  </a:lnTo>
                  <a:cubicBezTo>
                    <a:pt x="10169" y="143"/>
                    <a:pt x="10026" y="1"/>
                    <a:pt x="9851" y="1"/>
                  </a:cubicBezTo>
                  <a:close/>
                </a:path>
              </a:pathLst>
            </a:custGeom>
            <a:solidFill>
              <a:srgbClr val="F76D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</p:grpSp>
      <p:sp>
        <p:nvSpPr>
          <p:cNvPr id="698" name="Google Shape;698;p37"/>
          <p:cNvSpPr txBox="1"/>
          <p:nvPr/>
        </p:nvSpPr>
        <p:spPr>
          <a:xfrm>
            <a:off x="2797925" y="1038000"/>
            <a:ext cx="469800" cy="184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/>
            <a:r>
              <a:rPr lang="pt-BR" sz="1200" b="1">
                <a:solidFill>
                  <a:srgbClr val="F04627"/>
                </a:solidFill>
                <a:latin typeface="Poppins"/>
                <a:ea typeface="Poppins"/>
                <a:cs typeface="Poppins"/>
                <a:sym typeface="Poppins"/>
              </a:rPr>
              <a:t>77.3%</a:t>
            </a:r>
            <a:endParaRPr sz="1425"/>
          </a:p>
        </p:txBody>
      </p:sp>
      <p:sp>
        <p:nvSpPr>
          <p:cNvPr id="699" name="Google Shape;699;p37"/>
          <p:cNvSpPr txBox="1"/>
          <p:nvPr/>
        </p:nvSpPr>
        <p:spPr>
          <a:xfrm>
            <a:off x="3538750" y="3510050"/>
            <a:ext cx="469800" cy="184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/>
            <a:r>
              <a:rPr lang="pt-BR" sz="1200" b="1">
                <a:solidFill>
                  <a:srgbClr val="F04627"/>
                </a:solidFill>
                <a:latin typeface="Poppins"/>
                <a:ea typeface="Poppins"/>
                <a:cs typeface="Poppins"/>
                <a:sym typeface="Poppins"/>
              </a:rPr>
              <a:t>5.4%</a:t>
            </a:r>
            <a:endParaRPr sz="1425"/>
          </a:p>
        </p:txBody>
      </p:sp>
      <p:sp>
        <p:nvSpPr>
          <p:cNvPr id="700" name="Google Shape;700;p37"/>
          <p:cNvSpPr txBox="1"/>
          <p:nvPr/>
        </p:nvSpPr>
        <p:spPr>
          <a:xfrm>
            <a:off x="4311558" y="3510050"/>
            <a:ext cx="427500" cy="184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/>
            <a:r>
              <a:rPr lang="pt-BR" sz="1200" b="1">
                <a:solidFill>
                  <a:srgbClr val="F04627"/>
                </a:solidFill>
                <a:latin typeface="Poppins"/>
                <a:ea typeface="Poppins"/>
                <a:cs typeface="Poppins"/>
                <a:sym typeface="Poppins"/>
              </a:rPr>
              <a:t>4.8%</a:t>
            </a:r>
            <a:endParaRPr sz="1425"/>
          </a:p>
        </p:txBody>
      </p:sp>
      <p:sp>
        <p:nvSpPr>
          <p:cNvPr id="701" name="Google Shape;701;p37"/>
          <p:cNvSpPr txBox="1"/>
          <p:nvPr/>
        </p:nvSpPr>
        <p:spPr>
          <a:xfrm>
            <a:off x="5023117" y="3549600"/>
            <a:ext cx="496800" cy="184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/>
            <a:r>
              <a:rPr lang="pt-BR" sz="1200" b="1">
                <a:solidFill>
                  <a:srgbClr val="F04627"/>
                </a:solidFill>
                <a:latin typeface="Poppins"/>
                <a:ea typeface="Poppins"/>
                <a:cs typeface="Poppins"/>
                <a:sym typeface="Poppins"/>
              </a:rPr>
              <a:t>4.6%</a:t>
            </a:r>
            <a:endParaRPr sz="1425"/>
          </a:p>
        </p:txBody>
      </p:sp>
      <p:sp>
        <p:nvSpPr>
          <p:cNvPr id="702" name="Google Shape;702;p37"/>
          <p:cNvSpPr txBox="1"/>
          <p:nvPr/>
        </p:nvSpPr>
        <p:spPr>
          <a:xfrm>
            <a:off x="5855087" y="3583400"/>
            <a:ext cx="427500" cy="184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/>
            <a:r>
              <a:rPr lang="pt-BR" sz="1200" b="1">
                <a:solidFill>
                  <a:srgbClr val="F04627"/>
                </a:solidFill>
                <a:latin typeface="Poppins"/>
                <a:ea typeface="Poppins"/>
                <a:cs typeface="Poppins"/>
                <a:sym typeface="Poppins"/>
              </a:rPr>
              <a:t>2.9%</a:t>
            </a:r>
            <a:endParaRPr sz="1425"/>
          </a:p>
        </p:txBody>
      </p:sp>
      <p:sp>
        <p:nvSpPr>
          <p:cNvPr id="703" name="Google Shape;703;p37"/>
          <p:cNvSpPr txBox="1"/>
          <p:nvPr/>
        </p:nvSpPr>
        <p:spPr>
          <a:xfrm>
            <a:off x="6583683" y="3611325"/>
            <a:ext cx="375075" cy="184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/>
            <a:r>
              <a:rPr lang="pt-BR" sz="1200" b="1">
                <a:solidFill>
                  <a:srgbClr val="F04627"/>
                </a:solidFill>
                <a:latin typeface="Poppins"/>
                <a:ea typeface="Poppins"/>
                <a:cs typeface="Poppins"/>
                <a:sym typeface="Poppins"/>
              </a:rPr>
              <a:t>2.7%</a:t>
            </a:r>
            <a:endParaRPr sz="1425"/>
          </a:p>
        </p:txBody>
      </p:sp>
      <p:sp>
        <p:nvSpPr>
          <p:cNvPr id="704" name="Google Shape;704;p37"/>
          <p:cNvSpPr txBox="1"/>
          <p:nvPr/>
        </p:nvSpPr>
        <p:spPr>
          <a:xfrm>
            <a:off x="7293305" y="3611325"/>
            <a:ext cx="427500" cy="184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/>
            <a:r>
              <a:rPr lang="pt-BR" sz="1200" b="1">
                <a:solidFill>
                  <a:srgbClr val="F04627"/>
                </a:solidFill>
                <a:latin typeface="Poppins"/>
                <a:ea typeface="Poppins"/>
                <a:cs typeface="Poppins"/>
                <a:sym typeface="Poppins"/>
              </a:rPr>
              <a:t>1.9%</a:t>
            </a:r>
            <a:endParaRPr sz="1425"/>
          </a:p>
        </p:txBody>
      </p:sp>
      <p:sp>
        <p:nvSpPr>
          <p:cNvPr id="705" name="Google Shape;705;p37"/>
          <p:cNvSpPr txBox="1"/>
          <p:nvPr/>
        </p:nvSpPr>
        <p:spPr>
          <a:xfrm>
            <a:off x="7988375" y="3656750"/>
            <a:ext cx="496800" cy="184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/>
            <a:r>
              <a:rPr lang="pt-BR" sz="1200" b="1">
                <a:solidFill>
                  <a:srgbClr val="F04627"/>
                </a:solidFill>
                <a:latin typeface="Poppins"/>
                <a:ea typeface="Poppins"/>
                <a:cs typeface="Poppins"/>
                <a:sym typeface="Poppins"/>
              </a:rPr>
              <a:t>0.5%</a:t>
            </a:r>
            <a:endParaRPr sz="1425"/>
          </a:p>
        </p:txBody>
      </p:sp>
      <p:sp>
        <p:nvSpPr>
          <p:cNvPr id="706" name="Google Shape;706;p37"/>
          <p:cNvSpPr txBox="1"/>
          <p:nvPr/>
        </p:nvSpPr>
        <p:spPr>
          <a:xfrm>
            <a:off x="2760200" y="516725"/>
            <a:ext cx="6010200" cy="2423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r>
              <a:rPr lang="pt-BR" sz="1575" b="1" dirty="0">
                <a:solidFill>
                  <a:srgbClr val="F04E23"/>
                </a:solidFill>
                <a:latin typeface="Poppins"/>
                <a:ea typeface="Poppins"/>
                <a:cs typeface="Poppins"/>
                <a:sym typeface="Poppins"/>
              </a:rPr>
              <a:t>Ingresos de los creators: </a:t>
            </a:r>
            <a:r>
              <a:rPr lang="pt-BR" sz="1575" b="1" dirty="0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rPr>
              <a:t>Único canal alto de ingresos</a:t>
            </a:r>
            <a:endParaRPr sz="1425" b="1" dirty="0">
              <a:solidFill>
                <a:srgbClr val="434343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707" name="Google Shape;707;p37"/>
          <p:cNvSpPr txBox="1"/>
          <p:nvPr/>
        </p:nvSpPr>
        <p:spPr>
          <a:xfrm>
            <a:off x="2543475" y="4604068"/>
            <a:ext cx="3311775" cy="92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r>
              <a:rPr lang="pt-BR" sz="600" i="1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rPr>
              <a:t>Source:  NeoReach/Influencer Marketing Hub</a:t>
            </a:r>
            <a:endParaRPr sz="600" i="1">
              <a:solidFill>
                <a:srgbClr val="434343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708" name="Google Shape;708;p37"/>
          <p:cNvSpPr txBox="1"/>
          <p:nvPr/>
        </p:nvSpPr>
        <p:spPr>
          <a:xfrm>
            <a:off x="4831000" y="2852551"/>
            <a:ext cx="3960675" cy="357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/>
            <a:r>
              <a:rPr lang="pt-BR" sz="1125" b="1" dirty="0">
                <a:solidFill>
                  <a:srgbClr val="666666"/>
                </a:solidFill>
                <a:latin typeface="Poppins"/>
                <a:ea typeface="Poppins"/>
                <a:cs typeface="Poppins"/>
                <a:sym typeface="Poppins"/>
              </a:rPr>
              <a:t>Tienen otras alternativas de ingresos</a:t>
            </a:r>
            <a:endParaRPr sz="1125" b="1" dirty="0">
              <a:solidFill>
                <a:srgbClr val="666666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710" name="Google Shape;710;p37"/>
          <p:cNvSpPr txBox="1"/>
          <p:nvPr/>
        </p:nvSpPr>
        <p:spPr>
          <a:xfrm>
            <a:off x="6416040" y="3992880"/>
            <a:ext cx="716400" cy="253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/>
            <a:r>
              <a:rPr lang="pt-BR" sz="825" dirty="0">
                <a:solidFill>
                  <a:srgbClr val="666666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Dinero de fans</a:t>
            </a:r>
            <a:endParaRPr sz="825" dirty="0">
              <a:solidFill>
                <a:srgbClr val="666666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711" name="Google Shape;711;p37"/>
          <p:cNvSpPr txBox="1"/>
          <p:nvPr/>
        </p:nvSpPr>
        <p:spPr>
          <a:xfrm>
            <a:off x="7881640" y="3992880"/>
            <a:ext cx="749025" cy="1269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/>
            <a:r>
              <a:rPr lang="es-ES" sz="825" dirty="0">
                <a:solidFill>
                  <a:srgbClr val="666666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Suscripciones</a:t>
            </a:r>
            <a:endParaRPr sz="825" dirty="0">
              <a:solidFill>
                <a:srgbClr val="666666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712" name="Google Shape;712;p37"/>
          <p:cNvSpPr txBox="1"/>
          <p:nvPr/>
        </p:nvSpPr>
        <p:spPr>
          <a:xfrm>
            <a:off x="7208690" y="3992880"/>
            <a:ext cx="596700" cy="1269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/>
            <a:r>
              <a:rPr lang="pt-BR" sz="825" dirty="0">
                <a:solidFill>
                  <a:srgbClr val="666666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Cursos</a:t>
            </a:r>
            <a:endParaRPr sz="825" dirty="0">
              <a:solidFill>
                <a:srgbClr val="666666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713" name="Google Shape;713;p37"/>
          <p:cNvSpPr txBox="1"/>
          <p:nvPr/>
        </p:nvSpPr>
        <p:spPr>
          <a:xfrm>
            <a:off x="4164165" y="3992880"/>
            <a:ext cx="716400" cy="1269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/>
            <a:r>
              <a:rPr lang="pt-BR" sz="825" dirty="0">
                <a:solidFill>
                  <a:srgbClr val="666666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Sin Revenue</a:t>
            </a:r>
            <a:endParaRPr sz="825" dirty="0">
              <a:solidFill>
                <a:srgbClr val="666666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714" name="Google Shape;714;p37"/>
          <p:cNvSpPr txBox="1"/>
          <p:nvPr/>
        </p:nvSpPr>
        <p:spPr>
          <a:xfrm>
            <a:off x="5629765" y="3992880"/>
            <a:ext cx="749025" cy="1269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/>
            <a:r>
              <a:rPr lang="pt-BR" sz="825" dirty="0">
                <a:solidFill>
                  <a:srgbClr val="666666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Afiliados</a:t>
            </a:r>
            <a:endParaRPr sz="825" dirty="0">
              <a:solidFill>
                <a:srgbClr val="666666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715" name="Google Shape;715;p37"/>
          <p:cNvSpPr txBox="1"/>
          <p:nvPr/>
        </p:nvSpPr>
        <p:spPr>
          <a:xfrm>
            <a:off x="4956815" y="3992880"/>
            <a:ext cx="596700" cy="3808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/>
            <a:r>
              <a:rPr lang="pt-BR" sz="825" dirty="0">
                <a:solidFill>
                  <a:srgbClr val="666666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Empezó su propia marca</a:t>
            </a:r>
            <a:endParaRPr sz="825" dirty="0">
              <a:solidFill>
                <a:srgbClr val="666666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716" name="Google Shape;716;p37"/>
          <p:cNvSpPr txBox="1"/>
          <p:nvPr/>
        </p:nvSpPr>
        <p:spPr>
          <a:xfrm>
            <a:off x="2698565" y="3992880"/>
            <a:ext cx="716400" cy="1269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/>
            <a:r>
              <a:rPr lang="pt-BR" sz="825" dirty="0">
                <a:solidFill>
                  <a:srgbClr val="666666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Marcas</a:t>
            </a:r>
            <a:endParaRPr sz="825" dirty="0">
              <a:solidFill>
                <a:srgbClr val="666666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717" name="Google Shape;717;p37"/>
          <p:cNvSpPr txBox="1"/>
          <p:nvPr/>
        </p:nvSpPr>
        <p:spPr>
          <a:xfrm>
            <a:off x="3414964" y="3992880"/>
            <a:ext cx="709415" cy="253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/>
            <a:r>
              <a:rPr lang="es-ES" sz="825" dirty="0">
                <a:solidFill>
                  <a:srgbClr val="666666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Cuotas publicitarias</a:t>
            </a:r>
            <a:endParaRPr sz="825" dirty="0">
              <a:solidFill>
                <a:srgbClr val="666666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718" name="Google Shape;718;p37"/>
          <p:cNvSpPr txBox="1"/>
          <p:nvPr/>
        </p:nvSpPr>
        <p:spPr>
          <a:xfrm>
            <a:off x="6171680" y="2561987"/>
            <a:ext cx="1083825" cy="3577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/>
            <a:r>
              <a:rPr lang="pt-BR" sz="2325" b="1">
                <a:solidFill>
                  <a:srgbClr val="666666"/>
                </a:solidFill>
                <a:latin typeface="Poppins"/>
                <a:ea typeface="Poppins"/>
                <a:cs typeface="Poppins"/>
                <a:sym typeface="Poppins"/>
              </a:rPr>
              <a:t>~12% </a:t>
            </a:r>
            <a:endParaRPr sz="2475">
              <a:solidFill>
                <a:srgbClr val="666666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Google Shape;723;p38"/>
          <p:cNvSpPr/>
          <p:nvPr/>
        </p:nvSpPr>
        <p:spPr>
          <a:xfrm>
            <a:off x="1889447" y="1212800"/>
            <a:ext cx="7026075" cy="2864025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SzPts val="1900"/>
            </a:pPr>
            <a:endParaRPr sz="1425"/>
          </a:p>
        </p:txBody>
      </p:sp>
      <p:sp>
        <p:nvSpPr>
          <p:cNvPr id="724" name="Google Shape;724;p38"/>
          <p:cNvSpPr/>
          <p:nvPr/>
        </p:nvSpPr>
        <p:spPr>
          <a:xfrm>
            <a:off x="196900" y="1212800"/>
            <a:ext cx="1849500" cy="2864025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buSzPts val="1600"/>
            </a:pPr>
            <a:endParaRPr sz="12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25" name="Google Shape;725;p38"/>
          <p:cNvSpPr/>
          <p:nvPr/>
        </p:nvSpPr>
        <p:spPr>
          <a:xfrm>
            <a:off x="7029511" y="2843725"/>
            <a:ext cx="1977525" cy="608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>
              <a:buSzPts val="1300"/>
            </a:pPr>
            <a:r>
              <a:rPr lang="es-ES" sz="975" b="1" dirty="0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rPr>
              <a:t>Herramientas disponibles, asequibles y fáciles de usar</a:t>
            </a:r>
            <a:endParaRPr sz="975" b="1" dirty="0">
              <a:solidFill>
                <a:srgbClr val="434343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726" name="Google Shape;726;p38"/>
          <p:cNvSpPr/>
          <p:nvPr/>
        </p:nvSpPr>
        <p:spPr>
          <a:xfrm>
            <a:off x="4162196" y="2947225"/>
            <a:ext cx="936900" cy="40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>
              <a:buSzPts val="1300"/>
            </a:pPr>
            <a:r>
              <a:rPr lang="pt-BR" sz="975" b="1" dirty="0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rPr>
              <a:t>Alfabetización Digital</a:t>
            </a:r>
            <a:endParaRPr sz="975" b="1" dirty="0">
              <a:solidFill>
                <a:srgbClr val="434343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727" name="Google Shape;727;p38"/>
          <p:cNvSpPr txBox="1"/>
          <p:nvPr/>
        </p:nvSpPr>
        <p:spPr>
          <a:xfrm>
            <a:off x="219456" y="310898"/>
            <a:ext cx="8740575" cy="317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>
              <a:buSzPts val="2800"/>
            </a:pPr>
            <a:r>
              <a:rPr lang="pt-BR" sz="2025" b="1" dirty="0">
                <a:solidFill>
                  <a:srgbClr val="333333"/>
                </a:solidFill>
                <a:latin typeface="Poppins"/>
                <a:ea typeface="Poppins"/>
                <a:cs typeface="Poppins"/>
                <a:sym typeface="Poppins"/>
              </a:rPr>
              <a:t>Tecnología elimina barreras a </a:t>
            </a:r>
            <a:r>
              <a:rPr lang="pt-BR" sz="2025" b="1" dirty="0">
                <a:solidFill>
                  <a:srgbClr val="E74114"/>
                </a:solidFill>
                <a:latin typeface="Poppins"/>
                <a:ea typeface="Poppins"/>
                <a:cs typeface="Poppins"/>
                <a:sym typeface="Poppins"/>
              </a:rPr>
              <a:t>nuevos creators</a:t>
            </a:r>
            <a:endParaRPr sz="2025" b="1" dirty="0">
              <a:solidFill>
                <a:srgbClr val="E74114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ctr">
              <a:buSzPts val="1000"/>
            </a:pPr>
            <a:endParaRPr sz="2025" b="1" dirty="0">
              <a:solidFill>
                <a:srgbClr val="F04E23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grpSp>
        <p:nvGrpSpPr>
          <p:cNvPr id="728" name="Google Shape;728;p38"/>
          <p:cNvGrpSpPr/>
          <p:nvPr/>
        </p:nvGrpSpPr>
        <p:grpSpPr>
          <a:xfrm>
            <a:off x="2553907" y="1751726"/>
            <a:ext cx="914378" cy="914378"/>
            <a:chOff x="2018925" y="1748225"/>
            <a:chExt cx="914400" cy="914400"/>
          </a:xfrm>
        </p:grpSpPr>
        <p:sp>
          <p:nvSpPr>
            <p:cNvPr id="729" name="Google Shape;729;p38"/>
            <p:cNvSpPr/>
            <p:nvPr/>
          </p:nvSpPr>
          <p:spPr>
            <a:xfrm>
              <a:off x="2018925" y="1748225"/>
              <a:ext cx="914400" cy="914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SzPts val="1900"/>
              </a:pPr>
              <a:endParaRPr sz="1425"/>
            </a:p>
          </p:txBody>
        </p:sp>
        <p:grpSp>
          <p:nvGrpSpPr>
            <p:cNvPr id="730" name="Google Shape;730;p38"/>
            <p:cNvGrpSpPr/>
            <p:nvPr/>
          </p:nvGrpSpPr>
          <p:grpSpPr>
            <a:xfrm>
              <a:off x="2116146" y="1934684"/>
              <a:ext cx="723470" cy="700862"/>
              <a:chOff x="798025" y="1956757"/>
              <a:chExt cx="927407" cy="874219"/>
            </a:xfrm>
          </p:grpSpPr>
          <p:sp>
            <p:nvSpPr>
              <p:cNvPr id="731" name="Google Shape;731;p38"/>
              <p:cNvSpPr/>
              <p:nvPr/>
            </p:nvSpPr>
            <p:spPr>
              <a:xfrm>
                <a:off x="964857" y="2248611"/>
                <a:ext cx="303351" cy="255157"/>
              </a:xfrm>
              <a:custGeom>
                <a:avLst/>
                <a:gdLst/>
                <a:ahLst/>
                <a:cxnLst/>
                <a:rect l="l" t="t" r="r" b="b"/>
                <a:pathLst>
                  <a:path w="17253" h="14512" extrusionOk="0">
                    <a:moveTo>
                      <a:pt x="12950" y="706"/>
                    </a:moveTo>
                    <a:cubicBezTo>
                      <a:pt x="13868" y="706"/>
                      <a:pt x="14788" y="1057"/>
                      <a:pt x="15491" y="1760"/>
                    </a:cubicBezTo>
                    <a:cubicBezTo>
                      <a:pt x="16884" y="3153"/>
                      <a:pt x="16884" y="5427"/>
                      <a:pt x="15491" y="6832"/>
                    </a:cubicBezTo>
                    <a:lnTo>
                      <a:pt x="8859" y="13464"/>
                    </a:lnTo>
                    <a:lnTo>
                      <a:pt x="8835" y="13428"/>
                    </a:lnTo>
                    <a:lnTo>
                      <a:pt x="8811" y="13452"/>
                    </a:lnTo>
                    <a:lnTo>
                      <a:pt x="2180" y="6832"/>
                    </a:lnTo>
                    <a:cubicBezTo>
                      <a:pt x="786" y="5427"/>
                      <a:pt x="786" y="3153"/>
                      <a:pt x="2180" y="1760"/>
                    </a:cubicBezTo>
                    <a:cubicBezTo>
                      <a:pt x="2882" y="1057"/>
                      <a:pt x="3802" y="706"/>
                      <a:pt x="4720" y="706"/>
                    </a:cubicBezTo>
                    <a:cubicBezTo>
                      <a:pt x="5638" y="706"/>
                      <a:pt x="6555" y="1057"/>
                      <a:pt x="7252" y="1760"/>
                    </a:cubicBezTo>
                    <a:lnTo>
                      <a:pt x="8835" y="3343"/>
                    </a:lnTo>
                    <a:lnTo>
                      <a:pt x="10419" y="1760"/>
                    </a:lnTo>
                    <a:cubicBezTo>
                      <a:pt x="11115" y="1057"/>
                      <a:pt x="12032" y="706"/>
                      <a:pt x="12950" y="706"/>
                    </a:cubicBezTo>
                    <a:close/>
                    <a:moveTo>
                      <a:pt x="4720" y="1"/>
                    </a:moveTo>
                    <a:cubicBezTo>
                      <a:pt x="3620" y="1"/>
                      <a:pt x="2519" y="420"/>
                      <a:pt x="1679" y="1260"/>
                    </a:cubicBezTo>
                    <a:cubicBezTo>
                      <a:pt x="1" y="2927"/>
                      <a:pt x="1" y="5653"/>
                      <a:pt x="1679" y="7332"/>
                    </a:cubicBezTo>
                    <a:lnTo>
                      <a:pt x="8585" y="14238"/>
                    </a:lnTo>
                    <a:lnTo>
                      <a:pt x="8811" y="14511"/>
                    </a:lnTo>
                    <a:lnTo>
                      <a:pt x="8835" y="14488"/>
                    </a:lnTo>
                    <a:lnTo>
                      <a:pt x="8859" y="14511"/>
                    </a:lnTo>
                    <a:lnTo>
                      <a:pt x="9085" y="14238"/>
                    </a:lnTo>
                    <a:lnTo>
                      <a:pt x="15991" y="7332"/>
                    </a:lnTo>
                    <a:cubicBezTo>
                      <a:pt x="16800" y="6522"/>
                      <a:pt x="17253" y="5439"/>
                      <a:pt x="17253" y="4296"/>
                    </a:cubicBezTo>
                    <a:cubicBezTo>
                      <a:pt x="17253" y="3141"/>
                      <a:pt x="16800" y="2069"/>
                      <a:pt x="15991" y="1260"/>
                    </a:cubicBezTo>
                    <a:cubicBezTo>
                      <a:pt x="15151" y="420"/>
                      <a:pt x="14050" y="1"/>
                      <a:pt x="12950" y="1"/>
                    </a:cubicBezTo>
                    <a:cubicBezTo>
                      <a:pt x="11850" y="1"/>
                      <a:pt x="10752" y="420"/>
                      <a:pt x="9919" y="1260"/>
                    </a:cubicBezTo>
                    <a:lnTo>
                      <a:pt x="8835" y="2331"/>
                    </a:lnTo>
                    <a:lnTo>
                      <a:pt x="7752" y="1260"/>
                    </a:lnTo>
                    <a:cubicBezTo>
                      <a:pt x="6918" y="420"/>
                      <a:pt x="5820" y="1"/>
                      <a:pt x="4720" y="1"/>
                    </a:cubicBezTo>
                    <a:close/>
                  </a:path>
                </a:pathLst>
              </a:custGeom>
              <a:solidFill>
                <a:srgbClr val="3838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SzPts val="1900"/>
                </a:pPr>
                <a:endParaRPr sz="1425"/>
              </a:p>
            </p:txBody>
          </p:sp>
          <p:sp>
            <p:nvSpPr>
              <p:cNvPr id="732" name="Google Shape;732;p38"/>
              <p:cNvSpPr/>
              <p:nvPr/>
            </p:nvSpPr>
            <p:spPr>
              <a:xfrm>
                <a:off x="1428115" y="2403047"/>
                <a:ext cx="207263" cy="168950"/>
              </a:xfrm>
              <a:custGeom>
                <a:avLst/>
                <a:gdLst/>
                <a:ahLst/>
                <a:cxnLst/>
                <a:rect l="l" t="t" r="r" b="b"/>
                <a:pathLst>
                  <a:path w="11788" h="9609" extrusionOk="0">
                    <a:moveTo>
                      <a:pt x="8585" y="715"/>
                    </a:moveTo>
                    <a:cubicBezTo>
                      <a:pt x="9153" y="715"/>
                      <a:pt x="9722" y="929"/>
                      <a:pt x="10156" y="1358"/>
                    </a:cubicBezTo>
                    <a:cubicBezTo>
                      <a:pt x="11013" y="2227"/>
                      <a:pt x="11013" y="3632"/>
                      <a:pt x="10156" y="4501"/>
                    </a:cubicBezTo>
                    <a:lnTo>
                      <a:pt x="5894" y="8752"/>
                    </a:lnTo>
                    <a:lnTo>
                      <a:pt x="1643" y="4501"/>
                    </a:lnTo>
                    <a:cubicBezTo>
                      <a:pt x="774" y="3632"/>
                      <a:pt x="774" y="2227"/>
                      <a:pt x="1643" y="1358"/>
                    </a:cubicBezTo>
                    <a:cubicBezTo>
                      <a:pt x="2072" y="929"/>
                      <a:pt x="2643" y="715"/>
                      <a:pt x="3215" y="715"/>
                    </a:cubicBezTo>
                    <a:cubicBezTo>
                      <a:pt x="3774" y="715"/>
                      <a:pt x="4346" y="929"/>
                      <a:pt x="4775" y="1358"/>
                    </a:cubicBezTo>
                    <a:lnTo>
                      <a:pt x="5894" y="2477"/>
                    </a:lnTo>
                    <a:lnTo>
                      <a:pt x="7013" y="1358"/>
                    </a:lnTo>
                    <a:cubicBezTo>
                      <a:pt x="7448" y="929"/>
                      <a:pt x="8016" y="715"/>
                      <a:pt x="8585" y="715"/>
                    </a:cubicBezTo>
                    <a:close/>
                    <a:moveTo>
                      <a:pt x="3203" y="0"/>
                    </a:moveTo>
                    <a:cubicBezTo>
                      <a:pt x="2429" y="0"/>
                      <a:pt x="1691" y="310"/>
                      <a:pt x="1143" y="858"/>
                    </a:cubicBezTo>
                    <a:cubicBezTo>
                      <a:pt x="0" y="2001"/>
                      <a:pt x="0" y="3858"/>
                      <a:pt x="1143" y="5001"/>
                    </a:cubicBezTo>
                    <a:lnTo>
                      <a:pt x="5644" y="9502"/>
                    </a:lnTo>
                    <a:lnTo>
                      <a:pt x="5751" y="9609"/>
                    </a:lnTo>
                    <a:lnTo>
                      <a:pt x="6049" y="9609"/>
                    </a:lnTo>
                    <a:lnTo>
                      <a:pt x="10656" y="5001"/>
                    </a:lnTo>
                    <a:cubicBezTo>
                      <a:pt x="11787" y="3858"/>
                      <a:pt x="11787" y="2001"/>
                      <a:pt x="10656" y="858"/>
                    </a:cubicBezTo>
                    <a:cubicBezTo>
                      <a:pt x="10085" y="286"/>
                      <a:pt x="9335" y="0"/>
                      <a:pt x="8585" y="0"/>
                    </a:cubicBezTo>
                    <a:cubicBezTo>
                      <a:pt x="7835" y="0"/>
                      <a:pt x="7084" y="286"/>
                      <a:pt x="6513" y="858"/>
                    </a:cubicBezTo>
                    <a:lnTo>
                      <a:pt x="5894" y="1477"/>
                    </a:lnTo>
                    <a:lnTo>
                      <a:pt x="5275" y="858"/>
                    </a:lnTo>
                    <a:cubicBezTo>
                      <a:pt x="4727" y="310"/>
                      <a:pt x="3989" y="0"/>
                      <a:pt x="3203" y="0"/>
                    </a:cubicBezTo>
                    <a:close/>
                  </a:path>
                </a:pathLst>
              </a:custGeom>
              <a:solidFill>
                <a:srgbClr val="3838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SzPts val="1900"/>
                </a:pPr>
                <a:endParaRPr sz="1425"/>
              </a:p>
            </p:txBody>
          </p:sp>
          <p:sp>
            <p:nvSpPr>
              <p:cNvPr id="733" name="Google Shape;733;p38"/>
              <p:cNvSpPr/>
              <p:nvPr/>
            </p:nvSpPr>
            <p:spPr>
              <a:xfrm>
                <a:off x="1049214" y="2735884"/>
                <a:ext cx="141961" cy="55068"/>
              </a:xfrm>
              <a:custGeom>
                <a:avLst/>
                <a:gdLst/>
                <a:ahLst/>
                <a:cxnLst/>
                <a:rect l="l" t="t" r="r" b="b"/>
                <a:pathLst>
                  <a:path w="8074" h="3132" extrusionOk="0">
                    <a:moveTo>
                      <a:pt x="6502" y="667"/>
                    </a:moveTo>
                    <a:cubicBezTo>
                      <a:pt x="7002" y="667"/>
                      <a:pt x="7407" y="1072"/>
                      <a:pt x="7407" y="1572"/>
                    </a:cubicBezTo>
                    <a:cubicBezTo>
                      <a:pt x="7407" y="2072"/>
                      <a:pt x="7002" y="2477"/>
                      <a:pt x="6502" y="2477"/>
                    </a:cubicBezTo>
                    <a:lnTo>
                      <a:pt x="1573" y="2477"/>
                    </a:lnTo>
                    <a:cubicBezTo>
                      <a:pt x="1072" y="2477"/>
                      <a:pt x="668" y="2072"/>
                      <a:pt x="668" y="1572"/>
                    </a:cubicBezTo>
                    <a:cubicBezTo>
                      <a:pt x="668" y="1072"/>
                      <a:pt x="1072" y="667"/>
                      <a:pt x="1573" y="667"/>
                    </a:cubicBezTo>
                    <a:close/>
                    <a:moveTo>
                      <a:pt x="1573" y="0"/>
                    </a:moveTo>
                    <a:cubicBezTo>
                      <a:pt x="703" y="0"/>
                      <a:pt x="1" y="703"/>
                      <a:pt x="1" y="1572"/>
                    </a:cubicBezTo>
                    <a:cubicBezTo>
                      <a:pt x="1" y="2429"/>
                      <a:pt x="703" y="3132"/>
                      <a:pt x="1573" y="3132"/>
                    </a:cubicBezTo>
                    <a:lnTo>
                      <a:pt x="6502" y="3132"/>
                    </a:lnTo>
                    <a:cubicBezTo>
                      <a:pt x="7371" y="3132"/>
                      <a:pt x="8073" y="2429"/>
                      <a:pt x="8073" y="1572"/>
                    </a:cubicBezTo>
                    <a:cubicBezTo>
                      <a:pt x="8073" y="703"/>
                      <a:pt x="7371" y="0"/>
                      <a:pt x="6502" y="0"/>
                    </a:cubicBezTo>
                    <a:close/>
                  </a:path>
                </a:pathLst>
              </a:custGeom>
              <a:solidFill>
                <a:srgbClr val="E641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SzPts val="1900"/>
                </a:pPr>
                <a:endParaRPr sz="1425"/>
              </a:p>
            </p:txBody>
          </p:sp>
          <p:sp>
            <p:nvSpPr>
              <p:cNvPr id="734" name="Google Shape;734;p38"/>
              <p:cNvSpPr/>
              <p:nvPr/>
            </p:nvSpPr>
            <p:spPr>
              <a:xfrm>
                <a:off x="798025" y="1956757"/>
                <a:ext cx="927407" cy="874219"/>
              </a:xfrm>
              <a:custGeom>
                <a:avLst/>
                <a:gdLst/>
                <a:ahLst/>
                <a:cxnLst/>
                <a:rect l="l" t="t" r="r" b="b"/>
                <a:pathLst>
                  <a:path w="52746" h="49721" extrusionOk="0">
                    <a:moveTo>
                      <a:pt x="50304" y="11609"/>
                    </a:moveTo>
                    <a:cubicBezTo>
                      <a:pt x="51126" y="11609"/>
                      <a:pt x="51793" y="12276"/>
                      <a:pt x="51793" y="13085"/>
                    </a:cubicBezTo>
                    <a:lnTo>
                      <a:pt x="51793" y="14836"/>
                    </a:lnTo>
                    <a:lnTo>
                      <a:pt x="31671" y="14836"/>
                    </a:lnTo>
                    <a:lnTo>
                      <a:pt x="31671" y="13085"/>
                    </a:lnTo>
                    <a:cubicBezTo>
                      <a:pt x="31671" y="12276"/>
                      <a:pt x="32338" y="11609"/>
                      <a:pt x="33159" y="11609"/>
                    </a:cubicBezTo>
                    <a:close/>
                    <a:moveTo>
                      <a:pt x="33207" y="4858"/>
                    </a:moveTo>
                    <a:lnTo>
                      <a:pt x="33207" y="10656"/>
                    </a:lnTo>
                    <a:lnTo>
                      <a:pt x="33159" y="10656"/>
                    </a:lnTo>
                    <a:cubicBezTo>
                      <a:pt x="31826" y="10656"/>
                      <a:pt x="30730" y="11752"/>
                      <a:pt x="30730" y="13085"/>
                    </a:cubicBezTo>
                    <a:lnTo>
                      <a:pt x="30730" y="42672"/>
                    </a:lnTo>
                    <a:lnTo>
                      <a:pt x="3441" y="42672"/>
                    </a:lnTo>
                    <a:lnTo>
                      <a:pt x="3441" y="4858"/>
                    </a:lnTo>
                    <a:close/>
                    <a:moveTo>
                      <a:pt x="51793" y="15502"/>
                    </a:moveTo>
                    <a:lnTo>
                      <a:pt x="51793" y="44875"/>
                    </a:lnTo>
                    <a:lnTo>
                      <a:pt x="31671" y="44875"/>
                    </a:lnTo>
                    <a:lnTo>
                      <a:pt x="31671" y="15502"/>
                    </a:lnTo>
                    <a:close/>
                    <a:moveTo>
                      <a:pt x="33897" y="953"/>
                    </a:moveTo>
                    <a:cubicBezTo>
                      <a:pt x="34898" y="953"/>
                      <a:pt x="35707" y="1763"/>
                      <a:pt x="35707" y="2763"/>
                    </a:cubicBezTo>
                    <a:lnTo>
                      <a:pt x="35707" y="10656"/>
                    </a:lnTo>
                    <a:lnTo>
                      <a:pt x="33862" y="10656"/>
                    </a:lnTo>
                    <a:lnTo>
                      <a:pt x="33862" y="4203"/>
                    </a:lnTo>
                    <a:lnTo>
                      <a:pt x="2786" y="4203"/>
                    </a:lnTo>
                    <a:lnTo>
                      <a:pt x="2786" y="43339"/>
                    </a:lnTo>
                    <a:lnTo>
                      <a:pt x="30730" y="43339"/>
                    </a:lnTo>
                    <a:lnTo>
                      <a:pt x="30730" y="47292"/>
                    </a:lnTo>
                    <a:cubicBezTo>
                      <a:pt x="30730" y="47852"/>
                      <a:pt x="30933" y="48363"/>
                      <a:pt x="31254" y="48780"/>
                    </a:cubicBezTo>
                    <a:lnTo>
                      <a:pt x="2751" y="48780"/>
                    </a:lnTo>
                    <a:cubicBezTo>
                      <a:pt x="1751" y="48780"/>
                      <a:pt x="941" y="47971"/>
                      <a:pt x="941" y="46970"/>
                    </a:cubicBezTo>
                    <a:lnTo>
                      <a:pt x="941" y="2763"/>
                    </a:lnTo>
                    <a:cubicBezTo>
                      <a:pt x="941" y="1763"/>
                      <a:pt x="1751" y="953"/>
                      <a:pt x="2751" y="953"/>
                    </a:cubicBezTo>
                    <a:close/>
                    <a:moveTo>
                      <a:pt x="51793" y="45542"/>
                    </a:moveTo>
                    <a:lnTo>
                      <a:pt x="51793" y="47292"/>
                    </a:lnTo>
                    <a:cubicBezTo>
                      <a:pt x="51793" y="48113"/>
                      <a:pt x="51126" y="48780"/>
                      <a:pt x="50304" y="48780"/>
                    </a:cubicBezTo>
                    <a:lnTo>
                      <a:pt x="33159" y="48780"/>
                    </a:lnTo>
                    <a:cubicBezTo>
                      <a:pt x="32338" y="48780"/>
                      <a:pt x="31671" y="48113"/>
                      <a:pt x="31671" y="47292"/>
                    </a:cubicBezTo>
                    <a:lnTo>
                      <a:pt x="31671" y="45542"/>
                    </a:lnTo>
                    <a:close/>
                    <a:moveTo>
                      <a:pt x="2751" y="0"/>
                    </a:moveTo>
                    <a:cubicBezTo>
                      <a:pt x="1227" y="0"/>
                      <a:pt x="0" y="1239"/>
                      <a:pt x="0" y="2763"/>
                    </a:cubicBezTo>
                    <a:lnTo>
                      <a:pt x="0" y="46970"/>
                    </a:lnTo>
                    <a:cubicBezTo>
                      <a:pt x="0" y="48483"/>
                      <a:pt x="1227" y="49721"/>
                      <a:pt x="2751" y="49721"/>
                    </a:cubicBezTo>
                    <a:lnTo>
                      <a:pt x="50304" y="49721"/>
                    </a:lnTo>
                    <a:cubicBezTo>
                      <a:pt x="51650" y="49721"/>
                      <a:pt x="52745" y="48637"/>
                      <a:pt x="52745" y="47292"/>
                    </a:cubicBezTo>
                    <a:lnTo>
                      <a:pt x="52745" y="13085"/>
                    </a:lnTo>
                    <a:cubicBezTo>
                      <a:pt x="52745" y="11752"/>
                      <a:pt x="51650" y="10656"/>
                      <a:pt x="50304" y="10656"/>
                    </a:cubicBezTo>
                    <a:lnTo>
                      <a:pt x="36648" y="10656"/>
                    </a:lnTo>
                    <a:lnTo>
                      <a:pt x="36648" y="2763"/>
                    </a:lnTo>
                    <a:cubicBezTo>
                      <a:pt x="36648" y="1239"/>
                      <a:pt x="35421" y="0"/>
                      <a:pt x="33897" y="0"/>
                    </a:cubicBezTo>
                    <a:close/>
                  </a:path>
                </a:pathLst>
              </a:custGeom>
              <a:solidFill>
                <a:srgbClr val="E641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SzPts val="1900"/>
                </a:pPr>
                <a:endParaRPr sz="1425"/>
              </a:p>
            </p:txBody>
          </p:sp>
        </p:grpSp>
      </p:grpSp>
      <p:grpSp>
        <p:nvGrpSpPr>
          <p:cNvPr id="735" name="Google Shape;735;p38"/>
          <p:cNvGrpSpPr/>
          <p:nvPr/>
        </p:nvGrpSpPr>
        <p:grpSpPr>
          <a:xfrm>
            <a:off x="4188630" y="1728288"/>
            <a:ext cx="914378" cy="961253"/>
            <a:chOff x="3518775" y="1748225"/>
            <a:chExt cx="914400" cy="961276"/>
          </a:xfrm>
        </p:grpSpPr>
        <p:sp>
          <p:nvSpPr>
            <p:cNvPr id="736" name="Google Shape;736;p38"/>
            <p:cNvSpPr/>
            <p:nvPr/>
          </p:nvSpPr>
          <p:spPr>
            <a:xfrm>
              <a:off x="3518775" y="1748225"/>
              <a:ext cx="914400" cy="914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SzPts val="1900"/>
              </a:pPr>
              <a:endParaRPr sz="1425"/>
            </a:p>
          </p:txBody>
        </p:sp>
        <p:grpSp>
          <p:nvGrpSpPr>
            <p:cNvPr id="737" name="Google Shape;737;p38"/>
            <p:cNvGrpSpPr/>
            <p:nvPr/>
          </p:nvGrpSpPr>
          <p:grpSpPr>
            <a:xfrm>
              <a:off x="3576368" y="1901592"/>
              <a:ext cx="809689" cy="807909"/>
              <a:chOff x="2669863" y="1915480"/>
              <a:chExt cx="1037930" cy="1007745"/>
            </a:xfrm>
          </p:grpSpPr>
          <p:sp>
            <p:nvSpPr>
              <p:cNvPr id="738" name="Google Shape;738;p38"/>
              <p:cNvSpPr/>
              <p:nvPr/>
            </p:nvSpPr>
            <p:spPr>
              <a:xfrm>
                <a:off x="2802797" y="1915480"/>
                <a:ext cx="755309" cy="906044"/>
              </a:xfrm>
              <a:custGeom>
                <a:avLst/>
                <a:gdLst/>
                <a:ahLst/>
                <a:cxnLst/>
                <a:rect l="l" t="t" r="r" b="b"/>
                <a:pathLst>
                  <a:path w="42958" h="51531" extrusionOk="0">
                    <a:moveTo>
                      <a:pt x="21955" y="941"/>
                    </a:moveTo>
                    <a:cubicBezTo>
                      <a:pt x="24348" y="941"/>
                      <a:pt x="26301" y="2894"/>
                      <a:pt x="26301" y="5299"/>
                    </a:cubicBezTo>
                    <a:cubicBezTo>
                      <a:pt x="26301" y="5835"/>
                      <a:pt x="26194" y="6371"/>
                      <a:pt x="26003" y="6859"/>
                    </a:cubicBezTo>
                    <a:cubicBezTo>
                      <a:pt x="25456" y="6644"/>
                      <a:pt x="24872" y="6513"/>
                      <a:pt x="24253" y="6513"/>
                    </a:cubicBezTo>
                    <a:lnTo>
                      <a:pt x="19657" y="6513"/>
                    </a:lnTo>
                    <a:cubicBezTo>
                      <a:pt x="19038" y="6513"/>
                      <a:pt x="18443" y="6644"/>
                      <a:pt x="17907" y="6859"/>
                    </a:cubicBezTo>
                    <a:cubicBezTo>
                      <a:pt x="17705" y="6371"/>
                      <a:pt x="17610" y="5835"/>
                      <a:pt x="17610" y="5299"/>
                    </a:cubicBezTo>
                    <a:cubicBezTo>
                      <a:pt x="17610" y="2894"/>
                      <a:pt x="19550" y="941"/>
                      <a:pt x="21955" y="941"/>
                    </a:cubicBezTo>
                    <a:close/>
                    <a:moveTo>
                      <a:pt x="24253" y="7466"/>
                    </a:moveTo>
                    <a:cubicBezTo>
                      <a:pt x="26265" y="7466"/>
                      <a:pt x="27908" y="9109"/>
                      <a:pt x="27908" y="11121"/>
                    </a:cubicBezTo>
                    <a:lnTo>
                      <a:pt x="27908" y="11990"/>
                    </a:lnTo>
                    <a:cubicBezTo>
                      <a:pt x="21003" y="11847"/>
                      <a:pt x="18062" y="8835"/>
                      <a:pt x="17502" y="8168"/>
                    </a:cubicBezTo>
                    <a:cubicBezTo>
                      <a:pt x="18110" y="7728"/>
                      <a:pt x="18848" y="7466"/>
                      <a:pt x="19657" y="7466"/>
                    </a:cubicBezTo>
                    <a:close/>
                    <a:moveTo>
                      <a:pt x="17002" y="8609"/>
                    </a:moveTo>
                    <a:cubicBezTo>
                      <a:pt x="17681" y="9418"/>
                      <a:pt x="20717" y="12514"/>
                      <a:pt x="27908" y="12657"/>
                    </a:cubicBezTo>
                    <a:lnTo>
                      <a:pt x="27908" y="15229"/>
                    </a:lnTo>
                    <a:cubicBezTo>
                      <a:pt x="21527" y="15026"/>
                      <a:pt x="17633" y="10978"/>
                      <a:pt x="16395" y="9466"/>
                    </a:cubicBezTo>
                    <a:cubicBezTo>
                      <a:pt x="16562" y="9157"/>
                      <a:pt x="16764" y="8859"/>
                      <a:pt x="17002" y="8609"/>
                    </a:cubicBezTo>
                    <a:close/>
                    <a:moveTo>
                      <a:pt x="16133" y="10180"/>
                    </a:moveTo>
                    <a:cubicBezTo>
                      <a:pt x="17657" y="11931"/>
                      <a:pt x="21634" y="15693"/>
                      <a:pt x="27908" y="15895"/>
                    </a:cubicBezTo>
                    <a:lnTo>
                      <a:pt x="27908" y="20170"/>
                    </a:lnTo>
                    <a:cubicBezTo>
                      <a:pt x="27908" y="22194"/>
                      <a:pt x="26265" y="23825"/>
                      <a:pt x="24253" y="23825"/>
                    </a:cubicBezTo>
                    <a:lnTo>
                      <a:pt x="19657" y="23825"/>
                    </a:lnTo>
                    <a:cubicBezTo>
                      <a:pt x="17645" y="23825"/>
                      <a:pt x="16002" y="22182"/>
                      <a:pt x="16002" y="20170"/>
                    </a:cubicBezTo>
                    <a:lnTo>
                      <a:pt x="16002" y="11121"/>
                    </a:lnTo>
                    <a:cubicBezTo>
                      <a:pt x="16002" y="10800"/>
                      <a:pt x="16050" y="10478"/>
                      <a:pt x="16133" y="10180"/>
                    </a:cubicBezTo>
                    <a:close/>
                    <a:moveTo>
                      <a:pt x="18812" y="24694"/>
                    </a:moveTo>
                    <a:cubicBezTo>
                      <a:pt x="19086" y="24742"/>
                      <a:pt x="19372" y="24778"/>
                      <a:pt x="19657" y="24778"/>
                    </a:cubicBezTo>
                    <a:lnTo>
                      <a:pt x="24253" y="24778"/>
                    </a:lnTo>
                    <a:cubicBezTo>
                      <a:pt x="24503" y="24778"/>
                      <a:pt x="24753" y="24754"/>
                      <a:pt x="24991" y="24706"/>
                    </a:cubicBezTo>
                    <a:lnTo>
                      <a:pt x="24991" y="25063"/>
                    </a:lnTo>
                    <a:cubicBezTo>
                      <a:pt x="24991" y="26921"/>
                      <a:pt x="26182" y="28552"/>
                      <a:pt x="27956" y="29111"/>
                    </a:cubicBezTo>
                    <a:lnTo>
                      <a:pt x="29421" y="29564"/>
                    </a:lnTo>
                    <a:lnTo>
                      <a:pt x="28563" y="31088"/>
                    </a:lnTo>
                    <a:lnTo>
                      <a:pt x="15788" y="31088"/>
                    </a:lnTo>
                    <a:lnTo>
                      <a:pt x="14609" y="29516"/>
                    </a:lnTo>
                    <a:lnTo>
                      <a:pt x="15859" y="29123"/>
                    </a:lnTo>
                    <a:cubicBezTo>
                      <a:pt x="17621" y="28564"/>
                      <a:pt x="18812" y="26933"/>
                      <a:pt x="18812" y="25075"/>
                    </a:cubicBezTo>
                    <a:lnTo>
                      <a:pt x="18812" y="24694"/>
                    </a:lnTo>
                    <a:close/>
                    <a:moveTo>
                      <a:pt x="21955" y="1"/>
                    </a:moveTo>
                    <a:cubicBezTo>
                      <a:pt x="19038" y="1"/>
                      <a:pt x="16657" y="2382"/>
                      <a:pt x="16657" y="5299"/>
                    </a:cubicBezTo>
                    <a:cubicBezTo>
                      <a:pt x="16657" y="6001"/>
                      <a:pt x="16800" y="6680"/>
                      <a:pt x="17074" y="7323"/>
                    </a:cubicBezTo>
                    <a:cubicBezTo>
                      <a:pt x="16359" y="7799"/>
                      <a:pt x="15800" y="8478"/>
                      <a:pt x="15443" y="9264"/>
                    </a:cubicBezTo>
                    <a:lnTo>
                      <a:pt x="15419" y="9288"/>
                    </a:lnTo>
                    <a:cubicBezTo>
                      <a:pt x="15419" y="9288"/>
                      <a:pt x="15431" y="9288"/>
                      <a:pt x="15431" y="9299"/>
                    </a:cubicBezTo>
                    <a:cubicBezTo>
                      <a:pt x="15181" y="9859"/>
                      <a:pt x="15050" y="10478"/>
                      <a:pt x="15050" y="11121"/>
                    </a:cubicBezTo>
                    <a:lnTo>
                      <a:pt x="15050" y="20170"/>
                    </a:lnTo>
                    <a:cubicBezTo>
                      <a:pt x="15050" y="22075"/>
                      <a:pt x="16217" y="23718"/>
                      <a:pt x="17871" y="24420"/>
                    </a:cubicBezTo>
                    <a:lnTo>
                      <a:pt x="17871" y="25087"/>
                    </a:lnTo>
                    <a:cubicBezTo>
                      <a:pt x="17871" y="26528"/>
                      <a:pt x="16943" y="27790"/>
                      <a:pt x="15574" y="28218"/>
                    </a:cubicBezTo>
                    <a:lnTo>
                      <a:pt x="14002" y="28718"/>
                    </a:lnTo>
                    <a:lnTo>
                      <a:pt x="13990" y="28707"/>
                    </a:lnTo>
                    <a:lnTo>
                      <a:pt x="13966" y="28730"/>
                    </a:lnTo>
                    <a:lnTo>
                      <a:pt x="5620" y="31362"/>
                    </a:lnTo>
                    <a:cubicBezTo>
                      <a:pt x="4346" y="31766"/>
                      <a:pt x="3393" y="32838"/>
                      <a:pt x="3155" y="34160"/>
                    </a:cubicBezTo>
                    <a:lnTo>
                      <a:pt x="0" y="51364"/>
                    </a:lnTo>
                    <a:lnTo>
                      <a:pt x="929" y="51531"/>
                    </a:lnTo>
                    <a:lnTo>
                      <a:pt x="4084" y="34326"/>
                    </a:lnTo>
                    <a:cubicBezTo>
                      <a:pt x="4263" y="33350"/>
                      <a:pt x="4965" y="32564"/>
                      <a:pt x="5906" y="32267"/>
                    </a:cubicBezTo>
                    <a:lnTo>
                      <a:pt x="13931" y="29731"/>
                    </a:lnTo>
                    <a:lnTo>
                      <a:pt x="15455" y="31755"/>
                    </a:lnTo>
                    <a:lnTo>
                      <a:pt x="28944" y="31755"/>
                    </a:lnTo>
                    <a:lnTo>
                      <a:pt x="30063" y="29778"/>
                    </a:lnTo>
                    <a:lnTo>
                      <a:pt x="37910" y="32255"/>
                    </a:lnTo>
                    <a:cubicBezTo>
                      <a:pt x="38850" y="32552"/>
                      <a:pt x="39553" y="33338"/>
                      <a:pt x="39731" y="34314"/>
                    </a:cubicBezTo>
                    <a:lnTo>
                      <a:pt x="42029" y="46852"/>
                    </a:lnTo>
                    <a:lnTo>
                      <a:pt x="42958" y="46673"/>
                    </a:lnTo>
                    <a:lnTo>
                      <a:pt x="40660" y="34148"/>
                    </a:lnTo>
                    <a:cubicBezTo>
                      <a:pt x="40422" y="32826"/>
                      <a:pt x="39469" y="31755"/>
                      <a:pt x="38195" y="31350"/>
                    </a:cubicBezTo>
                    <a:lnTo>
                      <a:pt x="28242" y="28207"/>
                    </a:lnTo>
                    <a:cubicBezTo>
                      <a:pt x="26873" y="27778"/>
                      <a:pt x="25944" y="26516"/>
                      <a:pt x="25944" y="25075"/>
                    </a:cubicBezTo>
                    <a:lnTo>
                      <a:pt x="25944" y="24444"/>
                    </a:lnTo>
                    <a:cubicBezTo>
                      <a:pt x="27647" y="23777"/>
                      <a:pt x="28861" y="22111"/>
                      <a:pt x="28861" y="20170"/>
                    </a:cubicBezTo>
                    <a:lnTo>
                      <a:pt x="28861" y="11121"/>
                    </a:lnTo>
                    <a:cubicBezTo>
                      <a:pt x="28861" y="9549"/>
                      <a:pt x="28051" y="8145"/>
                      <a:pt x="26837" y="7323"/>
                    </a:cubicBezTo>
                    <a:cubicBezTo>
                      <a:pt x="27099" y="6680"/>
                      <a:pt x="27242" y="6001"/>
                      <a:pt x="27242" y="5299"/>
                    </a:cubicBezTo>
                    <a:cubicBezTo>
                      <a:pt x="27242" y="2382"/>
                      <a:pt x="24872" y="1"/>
                      <a:pt x="21955" y="1"/>
                    </a:cubicBezTo>
                    <a:close/>
                  </a:path>
                </a:pathLst>
              </a:custGeom>
              <a:solidFill>
                <a:srgbClr val="E641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SzPts val="1900"/>
                </a:pPr>
                <a:endParaRPr sz="1425"/>
              </a:p>
            </p:txBody>
          </p:sp>
          <p:sp>
            <p:nvSpPr>
              <p:cNvPr id="739" name="Google Shape;739;p38"/>
              <p:cNvSpPr/>
              <p:nvPr/>
            </p:nvSpPr>
            <p:spPr>
              <a:xfrm>
                <a:off x="2940532" y="2500769"/>
                <a:ext cx="496372" cy="285979"/>
              </a:xfrm>
              <a:custGeom>
                <a:avLst/>
                <a:gdLst/>
                <a:ahLst/>
                <a:cxnLst/>
                <a:rect l="l" t="t" r="r" b="b"/>
                <a:pathLst>
                  <a:path w="28231" h="16265" extrusionOk="0">
                    <a:moveTo>
                      <a:pt x="26575" y="953"/>
                    </a:moveTo>
                    <a:cubicBezTo>
                      <a:pt x="26968" y="953"/>
                      <a:pt x="27290" y="1274"/>
                      <a:pt x="27290" y="1667"/>
                    </a:cubicBezTo>
                    <a:lnTo>
                      <a:pt x="27290" y="14598"/>
                    </a:lnTo>
                    <a:cubicBezTo>
                      <a:pt x="27290" y="14990"/>
                      <a:pt x="26968" y="15312"/>
                      <a:pt x="26575" y="15312"/>
                    </a:cubicBezTo>
                    <a:lnTo>
                      <a:pt x="1667" y="15312"/>
                    </a:lnTo>
                    <a:cubicBezTo>
                      <a:pt x="1274" y="15312"/>
                      <a:pt x="953" y="14990"/>
                      <a:pt x="953" y="14598"/>
                    </a:cubicBezTo>
                    <a:lnTo>
                      <a:pt x="953" y="1667"/>
                    </a:lnTo>
                    <a:cubicBezTo>
                      <a:pt x="953" y="1274"/>
                      <a:pt x="1274" y="953"/>
                      <a:pt x="1667" y="953"/>
                    </a:cubicBezTo>
                    <a:close/>
                    <a:moveTo>
                      <a:pt x="1667" y="0"/>
                    </a:moveTo>
                    <a:cubicBezTo>
                      <a:pt x="751" y="0"/>
                      <a:pt x="1" y="751"/>
                      <a:pt x="1" y="1667"/>
                    </a:cubicBezTo>
                    <a:lnTo>
                      <a:pt x="1" y="14598"/>
                    </a:lnTo>
                    <a:cubicBezTo>
                      <a:pt x="1" y="15514"/>
                      <a:pt x="751" y="16264"/>
                      <a:pt x="1667" y="16264"/>
                    </a:cubicBezTo>
                    <a:lnTo>
                      <a:pt x="26575" y="16264"/>
                    </a:lnTo>
                    <a:cubicBezTo>
                      <a:pt x="27492" y="16264"/>
                      <a:pt x="28230" y="15514"/>
                      <a:pt x="28230" y="14598"/>
                    </a:cubicBezTo>
                    <a:lnTo>
                      <a:pt x="28230" y="1667"/>
                    </a:lnTo>
                    <a:cubicBezTo>
                      <a:pt x="28230" y="751"/>
                      <a:pt x="27492" y="0"/>
                      <a:pt x="26575" y="0"/>
                    </a:cubicBezTo>
                    <a:close/>
                  </a:path>
                </a:pathLst>
              </a:custGeom>
              <a:solidFill>
                <a:srgbClr val="3838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SzPts val="1900"/>
                </a:pPr>
                <a:endParaRPr sz="1425"/>
              </a:p>
            </p:txBody>
          </p:sp>
          <p:sp>
            <p:nvSpPr>
              <p:cNvPr id="740" name="Google Shape;740;p38"/>
              <p:cNvSpPr/>
              <p:nvPr/>
            </p:nvSpPr>
            <p:spPr>
              <a:xfrm>
                <a:off x="2940532" y="2769961"/>
                <a:ext cx="496372" cy="58427"/>
              </a:xfrm>
              <a:custGeom>
                <a:avLst/>
                <a:gdLst/>
                <a:ahLst/>
                <a:cxnLst/>
                <a:rect l="l" t="t" r="r" b="b"/>
                <a:pathLst>
                  <a:path w="28231" h="3323" extrusionOk="0">
                    <a:moveTo>
                      <a:pt x="27290" y="953"/>
                    </a:moveTo>
                    <a:lnTo>
                      <a:pt x="27290" y="2370"/>
                    </a:lnTo>
                    <a:lnTo>
                      <a:pt x="953" y="2370"/>
                    </a:lnTo>
                    <a:lnTo>
                      <a:pt x="953" y="953"/>
                    </a:lnTo>
                    <a:close/>
                    <a:moveTo>
                      <a:pt x="1" y="1"/>
                    </a:moveTo>
                    <a:lnTo>
                      <a:pt x="1" y="3323"/>
                    </a:lnTo>
                    <a:lnTo>
                      <a:pt x="28230" y="3323"/>
                    </a:lnTo>
                    <a:lnTo>
                      <a:pt x="28230" y="1"/>
                    </a:lnTo>
                    <a:close/>
                  </a:path>
                </a:pathLst>
              </a:custGeom>
              <a:solidFill>
                <a:srgbClr val="3838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SzPts val="1900"/>
                </a:pPr>
                <a:endParaRPr sz="1425"/>
              </a:p>
            </p:txBody>
          </p:sp>
          <p:sp>
            <p:nvSpPr>
              <p:cNvPr id="741" name="Google Shape;741;p38"/>
              <p:cNvSpPr/>
              <p:nvPr/>
            </p:nvSpPr>
            <p:spPr>
              <a:xfrm>
                <a:off x="3467840" y="2729365"/>
                <a:ext cx="180678" cy="90233"/>
              </a:xfrm>
              <a:custGeom>
                <a:avLst/>
                <a:gdLst/>
                <a:ahLst/>
                <a:cxnLst/>
                <a:rect l="l" t="t" r="r" b="b"/>
                <a:pathLst>
                  <a:path w="10276" h="5132" extrusionOk="0">
                    <a:moveTo>
                      <a:pt x="5144" y="0"/>
                    </a:moveTo>
                    <a:cubicBezTo>
                      <a:pt x="2310" y="0"/>
                      <a:pt x="0" y="2298"/>
                      <a:pt x="0" y="5132"/>
                    </a:cubicBezTo>
                    <a:lnTo>
                      <a:pt x="953" y="5132"/>
                    </a:lnTo>
                    <a:cubicBezTo>
                      <a:pt x="953" y="2822"/>
                      <a:pt x="2834" y="941"/>
                      <a:pt x="5144" y="941"/>
                    </a:cubicBezTo>
                    <a:cubicBezTo>
                      <a:pt x="7454" y="941"/>
                      <a:pt x="9335" y="2822"/>
                      <a:pt x="9335" y="5132"/>
                    </a:cubicBezTo>
                    <a:lnTo>
                      <a:pt x="10275" y="5132"/>
                    </a:lnTo>
                    <a:cubicBezTo>
                      <a:pt x="10275" y="2298"/>
                      <a:pt x="7978" y="0"/>
                      <a:pt x="5144" y="0"/>
                    </a:cubicBezTo>
                    <a:close/>
                  </a:path>
                </a:pathLst>
              </a:custGeom>
              <a:solidFill>
                <a:srgbClr val="3838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SzPts val="1900"/>
                </a:pPr>
                <a:endParaRPr sz="1425"/>
              </a:p>
            </p:txBody>
          </p:sp>
          <p:sp>
            <p:nvSpPr>
              <p:cNvPr id="742" name="Google Shape;742;p38"/>
              <p:cNvSpPr/>
              <p:nvPr/>
            </p:nvSpPr>
            <p:spPr>
              <a:xfrm>
                <a:off x="3134580" y="2605854"/>
                <a:ext cx="108466" cy="108660"/>
              </a:xfrm>
              <a:custGeom>
                <a:avLst/>
                <a:gdLst/>
                <a:ahLst/>
                <a:cxnLst/>
                <a:rect l="l" t="t" r="r" b="b"/>
                <a:pathLst>
                  <a:path w="6169" h="6180" extrusionOk="0">
                    <a:moveTo>
                      <a:pt x="3084" y="667"/>
                    </a:moveTo>
                    <a:cubicBezTo>
                      <a:pt x="4418" y="667"/>
                      <a:pt x="5501" y="1751"/>
                      <a:pt x="5501" y="3084"/>
                    </a:cubicBezTo>
                    <a:cubicBezTo>
                      <a:pt x="5501" y="4430"/>
                      <a:pt x="4418" y="5513"/>
                      <a:pt x="3084" y="5513"/>
                    </a:cubicBezTo>
                    <a:cubicBezTo>
                      <a:pt x="1751" y="5513"/>
                      <a:pt x="655" y="4418"/>
                      <a:pt x="655" y="3084"/>
                    </a:cubicBezTo>
                    <a:cubicBezTo>
                      <a:pt x="655" y="1751"/>
                      <a:pt x="1751" y="667"/>
                      <a:pt x="3084" y="667"/>
                    </a:cubicBezTo>
                    <a:close/>
                    <a:moveTo>
                      <a:pt x="3084" y="0"/>
                    </a:moveTo>
                    <a:cubicBezTo>
                      <a:pt x="1382" y="0"/>
                      <a:pt x="1" y="1393"/>
                      <a:pt x="1" y="3084"/>
                    </a:cubicBezTo>
                    <a:cubicBezTo>
                      <a:pt x="1" y="4787"/>
                      <a:pt x="1382" y="6180"/>
                      <a:pt x="3084" y="6180"/>
                    </a:cubicBezTo>
                    <a:cubicBezTo>
                      <a:pt x="4787" y="6180"/>
                      <a:pt x="6168" y="4787"/>
                      <a:pt x="6168" y="3084"/>
                    </a:cubicBezTo>
                    <a:cubicBezTo>
                      <a:pt x="6168" y="1382"/>
                      <a:pt x="4787" y="0"/>
                      <a:pt x="3084" y="0"/>
                    </a:cubicBezTo>
                    <a:close/>
                  </a:path>
                </a:pathLst>
              </a:custGeom>
              <a:solidFill>
                <a:srgbClr val="3838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SzPts val="1900"/>
                </a:pPr>
                <a:endParaRPr sz="1425"/>
              </a:p>
            </p:txBody>
          </p:sp>
          <p:sp>
            <p:nvSpPr>
              <p:cNvPr id="743" name="Google Shape;743;p38"/>
              <p:cNvSpPr/>
              <p:nvPr/>
            </p:nvSpPr>
            <p:spPr>
              <a:xfrm>
                <a:off x="2669863" y="2819787"/>
                <a:ext cx="1037930" cy="103438"/>
              </a:xfrm>
              <a:custGeom>
                <a:avLst/>
                <a:gdLst/>
                <a:ahLst/>
                <a:cxnLst/>
                <a:rect l="l" t="t" r="r" b="b"/>
                <a:pathLst>
                  <a:path w="59032" h="5883" extrusionOk="0">
                    <a:moveTo>
                      <a:pt x="58079" y="953"/>
                    </a:moveTo>
                    <a:lnTo>
                      <a:pt x="58079" y="4930"/>
                    </a:lnTo>
                    <a:lnTo>
                      <a:pt x="953" y="4930"/>
                    </a:lnTo>
                    <a:lnTo>
                      <a:pt x="953" y="953"/>
                    </a:lnTo>
                    <a:close/>
                    <a:moveTo>
                      <a:pt x="1" y="1"/>
                    </a:moveTo>
                    <a:lnTo>
                      <a:pt x="1" y="5882"/>
                    </a:lnTo>
                    <a:lnTo>
                      <a:pt x="59032" y="5882"/>
                    </a:lnTo>
                    <a:lnTo>
                      <a:pt x="59032" y="1"/>
                    </a:lnTo>
                    <a:close/>
                  </a:path>
                </a:pathLst>
              </a:custGeom>
              <a:solidFill>
                <a:srgbClr val="E641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SzPts val="1900"/>
                </a:pPr>
                <a:endParaRPr sz="1425"/>
              </a:p>
            </p:txBody>
          </p:sp>
        </p:grpSp>
      </p:grpSp>
      <p:sp>
        <p:nvSpPr>
          <p:cNvPr id="744" name="Google Shape;744;p38"/>
          <p:cNvSpPr/>
          <p:nvPr/>
        </p:nvSpPr>
        <p:spPr>
          <a:xfrm>
            <a:off x="5333639" y="2642875"/>
            <a:ext cx="1772325" cy="100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buSzPts val="1300"/>
            </a:pPr>
            <a:r>
              <a:rPr lang="es-ES" sz="975" b="1" dirty="0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rPr>
              <a:t>El poder de la elección en Internet alcanza nuevas cuotas</a:t>
            </a:r>
            <a:endParaRPr sz="975" b="1" dirty="0">
              <a:solidFill>
                <a:srgbClr val="434343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grpSp>
        <p:nvGrpSpPr>
          <p:cNvPr id="745" name="Google Shape;745;p38"/>
          <p:cNvGrpSpPr/>
          <p:nvPr/>
        </p:nvGrpSpPr>
        <p:grpSpPr>
          <a:xfrm>
            <a:off x="7576188" y="1751726"/>
            <a:ext cx="914378" cy="914378"/>
            <a:chOff x="6520054" y="1748225"/>
            <a:chExt cx="914400" cy="914400"/>
          </a:xfrm>
        </p:grpSpPr>
        <p:sp>
          <p:nvSpPr>
            <p:cNvPr id="746" name="Google Shape;746;p38"/>
            <p:cNvSpPr/>
            <p:nvPr/>
          </p:nvSpPr>
          <p:spPr>
            <a:xfrm>
              <a:off x="6520054" y="1748225"/>
              <a:ext cx="914400" cy="914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SzPts val="1900"/>
              </a:pPr>
              <a:endParaRPr sz="1425"/>
            </a:p>
          </p:txBody>
        </p:sp>
        <p:grpSp>
          <p:nvGrpSpPr>
            <p:cNvPr id="747" name="Google Shape;747;p38"/>
            <p:cNvGrpSpPr/>
            <p:nvPr/>
          </p:nvGrpSpPr>
          <p:grpSpPr>
            <a:xfrm>
              <a:off x="6570632" y="1920097"/>
              <a:ext cx="770147" cy="730037"/>
              <a:chOff x="4652258" y="1938563"/>
              <a:chExt cx="987242" cy="910611"/>
            </a:xfrm>
          </p:grpSpPr>
          <p:sp>
            <p:nvSpPr>
              <p:cNvPr id="748" name="Google Shape;748;p38"/>
              <p:cNvSpPr/>
              <p:nvPr/>
            </p:nvSpPr>
            <p:spPr>
              <a:xfrm>
                <a:off x="4843793" y="2229942"/>
                <a:ext cx="238876" cy="238876"/>
              </a:xfrm>
              <a:custGeom>
                <a:avLst/>
                <a:gdLst/>
                <a:ahLst/>
                <a:cxnLst/>
                <a:rect l="l" t="t" r="r" b="b"/>
                <a:pathLst>
                  <a:path w="13586" h="13586" extrusionOk="0">
                    <a:moveTo>
                      <a:pt x="6787" y="953"/>
                    </a:moveTo>
                    <a:cubicBezTo>
                      <a:pt x="10014" y="953"/>
                      <a:pt x="12633" y="3572"/>
                      <a:pt x="12633" y="6799"/>
                    </a:cubicBezTo>
                    <a:cubicBezTo>
                      <a:pt x="12633" y="10014"/>
                      <a:pt x="10014" y="12645"/>
                      <a:pt x="6787" y="12645"/>
                    </a:cubicBezTo>
                    <a:cubicBezTo>
                      <a:pt x="3561" y="12645"/>
                      <a:pt x="941" y="10014"/>
                      <a:pt x="941" y="6799"/>
                    </a:cubicBezTo>
                    <a:cubicBezTo>
                      <a:pt x="941" y="3572"/>
                      <a:pt x="3561" y="953"/>
                      <a:pt x="6787" y="953"/>
                    </a:cubicBezTo>
                    <a:close/>
                    <a:moveTo>
                      <a:pt x="6787" y="1"/>
                    </a:moveTo>
                    <a:cubicBezTo>
                      <a:pt x="3049" y="1"/>
                      <a:pt x="1" y="3049"/>
                      <a:pt x="1" y="6799"/>
                    </a:cubicBezTo>
                    <a:cubicBezTo>
                      <a:pt x="1" y="10538"/>
                      <a:pt x="3049" y="13586"/>
                      <a:pt x="6787" y="13586"/>
                    </a:cubicBezTo>
                    <a:cubicBezTo>
                      <a:pt x="10538" y="13586"/>
                      <a:pt x="13586" y="10538"/>
                      <a:pt x="13586" y="6799"/>
                    </a:cubicBezTo>
                    <a:cubicBezTo>
                      <a:pt x="13586" y="3049"/>
                      <a:pt x="10538" y="1"/>
                      <a:pt x="6787" y="1"/>
                    </a:cubicBezTo>
                    <a:close/>
                  </a:path>
                </a:pathLst>
              </a:custGeom>
              <a:solidFill>
                <a:srgbClr val="3838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SzPts val="1900"/>
                </a:pPr>
                <a:endParaRPr sz="1425"/>
              </a:p>
            </p:txBody>
          </p:sp>
          <p:sp>
            <p:nvSpPr>
              <p:cNvPr id="749" name="Google Shape;749;p38"/>
              <p:cNvSpPr/>
              <p:nvPr/>
            </p:nvSpPr>
            <p:spPr>
              <a:xfrm>
                <a:off x="4943023" y="2310325"/>
                <a:ext cx="62822" cy="84923"/>
              </a:xfrm>
              <a:custGeom>
                <a:avLst/>
                <a:gdLst/>
                <a:ahLst/>
                <a:cxnLst/>
                <a:rect l="l" t="t" r="r" b="b"/>
                <a:pathLst>
                  <a:path w="3573" h="4830" extrusionOk="0">
                    <a:moveTo>
                      <a:pt x="517" y="1"/>
                    </a:moveTo>
                    <a:cubicBezTo>
                      <a:pt x="251" y="1"/>
                      <a:pt x="0" y="214"/>
                      <a:pt x="0" y="513"/>
                    </a:cubicBezTo>
                    <a:lnTo>
                      <a:pt x="0" y="4311"/>
                    </a:lnTo>
                    <a:cubicBezTo>
                      <a:pt x="0" y="4619"/>
                      <a:pt x="253" y="4829"/>
                      <a:pt x="520" y="4829"/>
                    </a:cubicBezTo>
                    <a:cubicBezTo>
                      <a:pt x="623" y="4829"/>
                      <a:pt x="729" y="4797"/>
                      <a:pt x="822" y="4727"/>
                    </a:cubicBezTo>
                    <a:lnTo>
                      <a:pt x="3298" y="2822"/>
                    </a:lnTo>
                    <a:cubicBezTo>
                      <a:pt x="3572" y="2620"/>
                      <a:pt x="3572" y="2215"/>
                      <a:pt x="3298" y="2013"/>
                    </a:cubicBezTo>
                    <a:lnTo>
                      <a:pt x="822" y="108"/>
                    </a:lnTo>
                    <a:cubicBezTo>
                      <a:pt x="728" y="34"/>
                      <a:pt x="621" y="1"/>
                      <a:pt x="517" y="1"/>
                    </a:cubicBezTo>
                    <a:close/>
                  </a:path>
                </a:pathLst>
              </a:custGeom>
              <a:solidFill>
                <a:srgbClr val="3838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SzPts val="1900"/>
                </a:pPr>
                <a:endParaRPr sz="1425"/>
              </a:p>
            </p:txBody>
          </p:sp>
          <p:sp>
            <p:nvSpPr>
              <p:cNvPr id="750" name="Google Shape;750;p38"/>
              <p:cNvSpPr/>
              <p:nvPr/>
            </p:nvSpPr>
            <p:spPr>
              <a:xfrm>
                <a:off x="5426360" y="2537232"/>
                <a:ext cx="56967" cy="92554"/>
              </a:xfrm>
              <a:custGeom>
                <a:avLst/>
                <a:gdLst/>
                <a:ahLst/>
                <a:cxnLst/>
                <a:rect l="l" t="t" r="r" b="b"/>
                <a:pathLst>
                  <a:path w="3240" h="5264" extrusionOk="0">
                    <a:moveTo>
                      <a:pt x="1" y="1"/>
                    </a:moveTo>
                    <a:lnTo>
                      <a:pt x="1" y="5263"/>
                    </a:lnTo>
                    <a:lnTo>
                      <a:pt x="656" y="5263"/>
                    </a:lnTo>
                    <a:lnTo>
                      <a:pt x="656" y="668"/>
                    </a:lnTo>
                    <a:lnTo>
                      <a:pt x="2573" y="668"/>
                    </a:lnTo>
                    <a:lnTo>
                      <a:pt x="2573" y="5263"/>
                    </a:lnTo>
                    <a:lnTo>
                      <a:pt x="3239" y="5263"/>
                    </a:lnTo>
                    <a:lnTo>
                      <a:pt x="3239" y="1"/>
                    </a:lnTo>
                    <a:close/>
                  </a:path>
                </a:pathLst>
              </a:custGeom>
              <a:solidFill>
                <a:srgbClr val="3838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SzPts val="1900"/>
                </a:pPr>
                <a:endParaRPr sz="1425"/>
              </a:p>
            </p:txBody>
          </p:sp>
          <p:sp>
            <p:nvSpPr>
              <p:cNvPr id="751" name="Google Shape;751;p38"/>
              <p:cNvSpPr/>
              <p:nvPr/>
            </p:nvSpPr>
            <p:spPr>
              <a:xfrm>
                <a:off x="5506743" y="2497041"/>
                <a:ext cx="56967" cy="132748"/>
              </a:xfrm>
              <a:custGeom>
                <a:avLst/>
                <a:gdLst/>
                <a:ahLst/>
                <a:cxnLst/>
                <a:rect l="l" t="t" r="r" b="b"/>
                <a:pathLst>
                  <a:path w="3240" h="7550" extrusionOk="0">
                    <a:moveTo>
                      <a:pt x="1" y="1"/>
                    </a:moveTo>
                    <a:lnTo>
                      <a:pt x="1" y="7549"/>
                    </a:lnTo>
                    <a:lnTo>
                      <a:pt x="668" y="7549"/>
                    </a:lnTo>
                    <a:lnTo>
                      <a:pt x="668" y="668"/>
                    </a:lnTo>
                    <a:lnTo>
                      <a:pt x="2585" y="668"/>
                    </a:lnTo>
                    <a:lnTo>
                      <a:pt x="2585" y="7549"/>
                    </a:lnTo>
                    <a:lnTo>
                      <a:pt x="3239" y="7549"/>
                    </a:lnTo>
                    <a:lnTo>
                      <a:pt x="3239" y="1"/>
                    </a:lnTo>
                    <a:close/>
                  </a:path>
                </a:pathLst>
              </a:custGeom>
              <a:solidFill>
                <a:srgbClr val="3838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SzPts val="1900"/>
                </a:pPr>
                <a:endParaRPr sz="1425"/>
              </a:p>
            </p:txBody>
          </p:sp>
          <p:sp>
            <p:nvSpPr>
              <p:cNvPr id="752" name="Google Shape;752;p38"/>
              <p:cNvSpPr/>
              <p:nvPr/>
            </p:nvSpPr>
            <p:spPr>
              <a:xfrm>
                <a:off x="4815117" y="2711395"/>
                <a:ext cx="356327" cy="11534"/>
              </a:xfrm>
              <a:custGeom>
                <a:avLst/>
                <a:gdLst/>
                <a:ahLst/>
                <a:cxnLst/>
                <a:rect l="l" t="t" r="r" b="b"/>
                <a:pathLst>
                  <a:path w="20266" h="656" extrusionOk="0">
                    <a:moveTo>
                      <a:pt x="1" y="1"/>
                    </a:moveTo>
                    <a:lnTo>
                      <a:pt x="1" y="656"/>
                    </a:lnTo>
                    <a:lnTo>
                      <a:pt x="20265" y="656"/>
                    </a:lnTo>
                    <a:lnTo>
                      <a:pt x="20265" y="1"/>
                    </a:lnTo>
                    <a:close/>
                  </a:path>
                </a:pathLst>
              </a:custGeom>
              <a:solidFill>
                <a:srgbClr val="3838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SzPts val="1900"/>
                </a:pPr>
                <a:endParaRPr sz="1425"/>
              </a:p>
            </p:txBody>
          </p:sp>
          <p:sp>
            <p:nvSpPr>
              <p:cNvPr id="753" name="Google Shape;753;p38"/>
              <p:cNvSpPr/>
              <p:nvPr/>
            </p:nvSpPr>
            <p:spPr>
              <a:xfrm>
                <a:off x="4815117" y="2775673"/>
                <a:ext cx="356327" cy="11728"/>
              </a:xfrm>
              <a:custGeom>
                <a:avLst/>
                <a:gdLst/>
                <a:ahLst/>
                <a:cxnLst/>
                <a:rect l="l" t="t" r="r" b="b"/>
                <a:pathLst>
                  <a:path w="20266" h="667" extrusionOk="0">
                    <a:moveTo>
                      <a:pt x="1" y="0"/>
                    </a:moveTo>
                    <a:lnTo>
                      <a:pt x="1" y="667"/>
                    </a:lnTo>
                    <a:lnTo>
                      <a:pt x="20265" y="667"/>
                    </a:lnTo>
                    <a:lnTo>
                      <a:pt x="20265" y="0"/>
                    </a:lnTo>
                    <a:close/>
                  </a:path>
                </a:pathLst>
              </a:custGeom>
              <a:solidFill>
                <a:srgbClr val="3838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SzPts val="1900"/>
                </a:pPr>
                <a:endParaRPr sz="1425"/>
              </a:p>
            </p:txBody>
          </p:sp>
          <p:sp>
            <p:nvSpPr>
              <p:cNvPr id="754" name="Google Shape;754;p38"/>
              <p:cNvSpPr/>
              <p:nvPr/>
            </p:nvSpPr>
            <p:spPr>
              <a:xfrm>
                <a:off x="5336148" y="2217810"/>
                <a:ext cx="176493" cy="11728"/>
              </a:xfrm>
              <a:custGeom>
                <a:avLst/>
                <a:gdLst/>
                <a:ahLst/>
                <a:cxnLst/>
                <a:rect l="l" t="t" r="r" b="b"/>
                <a:pathLst>
                  <a:path w="10038" h="667" extrusionOk="0">
                    <a:moveTo>
                      <a:pt x="0" y="0"/>
                    </a:moveTo>
                    <a:lnTo>
                      <a:pt x="0" y="667"/>
                    </a:lnTo>
                    <a:lnTo>
                      <a:pt x="10037" y="667"/>
                    </a:lnTo>
                    <a:lnTo>
                      <a:pt x="10037" y="0"/>
                    </a:lnTo>
                    <a:close/>
                  </a:path>
                </a:pathLst>
              </a:custGeom>
              <a:solidFill>
                <a:srgbClr val="3838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SzPts val="1900"/>
                </a:pPr>
                <a:endParaRPr sz="1425"/>
              </a:p>
            </p:txBody>
          </p:sp>
          <p:sp>
            <p:nvSpPr>
              <p:cNvPr id="755" name="Google Shape;755;p38"/>
              <p:cNvSpPr/>
              <p:nvPr/>
            </p:nvSpPr>
            <p:spPr>
              <a:xfrm>
                <a:off x="5336148" y="2258002"/>
                <a:ext cx="176493" cy="11728"/>
              </a:xfrm>
              <a:custGeom>
                <a:avLst/>
                <a:gdLst/>
                <a:ahLst/>
                <a:cxnLst/>
                <a:rect l="l" t="t" r="r" b="b"/>
                <a:pathLst>
                  <a:path w="10038" h="667" extrusionOk="0">
                    <a:moveTo>
                      <a:pt x="0" y="0"/>
                    </a:moveTo>
                    <a:lnTo>
                      <a:pt x="0" y="667"/>
                    </a:lnTo>
                    <a:lnTo>
                      <a:pt x="10037" y="667"/>
                    </a:lnTo>
                    <a:lnTo>
                      <a:pt x="10037" y="0"/>
                    </a:lnTo>
                    <a:close/>
                  </a:path>
                </a:pathLst>
              </a:custGeom>
              <a:solidFill>
                <a:srgbClr val="3838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SzPts val="1900"/>
                </a:pPr>
                <a:endParaRPr sz="1425"/>
              </a:p>
            </p:txBody>
          </p:sp>
          <p:sp>
            <p:nvSpPr>
              <p:cNvPr id="756" name="Google Shape;756;p38"/>
              <p:cNvSpPr/>
              <p:nvPr/>
            </p:nvSpPr>
            <p:spPr>
              <a:xfrm>
                <a:off x="4652258" y="1938563"/>
                <a:ext cx="915679" cy="663001"/>
              </a:xfrm>
              <a:custGeom>
                <a:avLst/>
                <a:gdLst/>
                <a:ahLst/>
                <a:cxnLst/>
                <a:rect l="l" t="t" r="r" b="b"/>
                <a:pathLst>
                  <a:path w="52079" h="37708" extrusionOk="0">
                    <a:moveTo>
                      <a:pt x="45828" y="4382"/>
                    </a:moveTo>
                    <a:cubicBezTo>
                      <a:pt x="46447" y="4382"/>
                      <a:pt x="46959" y="4882"/>
                      <a:pt x="46959" y="5513"/>
                    </a:cubicBezTo>
                    <a:cubicBezTo>
                      <a:pt x="46959" y="6132"/>
                      <a:pt x="46447" y="6644"/>
                      <a:pt x="45828" y="6644"/>
                    </a:cubicBezTo>
                    <a:cubicBezTo>
                      <a:pt x="45197" y="6644"/>
                      <a:pt x="44685" y="6132"/>
                      <a:pt x="44685" y="5513"/>
                    </a:cubicBezTo>
                    <a:cubicBezTo>
                      <a:pt x="44685" y="4882"/>
                      <a:pt x="45197" y="4382"/>
                      <a:pt x="45828" y="4382"/>
                    </a:cubicBezTo>
                    <a:close/>
                    <a:moveTo>
                      <a:pt x="30254" y="5751"/>
                    </a:moveTo>
                    <a:cubicBezTo>
                      <a:pt x="30885" y="5751"/>
                      <a:pt x="31385" y="6251"/>
                      <a:pt x="31385" y="6882"/>
                    </a:cubicBezTo>
                    <a:cubicBezTo>
                      <a:pt x="31385" y="7501"/>
                      <a:pt x="30885" y="8013"/>
                      <a:pt x="30254" y="8013"/>
                    </a:cubicBezTo>
                    <a:cubicBezTo>
                      <a:pt x="29635" y="8013"/>
                      <a:pt x="29123" y="7501"/>
                      <a:pt x="29123" y="6882"/>
                    </a:cubicBezTo>
                    <a:cubicBezTo>
                      <a:pt x="29123" y="6251"/>
                      <a:pt x="29635" y="5751"/>
                      <a:pt x="30254" y="5751"/>
                    </a:cubicBezTo>
                    <a:close/>
                    <a:moveTo>
                      <a:pt x="39410" y="9418"/>
                    </a:moveTo>
                    <a:cubicBezTo>
                      <a:pt x="40041" y="9418"/>
                      <a:pt x="40541" y="9918"/>
                      <a:pt x="40541" y="10549"/>
                    </a:cubicBezTo>
                    <a:cubicBezTo>
                      <a:pt x="40541" y="11168"/>
                      <a:pt x="40041" y="11680"/>
                      <a:pt x="39410" y="11680"/>
                    </a:cubicBezTo>
                    <a:cubicBezTo>
                      <a:pt x="38791" y="11680"/>
                      <a:pt x="38279" y="11168"/>
                      <a:pt x="38279" y="10549"/>
                    </a:cubicBezTo>
                    <a:cubicBezTo>
                      <a:pt x="38279" y="9918"/>
                      <a:pt x="38791" y="9418"/>
                      <a:pt x="39410" y="9418"/>
                    </a:cubicBezTo>
                    <a:close/>
                    <a:moveTo>
                      <a:pt x="50054" y="953"/>
                    </a:moveTo>
                    <a:cubicBezTo>
                      <a:pt x="50650" y="953"/>
                      <a:pt x="51126" y="1429"/>
                      <a:pt x="51126" y="2024"/>
                    </a:cubicBezTo>
                    <a:lnTo>
                      <a:pt x="51126" y="20693"/>
                    </a:lnTo>
                    <a:cubicBezTo>
                      <a:pt x="51126" y="21288"/>
                      <a:pt x="50650" y="21765"/>
                      <a:pt x="50054" y="21765"/>
                    </a:cubicBezTo>
                    <a:lnTo>
                      <a:pt x="35362" y="21765"/>
                    </a:lnTo>
                    <a:lnTo>
                      <a:pt x="35362" y="12883"/>
                    </a:lnTo>
                    <a:cubicBezTo>
                      <a:pt x="35362" y="11775"/>
                      <a:pt x="34457" y="10871"/>
                      <a:pt x="33338" y="10871"/>
                    </a:cubicBezTo>
                    <a:lnTo>
                      <a:pt x="26349" y="10871"/>
                    </a:lnTo>
                    <a:lnTo>
                      <a:pt x="29457" y="8477"/>
                    </a:lnTo>
                    <a:cubicBezTo>
                      <a:pt x="29695" y="8596"/>
                      <a:pt x="29969" y="8680"/>
                      <a:pt x="30254" y="8680"/>
                    </a:cubicBezTo>
                    <a:cubicBezTo>
                      <a:pt x="30814" y="8680"/>
                      <a:pt x="31302" y="8418"/>
                      <a:pt x="31636" y="8025"/>
                    </a:cubicBezTo>
                    <a:lnTo>
                      <a:pt x="37636" y="10347"/>
                    </a:lnTo>
                    <a:cubicBezTo>
                      <a:pt x="37624" y="10418"/>
                      <a:pt x="37612" y="10478"/>
                      <a:pt x="37612" y="10549"/>
                    </a:cubicBezTo>
                    <a:cubicBezTo>
                      <a:pt x="37612" y="11537"/>
                      <a:pt x="38422" y="12335"/>
                      <a:pt x="39410" y="12335"/>
                    </a:cubicBezTo>
                    <a:cubicBezTo>
                      <a:pt x="40399" y="12335"/>
                      <a:pt x="41208" y="11537"/>
                      <a:pt x="41208" y="10549"/>
                    </a:cubicBezTo>
                    <a:cubicBezTo>
                      <a:pt x="41208" y="10263"/>
                      <a:pt x="41137" y="10001"/>
                      <a:pt x="41018" y="9763"/>
                    </a:cubicBezTo>
                    <a:lnTo>
                      <a:pt x="44732" y="6930"/>
                    </a:lnTo>
                    <a:cubicBezTo>
                      <a:pt x="45030" y="7156"/>
                      <a:pt x="45411" y="7299"/>
                      <a:pt x="45816" y="7299"/>
                    </a:cubicBezTo>
                    <a:cubicBezTo>
                      <a:pt x="46804" y="7299"/>
                      <a:pt x="47614" y="6501"/>
                      <a:pt x="47614" y="5513"/>
                    </a:cubicBezTo>
                    <a:cubicBezTo>
                      <a:pt x="47614" y="4525"/>
                      <a:pt x="46804" y="3715"/>
                      <a:pt x="45816" y="3715"/>
                    </a:cubicBezTo>
                    <a:cubicBezTo>
                      <a:pt x="44828" y="3715"/>
                      <a:pt x="44018" y="4513"/>
                      <a:pt x="44018" y="5513"/>
                    </a:cubicBezTo>
                    <a:cubicBezTo>
                      <a:pt x="44018" y="5846"/>
                      <a:pt x="44125" y="6168"/>
                      <a:pt x="44292" y="6429"/>
                    </a:cubicBezTo>
                    <a:lnTo>
                      <a:pt x="40625" y="9227"/>
                    </a:lnTo>
                    <a:cubicBezTo>
                      <a:pt x="40303" y="8930"/>
                      <a:pt x="39875" y="8751"/>
                      <a:pt x="39410" y="8751"/>
                    </a:cubicBezTo>
                    <a:cubicBezTo>
                      <a:pt x="38720" y="8751"/>
                      <a:pt x="38124" y="9144"/>
                      <a:pt x="37827" y="9716"/>
                    </a:cubicBezTo>
                    <a:lnTo>
                      <a:pt x="31957" y="7442"/>
                    </a:lnTo>
                    <a:cubicBezTo>
                      <a:pt x="32005" y="7263"/>
                      <a:pt x="32052" y="7072"/>
                      <a:pt x="32052" y="6882"/>
                    </a:cubicBezTo>
                    <a:cubicBezTo>
                      <a:pt x="32052" y="5894"/>
                      <a:pt x="31243" y="5084"/>
                      <a:pt x="30254" y="5084"/>
                    </a:cubicBezTo>
                    <a:cubicBezTo>
                      <a:pt x="29266" y="5084"/>
                      <a:pt x="28457" y="5894"/>
                      <a:pt x="28457" y="6882"/>
                    </a:cubicBezTo>
                    <a:cubicBezTo>
                      <a:pt x="28457" y="7334"/>
                      <a:pt x="28635" y="7751"/>
                      <a:pt x="28909" y="8061"/>
                    </a:cubicBezTo>
                    <a:lnTo>
                      <a:pt x="25266" y="10871"/>
                    </a:lnTo>
                    <a:lnTo>
                      <a:pt x="20634" y="10871"/>
                    </a:lnTo>
                    <a:lnTo>
                      <a:pt x="20634" y="2024"/>
                    </a:lnTo>
                    <a:cubicBezTo>
                      <a:pt x="20634" y="1429"/>
                      <a:pt x="21122" y="953"/>
                      <a:pt x="21706" y="953"/>
                    </a:cubicBezTo>
                    <a:close/>
                    <a:moveTo>
                      <a:pt x="33350" y="11811"/>
                    </a:moveTo>
                    <a:cubicBezTo>
                      <a:pt x="33933" y="11811"/>
                      <a:pt x="34422" y="12299"/>
                      <a:pt x="34422" y="12895"/>
                    </a:cubicBezTo>
                    <a:lnTo>
                      <a:pt x="34422" y="35683"/>
                    </a:lnTo>
                    <a:cubicBezTo>
                      <a:pt x="34422" y="36266"/>
                      <a:pt x="33933" y="36755"/>
                      <a:pt x="33350" y="36755"/>
                    </a:cubicBezTo>
                    <a:lnTo>
                      <a:pt x="2025" y="36755"/>
                    </a:lnTo>
                    <a:cubicBezTo>
                      <a:pt x="1429" y="36755"/>
                      <a:pt x="941" y="36266"/>
                      <a:pt x="941" y="35683"/>
                    </a:cubicBezTo>
                    <a:lnTo>
                      <a:pt x="941" y="12895"/>
                    </a:lnTo>
                    <a:cubicBezTo>
                      <a:pt x="941" y="12299"/>
                      <a:pt x="1429" y="11811"/>
                      <a:pt x="2025" y="11811"/>
                    </a:cubicBezTo>
                    <a:close/>
                    <a:moveTo>
                      <a:pt x="21718" y="0"/>
                    </a:moveTo>
                    <a:cubicBezTo>
                      <a:pt x="20598" y="0"/>
                      <a:pt x="19694" y="905"/>
                      <a:pt x="19694" y="2024"/>
                    </a:cubicBezTo>
                    <a:lnTo>
                      <a:pt x="19694" y="10871"/>
                    </a:lnTo>
                    <a:lnTo>
                      <a:pt x="2025" y="10871"/>
                    </a:lnTo>
                    <a:cubicBezTo>
                      <a:pt x="905" y="10871"/>
                      <a:pt x="1" y="11775"/>
                      <a:pt x="1" y="12895"/>
                    </a:cubicBezTo>
                    <a:lnTo>
                      <a:pt x="1" y="35683"/>
                    </a:lnTo>
                    <a:cubicBezTo>
                      <a:pt x="1" y="36790"/>
                      <a:pt x="905" y="37707"/>
                      <a:pt x="2025" y="37707"/>
                    </a:cubicBezTo>
                    <a:lnTo>
                      <a:pt x="33350" y="37707"/>
                    </a:lnTo>
                    <a:cubicBezTo>
                      <a:pt x="34457" y="37707"/>
                      <a:pt x="35374" y="36790"/>
                      <a:pt x="35374" y="35683"/>
                    </a:cubicBezTo>
                    <a:lnTo>
                      <a:pt x="35374" y="22717"/>
                    </a:lnTo>
                    <a:lnTo>
                      <a:pt x="50054" y="22717"/>
                    </a:lnTo>
                    <a:cubicBezTo>
                      <a:pt x="51174" y="22717"/>
                      <a:pt x="52079" y="21800"/>
                      <a:pt x="52079" y="20693"/>
                    </a:cubicBezTo>
                    <a:lnTo>
                      <a:pt x="52079" y="2024"/>
                    </a:lnTo>
                    <a:cubicBezTo>
                      <a:pt x="52079" y="905"/>
                      <a:pt x="51174" y="0"/>
                      <a:pt x="50054" y="0"/>
                    </a:cubicBezTo>
                    <a:close/>
                  </a:path>
                </a:pathLst>
              </a:custGeom>
              <a:solidFill>
                <a:srgbClr val="E641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SzPts val="1900"/>
                </a:pPr>
                <a:endParaRPr sz="1425"/>
              </a:p>
            </p:txBody>
          </p:sp>
          <p:sp>
            <p:nvSpPr>
              <p:cNvPr id="757" name="Google Shape;757;p38"/>
              <p:cNvSpPr/>
              <p:nvPr/>
            </p:nvSpPr>
            <p:spPr>
              <a:xfrm>
                <a:off x="5327973" y="2423567"/>
                <a:ext cx="311527" cy="339782"/>
              </a:xfrm>
              <a:custGeom>
                <a:avLst/>
                <a:gdLst/>
                <a:ahLst/>
                <a:cxnLst/>
                <a:rect l="l" t="t" r="r" b="b"/>
                <a:pathLst>
                  <a:path w="17718" h="19325" extrusionOk="0">
                    <a:moveTo>
                      <a:pt x="15693" y="941"/>
                    </a:moveTo>
                    <a:cubicBezTo>
                      <a:pt x="16277" y="941"/>
                      <a:pt x="16765" y="1430"/>
                      <a:pt x="16765" y="2013"/>
                    </a:cubicBezTo>
                    <a:lnTo>
                      <a:pt x="16765" y="17301"/>
                    </a:lnTo>
                    <a:cubicBezTo>
                      <a:pt x="16765" y="17896"/>
                      <a:pt x="16277" y="18384"/>
                      <a:pt x="15693" y="18384"/>
                    </a:cubicBezTo>
                    <a:lnTo>
                      <a:pt x="2013" y="18384"/>
                    </a:lnTo>
                    <a:cubicBezTo>
                      <a:pt x="1430" y="18384"/>
                      <a:pt x="942" y="17896"/>
                      <a:pt x="942" y="17301"/>
                    </a:cubicBezTo>
                    <a:lnTo>
                      <a:pt x="942" y="2013"/>
                    </a:lnTo>
                    <a:cubicBezTo>
                      <a:pt x="942" y="1430"/>
                      <a:pt x="1430" y="941"/>
                      <a:pt x="2013" y="941"/>
                    </a:cubicBezTo>
                    <a:close/>
                    <a:moveTo>
                      <a:pt x="2013" y="1"/>
                    </a:moveTo>
                    <a:cubicBezTo>
                      <a:pt x="906" y="1"/>
                      <a:pt x="1" y="906"/>
                      <a:pt x="1" y="2025"/>
                    </a:cubicBezTo>
                    <a:lnTo>
                      <a:pt x="1" y="17313"/>
                    </a:lnTo>
                    <a:cubicBezTo>
                      <a:pt x="1" y="18420"/>
                      <a:pt x="906" y="19325"/>
                      <a:pt x="2013" y="19325"/>
                    </a:cubicBezTo>
                    <a:lnTo>
                      <a:pt x="15693" y="19325"/>
                    </a:lnTo>
                    <a:cubicBezTo>
                      <a:pt x="16801" y="19325"/>
                      <a:pt x="17717" y="18420"/>
                      <a:pt x="17717" y="17313"/>
                    </a:cubicBezTo>
                    <a:lnTo>
                      <a:pt x="17717" y="2013"/>
                    </a:lnTo>
                    <a:cubicBezTo>
                      <a:pt x="17706" y="906"/>
                      <a:pt x="16801" y="1"/>
                      <a:pt x="15693" y="1"/>
                    </a:cubicBezTo>
                    <a:close/>
                  </a:path>
                </a:pathLst>
              </a:custGeom>
              <a:solidFill>
                <a:srgbClr val="E641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SzPts val="1900"/>
                </a:pPr>
                <a:endParaRPr sz="1425"/>
              </a:p>
            </p:txBody>
          </p:sp>
          <p:sp>
            <p:nvSpPr>
              <p:cNvPr id="758" name="Google Shape;758;p38"/>
              <p:cNvSpPr/>
              <p:nvPr/>
            </p:nvSpPr>
            <p:spPr>
              <a:xfrm>
                <a:off x="4754619" y="2653833"/>
                <a:ext cx="477312" cy="195342"/>
              </a:xfrm>
              <a:custGeom>
                <a:avLst/>
                <a:gdLst/>
                <a:ahLst/>
                <a:cxnLst/>
                <a:rect l="l" t="t" r="r" b="b"/>
                <a:pathLst>
                  <a:path w="27147" h="11110" extrusionOk="0">
                    <a:moveTo>
                      <a:pt x="25123" y="953"/>
                    </a:moveTo>
                    <a:cubicBezTo>
                      <a:pt x="25718" y="953"/>
                      <a:pt x="26195" y="1441"/>
                      <a:pt x="26195" y="2025"/>
                    </a:cubicBezTo>
                    <a:lnTo>
                      <a:pt x="26195" y="9097"/>
                    </a:lnTo>
                    <a:cubicBezTo>
                      <a:pt x="26195" y="9680"/>
                      <a:pt x="25718" y="10169"/>
                      <a:pt x="25123" y="10169"/>
                    </a:cubicBezTo>
                    <a:lnTo>
                      <a:pt x="2013" y="10169"/>
                    </a:lnTo>
                    <a:cubicBezTo>
                      <a:pt x="1430" y="10169"/>
                      <a:pt x="941" y="9680"/>
                      <a:pt x="941" y="9097"/>
                    </a:cubicBezTo>
                    <a:lnTo>
                      <a:pt x="941" y="2025"/>
                    </a:lnTo>
                    <a:cubicBezTo>
                      <a:pt x="941" y="1441"/>
                      <a:pt x="1430" y="953"/>
                      <a:pt x="2013" y="953"/>
                    </a:cubicBezTo>
                    <a:close/>
                    <a:moveTo>
                      <a:pt x="2013" y="1"/>
                    </a:moveTo>
                    <a:cubicBezTo>
                      <a:pt x="906" y="1"/>
                      <a:pt x="1" y="917"/>
                      <a:pt x="1" y="2025"/>
                    </a:cubicBezTo>
                    <a:lnTo>
                      <a:pt x="1" y="9097"/>
                    </a:lnTo>
                    <a:cubicBezTo>
                      <a:pt x="1" y="10204"/>
                      <a:pt x="906" y="11109"/>
                      <a:pt x="2013" y="11109"/>
                    </a:cubicBezTo>
                    <a:lnTo>
                      <a:pt x="25123" y="11109"/>
                    </a:lnTo>
                    <a:cubicBezTo>
                      <a:pt x="26242" y="11109"/>
                      <a:pt x="27147" y="10204"/>
                      <a:pt x="27147" y="9097"/>
                    </a:cubicBezTo>
                    <a:lnTo>
                      <a:pt x="27147" y="2025"/>
                    </a:lnTo>
                    <a:cubicBezTo>
                      <a:pt x="27147" y="917"/>
                      <a:pt x="26242" y="1"/>
                      <a:pt x="25123" y="1"/>
                    </a:cubicBezTo>
                    <a:close/>
                  </a:path>
                </a:pathLst>
              </a:custGeom>
              <a:solidFill>
                <a:srgbClr val="E641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SzPts val="1900"/>
                </a:pPr>
                <a:endParaRPr sz="1425"/>
              </a:p>
            </p:txBody>
          </p:sp>
          <p:sp>
            <p:nvSpPr>
              <p:cNvPr id="759" name="Google Shape;759;p38"/>
              <p:cNvSpPr/>
              <p:nvPr/>
            </p:nvSpPr>
            <p:spPr>
              <a:xfrm>
                <a:off x="4706902" y="2495159"/>
                <a:ext cx="512688" cy="53820"/>
              </a:xfrm>
              <a:custGeom>
                <a:avLst/>
                <a:gdLst/>
                <a:ahLst/>
                <a:cxnLst/>
                <a:rect l="l" t="t" r="r" b="b"/>
                <a:pathLst>
                  <a:path w="29159" h="3061" extrusionOk="0">
                    <a:moveTo>
                      <a:pt x="1524" y="668"/>
                    </a:moveTo>
                    <a:cubicBezTo>
                      <a:pt x="2000" y="668"/>
                      <a:pt x="2393" y="1049"/>
                      <a:pt x="2393" y="1525"/>
                    </a:cubicBezTo>
                    <a:cubicBezTo>
                      <a:pt x="2393" y="2013"/>
                      <a:pt x="2000" y="2394"/>
                      <a:pt x="1524" y="2394"/>
                    </a:cubicBezTo>
                    <a:cubicBezTo>
                      <a:pt x="1048" y="2394"/>
                      <a:pt x="667" y="2013"/>
                      <a:pt x="667" y="1525"/>
                    </a:cubicBezTo>
                    <a:cubicBezTo>
                      <a:pt x="667" y="1049"/>
                      <a:pt x="1048" y="668"/>
                      <a:pt x="1524" y="668"/>
                    </a:cubicBezTo>
                    <a:close/>
                    <a:moveTo>
                      <a:pt x="27623" y="668"/>
                    </a:moveTo>
                    <a:cubicBezTo>
                      <a:pt x="28099" y="668"/>
                      <a:pt x="28492" y="1049"/>
                      <a:pt x="28492" y="1525"/>
                    </a:cubicBezTo>
                    <a:cubicBezTo>
                      <a:pt x="28492" y="2013"/>
                      <a:pt x="28099" y="2394"/>
                      <a:pt x="27623" y="2394"/>
                    </a:cubicBezTo>
                    <a:cubicBezTo>
                      <a:pt x="27146" y="2394"/>
                      <a:pt x="26753" y="2013"/>
                      <a:pt x="26753" y="1525"/>
                    </a:cubicBezTo>
                    <a:cubicBezTo>
                      <a:pt x="26753" y="1049"/>
                      <a:pt x="27146" y="668"/>
                      <a:pt x="27623" y="668"/>
                    </a:cubicBezTo>
                    <a:close/>
                    <a:moveTo>
                      <a:pt x="1524" y="1"/>
                    </a:moveTo>
                    <a:cubicBezTo>
                      <a:pt x="679" y="1"/>
                      <a:pt x="0" y="691"/>
                      <a:pt x="0" y="1537"/>
                    </a:cubicBezTo>
                    <a:cubicBezTo>
                      <a:pt x="0" y="2370"/>
                      <a:pt x="679" y="3061"/>
                      <a:pt x="1524" y="3061"/>
                    </a:cubicBezTo>
                    <a:cubicBezTo>
                      <a:pt x="2250" y="3061"/>
                      <a:pt x="2870" y="2549"/>
                      <a:pt x="3012" y="1858"/>
                    </a:cubicBezTo>
                    <a:lnTo>
                      <a:pt x="26134" y="1858"/>
                    </a:lnTo>
                    <a:cubicBezTo>
                      <a:pt x="26289" y="2549"/>
                      <a:pt x="26896" y="3061"/>
                      <a:pt x="27623" y="3061"/>
                    </a:cubicBezTo>
                    <a:cubicBezTo>
                      <a:pt x="28468" y="3061"/>
                      <a:pt x="29159" y="2370"/>
                      <a:pt x="29159" y="1537"/>
                    </a:cubicBezTo>
                    <a:cubicBezTo>
                      <a:pt x="29159" y="691"/>
                      <a:pt x="28468" y="1"/>
                      <a:pt x="27623" y="1"/>
                    </a:cubicBezTo>
                    <a:cubicBezTo>
                      <a:pt x="26896" y="1"/>
                      <a:pt x="26289" y="513"/>
                      <a:pt x="26134" y="1203"/>
                    </a:cubicBezTo>
                    <a:lnTo>
                      <a:pt x="3012" y="1203"/>
                    </a:lnTo>
                    <a:cubicBezTo>
                      <a:pt x="2870" y="513"/>
                      <a:pt x="2250" y="1"/>
                      <a:pt x="1524" y="1"/>
                    </a:cubicBezTo>
                    <a:close/>
                  </a:path>
                </a:pathLst>
              </a:custGeom>
              <a:solidFill>
                <a:srgbClr val="E641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SzPts val="1900"/>
                </a:pPr>
                <a:endParaRPr sz="1425"/>
              </a:p>
            </p:txBody>
          </p:sp>
          <p:sp>
            <p:nvSpPr>
              <p:cNvPr id="760" name="Google Shape;760;p38"/>
              <p:cNvSpPr/>
              <p:nvPr/>
            </p:nvSpPr>
            <p:spPr>
              <a:xfrm>
                <a:off x="5389948" y="2664505"/>
                <a:ext cx="195324" cy="11534"/>
              </a:xfrm>
              <a:custGeom>
                <a:avLst/>
                <a:gdLst/>
                <a:ahLst/>
                <a:cxnLst/>
                <a:rect l="l" t="t" r="r" b="b"/>
                <a:pathLst>
                  <a:path w="11109" h="656" extrusionOk="0">
                    <a:moveTo>
                      <a:pt x="0" y="1"/>
                    </a:moveTo>
                    <a:lnTo>
                      <a:pt x="0" y="656"/>
                    </a:lnTo>
                    <a:lnTo>
                      <a:pt x="11109" y="656"/>
                    </a:lnTo>
                    <a:lnTo>
                      <a:pt x="11109" y="1"/>
                    </a:lnTo>
                    <a:close/>
                  </a:path>
                </a:pathLst>
              </a:custGeom>
              <a:solidFill>
                <a:srgbClr val="E641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SzPts val="1900"/>
                </a:pPr>
                <a:endParaRPr sz="1425"/>
              </a:p>
            </p:txBody>
          </p:sp>
          <p:sp>
            <p:nvSpPr>
              <p:cNvPr id="761" name="Google Shape;761;p38"/>
              <p:cNvSpPr/>
              <p:nvPr/>
            </p:nvSpPr>
            <p:spPr>
              <a:xfrm>
                <a:off x="5389948" y="2696539"/>
                <a:ext cx="195324" cy="11745"/>
              </a:xfrm>
              <a:custGeom>
                <a:avLst/>
                <a:gdLst/>
                <a:ahLst/>
                <a:cxnLst/>
                <a:rect l="l" t="t" r="r" b="b"/>
                <a:pathLst>
                  <a:path w="11109" h="668" extrusionOk="0">
                    <a:moveTo>
                      <a:pt x="0" y="1"/>
                    </a:moveTo>
                    <a:lnTo>
                      <a:pt x="0" y="667"/>
                    </a:lnTo>
                    <a:lnTo>
                      <a:pt x="11109" y="667"/>
                    </a:lnTo>
                    <a:lnTo>
                      <a:pt x="11109" y="1"/>
                    </a:lnTo>
                    <a:close/>
                  </a:path>
                </a:pathLst>
              </a:custGeom>
              <a:solidFill>
                <a:srgbClr val="E641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SzPts val="1900"/>
                </a:pPr>
                <a:endParaRPr sz="1425"/>
              </a:p>
            </p:txBody>
          </p:sp>
          <p:sp>
            <p:nvSpPr>
              <p:cNvPr id="762" name="Google Shape;762;p38"/>
              <p:cNvSpPr/>
              <p:nvPr/>
            </p:nvSpPr>
            <p:spPr>
              <a:xfrm>
                <a:off x="5384076" y="2487635"/>
                <a:ext cx="201197" cy="148009"/>
              </a:xfrm>
              <a:custGeom>
                <a:avLst/>
                <a:gdLst/>
                <a:ahLst/>
                <a:cxnLst/>
                <a:rect l="l" t="t" r="r" b="b"/>
                <a:pathLst>
                  <a:path w="11443" h="8418" extrusionOk="0">
                    <a:moveTo>
                      <a:pt x="1" y="0"/>
                    </a:moveTo>
                    <a:lnTo>
                      <a:pt x="1" y="8418"/>
                    </a:lnTo>
                    <a:lnTo>
                      <a:pt x="11443" y="8418"/>
                    </a:lnTo>
                    <a:lnTo>
                      <a:pt x="11443" y="7751"/>
                    </a:lnTo>
                    <a:lnTo>
                      <a:pt x="668" y="7751"/>
                    </a:lnTo>
                    <a:lnTo>
                      <a:pt x="668" y="0"/>
                    </a:lnTo>
                    <a:close/>
                  </a:path>
                </a:pathLst>
              </a:custGeom>
              <a:solidFill>
                <a:srgbClr val="E641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SzPts val="1900"/>
                </a:pPr>
                <a:endParaRPr sz="1425"/>
              </a:p>
            </p:txBody>
          </p:sp>
        </p:grpSp>
      </p:grpSp>
      <p:grpSp>
        <p:nvGrpSpPr>
          <p:cNvPr id="763" name="Google Shape;763;p38"/>
          <p:cNvGrpSpPr/>
          <p:nvPr/>
        </p:nvGrpSpPr>
        <p:grpSpPr>
          <a:xfrm>
            <a:off x="5758048" y="1728331"/>
            <a:ext cx="914378" cy="961166"/>
            <a:chOff x="5094825" y="1748225"/>
            <a:chExt cx="914400" cy="961190"/>
          </a:xfrm>
        </p:grpSpPr>
        <p:sp>
          <p:nvSpPr>
            <p:cNvPr id="764" name="Google Shape;764;p38"/>
            <p:cNvSpPr/>
            <p:nvPr/>
          </p:nvSpPr>
          <p:spPr>
            <a:xfrm>
              <a:off x="5094825" y="1748225"/>
              <a:ext cx="914400" cy="914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SzPts val="1900"/>
              </a:pPr>
              <a:endParaRPr sz="1425"/>
            </a:p>
          </p:txBody>
        </p:sp>
        <p:grpSp>
          <p:nvGrpSpPr>
            <p:cNvPr id="765" name="Google Shape;765;p38"/>
            <p:cNvGrpSpPr/>
            <p:nvPr/>
          </p:nvGrpSpPr>
          <p:grpSpPr>
            <a:xfrm>
              <a:off x="5312416" y="1979409"/>
              <a:ext cx="493122" cy="730006"/>
              <a:chOff x="5204200" y="2538250"/>
              <a:chExt cx="414075" cy="738200"/>
            </a:xfrm>
          </p:grpSpPr>
          <p:sp>
            <p:nvSpPr>
              <p:cNvPr id="766" name="Google Shape;766;p38"/>
              <p:cNvSpPr/>
              <p:nvPr/>
            </p:nvSpPr>
            <p:spPr>
              <a:xfrm>
                <a:off x="5234275" y="2706125"/>
                <a:ext cx="384000" cy="570325"/>
              </a:xfrm>
              <a:custGeom>
                <a:avLst/>
                <a:gdLst/>
                <a:ahLst/>
                <a:cxnLst/>
                <a:rect l="l" t="t" r="r" b="b"/>
                <a:pathLst>
                  <a:path w="15360" h="22813" extrusionOk="0">
                    <a:moveTo>
                      <a:pt x="4691" y="869"/>
                    </a:moveTo>
                    <a:cubicBezTo>
                      <a:pt x="5311" y="869"/>
                      <a:pt x="5834" y="1381"/>
                      <a:pt x="5834" y="2012"/>
                    </a:cubicBezTo>
                    <a:lnTo>
                      <a:pt x="5834" y="7180"/>
                    </a:lnTo>
                    <a:lnTo>
                      <a:pt x="5834" y="10811"/>
                    </a:lnTo>
                    <a:cubicBezTo>
                      <a:pt x="5834" y="11049"/>
                      <a:pt x="6025" y="11240"/>
                      <a:pt x="6263" y="11240"/>
                    </a:cubicBezTo>
                    <a:cubicBezTo>
                      <a:pt x="6501" y="11240"/>
                      <a:pt x="6704" y="11049"/>
                      <a:pt x="6704" y="10811"/>
                    </a:cubicBezTo>
                    <a:lnTo>
                      <a:pt x="6704" y="7180"/>
                    </a:lnTo>
                    <a:cubicBezTo>
                      <a:pt x="6704" y="6418"/>
                      <a:pt x="7609" y="6394"/>
                      <a:pt x="7692" y="6394"/>
                    </a:cubicBezTo>
                    <a:cubicBezTo>
                      <a:pt x="8275" y="6394"/>
                      <a:pt x="8740" y="6894"/>
                      <a:pt x="8740" y="7537"/>
                    </a:cubicBezTo>
                    <a:lnTo>
                      <a:pt x="8740" y="8251"/>
                    </a:lnTo>
                    <a:lnTo>
                      <a:pt x="8740" y="11573"/>
                    </a:lnTo>
                    <a:cubicBezTo>
                      <a:pt x="8740" y="11811"/>
                      <a:pt x="8930" y="12002"/>
                      <a:pt x="9168" y="12002"/>
                    </a:cubicBezTo>
                    <a:cubicBezTo>
                      <a:pt x="9406" y="12002"/>
                      <a:pt x="9597" y="11811"/>
                      <a:pt x="9597" y="11573"/>
                    </a:cubicBezTo>
                    <a:lnTo>
                      <a:pt x="9597" y="8382"/>
                    </a:lnTo>
                    <a:cubicBezTo>
                      <a:pt x="9597" y="7763"/>
                      <a:pt x="10061" y="7239"/>
                      <a:pt x="10645" y="7239"/>
                    </a:cubicBezTo>
                    <a:cubicBezTo>
                      <a:pt x="11228" y="7239"/>
                      <a:pt x="11680" y="7751"/>
                      <a:pt x="11680" y="8382"/>
                    </a:cubicBezTo>
                    <a:lnTo>
                      <a:pt x="11680" y="10430"/>
                    </a:lnTo>
                    <a:lnTo>
                      <a:pt x="11680" y="12478"/>
                    </a:lnTo>
                    <a:cubicBezTo>
                      <a:pt x="11680" y="12716"/>
                      <a:pt x="11883" y="12907"/>
                      <a:pt x="12121" y="12907"/>
                    </a:cubicBezTo>
                    <a:cubicBezTo>
                      <a:pt x="12359" y="12907"/>
                      <a:pt x="12550" y="12716"/>
                      <a:pt x="12550" y="12478"/>
                    </a:cubicBezTo>
                    <a:lnTo>
                      <a:pt x="12550" y="10406"/>
                    </a:lnTo>
                    <a:cubicBezTo>
                      <a:pt x="12562" y="9787"/>
                      <a:pt x="12978" y="9323"/>
                      <a:pt x="13562" y="9323"/>
                    </a:cubicBezTo>
                    <a:cubicBezTo>
                      <a:pt x="14228" y="9323"/>
                      <a:pt x="14467" y="9918"/>
                      <a:pt x="14467" y="10430"/>
                    </a:cubicBezTo>
                    <a:lnTo>
                      <a:pt x="14467" y="14454"/>
                    </a:lnTo>
                    <a:lnTo>
                      <a:pt x="14502" y="14454"/>
                    </a:lnTo>
                    <a:cubicBezTo>
                      <a:pt x="14502" y="16407"/>
                      <a:pt x="13740" y="19217"/>
                      <a:pt x="13728" y="19264"/>
                    </a:cubicBezTo>
                    <a:cubicBezTo>
                      <a:pt x="13176" y="21851"/>
                      <a:pt x="11559" y="21896"/>
                      <a:pt x="11373" y="21896"/>
                    </a:cubicBezTo>
                    <a:cubicBezTo>
                      <a:pt x="11367" y="21896"/>
                      <a:pt x="11362" y="21896"/>
                      <a:pt x="11359" y="21896"/>
                    </a:cubicBezTo>
                    <a:lnTo>
                      <a:pt x="7263" y="21896"/>
                    </a:lnTo>
                    <a:cubicBezTo>
                      <a:pt x="4584" y="21896"/>
                      <a:pt x="3382" y="20205"/>
                      <a:pt x="3334" y="20134"/>
                    </a:cubicBezTo>
                    <a:lnTo>
                      <a:pt x="3275" y="20074"/>
                    </a:lnTo>
                    <a:cubicBezTo>
                      <a:pt x="917" y="17717"/>
                      <a:pt x="1001" y="14609"/>
                      <a:pt x="1001" y="14562"/>
                    </a:cubicBezTo>
                    <a:cubicBezTo>
                      <a:pt x="1001" y="13145"/>
                      <a:pt x="1310" y="12156"/>
                      <a:pt x="1894" y="11692"/>
                    </a:cubicBezTo>
                    <a:cubicBezTo>
                      <a:pt x="2179" y="11466"/>
                      <a:pt x="2477" y="11406"/>
                      <a:pt x="2679" y="11394"/>
                    </a:cubicBezTo>
                    <a:lnTo>
                      <a:pt x="2679" y="13204"/>
                    </a:lnTo>
                    <a:cubicBezTo>
                      <a:pt x="2679" y="13442"/>
                      <a:pt x="2870" y="13645"/>
                      <a:pt x="3108" y="13645"/>
                    </a:cubicBezTo>
                    <a:cubicBezTo>
                      <a:pt x="3346" y="13645"/>
                      <a:pt x="3548" y="13442"/>
                      <a:pt x="3548" y="13204"/>
                    </a:cubicBezTo>
                    <a:lnTo>
                      <a:pt x="3548" y="11002"/>
                    </a:lnTo>
                    <a:lnTo>
                      <a:pt x="3548" y="10990"/>
                    </a:lnTo>
                    <a:lnTo>
                      <a:pt x="3548" y="2012"/>
                    </a:lnTo>
                    <a:cubicBezTo>
                      <a:pt x="3548" y="1393"/>
                      <a:pt x="4049" y="869"/>
                      <a:pt x="4691" y="869"/>
                    </a:cubicBezTo>
                    <a:close/>
                    <a:moveTo>
                      <a:pt x="4668" y="0"/>
                    </a:moveTo>
                    <a:cubicBezTo>
                      <a:pt x="3572" y="0"/>
                      <a:pt x="2667" y="917"/>
                      <a:pt x="2667" y="2012"/>
                    </a:cubicBezTo>
                    <a:lnTo>
                      <a:pt x="2667" y="10537"/>
                    </a:lnTo>
                    <a:cubicBezTo>
                      <a:pt x="2310" y="10561"/>
                      <a:pt x="1810" y="10656"/>
                      <a:pt x="1334" y="11013"/>
                    </a:cubicBezTo>
                    <a:cubicBezTo>
                      <a:pt x="524" y="11656"/>
                      <a:pt x="108" y="12859"/>
                      <a:pt x="108" y="14573"/>
                    </a:cubicBezTo>
                    <a:cubicBezTo>
                      <a:pt x="108" y="14728"/>
                      <a:pt x="0" y="18062"/>
                      <a:pt x="2608" y="20693"/>
                    </a:cubicBezTo>
                    <a:cubicBezTo>
                      <a:pt x="2810" y="20991"/>
                      <a:pt x="4275" y="22813"/>
                      <a:pt x="7216" y="22813"/>
                    </a:cubicBezTo>
                    <a:lnTo>
                      <a:pt x="11276" y="22813"/>
                    </a:lnTo>
                    <a:cubicBezTo>
                      <a:pt x="11278" y="22813"/>
                      <a:pt x="11289" y="22813"/>
                      <a:pt x="11307" y="22813"/>
                    </a:cubicBezTo>
                    <a:cubicBezTo>
                      <a:pt x="11601" y="22813"/>
                      <a:pt x="13854" y="22718"/>
                      <a:pt x="14526" y="19514"/>
                    </a:cubicBezTo>
                    <a:cubicBezTo>
                      <a:pt x="14550" y="19395"/>
                      <a:pt x="15324" y="16574"/>
                      <a:pt x="15324" y="14502"/>
                    </a:cubicBezTo>
                    <a:lnTo>
                      <a:pt x="15324" y="10442"/>
                    </a:lnTo>
                    <a:cubicBezTo>
                      <a:pt x="15359" y="9228"/>
                      <a:pt x="14633" y="8430"/>
                      <a:pt x="13574" y="8430"/>
                    </a:cubicBezTo>
                    <a:cubicBezTo>
                      <a:pt x="13204" y="8430"/>
                      <a:pt x="12847" y="8537"/>
                      <a:pt x="12562" y="8727"/>
                    </a:cubicBezTo>
                    <a:lnTo>
                      <a:pt x="12562" y="8370"/>
                    </a:lnTo>
                    <a:cubicBezTo>
                      <a:pt x="12562" y="7275"/>
                      <a:pt x="11704" y="6358"/>
                      <a:pt x="10645" y="6358"/>
                    </a:cubicBezTo>
                    <a:cubicBezTo>
                      <a:pt x="10192" y="6358"/>
                      <a:pt x="9799" y="6525"/>
                      <a:pt x="9466" y="6799"/>
                    </a:cubicBezTo>
                    <a:cubicBezTo>
                      <a:pt x="9180" y="6049"/>
                      <a:pt x="8501" y="5525"/>
                      <a:pt x="7680" y="5525"/>
                    </a:cubicBezTo>
                    <a:cubicBezTo>
                      <a:pt x="7323" y="5525"/>
                      <a:pt x="6977" y="5608"/>
                      <a:pt x="6680" y="5763"/>
                    </a:cubicBezTo>
                    <a:lnTo>
                      <a:pt x="6680" y="2012"/>
                    </a:lnTo>
                    <a:cubicBezTo>
                      <a:pt x="6680" y="917"/>
                      <a:pt x="5775" y="0"/>
                      <a:pt x="4668" y="0"/>
                    </a:cubicBezTo>
                    <a:close/>
                  </a:path>
                </a:pathLst>
              </a:custGeom>
              <a:solidFill>
                <a:srgbClr val="F04E23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SzPts val="1900"/>
                </a:pPr>
                <a:endParaRPr sz="1425"/>
              </a:p>
            </p:txBody>
          </p:sp>
          <p:sp>
            <p:nvSpPr>
              <p:cNvPr id="767" name="Google Shape;767;p38"/>
              <p:cNvSpPr/>
              <p:nvPr/>
            </p:nvSpPr>
            <p:spPr>
              <a:xfrm>
                <a:off x="5398275" y="2676950"/>
                <a:ext cx="102725" cy="21450"/>
              </a:xfrm>
              <a:custGeom>
                <a:avLst/>
                <a:gdLst/>
                <a:ahLst/>
                <a:cxnLst/>
                <a:rect l="l" t="t" r="r" b="b"/>
                <a:pathLst>
                  <a:path w="4109" h="858" extrusionOk="0">
                    <a:moveTo>
                      <a:pt x="441" y="0"/>
                    </a:moveTo>
                    <a:cubicBezTo>
                      <a:pt x="203" y="0"/>
                      <a:pt x="1" y="191"/>
                      <a:pt x="1" y="429"/>
                    </a:cubicBezTo>
                    <a:cubicBezTo>
                      <a:pt x="1" y="667"/>
                      <a:pt x="203" y="858"/>
                      <a:pt x="441" y="858"/>
                    </a:cubicBezTo>
                    <a:lnTo>
                      <a:pt x="3680" y="858"/>
                    </a:lnTo>
                    <a:cubicBezTo>
                      <a:pt x="3918" y="858"/>
                      <a:pt x="4108" y="667"/>
                      <a:pt x="4108" y="429"/>
                    </a:cubicBezTo>
                    <a:cubicBezTo>
                      <a:pt x="4108" y="191"/>
                      <a:pt x="3918" y="0"/>
                      <a:pt x="368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rgbClr val="33333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SzPts val="1900"/>
                </a:pPr>
                <a:endParaRPr sz="1425"/>
              </a:p>
            </p:txBody>
          </p:sp>
          <p:sp>
            <p:nvSpPr>
              <p:cNvPr id="768" name="Google Shape;768;p38"/>
              <p:cNvSpPr/>
              <p:nvPr/>
            </p:nvSpPr>
            <p:spPr>
              <a:xfrm>
                <a:off x="5381900" y="2578875"/>
                <a:ext cx="80700" cy="79050"/>
              </a:xfrm>
              <a:custGeom>
                <a:avLst/>
                <a:gdLst/>
                <a:ahLst/>
                <a:cxnLst/>
                <a:rect l="l" t="t" r="r" b="b"/>
                <a:pathLst>
                  <a:path w="3228" h="3162" extrusionOk="0">
                    <a:moveTo>
                      <a:pt x="2765" y="0"/>
                    </a:moveTo>
                    <a:cubicBezTo>
                      <a:pt x="2653" y="0"/>
                      <a:pt x="2543" y="42"/>
                      <a:pt x="2466" y="125"/>
                    </a:cubicBezTo>
                    <a:lnTo>
                      <a:pt x="168" y="2423"/>
                    </a:lnTo>
                    <a:cubicBezTo>
                      <a:pt x="1" y="2578"/>
                      <a:pt x="1" y="2864"/>
                      <a:pt x="168" y="3030"/>
                    </a:cubicBezTo>
                    <a:cubicBezTo>
                      <a:pt x="239" y="3138"/>
                      <a:pt x="358" y="3161"/>
                      <a:pt x="465" y="3161"/>
                    </a:cubicBezTo>
                    <a:cubicBezTo>
                      <a:pt x="572" y="3161"/>
                      <a:pt x="691" y="3114"/>
                      <a:pt x="775" y="3030"/>
                    </a:cubicBezTo>
                    <a:lnTo>
                      <a:pt x="3073" y="733"/>
                    </a:lnTo>
                    <a:cubicBezTo>
                      <a:pt x="3228" y="578"/>
                      <a:pt x="3228" y="292"/>
                      <a:pt x="3073" y="125"/>
                    </a:cubicBezTo>
                    <a:cubicBezTo>
                      <a:pt x="2989" y="42"/>
                      <a:pt x="2876" y="0"/>
                      <a:pt x="276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rgbClr val="33333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SzPts val="1900"/>
                </a:pPr>
                <a:endParaRPr sz="1425"/>
              </a:p>
            </p:txBody>
          </p:sp>
          <p:sp>
            <p:nvSpPr>
              <p:cNvPr id="769" name="Google Shape;769;p38"/>
              <p:cNvSpPr/>
              <p:nvPr/>
            </p:nvSpPr>
            <p:spPr>
              <a:xfrm>
                <a:off x="5342925" y="2538250"/>
                <a:ext cx="21750" cy="102700"/>
              </a:xfrm>
              <a:custGeom>
                <a:avLst/>
                <a:gdLst/>
                <a:ahLst/>
                <a:cxnLst/>
                <a:rect l="l" t="t" r="r" b="b"/>
                <a:pathLst>
                  <a:path w="870" h="4108" extrusionOk="0">
                    <a:moveTo>
                      <a:pt x="429" y="0"/>
                    </a:moveTo>
                    <a:cubicBezTo>
                      <a:pt x="191" y="0"/>
                      <a:pt x="0" y="191"/>
                      <a:pt x="0" y="429"/>
                    </a:cubicBezTo>
                    <a:lnTo>
                      <a:pt x="0" y="3667"/>
                    </a:lnTo>
                    <a:cubicBezTo>
                      <a:pt x="0" y="3905"/>
                      <a:pt x="191" y="4108"/>
                      <a:pt x="429" y="4108"/>
                    </a:cubicBezTo>
                    <a:cubicBezTo>
                      <a:pt x="667" y="4108"/>
                      <a:pt x="869" y="3905"/>
                      <a:pt x="869" y="3667"/>
                    </a:cubicBezTo>
                    <a:lnTo>
                      <a:pt x="869" y="429"/>
                    </a:lnTo>
                    <a:cubicBezTo>
                      <a:pt x="869" y="191"/>
                      <a:pt x="667" y="0"/>
                      <a:pt x="4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rgbClr val="33333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SzPts val="1900"/>
                </a:pPr>
                <a:endParaRPr sz="1425"/>
              </a:p>
            </p:txBody>
          </p:sp>
          <p:sp>
            <p:nvSpPr>
              <p:cNvPr id="770" name="Google Shape;770;p38"/>
              <p:cNvSpPr/>
              <p:nvPr/>
            </p:nvSpPr>
            <p:spPr>
              <a:xfrm>
                <a:off x="5244700" y="2577900"/>
                <a:ext cx="80675" cy="78825"/>
              </a:xfrm>
              <a:custGeom>
                <a:avLst/>
                <a:gdLst/>
                <a:ahLst/>
                <a:cxnLst/>
                <a:rect l="l" t="t" r="r" b="b"/>
                <a:pathLst>
                  <a:path w="3227" h="3153" extrusionOk="0">
                    <a:moveTo>
                      <a:pt x="466" y="1"/>
                    </a:moveTo>
                    <a:cubicBezTo>
                      <a:pt x="354" y="1"/>
                      <a:pt x="244" y="39"/>
                      <a:pt x="167" y="117"/>
                    </a:cubicBezTo>
                    <a:cubicBezTo>
                      <a:pt x="0" y="283"/>
                      <a:pt x="0" y="569"/>
                      <a:pt x="167" y="736"/>
                    </a:cubicBezTo>
                    <a:lnTo>
                      <a:pt x="2441" y="3022"/>
                    </a:lnTo>
                    <a:cubicBezTo>
                      <a:pt x="2536" y="3117"/>
                      <a:pt x="2631" y="3153"/>
                      <a:pt x="2750" y="3153"/>
                    </a:cubicBezTo>
                    <a:cubicBezTo>
                      <a:pt x="2870" y="3153"/>
                      <a:pt x="2977" y="3117"/>
                      <a:pt x="3060" y="3022"/>
                    </a:cubicBezTo>
                    <a:cubicBezTo>
                      <a:pt x="3227" y="2855"/>
                      <a:pt x="3227" y="2581"/>
                      <a:pt x="3060" y="2415"/>
                    </a:cubicBezTo>
                    <a:lnTo>
                      <a:pt x="774" y="117"/>
                    </a:lnTo>
                    <a:cubicBezTo>
                      <a:pt x="691" y="39"/>
                      <a:pt x="578" y="1"/>
                      <a:pt x="46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rgbClr val="33333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SzPts val="1900"/>
                </a:pPr>
                <a:endParaRPr sz="1425"/>
              </a:p>
            </p:txBody>
          </p:sp>
          <p:sp>
            <p:nvSpPr>
              <p:cNvPr id="771" name="Google Shape;771;p38"/>
              <p:cNvSpPr/>
              <p:nvPr/>
            </p:nvSpPr>
            <p:spPr>
              <a:xfrm>
                <a:off x="5204200" y="2674575"/>
                <a:ext cx="102725" cy="21750"/>
              </a:xfrm>
              <a:custGeom>
                <a:avLst/>
                <a:gdLst/>
                <a:ahLst/>
                <a:cxnLst/>
                <a:rect l="l" t="t" r="r" b="b"/>
                <a:pathLst>
                  <a:path w="4109" h="870" extrusionOk="0">
                    <a:moveTo>
                      <a:pt x="430" y="0"/>
                    </a:moveTo>
                    <a:cubicBezTo>
                      <a:pt x="191" y="0"/>
                      <a:pt x="1" y="203"/>
                      <a:pt x="1" y="441"/>
                    </a:cubicBezTo>
                    <a:cubicBezTo>
                      <a:pt x="1" y="667"/>
                      <a:pt x="191" y="869"/>
                      <a:pt x="430" y="869"/>
                    </a:cubicBezTo>
                    <a:lnTo>
                      <a:pt x="3680" y="869"/>
                    </a:lnTo>
                    <a:cubicBezTo>
                      <a:pt x="3918" y="869"/>
                      <a:pt x="4109" y="679"/>
                      <a:pt x="4109" y="441"/>
                    </a:cubicBezTo>
                    <a:cubicBezTo>
                      <a:pt x="4109" y="203"/>
                      <a:pt x="3918" y="0"/>
                      <a:pt x="368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rgbClr val="33333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SzPts val="1900"/>
                </a:pPr>
                <a:endParaRPr sz="1425"/>
              </a:p>
            </p:txBody>
          </p:sp>
        </p:grpSp>
      </p:grpSp>
      <p:sp>
        <p:nvSpPr>
          <p:cNvPr id="772" name="Google Shape;772;p38"/>
          <p:cNvSpPr/>
          <p:nvPr/>
        </p:nvSpPr>
        <p:spPr>
          <a:xfrm>
            <a:off x="2153967" y="2843725"/>
            <a:ext cx="1683900" cy="608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>
              <a:buSzPts val="1300"/>
            </a:pPr>
            <a:r>
              <a:rPr lang="es-ES" sz="975" b="1" dirty="0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rPr>
              <a:t>Casos de Éxito visibles e inspiradores</a:t>
            </a:r>
            <a:endParaRPr sz="975" b="1" dirty="0">
              <a:solidFill>
                <a:srgbClr val="434343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773" name="Google Shape;773;p38"/>
          <p:cNvSpPr/>
          <p:nvPr/>
        </p:nvSpPr>
        <p:spPr>
          <a:xfrm>
            <a:off x="383263" y="1311897"/>
            <a:ext cx="1530900" cy="608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pt-BR" sz="1800" b="1" dirty="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60%</a:t>
            </a:r>
            <a:endParaRPr sz="1575" dirty="0"/>
          </a:p>
          <a:p>
            <a:pPr algn="ctr"/>
            <a:r>
              <a:rPr lang="pt-BR" sz="1050" dirty="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De la población tiene Internet</a:t>
            </a:r>
            <a:endParaRPr sz="1050" dirty="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774" name="Google Shape;774;p38"/>
          <p:cNvSpPr/>
          <p:nvPr/>
        </p:nvSpPr>
        <p:spPr>
          <a:xfrm>
            <a:off x="516103" y="2330116"/>
            <a:ext cx="1265175" cy="608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>
              <a:buClr>
                <a:schemeClr val="dk1"/>
              </a:buClr>
            </a:pPr>
            <a:r>
              <a:rPr lang="pt-BR" sz="1575" b="1" dirty="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&gt;6 bn</a:t>
            </a:r>
            <a:endParaRPr sz="1575" dirty="0">
              <a:solidFill>
                <a:schemeClr val="dk1"/>
              </a:solidFill>
            </a:endParaRPr>
          </a:p>
          <a:p>
            <a:pPr algn="ctr"/>
            <a:r>
              <a:rPr lang="pt-BR" sz="975" dirty="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smartphones</a:t>
            </a:r>
            <a:endParaRPr lang="es-ES" sz="1425" b="1" dirty="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775" name="Google Shape;775;p38"/>
          <p:cNvSpPr/>
          <p:nvPr/>
        </p:nvSpPr>
        <p:spPr>
          <a:xfrm>
            <a:off x="527483" y="3348335"/>
            <a:ext cx="1265175" cy="608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pt-BR" sz="1575" b="1" dirty="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 ~7 hrs</a:t>
            </a:r>
            <a:endParaRPr sz="1575" dirty="0"/>
          </a:p>
          <a:p>
            <a:pPr algn="ctr"/>
            <a:r>
              <a:rPr lang="pt-BR" sz="975" dirty="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De media en Internet</a:t>
            </a:r>
            <a:endParaRPr sz="1425" dirty="0"/>
          </a:p>
        </p:txBody>
      </p:sp>
      <p:sp>
        <p:nvSpPr>
          <p:cNvPr id="776" name="Google Shape;776;p38"/>
          <p:cNvSpPr txBox="1"/>
          <p:nvPr/>
        </p:nvSpPr>
        <p:spPr>
          <a:xfrm>
            <a:off x="416450" y="4562176"/>
            <a:ext cx="2763000" cy="2885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pt-BR" sz="675" i="1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rPr>
              <a:t>Source: Statista, eMarketer, We are Social</a:t>
            </a:r>
            <a:endParaRPr sz="675" i="1">
              <a:solidFill>
                <a:srgbClr val="434343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2" name="Google Shape;782;p39"/>
          <p:cNvGrpSpPr/>
          <p:nvPr/>
        </p:nvGrpSpPr>
        <p:grpSpPr>
          <a:xfrm>
            <a:off x="1172556" y="551221"/>
            <a:ext cx="3917510" cy="814955"/>
            <a:chOff x="125500" y="404300"/>
            <a:chExt cx="7623098" cy="1585825"/>
          </a:xfrm>
        </p:grpSpPr>
        <p:pic>
          <p:nvPicPr>
            <p:cNvPr id="783" name="Google Shape;783;p39"/>
            <p:cNvPicPr preferRelativeResize="0"/>
            <p:nvPr/>
          </p:nvPicPr>
          <p:blipFill rotWithShape="1">
            <a:blip r:embed="rId3">
              <a:alphaModFix/>
            </a:blip>
            <a:srcRect l="18513" t="52029" r="18557" b="34809"/>
            <a:stretch/>
          </p:blipFill>
          <p:spPr>
            <a:xfrm>
              <a:off x="417625" y="1127650"/>
              <a:ext cx="7330973" cy="8624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84" name="Google Shape;784;p39"/>
            <p:cNvPicPr preferRelativeResize="0"/>
            <p:nvPr/>
          </p:nvPicPr>
          <p:blipFill rotWithShape="1">
            <a:blip r:embed="rId4">
              <a:alphaModFix/>
            </a:blip>
            <a:srcRect l="471" t="15418" r="95701" b="78088"/>
            <a:stretch/>
          </p:blipFill>
          <p:spPr>
            <a:xfrm>
              <a:off x="125500" y="404300"/>
              <a:ext cx="874704" cy="83465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85" name="Google Shape;785;p39"/>
          <p:cNvSpPr/>
          <p:nvPr/>
        </p:nvSpPr>
        <p:spPr>
          <a:xfrm>
            <a:off x="5043152" y="3281368"/>
            <a:ext cx="822600" cy="45315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050"/>
          </a:p>
        </p:txBody>
      </p:sp>
      <p:sp>
        <p:nvSpPr>
          <p:cNvPr id="786" name="Google Shape;786;p39"/>
          <p:cNvSpPr/>
          <p:nvPr/>
        </p:nvSpPr>
        <p:spPr>
          <a:xfrm>
            <a:off x="1486192" y="3523140"/>
            <a:ext cx="1856700" cy="31342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050"/>
          </a:p>
        </p:txBody>
      </p:sp>
      <p:grpSp>
        <p:nvGrpSpPr>
          <p:cNvPr id="787" name="Google Shape;787;p39"/>
          <p:cNvGrpSpPr/>
          <p:nvPr/>
        </p:nvGrpSpPr>
        <p:grpSpPr>
          <a:xfrm>
            <a:off x="2561983" y="1582109"/>
            <a:ext cx="4037561" cy="875579"/>
            <a:chOff x="4062250" y="2296475"/>
            <a:chExt cx="7553549" cy="1638050"/>
          </a:xfrm>
        </p:grpSpPr>
        <p:pic>
          <p:nvPicPr>
            <p:cNvPr id="788" name="Google Shape;788;p39"/>
            <p:cNvPicPr preferRelativeResize="0"/>
            <p:nvPr/>
          </p:nvPicPr>
          <p:blipFill rotWithShape="1">
            <a:blip r:embed="rId5">
              <a:alphaModFix/>
            </a:blip>
            <a:srcRect l="6675" t="50488" r="31967" b="34352"/>
            <a:stretch/>
          </p:blipFill>
          <p:spPr>
            <a:xfrm>
              <a:off x="4062250" y="2884800"/>
              <a:ext cx="7553549" cy="10497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89" name="Google Shape;789;p39"/>
            <p:cNvPicPr preferRelativeResize="0"/>
            <p:nvPr/>
          </p:nvPicPr>
          <p:blipFill rotWithShape="1">
            <a:blip r:embed="rId5">
              <a:alphaModFix/>
            </a:blip>
            <a:srcRect l="7091" t="14330" r="80413" b="79692"/>
            <a:stretch/>
          </p:blipFill>
          <p:spPr>
            <a:xfrm>
              <a:off x="4062250" y="2296475"/>
              <a:ext cx="2420477" cy="65122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790" name="Google Shape;790;p39"/>
          <p:cNvGrpSpPr/>
          <p:nvPr/>
        </p:nvGrpSpPr>
        <p:grpSpPr>
          <a:xfrm>
            <a:off x="5046976" y="3350718"/>
            <a:ext cx="2806123" cy="1041818"/>
            <a:chOff x="6454925" y="4595882"/>
            <a:chExt cx="5383450" cy="1998693"/>
          </a:xfrm>
        </p:grpSpPr>
        <p:pic>
          <p:nvPicPr>
            <p:cNvPr id="791" name="Google Shape;791;p39"/>
            <p:cNvPicPr preferRelativeResize="0"/>
            <p:nvPr/>
          </p:nvPicPr>
          <p:blipFill rotWithShape="1">
            <a:blip r:embed="rId6">
              <a:alphaModFix/>
            </a:blip>
            <a:srcRect l="21470" t="18048" r="33763" b="62720"/>
            <a:stretch/>
          </p:blipFill>
          <p:spPr>
            <a:xfrm>
              <a:off x="6454925" y="5293725"/>
              <a:ext cx="5383450" cy="13008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92" name="Google Shape;792;p39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6687635" y="4595882"/>
              <a:ext cx="1060975" cy="53224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793" name="Google Shape;793;p39"/>
          <p:cNvGrpSpPr/>
          <p:nvPr/>
        </p:nvGrpSpPr>
        <p:grpSpPr>
          <a:xfrm>
            <a:off x="1481803" y="3547383"/>
            <a:ext cx="2994871" cy="760048"/>
            <a:chOff x="1338000" y="5175675"/>
            <a:chExt cx="4932874" cy="1391074"/>
          </a:xfrm>
        </p:grpSpPr>
        <p:pic>
          <p:nvPicPr>
            <p:cNvPr id="794" name="Google Shape;794;p39"/>
            <p:cNvPicPr preferRelativeResize="0"/>
            <p:nvPr/>
          </p:nvPicPr>
          <p:blipFill rotWithShape="1">
            <a:blip r:embed="rId8">
              <a:alphaModFix/>
            </a:blip>
            <a:srcRect l="12189" t="39120" r="29293" b="41093"/>
            <a:stretch/>
          </p:blipFill>
          <p:spPr>
            <a:xfrm>
              <a:off x="1338000" y="5628550"/>
              <a:ext cx="4932874" cy="9381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95" name="Google Shape;795;p39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1428039" y="5175675"/>
              <a:ext cx="2810600" cy="46982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796" name="Google Shape;796;p39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772184" y="131313"/>
            <a:ext cx="210506" cy="29004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97" name="Google Shape;797;p39"/>
          <p:cNvGrpSpPr/>
          <p:nvPr/>
        </p:nvGrpSpPr>
        <p:grpSpPr>
          <a:xfrm>
            <a:off x="5518972" y="2346356"/>
            <a:ext cx="2708609" cy="822468"/>
            <a:chOff x="7586200" y="3086550"/>
            <a:chExt cx="4302966" cy="1306750"/>
          </a:xfrm>
        </p:grpSpPr>
        <p:pic>
          <p:nvPicPr>
            <p:cNvPr id="798" name="Google Shape;798;p39"/>
            <p:cNvPicPr preferRelativeResize="0"/>
            <p:nvPr/>
          </p:nvPicPr>
          <p:blipFill rotWithShape="1">
            <a:blip r:embed="rId11">
              <a:alphaModFix/>
            </a:blip>
            <a:srcRect l="8293" t="43987" r="60242" b="38261"/>
            <a:stretch/>
          </p:blipFill>
          <p:spPr>
            <a:xfrm>
              <a:off x="7586200" y="3676125"/>
              <a:ext cx="4302966" cy="7171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99" name="Google Shape;799;p39"/>
            <p:cNvPicPr preferRelativeResize="0"/>
            <p:nvPr/>
          </p:nvPicPr>
          <p:blipFill rotWithShape="1">
            <a:blip r:embed="rId12">
              <a:alphaModFix/>
            </a:blip>
            <a:srcRect l="4607" t="23652" r="93090" b="68503"/>
            <a:stretch/>
          </p:blipFill>
          <p:spPr>
            <a:xfrm>
              <a:off x="7586200" y="3086550"/>
              <a:ext cx="609597" cy="61357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800" name="Google Shape;800;p39"/>
          <p:cNvGrpSpPr/>
          <p:nvPr/>
        </p:nvGrpSpPr>
        <p:grpSpPr>
          <a:xfrm>
            <a:off x="5617121" y="786905"/>
            <a:ext cx="2512304" cy="795140"/>
            <a:chOff x="7824575" y="697019"/>
            <a:chExt cx="3991111" cy="1263330"/>
          </a:xfrm>
        </p:grpSpPr>
        <p:pic>
          <p:nvPicPr>
            <p:cNvPr id="801" name="Google Shape;801;p39"/>
            <p:cNvPicPr preferRelativeResize="0"/>
            <p:nvPr/>
          </p:nvPicPr>
          <p:blipFill rotWithShape="1">
            <a:blip r:embed="rId13">
              <a:alphaModFix/>
            </a:blip>
            <a:srcRect l="12013" t="59856" r="62769" b="22504"/>
            <a:stretch/>
          </p:blipFill>
          <p:spPr>
            <a:xfrm>
              <a:off x="7835188" y="1137825"/>
              <a:ext cx="3980498" cy="8225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02" name="Google Shape;802;p39"/>
            <p:cNvPicPr preferRelativeResize="0"/>
            <p:nvPr/>
          </p:nvPicPr>
          <p:blipFill rotWithShape="1">
            <a:blip r:embed="rId14">
              <a:alphaModFix/>
            </a:blip>
            <a:srcRect l="4167" t="25316" r="86597" b="67340"/>
            <a:stretch/>
          </p:blipFill>
          <p:spPr>
            <a:xfrm>
              <a:off x="7824575" y="697019"/>
              <a:ext cx="1876526" cy="44076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803" name="Google Shape;803;p39"/>
          <p:cNvGrpSpPr/>
          <p:nvPr/>
        </p:nvGrpSpPr>
        <p:grpSpPr>
          <a:xfrm>
            <a:off x="1031536" y="2466515"/>
            <a:ext cx="3823148" cy="814884"/>
            <a:chOff x="481999" y="3288063"/>
            <a:chExt cx="6918473" cy="1474636"/>
          </a:xfrm>
        </p:grpSpPr>
        <p:pic>
          <p:nvPicPr>
            <p:cNvPr id="804" name="Google Shape;804;p39"/>
            <p:cNvPicPr preferRelativeResize="0"/>
            <p:nvPr/>
          </p:nvPicPr>
          <p:blipFill rotWithShape="1">
            <a:blip r:embed="rId15">
              <a:alphaModFix/>
            </a:blip>
            <a:srcRect t="43607" r="5159" b="33528"/>
            <a:stretch/>
          </p:blipFill>
          <p:spPr>
            <a:xfrm>
              <a:off x="491425" y="3825775"/>
              <a:ext cx="6909048" cy="9369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05" name="Google Shape;805;p39"/>
            <p:cNvPicPr preferRelativeResize="0"/>
            <p:nvPr/>
          </p:nvPicPr>
          <p:blipFill rotWithShape="1">
            <a:blip r:embed="rId15">
              <a:alphaModFix/>
            </a:blip>
            <a:srcRect l="41883" t="14529" r="43863" b="76637"/>
            <a:stretch/>
          </p:blipFill>
          <p:spPr>
            <a:xfrm>
              <a:off x="481999" y="3288063"/>
              <a:ext cx="1613971" cy="56255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Google Shape;762;p41"/>
          <p:cNvSpPr txBox="1">
            <a:spLocks noGrp="1"/>
          </p:cNvSpPr>
          <p:nvPr>
            <p:ph type="title"/>
          </p:nvPr>
        </p:nvSpPr>
        <p:spPr>
          <a:xfrm>
            <a:off x="311700" y="317693"/>
            <a:ext cx="8520525" cy="354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/>
            <a:r>
              <a:rPr lang="pt-BR" sz="2100" b="1" dirty="0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rPr>
              <a:t>La vida del creator, por otro lado, </a:t>
            </a:r>
            <a:r>
              <a:rPr lang="pt-BR" sz="2100" b="1" dirty="0">
                <a:solidFill>
                  <a:srgbClr val="EF4423"/>
                </a:solidFill>
                <a:latin typeface="Poppins"/>
                <a:ea typeface="Poppins"/>
                <a:cs typeface="Poppins"/>
                <a:sym typeface="Poppins"/>
              </a:rPr>
              <a:t>es </a:t>
            </a:r>
            <a:r>
              <a:rPr lang="pt-BR" sz="2100" b="1" dirty="0" err="1">
                <a:solidFill>
                  <a:srgbClr val="EF4423"/>
                </a:solidFill>
                <a:latin typeface="Poppins"/>
                <a:ea typeface="Poppins"/>
                <a:cs typeface="Poppins"/>
                <a:sym typeface="Poppins"/>
              </a:rPr>
              <a:t>compleja</a:t>
            </a:r>
            <a:endParaRPr sz="2100" b="1" dirty="0">
              <a:solidFill>
                <a:srgbClr val="EF4423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763" name="Google Shape;763;p41"/>
          <p:cNvSpPr/>
          <p:nvPr/>
        </p:nvSpPr>
        <p:spPr>
          <a:xfrm>
            <a:off x="2379472" y="3414499"/>
            <a:ext cx="396041" cy="396392"/>
          </a:xfrm>
          <a:custGeom>
            <a:avLst/>
            <a:gdLst/>
            <a:ahLst/>
            <a:cxnLst/>
            <a:rect l="l" t="t" r="r" b="b"/>
            <a:pathLst>
              <a:path w="13539" h="13551" extrusionOk="0">
                <a:moveTo>
                  <a:pt x="6764" y="358"/>
                </a:moveTo>
                <a:cubicBezTo>
                  <a:pt x="10300" y="358"/>
                  <a:pt x="13181" y="3239"/>
                  <a:pt x="13181" y="6776"/>
                </a:cubicBezTo>
                <a:cubicBezTo>
                  <a:pt x="13181" y="10312"/>
                  <a:pt x="10300" y="13181"/>
                  <a:pt x="6764" y="13181"/>
                </a:cubicBezTo>
                <a:cubicBezTo>
                  <a:pt x="3239" y="13181"/>
                  <a:pt x="358" y="10312"/>
                  <a:pt x="358" y="6776"/>
                </a:cubicBezTo>
                <a:cubicBezTo>
                  <a:pt x="358" y="3239"/>
                  <a:pt x="3228" y="358"/>
                  <a:pt x="6764" y="358"/>
                </a:cubicBezTo>
                <a:close/>
                <a:moveTo>
                  <a:pt x="6764" y="1"/>
                </a:moveTo>
                <a:cubicBezTo>
                  <a:pt x="3037" y="1"/>
                  <a:pt x="1" y="3037"/>
                  <a:pt x="1" y="6776"/>
                </a:cubicBezTo>
                <a:cubicBezTo>
                  <a:pt x="1" y="10514"/>
                  <a:pt x="3037" y="13550"/>
                  <a:pt x="6764" y="13550"/>
                </a:cubicBezTo>
                <a:cubicBezTo>
                  <a:pt x="10502" y="13550"/>
                  <a:pt x="13538" y="10514"/>
                  <a:pt x="13538" y="6776"/>
                </a:cubicBezTo>
                <a:cubicBezTo>
                  <a:pt x="13538" y="3037"/>
                  <a:pt x="10502" y="1"/>
                  <a:pt x="6764" y="1"/>
                </a:cubicBezTo>
                <a:close/>
              </a:path>
            </a:pathLst>
          </a:custGeom>
          <a:solidFill>
            <a:srgbClr val="EF442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050"/>
          </a:p>
        </p:txBody>
      </p:sp>
      <p:sp>
        <p:nvSpPr>
          <p:cNvPr id="764" name="Google Shape;764;p41"/>
          <p:cNvSpPr/>
          <p:nvPr/>
        </p:nvSpPr>
        <p:spPr>
          <a:xfrm>
            <a:off x="6034405" y="1741000"/>
            <a:ext cx="288746" cy="288746"/>
          </a:xfrm>
          <a:custGeom>
            <a:avLst/>
            <a:gdLst/>
            <a:ahLst/>
            <a:cxnLst/>
            <a:rect l="l" t="t" r="r" b="b"/>
            <a:pathLst>
              <a:path w="9871" h="9871" extrusionOk="0">
                <a:moveTo>
                  <a:pt x="4941" y="358"/>
                </a:moveTo>
                <a:cubicBezTo>
                  <a:pt x="7453" y="358"/>
                  <a:pt x="9513" y="2418"/>
                  <a:pt x="9513" y="4930"/>
                </a:cubicBezTo>
                <a:cubicBezTo>
                  <a:pt x="9513" y="7454"/>
                  <a:pt x="7453" y="9502"/>
                  <a:pt x="4941" y="9502"/>
                </a:cubicBezTo>
                <a:cubicBezTo>
                  <a:pt x="2417" y="9502"/>
                  <a:pt x="369" y="7454"/>
                  <a:pt x="369" y="4930"/>
                </a:cubicBezTo>
                <a:cubicBezTo>
                  <a:pt x="369" y="2406"/>
                  <a:pt x="2417" y="358"/>
                  <a:pt x="4941" y="358"/>
                </a:cubicBezTo>
                <a:close/>
                <a:moveTo>
                  <a:pt x="4941" y="1"/>
                </a:moveTo>
                <a:cubicBezTo>
                  <a:pt x="2215" y="1"/>
                  <a:pt x="0" y="2215"/>
                  <a:pt x="0" y="4930"/>
                </a:cubicBezTo>
                <a:cubicBezTo>
                  <a:pt x="0" y="7656"/>
                  <a:pt x="2215" y="9871"/>
                  <a:pt x="4941" y="9871"/>
                </a:cubicBezTo>
                <a:cubicBezTo>
                  <a:pt x="7656" y="9871"/>
                  <a:pt x="9870" y="7656"/>
                  <a:pt x="9870" y="4930"/>
                </a:cubicBezTo>
                <a:cubicBezTo>
                  <a:pt x="9870" y="2215"/>
                  <a:pt x="7656" y="1"/>
                  <a:pt x="4941" y="1"/>
                </a:cubicBezTo>
                <a:close/>
              </a:path>
            </a:pathLst>
          </a:custGeom>
          <a:solidFill>
            <a:srgbClr val="EF442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050"/>
          </a:p>
        </p:txBody>
      </p:sp>
      <p:sp>
        <p:nvSpPr>
          <p:cNvPr id="765" name="Google Shape;765;p41"/>
          <p:cNvSpPr/>
          <p:nvPr/>
        </p:nvSpPr>
        <p:spPr>
          <a:xfrm>
            <a:off x="6426212" y="1187926"/>
            <a:ext cx="175219" cy="175570"/>
          </a:xfrm>
          <a:custGeom>
            <a:avLst/>
            <a:gdLst/>
            <a:ahLst/>
            <a:cxnLst/>
            <a:rect l="l" t="t" r="r" b="b"/>
            <a:pathLst>
              <a:path w="5990" h="6002" extrusionOk="0">
                <a:moveTo>
                  <a:pt x="2989" y="370"/>
                </a:moveTo>
                <a:cubicBezTo>
                  <a:pt x="4442" y="370"/>
                  <a:pt x="5632" y="1548"/>
                  <a:pt x="5632" y="3001"/>
                </a:cubicBezTo>
                <a:cubicBezTo>
                  <a:pt x="5632" y="4453"/>
                  <a:pt x="4442" y="5632"/>
                  <a:pt x="2989" y="5632"/>
                </a:cubicBezTo>
                <a:cubicBezTo>
                  <a:pt x="1537" y="5632"/>
                  <a:pt x="358" y="4453"/>
                  <a:pt x="358" y="3001"/>
                </a:cubicBezTo>
                <a:cubicBezTo>
                  <a:pt x="358" y="1548"/>
                  <a:pt x="1537" y="370"/>
                  <a:pt x="2989" y="370"/>
                </a:cubicBezTo>
                <a:close/>
                <a:moveTo>
                  <a:pt x="2989" y="0"/>
                </a:moveTo>
                <a:cubicBezTo>
                  <a:pt x="1334" y="0"/>
                  <a:pt x="1" y="1346"/>
                  <a:pt x="1" y="3001"/>
                </a:cubicBezTo>
                <a:cubicBezTo>
                  <a:pt x="1" y="4656"/>
                  <a:pt x="1346" y="6001"/>
                  <a:pt x="2989" y="6001"/>
                </a:cubicBezTo>
                <a:cubicBezTo>
                  <a:pt x="4644" y="6001"/>
                  <a:pt x="5989" y="4656"/>
                  <a:pt x="5989" y="3001"/>
                </a:cubicBezTo>
                <a:cubicBezTo>
                  <a:pt x="5989" y="1346"/>
                  <a:pt x="4644" y="0"/>
                  <a:pt x="2989" y="0"/>
                </a:cubicBezTo>
                <a:close/>
              </a:path>
            </a:pathLst>
          </a:custGeom>
          <a:solidFill>
            <a:srgbClr val="EF442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050"/>
          </a:p>
        </p:txBody>
      </p:sp>
      <p:sp>
        <p:nvSpPr>
          <p:cNvPr id="766" name="Google Shape;766;p41"/>
          <p:cNvSpPr/>
          <p:nvPr/>
        </p:nvSpPr>
        <p:spPr>
          <a:xfrm>
            <a:off x="6136789" y="1839581"/>
            <a:ext cx="76640" cy="34137"/>
          </a:xfrm>
          <a:custGeom>
            <a:avLst/>
            <a:gdLst/>
            <a:ahLst/>
            <a:cxnLst/>
            <a:rect l="l" t="t" r="r" b="b"/>
            <a:pathLst>
              <a:path w="2620" h="1167" extrusionOk="0">
                <a:moveTo>
                  <a:pt x="167" y="0"/>
                </a:moveTo>
                <a:cubicBezTo>
                  <a:pt x="72" y="0"/>
                  <a:pt x="1" y="71"/>
                  <a:pt x="1" y="167"/>
                </a:cubicBezTo>
                <a:lnTo>
                  <a:pt x="1" y="1000"/>
                </a:lnTo>
                <a:cubicBezTo>
                  <a:pt x="1" y="1095"/>
                  <a:pt x="72" y="1167"/>
                  <a:pt x="167" y="1167"/>
                </a:cubicBezTo>
                <a:lnTo>
                  <a:pt x="2453" y="1167"/>
                </a:lnTo>
                <a:cubicBezTo>
                  <a:pt x="2548" y="1167"/>
                  <a:pt x="2620" y="1095"/>
                  <a:pt x="2620" y="1000"/>
                </a:cubicBezTo>
                <a:lnTo>
                  <a:pt x="2620" y="167"/>
                </a:lnTo>
                <a:cubicBezTo>
                  <a:pt x="2620" y="71"/>
                  <a:pt x="2548" y="0"/>
                  <a:pt x="2453" y="0"/>
                </a:cubicBezTo>
                <a:close/>
              </a:path>
            </a:pathLst>
          </a:custGeom>
          <a:solidFill>
            <a:srgbClr val="EF442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050"/>
          </a:p>
        </p:txBody>
      </p:sp>
      <p:sp>
        <p:nvSpPr>
          <p:cNvPr id="767" name="Google Shape;767;p41"/>
          <p:cNvSpPr/>
          <p:nvPr/>
        </p:nvSpPr>
        <p:spPr>
          <a:xfrm>
            <a:off x="6136789" y="1889368"/>
            <a:ext cx="43205" cy="10472"/>
          </a:xfrm>
          <a:custGeom>
            <a:avLst/>
            <a:gdLst/>
            <a:ahLst/>
            <a:cxnLst/>
            <a:rect l="l" t="t" r="r" b="b"/>
            <a:pathLst>
              <a:path w="1477" h="358" extrusionOk="0">
                <a:moveTo>
                  <a:pt x="179" y="1"/>
                </a:moveTo>
                <a:cubicBezTo>
                  <a:pt x="84" y="1"/>
                  <a:pt x="1" y="84"/>
                  <a:pt x="1" y="179"/>
                </a:cubicBezTo>
                <a:cubicBezTo>
                  <a:pt x="1" y="274"/>
                  <a:pt x="84" y="358"/>
                  <a:pt x="179" y="358"/>
                </a:cubicBezTo>
                <a:lnTo>
                  <a:pt x="1298" y="358"/>
                </a:lnTo>
                <a:cubicBezTo>
                  <a:pt x="1394" y="358"/>
                  <a:pt x="1477" y="274"/>
                  <a:pt x="1477" y="179"/>
                </a:cubicBezTo>
                <a:cubicBezTo>
                  <a:pt x="1477" y="84"/>
                  <a:pt x="1394" y="1"/>
                  <a:pt x="1298" y="1"/>
                </a:cubicBezTo>
                <a:close/>
              </a:path>
            </a:pathLst>
          </a:custGeom>
          <a:solidFill>
            <a:srgbClr val="EF442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050"/>
          </a:p>
        </p:txBody>
      </p:sp>
      <p:sp>
        <p:nvSpPr>
          <p:cNvPr id="768" name="Google Shape;768;p41"/>
          <p:cNvSpPr/>
          <p:nvPr/>
        </p:nvSpPr>
        <p:spPr>
          <a:xfrm>
            <a:off x="6136789" y="1907827"/>
            <a:ext cx="43205" cy="10472"/>
          </a:xfrm>
          <a:custGeom>
            <a:avLst/>
            <a:gdLst/>
            <a:ahLst/>
            <a:cxnLst/>
            <a:rect l="l" t="t" r="r" b="b"/>
            <a:pathLst>
              <a:path w="1477" h="358" extrusionOk="0">
                <a:moveTo>
                  <a:pt x="179" y="1"/>
                </a:moveTo>
                <a:cubicBezTo>
                  <a:pt x="84" y="1"/>
                  <a:pt x="1" y="84"/>
                  <a:pt x="1" y="179"/>
                </a:cubicBezTo>
                <a:cubicBezTo>
                  <a:pt x="1" y="286"/>
                  <a:pt x="84" y="358"/>
                  <a:pt x="179" y="358"/>
                </a:cubicBezTo>
                <a:lnTo>
                  <a:pt x="1298" y="358"/>
                </a:lnTo>
                <a:cubicBezTo>
                  <a:pt x="1394" y="358"/>
                  <a:pt x="1477" y="286"/>
                  <a:pt x="1477" y="179"/>
                </a:cubicBezTo>
                <a:cubicBezTo>
                  <a:pt x="1477" y="84"/>
                  <a:pt x="1394" y="1"/>
                  <a:pt x="1298" y="1"/>
                </a:cubicBezTo>
                <a:close/>
              </a:path>
            </a:pathLst>
          </a:custGeom>
          <a:solidFill>
            <a:srgbClr val="EF442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050"/>
          </a:p>
        </p:txBody>
      </p:sp>
      <p:sp>
        <p:nvSpPr>
          <p:cNvPr id="769" name="Google Shape;769;p41"/>
          <p:cNvSpPr/>
          <p:nvPr/>
        </p:nvSpPr>
        <p:spPr>
          <a:xfrm>
            <a:off x="6189736" y="1889017"/>
            <a:ext cx="23694" cy="39051"/>
          </a:xfrm>
          <a:custGeom>
            <a:avLst/>
            <a:gdLst/>
            <a:ahLst/>
            <a:cxnLst/>
            <a:rect l="l" t="t" r="r" b="b"/>
            <a:pathLst>
              <a:path w="810" h="1335" extrusionOk="0">
                <a:moveTo>
                  <a:pt x="167" y="1"/>
                </a:moveTo>
                <a:cubicBezTo>
                  <a:pt x="72" y="1"/>
                  <a:pt x="0" y="72"/>
                  <a:pt x="0" y="167"/>
                </a:cubicBezTo>
                <a:lnTo>
                  <a:pt x="0" y="1168"/>
                </a:lnTo>
                <a:cubicBezTo>
                  <a:pt x="0" y="1251"/>
                  <a:pt x="72" y="1334"/>
                  <a:pt x="167" y="1334"/>
                </a:cubicBezTo>
                <a:lnTo>
                  <a:pt x="643" y="1334"/>
                </a:lnTo>
                <a:cubicBezTo>
                  <a:pt x="738" y="1334"/>
                  <a:pt x="810" y="1251"/>
                  <a:pt x="810" y="1168"/>
                </a:cubicBezTo>
                <a:lnTo>
                  <a:pt x="810" y="167"/>
                </a:lnTo>
                <a:cubicBezTo>
                  <a:pt x="810" y="72"/>
                  <a:pt x="738" y="1"/>
                  <a:pt x="643" y="1"/>
                </a:cubicBezTo>
                <a:close/>
              </a:path>
            </a:pathLst>
          </a:custGeom>
          <a:solidFill>
            <a:srgbClr val="EF442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050"/>
          </a:p>
        </p:txBody>
      </p:sp>
      <p:sp>
        <p:nvSpPr>
          <p:cNvPr id="770" name="Google Shape;770;p41"/>
          <p:cNvSpPr/>
          <p:nvPr/>
        </p:nvSpPr>
        <p:spPr>
          <a:xfrm>
            <a:off x="6112071" y="1815184"/>
            <a:ext cx="126105" cy="138303"/>
          </a:xfrm>
          <a:custGeom>
            <a:avLst/>
            <a:gdLst/>
            <a:ahLst/>
            <a:cxnLst/>
            <a:rect l="l" t="t" r="r" b="b"/>
            <a:pathLst>
              <a:path w="4311" h="4728" extrusionOk="0">
                <a:moveTo>
                  <a:pt x="3667" y="358"/>
                </a:moveTo>
                <a:cubicBezTo>
                  <a:pt x="3822" y="358"/>
                  <a:pt x="3953" y="489"/>
                  <a:pt x="3953" y="644"/>
                </a:cubicBezTo>
                <a:lnTo>
                  <a:pt x="3953" y="4084"/>
                </a:lnTo>
                <a:cubicBezTo>
                  <a:pt x="3953" y="4239"/>
                  <a:pt x="3822" y="4358"/>
                  <a:pt x="3667" y="4358"/>
                </a:cubicBezTo>
                <a:lnTo>
                  <a:pt x="631" y="4358"/>
                </a:lnTo>
                <a:cubicBezTo>
                  <a:pt x="476" y="4358"/>
                  <a:pt x="357" y="4239"/>
                  <a:pt x="357" y="4084"/>
                </a:cubicBezTo>
                <a:lnTo>
                  <a:pt x="357" y="644"/>
                </a:lnTo>
                <a:cubicBezTo>
                  <a:pt x="357" y="489"/>
                  <a:pt x="476" y="358"/>
                  <a:pt x="631" y="358"/>
                </a:cubicBezTo>
                <a:close/>
                <a:moveTo>
                  <a:pt x="631" y="1"/>
                </a:moveTo>
                <a:cubicBezTo>
                  <a:pt x="286" y="1"/>
                  <a:pt x="0" y="286"/>
                  <a:pt x="0" y="644"/>
                </a:cubicBezTo>
                <a:lnTo>
                  <a:pt x="0" y="4084"/>
                </a:lnTo>
                <a:cubicBezTo>
                  <a:pt x="0" y="4442"/>
                  <a:pt x="286" y="4727"/>
                  <a:pt x="631" y="4727"/>
                </a:cubicBezTo>
                <a:lnTo>
                  <a:pt x="3667" y="4727"/>
                </a:lnTo>
                <a:cubicBezTo>
                  <a:pt x="4025" y="4727"/>
                  <a:pt x="4310" y="4430"/>
                  <a:pt x="4310" y="4084"/>
                </a:cubicBezTo>
                <a:lnTo>
                  <a:pt x="4310" y="644"/>
                </a:lnTo>
                <a:cubicBezTo>
                  <a:pt x="4310" y="286"/>
                  <a:pt x="4025" y="1"/>
                  <a:pt x="3667" y="1"/>
                </a:cubicBezTo>
                <a:close/>
              </a:path>
            </a:pathLst>
          </a:custGeom>
          <a:solidFill>
            <a:srgbClr val="EF442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050"/>
          </a:p>
        </p:txBody>
      </p:sp>
      <p:sp>
        <p:nvSpPr>
          <p:cNvPr id="771" name="Google Shape;771;p41"/>
          <p:cNvSpPr/>
          <p:nvPr/>
        </p:nvSpPr>
        <p:spPr>
          <a:xfrm>
            <a:off x="628661" y="2235725"/>
            <a:ext cx="363279" cy="363279"/>
          </a:xfrm>
          <a:custGeom>
            <a:avLst/>
            <a:gdLst/>
            <a:ahLst/>
            <a:cxnLst/>
            <a:rect l="l" t="t" r="r" b="b"/>
            <a:pathLst>
              <a:path w="12419" h="12419" extrusionOk="0">
                <a:moveTo>
                  <a:pt x="6215" y="369"/>
                </a:moveTo>
                <a:cubicBezTo>
                  <a:pt x="9430" y="369"/>
                  <a:pt x="12061" y="2989"/>
                  <a:pt x="12061" y="6215"/>
                </a:cubicBezTo>
                <a:cubicBezTo>
                  <a:pt x="12061" y="9442"/>
                  <a:pt x="9430" y="12061"/>
                  <a:pt x="6215" y="12061"/>
                </a:cubicBezTo>
                <a:cubicBezTo>
                  <a:pt x="2989" y="12061"/>
                  <a:pt x="357" y="9442"/>
                  <a:pt x="357" y="6215"/>
                </a:cubicBezTo>
                <a:cubicBezTo>
                  <a:pt x="357" y="2989"/>
                  <a:pt x="2989" y="369"/>
                  <a:pt x="6215" y="369"/>
                </a:cubicBezTo>
                <a:close/>
                <a:moveTo>
                  <a:pt x="6215" y="0"/>
                </a:moveTo>
                <a:cubicBezTo>
                  <a:pt x="2786" y="0"/>
                  <a:pt x="0" y="2786"/>
                  <a:pt x="0" y="6215"/>
                </a:cubicBezTo>
                <a:cubicBezTo>
                  <a:pt x="0" y="9632"/>
                  <a:pt x="2786" y="12419"/>
                  <a:pt x="6215" y="12419"/>
                </a:cubicBezTo>
                <a:cubicBezTo>
                  <a:pt x="9632" y="12419"/>
                  <a:pt x="12418" y="9632"/>
                  <a:pt x="12418" y="6215"/>
                </a:cubicBezTo>
                <a:cubicBezTo>
                  <a:pt x="12418" y="2786"/>
                  <a:pt x="9632" y="0"/>
                  <a:pt x="6215" y="0"/>
                </a:cubicBezTo>
                <a:close/>
              </a:path>
            </a:pathLst>
          </a:custGeom>
          <a:solidFill>
            <a:srgbClr val="EF442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050"/>
          </a:p>
        </p:txBody>
      </p:sp>
      <p:sp>
        <p:nvSpPr>
          <p:cNvPr id="772" name="Google Shape;772;p41"/>
          <p:cNvSpPr/>
          <p:nvPr/>
        </p:nvSpPr>
        <p:spPr>
          <a:xfrm>
            <a:off x="725837" y="2316520"/>
            <a:ext cx="169280" cy="201692"/>
          </a:xfrm>
          <a:custGeom>
            <a:avLst/>
            <a:gdLst/>
            <a:ahLst/>
            <a:cxnLst/>
            <a:rect l="l" t="t" r="r" b="b"/>
            <a:pathLst>
              <a:path w="5787" h="6895" extrusionOk="0">
                <a:moveTo>
                  <a:pt x="4751" y="370"/>
                </a:moveTo>
                <a:cubicBezTo>
                  <a:pt x="5120" y="370"/>
                  <a:pt x="5417" y="667"/>
                  <a:pt x="5417" y="1036"/>
                </a:cubicBezTo>
                <a:lnTo>
                  <a:pt x="5417" y="5858"/>
                </a:lnTo>
                <a:cubicBezTo>
                  <a:pt x="5417" y="6239"/>
                  <a:pt x="5120" y="6537"/>
                  <a:pt x="4751" y="6537"/>
                </a:cubicBezTo>
                <a:lnTo>
                  <a:pt x="1036" y="6537"/>
                </a:lnTo>
                <a:cubicBezTo>
                  <a:pt x="655" y="6537"/>
                  <a:pt x="357" y="6239"/>
                  <a:pt x="357" y="5858"/>
                </a:cubicBezTo>
                <a:lnTo>
                  <a:pt x="357" y="1036"/>
                </a:lnTo>
                <a:cubicBezTo>
                  <a:pt x="357" y="667"/>
                  <a:pt x="655" y="370"/>
                  <a:pt x="1036" y="370"/>
                </a:cubicBezTo>
                <a:close/>
                <a:moveTo>
                  <a:pt x="1036" y="1"/>
                </a:moveTo>
                <a:cubicBezTo>
                  <a:pt x="464" y="1"/>
                  <a:pt x="0" y="465"/>
                  <a:pt x="0" y="1036"/>
                </a:cubicBezTo>
                <a:lnTo>
                  <a:pt x="0" y="5858"/>
                </a:lnTo>
                <a:cubicBezTo>
                  <a:pt x="0" y="6430"/>
                  <a:pt x="464" y="6894"/>
                  <a:pt x="1036" y="6894"/>
                </a:cubicBezTo>
                <a:lnTo>
                  <a:pt x="4751" y="6894"/>
                </a:lnTo>
                <a:cubicBezTo>
                  <a:pt x="5322" y="6894"/>
                  <a:pt x="5786" y="6430"/>
                  <a:pt x="5786" y="5858"/>
                </a:cubicBezTo>
                <a:lnTo>
                  <a:pt x="5786" y="1036"/>
                </a:lnTo>
                <a:cubicBezTo>
                  <a:pt x="5786" y="465"/>
                  <a:pt x="5322" y="1"/>
                  <a:pt x="4751" y="1"/>
                </a:cubicBezTo>
                <a:close/>
              </a:path>
            </a:pathLst>
          </a:custGeom>
          <a:solidFill>
            <a:srgbClr val="EF442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050"/>
          </a:p>
        </p:txBody>
      </p:sp>
      <p:sp>
        <p:nvSpPr>
          <p:cNvPr id="773" name="Google Shape;773;p41"/>
          <p:cNvSpPr/>
          <p:nvPr/>
        </p:nvSpPr>
        <p:spPr>
          <a:xfrm>
            <a:off x="727913" y="2383741"/>
            <a:ext cx="160242" cy="6290"/>
          </a:xfrm>
          <a:custGeom>
            <a:avLst/>
            <a:gdLst/>
            <a:ahLst/>
            <a:cxnLst/>
            <a:rect l="l" t="t" r="r" b="b"/>
            <a:pathLst>
              <a:path w="5478" h="215" extrusionOk="0">
                <a:moveTo>
                  <a:pt x="108" y="0"/>
                </a:moveTo>
                <a:cubicBezTo>
                  <a:pt x="48" y="0"/>
                  <a:pt x="0" y="48"/>
                  <a:pt x="0" y="108"/>
                </a:cubicBezTo>
                <a:cubicBezTo>
                  <a:pt x="0" y="167"/>
                  <a:pt x="48" y="215"/>
                  <a:pt x="108" y="215"/>
                </a:cubicBezTo>
                <a:lnTo>
                  <a:pt x="5370" y="215"/>
                </a:lnTo>
                <a:cubicBezTo>
                  <a:pt x="5430" y="215"/>
                  <a:pt x="5477" y="167"/>
                  <a:pt x="5477" y="108"/>
                </a:cubicBezTo>
                <a:cubicBezTo>
                  <a:pt x="5477" y="48"/>
                  <a:pt x="5430" y="0"/>
                  <a:pt x="5370" y="0"/>
                </a:cubicBezTo>
                <a:close/>
              </a:path>
            </a:pathLst>
          </a:custGeom>
          <a:solidFill>
            <a:srgbClr val="EF442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050"/>
          </a:p>
        </p:txBody>
      </p:sp>
      <p:sp>
        <p:nvSpPr>
          <p:cNvPr id="774" name="Google Shape;774;p41"/>
          <p:cNvSpPr/>
          <p:nvPr/>
        </p:nvSpPr>
        <p:spPr>
          <a:xfrm>
            <a:off x="824739" y="2353787"/>
            <a:ext cx="32060" cy="5939"/>
          </a:xfrm>
          <a:custGeom>
            <a:avLst/>
            <a:gdLst/>
            <a:ahLst/>
            <a:cxnLst/>
            <a:rect l="l" t="t" r="r" b="b"/>
            <a:pathLst>
              <a:path w="1096" h="203" extrusionOk="0">
                <a:moveTo>
                  <a:pt x="108" y="1"/>
                </a:moveTo>
                <a:cubicBezTo>
                  <a:pt x="48" y="1"/>
                  <a:pt x="0" y="48"/>
                  <a:pt x="0" y="96"/>
                </a:cubicBezTo>
                <a:cubicBezTo>
                  <a:pt x="0" y="155"/>
                  <a:pt x="48" y="203"/>
                  <a:pt x="108" y="203"/>
                </a:cubicBezTo>
                <a:lnTo>
                  <a:pt x="989" y="203"/>
                </a:lnTo>
                <a:cubicBezTo>
                  <a:pt x="1048" y="203"/>
                  <a:pt x="1096" y="155"/>
                  <a:pt x="1096" y="96"/>
                </a:cubicBezTo>
                <a:cubicBezTo>
                  <a:pt x="1096" y="48"/>
                  <a:pt x="1048" y="1"/>
                  <a:pt x="989" y="1"/>
                </a:cubicBezTo>
                <a:close/>
              </a:path>
            </a:pathLst>
          </a:custGeom>
          <a:solidFill>
            <a:srgbClr val="EF442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050"/>
          </a:p>
        </p:txBody>
      </p:sp>
      <p:sp>
        <p:nvSpPr>
          <p:cNvPr id="775" name="Google Shape;775;p41"/>
          <p:cNvSpPr/>
          <p:nvPr/>
        </p:nvSpPr>
        <p:spPr>
          <a:xfrm>
            <a:off x="727913" y="2446079"/>
            <a:ext cx="160242" cy="5968"/>
          </a:xfrm>
          <a:custGeom>
            <a:avLst/>
            <a:gdLst/>
            <a:ahLst/>
            <a:cxnLst/>
            <a:rect l="l" t="t" r="r" b="b"/>
            <a:pathLst>
              <a:path w="5478" h="204" extrusionOk="0">
                <a:moveTo>
                  <a:pt x="108" y="1"/>
                </a:moveTo>
                <a:cubicBezTo>
                  <a:pt x="48" y="1"/>
                  <a:pt x="0" y="48"/>
                  <a:pt x="0" y="96"/>
                </a:cubicBezTo>
                <a:cubicBezTo>
                  <a:pt x="0" y="155"/>
                  <a:pt x="48" y="203"/>
                  <a:pt x="108" y="203"/>
                </a:cubicBezTo>
                <a:lnTo>
                  <a:pt x="5370" y="203"/>
                </a:lnTo>
                <a:cubicBezTo>
                  <a:pt x="5430" y="203"/>
                  <a:pt x="5477" y="155"/>
                  <a:pt x="5477" y="96"/>
                </a:cubicBezTo>
                <a:cubicBezTo>
                  <a:pt x="5477" y="48"/>
                  <a:pt x="5430" y="1"/>
                  <a:pt x="5370" y="1"/>
                </a:cubicBezTo>
                <a:close/>
              </a:path>
            </a:pathLst>
          </a:custGeom>
          <a:solidFill>
            <a:srgbClr val="EF442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050"/>
          </a:p>
        </p:txBody>
      </p:sp>
      <p:sp>
        <p:nvSpPr>
          <p:cNvPr id="776" name="Google Shape;776;p41"/>
          <p:cNvSpPr/>
          <p:nvPr/>
        </p:nvSpPr>
        <p:spPr>
          <a:xfrm>
            <a:off x="824739" y="2415774"/>
            <a:ext cx="32060" cy="6319"/>
          </a:xfrm>
          <a:custGeom>
            <a:avLst/>
            <a:gdLst/>
            <a:ahLst/>
            <a:cxnLst/>
            <a:rect l="l" t="t" r="r" b="b"/>
            <a:pathLst>
              <a:path w="1096" h="216" extrusionOk="0">
                <a:moveTo>
                  <a:pt x="108" y="1"/>
                </a:moveTo>
                <a:cubicBezTo>
                  <a:pt x="48" y="1"/>
                  <a:pt x="0" y="48"/>
                  <a:pt x="0" y="108"/>
                </a:cubicBezTo>
                <a:cubicBezTo>
                  <a:pt x="0" y="168"/>
                  <a:pt x="48" y="215"/>
                  <a:pt x="108" y="215"/>
                </a:cubicBezTo>
                <a:lnTo>
                  <a:pt x="989" y="215"/>
                </a:lnTo>
                <a:cubicBezTo>
                  <a:pt x="1048" y="215"/>
                  <a:pt x="1096" y="168"/>
                  <a:pt x="1096" y="108"/>
                </a:cubicBezTo>
                <a:cubicBezTo>
                  <a:pt x="1096" y="48"/>
                  <a:pt x="1048" y="1"/>
                  <a:pt x="989" y="1"/>
                </a:cubicBezTo>
                <a:close/>
              </a:path>
            </a:pathLst>
          </a:custGeom>
          <a:solidFill>
            <a:srgbClr val="EF442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050"/>
          </a:p>
        </p:txBody>
      </p:sp>
      <p:sp>
        <p:nvSpPr>
          <p:cNvPr id="777" name="Google Shape;777;p41"/>
          <p:cNvSpPr/>
          <p:nvPr/>
        </p:nvSpPr>
        <p:spPr>
          <a:xfrm>
            <a:off x="824739" y="2478139"/>
            <a:ext cx="32060" cy="6290"/>
          </a:xfrm>
          <a:custGeom>
            <a:avLst/>
            <a:gdLst/>
            <a:ahLst/>
            <a:cxnLst/>
            <a:rect l="l" t="t" r="r" b="b"/>
            <a:pathLst>
              <a:path w="1096" h="215" extrusionOk="0">
                <a:moveTo>
                  <a:pt x="108" y="0"/>
                </a:moveTo>
                <a:cubicBezTo>
                  <a:pt x="48" y="0"/>
                  <a:pt x="0" y="48"/>
                  <a:pt x="0" y="107"/>
                </a:cubicBezTo>
                <a:cubicBezTo>
                  <a:pt x="0" y="167"/>
                  <a:pt x="48" y="214"/>
                  <a:pt x="108" y="214"/>
                </a:cubicBezTo>
                <a:lnTo>
                  <a:pt x="989" y="214"/>
                </a:lnTo>
                <a:cubicBezTo>
                  <a:pt x="1048" y="214"/>
                  <a:pt x="1096" y="167"/>
                  <a:pt x="1096" y="107"/>
                </a:cubicBezTo>
                <a:cubicBezTo>
                  <a:pt x="1096" y="48"/>
                  <a:pt x="1048" y="0"/>
                  <a:pt x="989" y="0"/>
                </a:cubicBezTo>
                <a:close/>
              </a:path>
            </a:pathLst>
          </a:custGeom>
          <a:solidFill>
            <a:srgbClr val="EF442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050"/>
          </a:p>
        </p:txBody>
      </p:sp>
      <p:sp>
        <p:nvSpPr>
          <p:cNvPr id="778" name="Google Shape;778;p41"/>
          <p:cNvSpPr/>
          <p:nvPr/>
        </p:nvSpPr>
        <p:spPr>
          <a:xfrm>
            <a:off x="8028013" y="1957082"/>
            <a:ext cx="335402" cy="335783"/>
          </a:xfrm>
          <a:custGeom>
            <a:avLst/>
            <a:gdLst/>
            <a:ahLst/>
            <a:cxnLst/>
            <a:rect l="l" t="t" r="r" b="b"/>
            <a:pathLst>
              <a:path w="11466" h="11479" extrusionOk="0">
                <a:moveTo>
                  <a:pt x="5727" y="370"/>
                </a:moveTo>
                <a:cubicBezTo>
                  <a:pt x="8692" y="370"/>
                  <a:pt x="11097" y="2775"/>
                  <a:pt x="11097" y="5739"/>
                </a:cubicBezTo>
                <a:cubicBezTo>
                  <a:pt x="11097" y="8704"/>
                  <a:pt x="8692" y="11109"/>
                  <a:pt x="5727" y="11109"/>
                </a:cubicBezTo>
                <a:cubicBezTo>
                  <a:pt x="2762" y="11109"/>
                  <a:pt x="357" y="8704"/>
                  <a:pt x="357" y="5739"/>
                </a:cubicBezTo>
                <a:cubicBezTo>
                  <a:pt x="357" y="2775"/>
                  <a:pt x="2762" y="370"/>
                  <a:pt x="5727" y="370"/>
                </a:cubicBezTo>
                <a:close/>
                <a:moveTo>
                  <a:pt x="5727" y="0"/>
                </a:moveTo>
                <a:cubicBezTo>
                  <a:pt x="2572" y="0"/>
                  <a:pt x="0" y="2584"/>
                  <a:pt x="0" y="5739"/>
                </a:cubicBezTo>
                <a:cubicBezTo>
                  <a:pt x="0" y="8906"/>
                  <a:pt x="2572" y="11478"/>
                  <a:pt x="5727" y="11478"/>
                </a:cubicBezTo>
                <a:cubicBezTo>
                  <a:pt x="8894" y="11478"/>
                  <a:pt x="11466" y="8906"/>
                  <a:pt x="11466" y="5739"/>
                </a:cubicBezTo>
                <a:cubicBezTo>
                  <a:pt x="11466" y="2572"/>
                  <a:pt x="8894" y="0"/>
                  <a:pt x="5727" y="0"/>
                </a:cubicBezTo>
                <a:close/>
              </a:path>
            </a:pathLst>
          </a:custGeom>
          <a:solidFill>
            <a:srgbClr val="EF442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050"/>
          </a:p>
        </p:txBody>
      </p:sp>
      <p:sp>
        <p:nvSpPr>
          <p:cNvPr id="779" name="Google Shape;779;p41"/>
          <p:cNvSpPr/>
          <p:nvPr/>
        </p:nvSpPr>
        <p:spPr>
          <a:xfrm>
            <a:off x="7307380" y="3422514"/>
            <a:ext cx="449660" cy="449660"/>
          </a:xfrm>
          <a:custGeom>
            <a:avLst/>
            <a:gdLst/>
            <a:ahLst/>
            <a:cxnLst/>
            <a:rect l="l" t="t" r="r" b="b"/>
            <a:pathLst>
              <a:path w="15372" h="15372" extrusionOk="0">
                <a:moveTo>
                  <a:pt x="7692" y="358"/>
                </a:moveTo>
                <a:cubicBezTo>
                  <a:pt x="11728" y="358"/>
                  <a:pt x="15014" y="3644"/>
                  <a:pt x="15014" y="7680"/>
                </a:cubicBezTo>
                <a:cubicBezTo>
                  <a:pt x="15014" y="11717"/>
                  <a:pt x="11728" y="15003"/>
                  <a:pt x="7692" y="15003"/>
                </a:cubicBezTo>
                <a:cubicBezTo>
                  <a:pt x="3656" y="15003"/>
                  <a:pt x="370" y="11717"/>
                  <a:pt x="370" y="7680"/>
                </a:cubicBezTo>
                <a:cubicBezTo>
                  <a:pt x="370" y="3644"/>
                  <a:pt x="3656" y="358"/>
                  <a:pt x="7692" y="358"/>
                </a:cubicBezTo>
                <a:close/>
                <a:moveTo>
                  <a:pt x="7692" y="1"/>
                </a:moveTo>
                <a:cubicBezTo>
                  <a:pt x="3453" y="1"/>
                  <a:pt x="0" y="3454"/>
                  <a:pt x="0" y="7680"/>
                </a:cubicBezTo>
                <a:cubicBezTo>
                  <a:pt x="0" y="11919"/>
                  <a:pt x="3453" y="15372"/>
                  <a:pt x="7692" y="15372"/>
                </a:cubicBezTo>
                <a:cubicBezTo>
                  <a:pt x="11931" y="15372"/>
                  <a:pt x="15371" y="11919"/>
                  <a:pt x="15371" y="7680"/>
                </a:cubicBezTo>
                <a:cubicBezTo>
                  <a:pt x="15371" y="3454"/>
                  <a:pt x="11919" y="1"/>
                  <a:pt x="7692" y="1"/>
                </a:cubicBezTo>
                <a:close/>
              </a:path>
            </a:pathLst>
          </a:custGeom>
          <a:solidFill>
            <a:srgbClr val="EF442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050"/>
          </a:p>
        </p:txBody>
      </p:sp>
      <p:sp>
        <p:nvSpPr>
          <p:cNvPr id="780" name="Google Shape;780;p41"/>
          <p:cNvSpPr/>
          <p:nvPr/>
        </p:nvSpPr>
        <p:spPr>
          <a:xfrm>
            <a:off x="7397595" y="3560439"/>
            <a:ext cx="269585" cy="173464"/>
          </a:xfrm>
          <a:custGeom>
            <a:avLst/>
            <a:gdLst/>
            <a:ahLst/>
            <a:cxnLst/>
            <a:rect l="l" t="t" r="r" b="b"/>
            <a:pathLst>
              <a:path w="9216" h="5930" extrusionOk="0">
                <a:moveTo>
                  <a:pt x="8454" y="370"/>
                </a:moveTo>
                <a:cubicBezTo>
                  <a:pt x="8668" y="370"/>
                  <a:pt x="8847" y="548"/>
                  <a:pt x="8847" y="763"/>
                </a:cubicBezTo>
                <a:lnTo>
                  <a:pt x="8847" y="5168"/>
                </a:lnTo>
                <a:cubicBezTo>
                  <a:pt x="8847" y="5394"/>
                  <a:pt x="8668" y="5573"/>
                  <a:pt x="8454" y="5573"/>
                </a:cubicBezTo>
                <a:lnTo>
                  <a:pt x="762" y="5573"/>
                </a:lnTo>
                <a:cubicBezTo>
                  <a:pt x="536" y="5573"/>
                  <a:pt x="357" y="5394"/>
                  <a:pt x="357" y="5168"/>
                </a:cubicBezTo>
                <a:lnTo>
                  <a:pt x="357" y="763"/>
                </a:lnTo>
                <a:cubicBezTo>
                  <a:pt x="357" y="548"/>
                  <a:pt x="536" y="370"/>
                  <a:pt x="762" y="370"/>
                </a:cubicBezTo>
                <a:close/>
                <a:moveTo>
                  <a:pt x="762" y="1"/>
                </a:moveTo>
                <a:cubicBezTo>
                  <a:pt x="334" y="1"/>
                  <a:pt x="0" y="346"/>
                  <a:pt x="0" y="763"/>
                </a:cubicBezTo>
                <a:lnTo>
                  <a:pt x="0" y="5168"/>
                </a:lnTo>
                <a:cubicBezTo>
                  <a:pt x="0" y="5597"/>
                  <a:pt x="334" y="5930"/>
                  <a:pt x="762" y="5930"/>
                </a:cubicBezTo>
                <a:lnTo>
                  <a:pt x="8454" y="5930"/>
                </a:lnTo>
                <a:cubicBezTo>
                  <a:pt x="8870" y="5930"/>
                  <a:pt x="9216" y="5597"/>
                  <a:pt x="9216" y="5168"/>
                </a:cubicBezTo>
                <a:lnTo>
                  <a:pt x="9216" y="763"/>
                </a:lnTo>
                <a:cubicBezTo>
                  <a:pt x="9216" y="346"/>
                  <a:pt x="8870" y="1"/>
                  <a:pt x="8454" y="1"/>
                </a:cubicBezTo>
                <a:close/>
              </a:path>
            </a:pathLst>
          </a:custGeom>
          <a:solidFill>
            <a:srgbClr val="EF442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050"/>
          </a:p>
        </p:txBody>
      </p:sp>
      <p:sp>
        <p:nvSpPr>
          <p:cNvPr id="781" name="Google Shape;781;p41"/>
          <p:cNvSpPr/>
          <p:nvPr/>
        </p:nvSpPr>
        <p:spPr>
          <a:xfrm>
            <a:off x="7525399" y="3583081"/>
            <a:ext cx="10823" cy="128533"/>
          </a:xfrm>
          <a:custGeom>
            <a:avLst/>
            <a:gdLst/>
            <a:ahLst/>
            <a:cxnLst/>
            <a:rect l="l" t="t" r="r" b="b"/>
            <a:pathLst>
              <a:path w="370" h="4394" extrusionOk="0">
                <a:moveTo>
                  <a:pt x="179" y="1"/>
                </a:moveTo>
                <a:cubicBezTo>
                  <a:pt x="84" y="1"/>
                  <a:pt x="1" y="84"/>
                  <a:pt x="1" y="179"/>
                </a:cubicBezTo>
                <a:lnTo>
                  <a:pt x="1" y="4215"/>
                </a:lnTo>
                <a:cubicBezTo>
                  <a:pt x="1" y="4311"/>
                  <a:pt x="84" y="4394"/>
                  <a:pt x="179" y="4394"/>
                </a:cubicBezTo>
                <a:cubicBezTo>
                  <a:pt x="287" y="4394"/>
                  <a:pt x="370" y="4311"/>
                  <a:pt x="358" y="4215"/>
                </a:cubicBezTo>
                <a:lnTo>
                  <a:pt x="358" y="179"/>
                </a:lnTo>
                <a:cubicBezTo>
                  <a:pt x="358" y="72"/>
                  <a:pt x="287" y="1"/>
                  <a:pt x="179" y="1"/>
                </a:cubicBezTo>
                <a:close/>
              </a:path>
            </a:pathLst>
          </a:custGeom>
          <a:solidFill>
            <a:srgbClr val="EF442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050"/>
          </a:p>
        </p:txBody>
      </p:sp>
      <p:sp>
        <p:nvSpPr>
          <p:cNvPr id="782" name="Google Shape;782;p41"/>
          <p:cNvSpPr/>
          <p:nvPr/>
        </p:nvSpPr>
        <p:spPr>
          <a:xfrm>
            <a:off x="7428221" y="3625585"/>
            <a:ext cx="42884" cy="43205"/>
          </a:xfrm>
          <a:custGeom>
            <a:avLst/>
            <a:gdLst/>
            <a:ahLst/>
            <a:cxnLst/>
            <a:rect l="l" t="t" r="r" b="b"/>
            <a:pathLst>
              <a:path w="1466" h="1477" extrusionOk="0">
                <a:moveTo>
                  <a:pt x="739" y="357"/>
                </a:moveTo>
                <a:cubicBezTo>
                  <a:pt x="942" y="357"/>
                  <a:pt x="1108" y="536"/>
                  <a:pt x="1108" y="738"/>
                </a:cubicBezTo>
                <a:cubicBezTo>
                  <a:pt x="1108" y="953"/>
                  <a:pt x="942" y="1119"/>
                  <a:pt x="739" y="1119"/>
                </a:cubicBezTo>
                <a:cubicBezTo>
                  <a:pt x="525" y="1119"/>
                  <a:pt x="370" y="953"/>
                  <a:pt x="370" y="738"/>
                </a:cubicBezTo>
                <a:cubicBezTo>
                  <a:pt x="370" y="536"/>
                  <a:pt x="525" y="357"/>
                  <a:pt x="739" y="357"/>
                </a:cubicBezTo>
                <a:close/>
                <a:moveTo>
                  <a:pt x="739" y="0"/>
                </a:moveTo>
                <a:cubicBezTo>
                  <a:pt x="334" y="0"/>
                  <a:pt x="1" y="334"/>
                  <a:pt x="1" y="738"/>
                </a:cubicBezTo>
                <a:cubicBezTo>
                  <a:pt x="1" y="1155"/>
                  <a:pt x="334" y="1477"/>
                  <a:pt x="739" y="1477"/>
                </a:cubicBezTo>
                <a:cubicBezTo>
                  <a:pt x="1132" y="1477"/>
                  <a:pt x="1465" y="1155"/>
                  <a:pt x="1465" y="738"/>
                </a:cubicBezTo>
                <a:cubicBezTo>
                  <a:pt x="1465" y="334"/>
                  <a:pt x="1132" y="0"/>
                  <a:pt x="739" y="0"/>
                </a:cubicBezTo>
                <a:close/>
              </a:path>
            </a:pathLst>
          </a:custGeom>
          <a:solidFill>
            <a:srgbClr val="EF442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050"/>
          </a:p>
        </p:txBody>
      </p:sp>
      <p:sp>
        <p:nvSpPr>
          <p:cNvPr id="783" name="Google Shape;783;p41"/>
          <p:cNvSpPr/>
          <p:nvPr/>
        </p:nvSpPr>
        <p:spPr>
          <a:xfrm>
            <a:off x="7592620" y="3625585"/>
            <a:ext cx="42533" cy="43205"/>
          </a:xfrm>
          <a:custGeom>
            <a:avLst/>
            <a:gdLst/>
            <a:ahLst/>
            <a:cxnLst/>
            <a:rect l="l" t="t" r="r" b="b"/>
            <a:pathLst>
              <a:path w="1454" h="1477" extrusionOk="0">
                <a:moveTo>
                  <a:pt x="727" y="357"/>
                </a:moveTo>
                <a:cubicBezTo>
                  <a:pt x="929" y="357"/>
                  <a:pt x="1096" y="536"/>
                  <a:pt x="1096" y="738"/>
                </a:cubicBezTo>
                <a:cubicBezTo>
                  <a:pt x="1096" y="953"/>
                  <a:pt x="929" y="1119"/>
                  <a:pt x="727" y="1119"/>
                </a:cubicBezTo>
                <a:cubicBezTo>
                  <a:pt x="525" y="1119"/>
                  <a:pt x="358" y="953"/>
                  <a:pt x="358" y="738"/>
                </a:cubicBezTo>
                <a:cubicBezTo>
                  <a:pt x="358" y="536"/>
                  <a:pt x="525" y="357"/>
                  <a:pt x="727" y="357"/>
                </a:cubicBezTo>
                <a:close/>
                <a:moveTo>
                  <a:pt x="727" y="0"/>
                </a:moveTo>
                <a:cubicBezTo>
                  <a:pt x="322" y="0"/>
                  <a:pt x="1" y="334"/>
                  <a:pt x="1" y="738"/>
                </a:cubicBezTo>
                <a:cubicBezTo>
                  <a:pt x="1" y="1155"/>
                  <a:pt x="322" y="1477"/>
                  <a:pt x="727" y="1477"/>
                </a:cubicBezTo>
                <a:cubicBezTo>
                  <a:pt x="1132" y="1477"/>
                  <a:pt x="1453" y="1155"/>
                  <a:pt x="1453" y="738"/>
                </a:cubicBezTo>
                <a:cubicBezTo>
                  <a:pt x="1453" y="334"/>
                  <a:pt x="1132" y="0"/>
                  <a:pt x="727" y="0"/>
                </a:cubicBezTo>
                <a:close/>
              </a:path>
            </a:pathLst>
          </a:custGeom>
          <a:solidFill>
            <a:srgbClr val="EF442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050"/>
          </a:p>
        </p:txBody>
      </p:sp>
      <p:sp>
        <p:nvSpPr>
          <p:cNvPr id="784" name="Google Shape;784;p41"/>
          <p:cNvSpPr/>
          <p:nvPr/>
        </p:nvSpPr>
        <p:spPr>
          <a:xfrm>
            <a:off x="7499978" y="3611632"/>
            <a:ext cx="61341" cy="79799"/>
          </a:xfrm>
          <a:custGeom>
            <a:avLst/>
            <a:gdLst/>
            <a:ahLst/>
            <a:cxnLst/>
            <a:rect l="l" t="t" r="r" b="b"/>
            <a:pathLst>
              <a:path w="2097" h="2728" extrusionOk="0">
                <a:moveTo>
                  <a:pt x="1048" y="1"/>
                </a:moveTo>
                <a:cubicBezTo>
                  <a:pt x="846" y="1"/>
                  <a:pt x="667" y="37"/>
                  <a:pt x="513" y="96"/>
                </a:cubicBezTo>
                <a:cubicBezTo>
                  <a:pt x="370" y="156"/>
                  <a:pt x="251" y="239"/>
                  <a:pt x="179" y="346"/>
                </a:cubicBezTo>
                <a:cubicBezTo>
                  <a:pt x="96" y="465"/>
                  <a:pt x="60" y="596"/>
                  <a:pt x="60" y="739"/>
                </a:cubicBezTo>
                <a:cubicBezTo>
                  <a:pt x="60" y="894"/>
                  <a:pt x="96" y="1013"/>
                  <a:pt x="167" y="1120"/>
                </a:cubicBezTo>
                <a:cubicBezTo>
                  <a:pt x="239" y="1215"/>
                  <a:pt x="346" y="1299"/>
                  <a:pt x="465" y="1358"/>
                </a:cubicBezTo>
                <a:cubicBezTo>
                  <a:pt x="596" y="1418"/>
                  <a:pt x="751" y="1465"/>
                  <a:pt x="941" y="1513"/>
                </a:cubicBezTo>
                <a:cubicBezTo>
                  <a:pt x="1084" y="1549"/>
                  <a:pt x="1203" y="1584"/>
                  <a:pt x="1286" y="1608"/>
                </a:cubicBezTo>
                <a:cubicBezTo>
                  <a:pt x="1370" y="1632"/>
                  <a:pt x="1441" y="1680"/>
                  <a:pt x="1489" y="1727"/>
                </a:cubicBezTo>
                <a:cubicBezTo>
                  <a:pt x="1548" y="1787"/>
                  <a:pt x="1572" y="1858"/>
                  <a:pt x="1572" y="1942"/>
                </a:cubicBezTo>
                <a:cubicBezTo>
                  <a:pt x="1572" y="2061"/>
                  <a:pt x="1525" y="2144"/>
                  <a:pt x="1417" y="2215"/>
                </a:cubicBezTo>
                <a:cubicBezTo>
                  <a:pt x="1322" y="2299"/>
                  <a:pt x="1191" y="2335"/>
                  <a:pt x="1036" y="2335"/>
                </a:cubicBezTo>
                <a:cubicBezTo>
                  <a:pt x="917" y="2335"/>
                  <a:pt x="834" y="2311"/>
                  <a:pt x="763" y="2275"/>
                </a:cubicBezTo>
                <a:cubicBezTo>
                  <a:pt x="691" y="2239"/>
                  <a:pt x="632" y="2192"/>
                  <a:pt x="596" y="2132"/>
                </a:cubicBezTo>
                <a:cubicBezTo>
                  <a:pt x="560" y="2084"/>
                  <a:pt x="524" y="2013"/>
                  <a:pt x="489" y="1930"/>
                </a:cubicBezTo>
                <a:cubicBezTo>
                  <a:pt x="453" y="1858"/>
                  <a:pt x="429" y="1799"/>
                  <a:pt x="382" y="1763"/>
                </a:cubicBezTo>
                <a:cubicBezTo>
                  <a:pt x="346" y="1727"/>
                  <a:pt x="298" y="1715"/>
                  <a:pt x="239" y="1715"/>
                </a:cubicBezTo>
                <a:cubicBezTo>
                  <a:pt x="179" y="1715"/>
                  <a:pt x="120" y="1739"/>
                  <a:pt x="72" y="1787"/>
                </a:cubicBezTo>
                <a:cubicBezTo>
                  <a:pt x="24" y="1823"/>
                  <a:pt x="1" y="1882"/>
                  <a:pt x="1" y="1954"/>
                </a:cubicBezTo>
                <a:cubicBezTo>
                  <a:pt x="1" y="2061"/>
                  <a:pt x="48" y="2180"/>
                  <a:pt x="120" y="2287"/>
                </a:cubicBezTo>
                <a:cubicBezTo>
                  <a:pt x="191" y="2406"/>
                  <a:pt x="286" y="2501"/>
                  <a:pt x="405" y="2573"/>
                </a:cubicBezTo>
                <a:cubicBezTo>
                  <a:pt x="584" y="2668"/>
                  <a:pt x="786" y="2727"/>
                  <a:pt x="1048" y="2727"/>
                </a:cubicBezTo>
                <a:cubicBezTo>
                  <a:pt x="1275" y="2727"/>
                  <a:pt x="1453" y="2692"/>
                  <a:pt x="1620" y="2620"/>
                </a:cubicBezTo>
                <a:cubicBezTo>
                  <a:pt x="1775" y="2549"/>
                  <a:pt x="1894" y="2442"/>
                  <a:pt x="1977" y="2323"/>
                </a:cubicBezTo>
                <a:cubicBezTo>
                  <a:pt x="2060" y="2192"/>
                  <a:pt x="2096" y="2049"/>
                  <a:pt x="2096" y="1894"/>
                </a:cubicBezTo>
                <a:cubicBezTo>
                  <a:pt x="2096" y="1751"/>
                  <a:pt x="2072" y="1644"/>
                  <a:pt x="2025" y="1549"/>
                </a:cubicBezTo>
                <a:cubicBezTo>
                  <a:pt x="1977" y="1453"/>
                  <a:pt x="1918" y="1382"/>
                  <a:pt x="1834" y="1322"/>
                </a:cubicBezTo>
                <a:cubicBezTo>
                  <a:pt x="1751" y="1263"/>
                  <a:pt x="1644" y="1215"/>
                  <a:pt x="1525" y="1168"/>
                </a:cubicBezTo>
                <a:cubicBezTo>
                  <a:pt x="1406" y="1132"/>
                  <a:pt x="1263" y="1084"/>
                  <a:pt x="1120" y="1061"/>
                </a:cubicBezTo>
                <a:cubicBezTo>
                  <a:pt x="1001" y="1025"/>
                  <a:pt x="917" y="1001"/>
                  <a:pt x="870" y="989"/>
                </a:cubicBezTo>
                <a:cubicBezTo>
                  <a:pt x="810" y="977"/>
                  <a:pt x="763" y="953"/>
                  <a:pt x="715" y="918"/>
                </a:cubicBezTo>
                <a:cubicBezTo>
                  <a:pt x="655" y="894"/>
                  <a:pt x="620" y="858"/>
                  <a:pt x="596" y="822"/>
                </a:cubicBezTo>
                <a:cubicBezTo>
                  <a:pt x="560" y="787"/>
                  <a:pt x="548" y="739"/>
                  <a:pt x="548" y="691"/>
                </a:cubicBezTo>
                <a:cubicBezTo>
                  <a:pt x="548" y="596"/>
                  <a:pt x="596" y="525"/>
                  <a:pt x="679" y="465"/>
                </a:cubicBezTo>
                <a:cubicBezTo>
                  <a:pt x="763" y="406"/>
                  <a:pt x="870" y="382"/>
                  <a:pt x="1013" y="382"/>
                </a:cubicBezTo>
                <a:cubicBezTo>
                  <a:pt x="1156" y="382"/>
                  <a:pt x="1263" y="406"/>
                  <a:pt x="1334" y="465"/>
                </a:cubicBezTo>
                <a:cubicBezTo>
                  <a:pt x="1394" y="513"/>
                  <a:pt x="1453" y="596"/>
                  <a:pt x="1501" y="691"/>
                </a:cubicBezTo>
                <a:cubicBezTo>
                  <a:pt x="1537" y="763"/>
                  <a:pt x="1572" y="811"/>
                  <a:pt x="1608" y="846"/>
                </a:cubicBezTo>
                <a:cubicBezTo>
                  <a:pt x="1644" y="870"/>
                  <a:pt x="1679" y="894"/>
                  <a:pt x="1751" y="894"/>
                </a:cubicBezTo>
                <a:cubicBezTo>
                  <a:pt x="1810" y="894"/>
                  <a:pt x="1870" y="870"/>
                  <a:pt x="1918" y="811"/>
                </a:cubicBezTo>
                <a:cubicBezTo>
                  <a:pt x="1953" y="763"/>
                  <a:pt x="1977" y="703"/>
                  <a:pt x="1977" y="644"/>
                </a:cubicBezTo>
                <a:cubicBezTo>
                  <a:pt x="1977" y="572"/>
                  <a:pt x="1965" y="501"/>
                  <a:pt x="1929" y="430"/>
                </a:cubicBezTo>
                <a:cubicBezTo>
                  <a:pt x="1894" y="358"/>
                  <a:pt x="1834" y="287"/>
                  <a:pt x="1763" y="215"/>
                </a:cubicBezTo>
                <a:cubicBezTo>
                  <a:pt x="1679" y="156"/>
                  <a:pt x="1584" y="96"/>
                  <a:pt x="1465" y="60"/>
                </a:cubicBezTo>
                <a:cubicBezTo>
                  <a:pt x="1346" y="25"/>
                  <a:pt x="1203" y="1"/>
                  <a:pt x="1048" y="1"/>
                </a:cubicBezTo>
                <a:close/>
              </a:path>
            </a:pathLst>
          </a:custGeom>
          <a:solidFill>
            <a:srgbClr val="EF442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050"/>
          </a:p>
        </p:txBody>
      </p:sp>
      <p:sp>
        <p:nvSpPr>
          <p:cNvPr id="785" name="Google Shape;785;p41"/>
          <p:cNvSpPr/>
          <p:nvPr/>
        </p:nvSpPr>
        <p:spPr>
          <a:xfrm>
            <a:off x="1899558" y="1045467"/>
            <a:ext cx="378958" cy="378607"/>
          </a:xfrm>
          <a:custGeom>
            <a:avLst/>
            <a:gdLst/>
            <a:ahLst/>
            <a:cxnLst/>
            <a:rect l="l" t="t" r="r" b="b"/>
            <a:pathLst>
              <a:path w="12955" h="12943" extrusionOk="0">
                <a:moveTo>
                  <a:pt x="6477" y="358"/>
                </a:moveTo>
                <a:cubicBezTo>
                  <a:pt x="9847" y="358"/>
                  <a:pt x="12597" y="3096"/>
                  <a:pt x="12597" y="6466"/>
                </a:cubicBezTo>
                <a:cubicBezTo>
                  <a:pt x="12597" y="9835"/>
                  <a:pt x="9847" y="12586"/>
                  <a:pt x="6477" y="12586"/>
                </a:cubicBezTo>
                <a:cubicBezTo>
                  <a:pt x="3108" y="12586"/>
                  <a:pt x="369" y="9835"/>
                  <a:pt x="369" y="6466"/>
                </a:cubicBezTo>
                <a:cubicBezTo>
                  <a:pt x="369" y="3096"/>
                  <a:pt x="3108" y="358"/>
                  <a:pt x="6477" y="358"/>
                </a:cubicBezTo>
                <a:close/>
                <a:moveTo>
                  <a:pt x="6477" y="1"/>
                </a:moveTo>
                <a:cubicBezTo>
                  <a:pt x="2905" y="1"/>
                  <a:pt x="0" y="2894"/>
                  <a:pt x="0" y="6466"/>
                </a:cubicBezTo>
                <a:cubicBezTo>
                  <a:pt x="0" y="10038"/>
                  <a:pt x="2905" y="12943"/>
                  <a:pt x="6477" y="12943"/>
                </a:cubicBezTo>
                <a:cubicBezTo>
                  <a:pt x="10049" y="12943"/>
                  <a:pt x="12954" y="10038"/>
                  <a:pt x="12954" y="6466"/>
                </a:cubicBezTo>
                <a:cubicBezTo>
                  <a:pt x="12954" y="2894"/>
                  <a:pt x="10049" y="1"/>
                  <a:pt x="6477" y="1"/>
                </a:cubicBezTo>
                <a:close/>
              </a:path>
            </a:pathLst>
          </a:custGeom>
          <a:solidFill>
            <a:srgbClr val="EF442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050"/>
          </a:p>
        </p:txBody>
      </p:sp>
      <p:sp>
        <p:nvSpPr>
          <p:cNvPr id="786" name="Google Shape;786;p41"/>
          <p:cNvSpPr/>
          <p:nvPr/>
        </p:nvSpPr>
        <p:spPr>
          <a:xfrm>
            <a:off x="2036780" y="1140859"/>
            <a:ext cx="142457" cy="186071"/>
          </a:xfrm>
          <a:custGeom>
            <a:avLst/>
            <a:gdLst/>
            <a:ahLst/>
            <a:cxnLst/>
            <a:rect l="l" t="t" r="r" b="b"/>
            <a:pathLst>
              <a:path w="4870" h="6361" extrusionOk="0">
                <a:moveTo>
                  <a:pt x="762" y="359"/>
                </a:moveTo>
                <a:cubicBezTo>
                  <a:pt x="846" y="359"/>
                  <a:pt x="917" y="383"/>
                  <a:pt x="988" y="431"/>
                </a:cubicBezTo>
                <a:lnTo>
                  <a:pt x="4334" y="2788"/>
                </a:lnTo>
                <a:cubicBezTo>
                  <a:pt x="4441" y="2860"/>
                  <a:pt x="4501" y="2979"/>
                  <a:pt x="4501" y="3110"/>
                </a:cubicBezTo>
                <a:cubicBezTo>
                  <a:pt x="4513" y="3241"/>
                  <a:pt x="4453" y="3360"/>
                  <a:pt x="4346" y="3431"/>
                </a:cubicBezTo>
                <a:lnTo>
                  <a:pt x="1000" y="5920"/>
                </a:lnTo>
                <a:cubicBezTo>
                  <a:pt x="925" y="5974"/>
                  <a:pt x="843" y="6001"/>
                  <a:pt x="761" y="6001"/>
                </a:cubicBezTo>
                <a:cubicBezTo>
                  <a:pt x="700" y="6001"/>
                  <a:pt x="640" y="5986"/>
                  <a:pt x="584" y="5955"/>
                </a:cubicBezTo>
                <a:cubicBezTo>
                  <a:pt x="441" y="5884"/>
                  <a:pt x="357" y="5753"/>
                  <a:pt x="357" y="5598"/>
                </a:cubicBezTo>
                <a:lnTo>
                  <a:pt x="357" y="764"/>
                </a:lnTo>
                <a:cubicBezTo>
                  <a:pt x="357" y="609"/>
                  <a:pt x="441" y="478"/>
                  <a:pt x="572" y="407"/>
                </a:cubicBezTo>
                <a:cubicBezTo>
                  <a:pt x="631" y="371"/>
                  <a:pt x="703" y="359"/>
                  <a:pt x="762" y="359"/>
                </a:cubicBezTo>
                <a:close/>
                <a:moveTo>
                  <a:pt x="762" y="0"/>
                </a:moveTo>
                <a:cubicBezTo>
                  <a:pt x="641" y="0"/>
                  <a:pt x="520" y="28"/>
                  <a:pt x="405" y="85"/>
                </a:cubicBezTo>
                <a:cubicBezTo>
                  <a:pt x="155" y="216"/>
                  <a:pt x="0" y="478"/>
                  <a:pt x="0" y="764"/>
                </a:cubicBezTo>
                <a:lnTo>
                  <a:pt x="0" y="5598"/>
                </a:lnTo>
                <a:cubicBezTo>
                  <a:pt x="0" y="5884"/>
                  <a:pt x="155" y="6146"/>
                  <a:pt x="417" y="6277"/>
                </a:cubicBezTo>
                <a:cubicBezTo>
                  <a:pt x="524" y="6336"/>
                  <a:pt x="643" y="6360"/>
                  <a:pt x="762" y="6360"/>
                </a:cubicBezTo>
                <a:cubicBezTo>
                  <a:pt x="917" y="6360"/>
                  <a:pt x="1084" y="6312"/>
                  <a:pt x="1215" y="6205"/>
                </a:cubicBezTo>
                <a:lnTo>
                  <a:pt x="4560" y="3729"/>
                </a:lnTo>
                <a:cubicBezTo>
                  <a:pt x="4763" y="3574"/>
                  <a:pt x="4870" y="3348"/>
                  <a:pt x="4870" y="3098"/>
                </a:cubicBezTo>
                <a:cubicBezTo>
                  <a:pt x="4870" y="2860"/>
                  <a:pt x="4751" y="2633"/>
                  <a:pt x="4548" y="2491"/>
                </a:cubicBezTo>
                <a:lnTo>
                  <a:pt x="1203" y="133"/>
                </a:lnTo>
                <a:cubicBezTo>
                  <a:pt x="1069" y="46"/>
                  <a:pt x="916" y="0"/>
                  <a:pt x="762" y="0"/>
                </a:cubicBezTo>
                <a:close/>
              </a:path>
            </a:pathLst>
          </a:custGeom>
          <a:solidFill>
            <a:srgbClr val="EF442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050"/>
          </a:p>
        </p:txBody>
      </p:sp>
      <p:sp>
        <p:nvSpPr>
          <p:cNvPr id="787" name="Google Shape;787;p41"/>
          <p:cNvSpPr/>
          <p:nvPr/>
        </p:nvSpPr>
        <p:spPr>
          <a:xfrm>
            <a:off x="8153739" y="2041008"/>
            <a:ext cx="83602" cy="83631"/>
          </a:xfrm>
          <a:custGeom>
            <a:avLst/>
            <a:gdLst/>
            <a:ahLst/>
            <a:cxnLst/>
            <a:rect l="l" t="t" r="r" b="b"/>
            <a:pathLst>
              <a:path w="2858" h="2859" fill="none" extrusionOk="0">
                <a:moveTo>
                  <a:pt x="2858" y="1430"/>
                </a:moveTo>
                <a:cubicBezTo>
                  <a:pt x="2858" y="2227"/>
                  <a:pt x="2227" y="2858"/>
                  <a:pt x="1429" y="2858"/>
                </a:cubicBezTo>
                <a:cubicBezTo>
                  <a:pt x="643" y="2858"/>
                  <a:pt x="0" y="2227"/>
                  <a:pt x="0" y="1430"/>
                </a:cubicBezTo>
                <a:cubicBezTo>
                  <a:pt x="0" y="644"/>
                  <a:pt x="643" y="1"/>
                  <a:pt x="1429" y="1"/>
                </a:cubicBezTo>
                <a:cubicBezTo>
                  <a:pt x="2227" y="1"/>
                  <a:pt x="2858" y="644"/>
                  <a:pt x="2858" y="1430"/>
                </a:cubicBezTo>
                <a:close/>
              </a:path>
            </a:pathLst>
          </a:custGeom>
          <a:noFill/>
          <a:ln w="7450" cap="flat" cmpd="sng">
            <a:solidFill>
              <a:srgbClr val="EF4423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050"/>
          </a:p>
        </p:txBody>
      </p:sp>
      <p:sp>
        <p:nvSpPr>
          <p:cNvPr id="788" name="Google Shape;788;p41"/>
          <p:cNvSpPr/>
          <p:nvPr/>
        </p:nvSpPr>
        <p:spPr>
          <a:xfrm>
            <a:off x="8127617" y="2125664"/>
            <a:ext cx="135846" cy="92992"/>
          </a:xfrm>
          <a:custGeom>
            <a:avLst/>
            <a:gdLst/>
            <a:ahLst/>
            <a:cxnLst/>
            <a:rect l="l" t="t" r="r" b="b"/>
            <a:pathLst>
              <a:path w="4644" h="3179" fill="none" extrusionOk="0">
                <a:moveTo>
                  <a:pt x="4239" y="155"/>
                </a:moveTo>
                <a:lnTo>
                  <a:pt x="3798" y="0"/>
                </a:lnTo>
                <a:cubicBezTo>
                  <a:pt x="3465" y="441"/>
                  <a:pt x="2929" y="714"/>
                  <a:pt x="2322" y="714"/>
                </a:cubicBezTo>
                <a:cubicBezTo>
                  <a:pt x="1727" y="714"/>
                  <a:pt x="1179" y="441"/>
                  <a:pt x="846" y="0"/>
                </a:cubicBezTo>
                <a:lnTo>
                  <a:pt x="405" y="155"/>
                </a:lnTo>
                <a:cubicBezTo>
                  <a:pt x="155" y="250"/>
                  <a:pt x="0" y="488"/>
                  <a:pt x="0" y="750"/>
                </a:cubicBezTo>
                <a:lnTo>
                  <a:pt x="0" y="2441"/>
                </a:lnTo>
                <a:lnTo>
                  <a:pt x="2322" y="3179"/>
                </a:lnTo>
                <a:lnTo>
                  <a:pt x="4644" y="2441"/>
                </a:lnTo>
                <a:lnTo>
                  <a:pt x="4644" y="750"/>
                </a:lnTo>
                <a:cubicBezTo>
                  <a:pt x="4644" y="488"/>
                  <a:pt x="4489" y="250"/>
                  <a:pt x="4239" y="155"/>
                </a:cubicBezTo>
                <a:close/>
              </a:path>
            </a:pathLst>
          </a:custGeom>
          <a:noFill/>
          <a:ln w="7450" cap="flat" cmpd="sng">
            <a:solidFill>
              <a:srgbClr val="EF4423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050"/>
          </a:p>
        </p:txBody>
      </p:sp>
      <p:sp>
        <p:nvSpPr>
          <p:cNvPr id="789" name="Google Shape;789;p41"/>
          <p:cNvSpPr/>
          <p:nvPr/>
        </p:nvSpPr>
        <p:spPr>
          <a:xfrm>
            <a:off x="2453335" y="3612684"/>
            <a:ext cx="53999" cy="54029"/>
          </a:xfrm>
          <a:custGeom>
            <a:avLst/>
            <a:gdLst/>
            <a:ahLst/>
            <a:cxnLst/>
            <a:rect l="l" t="t" r="r" b="b"/>
            <a:pathLst>
              <a:path w="1846" h="1847" extrusionOk="0">
                <a:moveTo>
                  <a:pt x="917" y="1"/>
                </a:moveTo>
                <a:cubicBezTo>
                  <a:pt x="405" y="1"/>
                  <a:pt x="0" y="417"/>
                  <a:pt x="0" y="917"/>
                </a:cubicBezTo>
                <a:cubicBezTo>
                  <a:pt x="0" y="1429"/>
                  <a:pt x="405" y="1846"/>
                  <a:pt x="917" y="1846"/>
                </a:cubicBezTo>
                <a:cubicBezTo>
                  <a:pt x="1429" y="1846"/>
                  <a:pt x="1846" y="1429"/>
                  <a:pt x="1846" y="917"/>
                </a:cubicBezTo>
                <a:cubicBezTo>
                  <a:pt x="1846" y="417"/>
                  <a:pt x="1429" y="1"/>
                  <a:pt x="917" y="1"/>
                </a:cubicBezTo>
                <a:close/>
              </a:path>
            </a:pathLst>
          </a:custGeom>
          <a:solidFill>
            <a:srgbClr val="EF442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050"/>
          </a:p>
        </p:txBody>
      </p:sp>
      <p:sp>
        <p:nvSpPr>
          <p:cNvPr id="790" name="Google Shape;790;p41"/>
          <p:cNvSpPr/>
          <p:nvPr/>
        </p:nvSpPr>
        <p:spPr>
          <a:xfrm>
            <a:off x="2595764" y="3509950"/>
            <a:ext cx="37647" cy="37647"/>
          </a:xfrm>
          <a:custGeom>
            <a:avLst/>
            <a:gdLst/>
            <a:ahLst/>
            <a:cxnLst/>
            <a:rect l="l" t="t" r="r" b="b"/>
            <a:pathLst>
              <a:path w="1287" h="1287" extrusionOk="0">
                <a:moveTo>
                  <a:pt x="644" y="0"/>
                </a:moveTo>
                <a:cubicBezTo>
                  <a:pt x="286" y="0"/>
                  <a:pt x="1" y="286"/>
                  <a:pt x="1" y="643"/>
                </a:cubicBezTo>
                <a:cubicBezTo>
                  <a:pt x="1" y="1000"/>
                  <a:pt x="286" y="1286"/>
                  <a:pt x="644" y="1286"/>
                </a:cubicBezTo>
                <a:cubicBezTo>
                  <a:pt x="1001" y="1286"/>
                  <a:pt x="1287" y="1000"/>
                  <a:pt x="1287" y="643"/>
                </a:cubicBezTo>
                <a:cubicBezTo>
                  <a:pt x="1287" y="286"/>
                  <a:pt x="1001" y="0"/>
                  <a:pt x="644" y="0"/>
                </a:cubicBezTo>
                <a:close/>
              </a:path>
            </a:pathLst>
          </a:custGeom>
          <a:solidFill>
            <a:srgbClr val="EF442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050"/>
          </a:p>
        </p:txBody>
      </p:sp>
      <p:sp>
        <p:nvSpPr>
          <p:cNvPr id="791" name="Google Shape;791;p41"/>
          <p:cNvSpPr/>
          <p:nvPr/>
        </p:nvSpPr>
        <p:spPr>
          <a:xfrm>
            <a:off x="2652192" y="3654486"/>
            <a:ext cx="27877" cy="27526"/>
          </a:xfrm>
          <a:custGeom>
            <a:avLst/>
            <a:gdLst/>
            <a:ahLst/>
            <a:cxnLst/>
            <a:rect l="l" t="t" r="r" b="b"/>
            <a:pathLst>
              <a:path w="953" h="941" extrusionOk="0">
                <a:moveTo>
                  <a:pt x="477" y="0"/>
                </a:moveTo>
                <a:cubicBezTo>
                  <a:pt x="215" y="0"/>
                  <a:pt x="1" y="215"/>
                  <a:pt x="1" y="477"/>
                </a:cubicBezTo>
                <a:cubicBezTo>
                  <a:pt x="1" y="739"/>
                  <a:pt x="215" y="941"/>
                  <a:pt x="477" y="941"/>
                </a:cubicBezTo>
                <a:cubicBezTo>
                  <a:pt x="739" y="941"/>
                  <a:pt x="953" y="739"/>
                  <a:pt x="953" y="477"/>
                </a:cubicBezTo>
                <a:cubicBezTo>
                  <a:pt x="953" y="215"/>
                  <a:pt x="739" y="0"/>
                  <a:pt x="477" y="0"/>
                </a:cubicBezTo>
                <a:close/>
              </a:path>
            </a:pathLst>
          </a:custGeom>
          <a:solidFill>
            <a:srgbClr val="EF442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050"/>
          </a:p>
        </p:txBody>
      </p:sp>
      <p:sp>
        <p:nvSpPr>
          <p:cNvPr id="792" name="Google Shape;792;p41"/>
          <p:cNvSpPr/>
          <p:nvPr/>
        </p:nvSpPr>
        <p:spPr>
          <a:xfrm>
            <a:off x="2474220" y="3523406"/>
            <a:ext cx="197860" cy="150267"/>
          </a:xfrm>
          <a:custGeom>
            <a:avLst/>
            <a:gdLst/>
            <a:ahLst/>
            <a:cxnLst/>
            <a:rect l="l" t="t" r="r" b="b"/>
            <a:pathLst>
              <a:path w="6764" h="5137" extrusionOk="0">
                <a:moveTo>
                  <a:pt x="4802" y="0"/>
                </a:moveTo>
                <a:cubicBezTo>
                  <a:pt x="4758" y="0"/>
                  <a:pt x="4715" y="14"/>
                  <a:pt x="4680" y="40"/>
                </a:cubicBezTo>
                <a:lnTo>
                  <a:pt x="96" y="3838"/>
                </a:lnTo>
                <a:cubicBezTo>
                  <a:pt x="12" y="3898"/>
                  <a:pt x="0" y="4017"/>
                  <a:pt x="72" y="4088"/>
                </a:cubicBezTo>
                <a:cubicBezTo>
                  <a:pt x="105" y="4135"/>
                  <a:pt x="157" y="4159"/>
                  <a:pt x="208" y="4159"/>
                </a:cubicBezTo>
                <a:cubicBezTo>
                  <a:pt x="249" y="4159"/>
                  <a:pt x="290" y="4144"/>
                  <a:pt x="322" y="4112"/>
                </a:cubicBezTo>
                <a:lnTo>
                  <a:pt x="4715" y="481"/>
                </a:lnTo>
                <a:lnTo>
                  <a:pt x="6394" y="5017"/>
                </a:lnTo>
                <a:cubicBezTo>
                  <a:pt x="6418" y="5089"/>
                  <a:pt x="6489" y="5136"/>
                  <a:pt x="6561" y="5136"/>
                </a:cubicBezTo>
                <a:cubicBezTo>
                  <a:pt x="6585" y="5136"/>
                  <a:pt x="6596" y="5136"/>
                  <a:pt x="6620" y="5124"/>
                </a:cubicBezTo>
                <a:cubicBezTo>
                  <a:pt x="6716" y="5089"/>
                  <a:pt x="6763" y="4981"/>
                  <a:pt x="6727" y="4898"/>
                </a:cubicBezTo>
                <a:lnTo>
                  <a:pt x="4965" y="124"/>
                </a:lnTo>
                <a:cubicBezTo>
                  <a:pt x="4953" y="64"/>
                  <a:pt x="4906" y="28"/>
                  <a:pt x="4846" y="5"/>
                </a:cubicBezTo>
                <a:cubicBezTo>
                  <a:pt x="4831" y="2"/>
                  <a:pt x="4816" y="0"/>
                  <a:pt x="4802" y="0"/>
                </a:cubicBezTo>
                <a:close/>
              </a:path>
            </a:pathLst>
          </a:custGeom>
          <a:solidFill>
            <a:srgbClr val="EF442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050"/>
          </a:p>
        </p:txBody>
      </p:sp>
      <p:sp>
        <p:nvSpPr>
          <p:cNvPr id="793" name="Google Shape;793;p41"/>
          <p:cNvSpPr/>
          <p:nvPr/>
        </p:nvSpPr>
        <p:spPr>
          <a:xfrm>
            <a:off x="2700604" y="3078068"/>
            <a:ext cx="47037" cy="47037"/>
          </a:xfrm>
          <a:custGeom>
            <a:avLst/>
            <a:gdLst/>
            <a:ahLst/>
            <a:cxnLst/>
            <a:rect l="l" t="t" r="r" b="b"/>
            <a:pathLst>
              <a:path w="1608" h="1608" extrusionOk="0">
                <a:moveTo>
                  <a:pt x="810" y="370"/>
                </a:moveTo>
                <a:cubicBezTo>
                  <a:pt x="1048" y="370"/>
                  <a:pt x="1239" y="572"/>
                  <a:pt x="1251" y="810"/>
                </a:cubicBezTo>
                <a:cubicBezTo>
                  <a:pt x="1251" y="1048"/>
                  <a:pt x="1048" y="1251"/>
                  <a:pt x="810" y="1251"/>
                </a:cubicBezTo>
                <a:cubicBezTo>
                  <a:pt x="560" y="1251"/>
                  <a:pt x="370" y="1048"/>
                  <a:pt x="370" y="810"/>
                </a:cubicBezTo>
                <a:cubicBezTo>
                  <a:pt x="370" y="572"/>
                  <a:pt x="560" y="370"/>
                  <a:pt x="810" y="370"/>
                </a:cubicBezTo>
                <a:close/>
                <a:moveTo>
                  <a:pt x="810" y="1"/>
                </a:moveTo>
                <a:cubicBezTo>
                  <a:pt x="358" y="1"/>
                  <a:pt x="0" y="370"/>
                  <a:pt x="0" y="810"/>
                </a:cubicBezTo>
                <a:cubicBezTo>
                  <a:pt x="0" y="1251"/>
                  <a:pt x="358" y="1608"/>
                  <a:pt x="810" y="1608"/>
                </a:cubicBezTo>
                <a:cubicBezTo>
                  <a:pt x="1251" y="1608"/>
                  <a:pt x="1608" y="1251"/>
                  <a:pt x="1608" y="810"/>
                </a:cubicBezTo>
                <a:cubicBezTo>
                  <a:pt x="1608" y="370"/>
                  <a:pt x="1251" y="1"/>
                  <a:pt x="810" y="1"/>
                </a:cubicBezTo>
                <a:close/>
              </a:path>
            </a:pathLst>
          </a:custGeom>
          <a:solidFill>
            <a:srgbClr val="EF442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050"/>
          </a:p>
        </p:txBody>
      </p:sp>
      <p:sp>
        <p:nvSpPr>
          <p:cNvPr id="794" name="Google Shape;794;p41"/>
          <p:cNvSpPr/>
          <p:nvPr/>
        </p:nvSpPr>
        <p:spPr>
          <a:xfrm>
            <a:off x="2544572" y="3152603"/>
            <a:ext cx="59937" cy="59586"/>
          </a:xfrm>
          <a:custGeom>
            <a:avLst/>
            <a:gdLst/>
            <a:ahLst/>
            <a:cxnLst/>
            <a:rect l="l" t="t" r="r" b="b"/>
            <a:pathLst>
              <a:path w="2049" h="2037" extrusionOk="0">
                <a:moveTo>
                  <a:pt x="1024" y="358"/>
                </a:moveTo>
                <a:cubicBezTo>
                  <a:pt x="1394" y="358"/>
                  <a:pt x="1679" y="655"/>
                  <a:pt x="1679" y="1013"/>
                </a:cubicBezTo>
                <a:cubicBezTo>
                  <a:pt x="1679" y="1382"/>
                  <a:pt x="1394" y="1679"/>
                  <a:pt x="1024" y="1679"/>
                </a:cubicBezTo>
                <a:cubicBezTo>
                  <a:pt x="667" y="1679"/>
                  <a:pt x="370" y="1382"/>
                  <a:pt x="370" y="1013"/>
                </a:cubicBezTo>
                <a:cubicBezTo>
                  <a:pt x="370" y="655"/>
                  <a:pt x="667" y="358"/>
                  <a:pt x="1024" y="358"/>
                </a:cubicBezTo>
                <a:close/>
                <a:moveTo>
                  <a:pt x="1024" y="0"/>
                </a:moveTo>
                <a:cubicBezTo>
                  <a:pt x="465" y="0"/>
                  <a:pt x="0" y="453"/>
                  <a:pt x="0" y="1013"/>
                </a:cubicBezTo>
                <a:cubicBezTo>
                  <a:pt x="0" y="1584"/>
                  <a:pt x="465" y="2036"/>
                  <a:pt x="1024" y="2036"/>
                </a:cubicBezTo>
                <a:cubicBezTo>
                  <a:pt x="1596" y="2036"/>
                  <a:pt x="2048" y="1584"/>
                  <a:pt x="2048" y="1013"/>
                </a:cubicBezTo>
                <a:cubicBezTo>
                  <a:pt x="2048" y="453"/>
                  <a:pt x="1584" y="0"/>
                  <a:pt x="1024" y="0"/>
                </a:cubicBezTo>
                <a:close/>
              </a:path>
            </a:pathLst>
          </a:custGeom>
          <a:solidFill>
            <a:srgbClr val="EF442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050"/>
          </a:p>
        </p:txBody>
      </p:sp>
      <p:sp>
        <p:nvSpPr>
          <p:cNvPr id="795" name="Google Shape;795;p41"/>
          <p:cNvSpPr/>
          <p:nvPr/>
        </p:nvSpPr>
        <p:spPr>
          <a:xfrm>
            <a:off x="2713504" y="3387002"/>
            <a:ext cx="44931" cy="44960"/>
          </a:xfrm>
          <a:custGeom>
            <a:avLst/>
            <a:gdLst/>
            <a:ahLst/>
            <a:cxnLst/>
            <a:rect l="l" t="t" r="r" b="b"/>
            <a:pathLst>
              <a:path w="1536" h="1537" extrusionOk="0">
                <a:moveTo>
                  <a:pt x="774" y="369"/>
                </a:moveTo>
                <a:cubicBezTo>
                  <a:pt x="988" y="369"/>
                  <a:pt x="1179" y="548"/>
                  <a:pt x="1179" y="762"/>
                </a:cubicBezTo>
                <a:cubicBezTo>
                  <a:pt x="1179" y="989"/>
                  <a:pt x="988" y="1167"/>
                  <a:pt x="774" y="1167"/>
                </a:cubicBezTo>
                <a:cubicBezTo>
                  <a:pt x="548" y="1167"/>
                  <a:pt x="369" y="989"/>
                  <a:pt x="369" y="762"/>
                </a:cubicBezTo>
                <a:cubicBezTo>
                  <a:pt x="369" y="548"/>
                  <a:pt x="548" y="369"/>
                  <a:pt x="774" y="369"/>
                </a:cubicBezTo>
                <a:close/>
                <a:moveTo>
                  <a:pt x="774" y="0"/>
                </a:moveTo>
                <a:cubicBezTo>
                  <a:pt x="345" y="0"/>
                  <a:pt x="0" y="346"/>
                  <a:pt x="0" y="774"/>
                </a:cubicBezTo>
                <a:cubicBezTo>
                  <a:pt x="0" y="1191"/>
                  <a:pt x="345" y="1536"/>
                  <a:pt x="774" y="1536"/>
                </a:cubicBezTo>
                <a:cubicBezTo>
                  <a:pt x="1191" y="1536"/>
                  <a:pt x="1536" y="1191"/>
                  <a:pt x="1536" y="774"/>
                </a:cubicBezTo>
                <a:cubicBezTo>
                  <a:pt x="1536" y="346"/>
                  <a:pt x="1191" y="0"/>
                  <a:pt x="774" y="0"/>
                </a:cubicBezTo>
                <a:close/>
              </a:path>
            </a:pathLst>
          </a:custGeom>
          <a:solidFill>
            <a:srgbClr val="EF442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050"/>
          </a:p>
        </p:txBody>
      </p:sp>
      <p:sp>
        <p:nvSpPr>
          <p:cNvPr id="796" name="Google Shape;796;p41"/>
          <p:cNvSpPr/>
          <p:nvPr/>
        </p:nvSpPr>
        <p:spPr>
          <a:xfrm>
            <a:off x="3538244" y="1667869"/>
            <a:ext cx="56427" cy="56456"/>
          </a:xfrm>
          <a:custGeom>
            <a:avLst/>
            <a:gdLst/>
            <a:ahLst/>
            <a:cxnLst/>
            <a:rect l="l" t="t" r="r" b="b"/>
            <a:pathLst>
              <a:path w="1929" h="1930" extrusionOk="0">
                <a:moveTo>
                  <a:pt x="964" y="357"/>
                </a:moveTo>
                <a:cubicBezTo>
                  <a:pt x="1298" y="357"/>
                  <a:pt x="1572" y="631"/>
                  <a:pt x="1572" y="965"/>
                </a:cubicBezTo>
                <a:cubicBezTo>
                  <a:pt x="1572" y="1298"/>
                  <a:pt x="1298" y="1572"/>
                  <a:pt x="964" y="1572"/>
                </a:cubicBezTo>
                <a:cubicBezTo>
                  <a:pt x="631" y="1572"/>
                  <a:pt x="369" y="1298"/>
                  <a:pt x="369" y="965"/>
                </a:cubicBezTo>
                <a:cubicBezTo>
                  <a:pt x="369" y="631"/>
                  <a:pt x="631" y="357"/>
                  <a:pt x="964" y="357"/>
                </a:cubicBezTo>
                <a:close/>
                <a:moveTo>
                  <a:pt x="964" y="0"/>
                </a:moveTo>
                <a:cubicBezTo>
                  <a:pt x="441" y="0"/>
                  <a:pt x="0" y="429"/>
                  <a:pt x="0" y="965"/>
                </a:cubicBezTo>
                <a:cubicBezTo>
                  <a:pt x="0" y="1500"/>
                  <a:pt x="441" y="1929"/>
                  <a:pt x="964" y="1929"/>
                </a:cubicBezTo>
                <a:cubicBezTo>
                  <a:pt x="1500" y="1929"/>
                  <a:pt x="1929" y="1500"/>
                  <a:pt x="1929" y="965"/>
                </a:cubicBezTo>
                <a:cubicBezTo>
                  <a:pt x="1929" y="429"/>
                  <a:pt x="1500" y="0"/>
                  <a:pt x="964" y="0"/>
                </a:cubicBezTo>
                <a:close/>
              </a:path>
            </a:pathLst>
          </a:custGeom>
          <a:solidFill>
            <a:srgbClr val="EF442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050"/>
          </a:p>
        </p:txBody>
      </p:sp>
      <p:sp>
        <p:nvSpPr>
          <p:cNvPr id="797" name="Google Shape;797;p41"/>
          <p:cNvSpPr/>
          <p:nvPr/>
        </p:nvSpPr>
        <p:spPr>
          <a:xfrm>
            <a:off x="2190706" y="1839230"/>
            <a:ext cx="346577" cy="346547"/>
          </a:xfrm>
          <a:custGeom>
            <a:avLst/>
            <a:gdLst/>
            <a:ahLst/>
            <a:cxnLst/>
            <a:rect l="l" t="t" r="r" b="b"/>
            <a:pathLst>
              <a:path w="11848" h="11847" extrusionOk="0">
                <a:moveTo>
                  <a:pt x="5918" y="357"/>
                </a:moveTo>
                <a:cubicBezTo>
                  <a:pt x="8990" y="357"/>
                  <a:pt x="11490" y="2858"/>
                  <a:pt x="11490" y="5918"/>
                </a:cubicBezTo>
                <a:cubicBezTo>
                  <a:pt x="11490" y="8989"/>
                  <a:pt x="8990" y="11490"/>
                  <a:pt x="5918" y="11490"/>
                </a:cubicBezTo>
                <a:cubicBezTo>
                  <a:pt x="2858" y="11490"/>
                  <a:pt x="358" y="8989"/>
                  <a:pt x="358" y="5918"/>
                </a:cubicBezTo>
                <a:cubicBezTo>
                  <a:pt x="358" y="2858"/>
                  <a:pt x="2858" y="357"/>
                  <a:pt x="5918" y="357"/>
                </a:cubicBezTo>
                <a:close/>
                <a:moveTo>
                  <a:pt x="5918" y="0"/>
                </a:moveTo>
                <a:cubicBezTo>
                  <a:pt x="2656" y="0"/>
                  <a:pt x="1" y="2655"/>
                  <a:pt x="1" y="5918"/>
                </a:cubicBezTo>
                <a:cubicBezTo>
                  <a:pt x="1" y="9192"/>
                  <a:pt x="2656" y="11847"/>
                  <a:pt x="5918" y="11847"/>
                </a:cubicBezTo>
                <a:cubicBezTo>
                  <a:pt x="9192" y="11847"/>
                  <a:pt x="11847" y="9192"/>
                  <a:pt x="11847" y="5918"/>
                </a:cubicBezTo>
                <a:cubicBezTo>
                  <a:pt x="11847" y="2655"/>
                  <a:pt x="9192" y="0"/>
                  <a:pt x="5918" y="0"/>
                </a:cubicBezTo>
                <a:close/>
              </a:path>
            </a:pathLst>
          </a:custGeom>
          <a:solidFill>
            <a:srgbClr val="EF442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050"/>
          </a:p>
        </p:txBody>
      </p:sp>
      <p:sp>
        <p:nvSpPr>
          <p:cNvPr id="798" name="Google Shape;798;p41"/>
          <p:cNvSpPr/>
          <p:nvPr/>
        </p:nvSpPr>
        <p:spPr>
          <a:xfrm>
            <a:off x="2270127" y="1937079"/>
            <a:ext cx="183556" cy="139005"/>
          </a:xfrm>
          <a:custGeom>
            <a:avLst/>
            <a:gdLst/>
            <a:ahLst/>
            <a:cxnLst/>
            <a:rect l="l" t="t" r="r" b="b"/>
            <a:pathLst>
              <a:path w="6275" h="4752" extrusionOk="0">
                <a:moveTo>
                  <a:pt x="5442" y="358"/>
                </a:moveTo>
                <a:cubicBezTo>
                  <a:pt x="5703" y="358"/>
                  <a:pt x="5906" y="572"/>
                  <a:pt x="5906" y="834"/>
                </a:cubicBezTo>
                <a:lnTo>
                  <a:pt x="5906" y="3906"/>
                </a:lnTo>
                <a:cubicBezTo>
                  <a:pt x="5906" y="4168"/>
                  <a:pt x="5703" y="4382"/>
                  <a:pt x="5442" y="4382"/>
                </a:cubicBezTo>
                <a:lnTo>
                  <a:pt x="846" y="4382"/>
                </a:lnTo>
                <a:cubicBezTo>
                  <a:pt x="584" y="4382"/>
                  <a:pt x="369" y="4168"/>
                  <a:pt x="369" y="3906"/>
                </a:cubicBezTo>
                <a:lnTo>
                  <a:pt x="369" y="834"/>
                </a:lnTo>
                <a:cubicBezTo>
                  <a:pt x="369" y="572"/>
                  <a:pt x="584" y="358"/>
                  <a:pt x="846" y="358"/>
                </a:cubicBezTo>
                <a:close/>
                <a:moveTo>
                  <a:pt x="846" y="1"/>
                </a:moveTo>
                <a:cubicBezTo>
                  <a:pt x="381" y="1"/>
                  <a:pt x="0" y="370"/>
                  <a:pt x="0" y="834"/>
                </a:cubicBezTo>
                <a:lnTo>
                  <a:pt x="0" y="3906"/>
                </a:lnTo>
                <a:cubicBezTo>
                  <a:pt x="0" y="4370"/>
                  <a:pt x="381" y="4751"/>
                  <a:pt x="846" y="4751"/>
                </a:cubicBezTo>
                <a:lnTo>
                  <a:pt x="5442" y="4751"/>
                </a:lnTo>
                <a:cubicBezTo>
                  <a:pt x="5894" y="4751"/>
                  <a:pt x="6275" y="4370"/>
                  <a:pt x="6275" y="3906"/>
                </a:cubicBezTo>
                <a:lnTo>
                  <a:pt x="6275" y="834"/>
                </a:lnTo>
                <a:cubicBezTo>
                  <a:pt x="6275" y="370"/>
                  <a:pt x="5894" y="1"/>
                  <a:pt x="5442" y="1"/>
                </a:cubicBezTo>
                <a:close/>
              </a:path>
            </a:pathLst>
          </a:custGeom>
          <a:solidFill>
            <a:srgbClr val="EF442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050"/>
          </a:p>
        </p:txBody>
      </p:sp>
      <p:sp>
        <p:nvSpPr>
          <p:cNvPr id="799" name="Google Shape;799;p41"/>
          <p:cNvSpPr/>
          <p:nvPr/>
        </p:nvSpPr>
        <p:spPr>
          <a:xfrm>
            <a:off x="2269425" y="1942929"/>
            <a:ext cx="184960" cy="77079"/>
          </a:xfrm>
          <a:custGeom>
            <a:avLst/>
            <a:gdLst/>
            <a:ahLst/>
            <a:cxnLst/>
            <a:rect l="l" t="t" r="r" b="b"/>
            <a:pathLst>
              <a:path w="6323" h="2635" extrusionOk="0">
                <a:moveTo>
                  <a:pt x="211" y="1"/>
                </a:moveTo>
                <a:cubicBezTo>
                  <a:pt x="159" y="1"/>
                  <a:pt x="106" y="22"/>
                  <a:pt x="72" y="63"/>
                </a:cubicBezTo>
                <a:cubicBezTo>
                  <a:pt x="1" y="146"/>
                  <a:pt x="12" y="253"/>
                  <a:pt x="96" y="313"/>
                </a:cubicBezTo>
                <a:lnTo>
                  <a:pt x="2763" y="2503"/>
                </a:lnTo>
                <a:cubicBezTo>
                  <a:pt x="2763" y="2515"/>
                  <a:pt x="2775" y="2515"/>
                  <a:pt x="2775" y="2515"/>
                </a:cubicBezTo>
                <a:cubicBezTo>
                  <a:pt x="2894" y="2599"/>
                  <a:pt x="3025" y="2634"/>
                  <a:pt x="3168" y="2634"/>
                </a:cubicBezTo>
                <a:cubicBezTo>
                  <a:pt x="3299" y="2634"/>
                  <a:pt x="3430" y="2599"/>
                  <a:pt x="3549" y="2515"/>
                </a:cubicBezTo>
                <a:cubicBezTo>
                  <a:pt x="3549" y="2515"/>
                  <a:pt x="3561" y="2515"/>
                  <a:pt x="3561" y="2503"/>
                </a:cubicBezTo>
                <a:lnTo>
                  <a:pt x="6228" y="313"/>
                </a:lnTo>
                <a:cubicBezTo>
                  <a:pt x="6311" y="253"/>
                  <a:pt x="6323" y="146"/>
                  <a:pt x="6251" y="63"/>
                </a:cubicBezTo>
                <a:cubicBezTo>
                  <a:pt x="6218" y="22"/>
                  <a:pt x="6165" y="1"/>
                  <a:pt x="6112" y="1"/>
                </a:cubicBezTo>
                <a:cubicBezTo>
                  <a:pt x="6072" y="1"/>
                  <a:pt x="6032" y="13"/>
                  <a:pt x="6001" y="39"/>
                </a:cubicBezTo>
                <a:lnTo>
                  <a:pt x="3346" y="2218"/>
                </a:lnTo>
                <a:cubicBezTo>
                  <a:pt x="3287" y="2253"/>
                  <a:pt x="3224" y="2271"/>
                  <a:pt x="3162" y="2271"/>
                </a:cubicBezTo>
                <a:cubicBezTo>
                  <a:pt x="3099" y="2271"/>
                  <a:pt x="3037" y="2253"/>
                  <a:pt x="2977" y="2218"/>
                </a:cubicBezTo>
                <a:lnTo>
                  <a:pt x="322" y="39"/>
                </a:lnTo>
                <a:cubicBezTo>
                  <a:pt x="291" y="13"/>
                  <a:pt x="251" y="1"/>
                  <a:pt x="211" y="1"/>
                </a:cubicBezTo>
                <a:close/>
              </a:path>
            </a:pathLst>
          </a:custGeom>
          <a:solidFill>
            <a:srgbClr val="EF442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050"/>
          </a:p>
        </p:txBody>
      </p:sp>
      <p:sp>
        <p:nvSpPr>
          <p:cNvPr id="800" name="Google Shape;800;p41"/>
          <p:cNvSpPr/>
          <p:nvPr/>
        </p:nvSpPr>
        <p:spPr>
          <a:xfrm>
            <a:off x="1616044" y="3295734"/>
            <a:ext cx="425966" cy="425995"/>
          </a:xfrm>
          <a:custGeom>
            <a:avLst/>
            <a:gdLst/>
            <a:ahLst/>
            <a:cxnLst/>
            <a:rect l="l" t="t" r="r" b="b"/>
            <a:pathLst>
              <a:path w="14562" h="14563" extrusionOk="0">
                <a:moveTo>
                  <a:pt x="7275" y="358"/>
                </a:moveTo>
                <a:cubicBezTo>
                  <a:pt x="11097" y="358"/>
                  <a:pt x="14193" y="3466"/>
                  <a:pt x="14193" y="7276"/>
                </a:cubicBezTo>
                <a:cubicBezTo>
                  <a:pt x="14193" y="11098"/>
                  <a:pt x="11097" y="14193"/>
                  <a:pt x="7275" y="14193"/>
                </a:cubicBezTo>
                <a:cubicBezTo>
                  <a:pt x="3465" y="14193"/>
                  <a:pt x="358" y="11098"/>
                  <a:pt x="358" y="7276"/>
                </a:cubicBezTo>
                <a:cubicBezTo>
                  <a:pt x="358" y="3466"/>
                  <a:pt x="3465" y="358"/>
                  <a:pt x="7275" y="358"/>
                </a:cubicBezTo>
                <a:close/>
                <a:moveTo>
                  <a:pt x="7275" y="1"/>
                </a:moveTo>
                <a:cubicBezTo>
                  <a:pt x="3263" y="1"/>
                  <a:pt x="0" y="3263"/>
                  <a:pt x="0" y="7276"/>
                </a:cubicBezTo>
                <a:cubicBezTo>
                  <a:pt x="0" y="11288"/>
                  <a:pt x="3263" y="14562"/>
                  <a:pt x="7275" y="14562"/>
                </a:cubicBezTo>
                <a:cubicBezTo>
                  <a:pt x="11288" y="14562"/>
                  <a:pt x="14562" y="11288"/>
                  <a:pt x="14562" y="7276"/>
                </a:cubicBezTo>
                <a:cubicBezTo>
                  <a:pt x="14562" y="3263"/>
                  <a:pt x="11288" y="1"/>
                  <a:pt x="7275" y="1"/>
                </a:cubicBezTo>
                <a:close/>
              </a:path>
            </a:pathLst>
          </a:custGeom>
          <a:solidFill>
            <a:srgbClr val="EF442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050"/>
          </a:p>
        </p:txBody>
      </p:sp>
      <p:sp>
        <p:nvSpPr>
          <p:cNvPr id="801" name="Google Shape;801;p41"/>
          <p:cNvSpPr/>
          <p:nvPr/>
        </p:nvSpPr>
        <p:spPr>
          <a:xfrm>
            <a:off x="1753267" y="3369246"/>
            <a:ext cx="151525" cy="252181"/>
          </a:xfrm>
          <a:custGeom>
            <a:avLst/>
            <a:gdLst/>
            <a:ahLst/>
            <a:cxnLst/>
            <a:rect l="l" t="t" r="r" b="b"/>
            <a:pathLst>
              <a:path w="5180" h="8621" extrusionOk="0">
                <a:moveTo>
                  <a:pt x="4382" y="369"/>
                </a:moveTo>
                <a:cubicBezTo>
                  <a:pt x="4620" y="369"/>
                  <a:pt x="4811" y="560"/>
                  <a:pt x="4811" y="798"/>
                </a:cubicBezTo>
                <a:lnTo>
                  <a:pt x="4811" y="7823"/>
                </a:lnTo>
                <a:cubicBezTo>
                  <a:pt x="4811" y="8061"/>
                  <a:pt x="4620" y="8263"/>
                  <a:pt x="4382" y="8263"/>
                </a:cubicBezTo>
                <a:lnTo>
                  <a:pt x="798" y="8263"/>
                </a:lnTo>
                <a:cubicBezTo>
                  <a:pt x="560" y="8263"/>
                  <a:pt x="358" y="8061"/>
                  <a:pt x="358" y="7823"/>
                </a:cubicBezTo>
                <a:lnTo>
                  <a:pt x="358" y="798"/>
                </a:lnTo>
                <a:cubicBezTo>
                  <a:pt x="358" y="560"/>
                  <a:pt x="560" y="369"/>
                  <a:pt x="798" y="369"/>
                </a:cubicBezTo>
                <a:close/>
                <a:moveTo>
                  <a:pt x="798" y="0"/>
                </a:moveTo>
                <a:cubicBezTo>
                  <a:pt x="358" y="0"/>
                  <a:pt x="0" y="357"/>
                  <a:pt x="0" y="798"/>
                </a:cubicBezTo>
                <a:lnTo>
                  <a:pt x="0" y="7823"/>
                </a:lnTo>
                <a:cubicBezTo>
                  <a:pt x="0" y="8263"/>
                  <a:pt x="358" y="8620"/>
                  <a:pt x="798" y="8620"/>
                </a:cubicBezTo>
                <a:lnTo>
                  <a:pt x="4382" y="8620"/>
                </a:lnTo>
                <a:cubicBezTo>
                  <a:pt x="4823" y="8620"/>
                  <a:pt x="5180" y="8263"/>
                  <a:pt x="5180" y="7823"/>
                </a:cubicBezTo>
                <a:lnTo>
                  <a:pt x="5180" y="798"/>
                </a:lnTo>
                <a:cubicBezTo>
                  <a:pt x="5180" y="357"/>
                  <a:pt x="4823" y="0"/>
                  <a:pt x="4382" y="0"/>
                </a:cubicBezTo>
                <a:close/>
              </a:path>
            </a:pathLst>
          </a:custGeom>
          <a:solidFill>
            <a:srgbClr val="EF442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050"/>
          </a:p>
        </p:txBody>
      </p:sp>
      <p:sp>
        <p:nvSpPr>
          <p:cNvPr id="802" name="Google Shape;802;p41"/>
          <p:cNvSpPr/>
          <p:nvPr/>
        </p:nvSpPr>
        <p:spPr>
          <a:xfrm>
            <a:off x="1808642" y="3459080"/>
            <a:ext cx="40426" cy="40455"/>
          </a:xfrm>
          <a:custGeom>
            <a:avLst/>
            <a:gdLst/>
            <a:ahLst/>
            <a:cxnLst/>
            <a:rect l="l" t="t" r="r" b="b"/>
            <a:pathLst>
              <a:path w="1382" h="1383" extrusionOk="0">
                <a:moveTo>
                  <a:pt x="691" y="1"/>
                </a:moveTo>
                <a:cubicBezTo>
                  <a:pt x="310" y="1"/>
                  <a:pt x="1" y="311"/>
                  <a:pt x="1" y="692"/>
                </a:cubicBezTo>
                <a:cubicBezTo>
                  <a:pt x="1" y="1073"/>
                  <a:pt x="310" y="1382"/>
                  <a:pt x="691" y="1382"/>
                </a:cubicBezTo>
                <a:cubicBezTo>
                  <a:pt x="1072" y="1382"/>
                  <a:pt x="1382" y="1073"/>
                  <a:pt x="1382" y="692"/>
                </a:cubicBezTo>
                <a:cubicBezTo>
                  <a:pt x="1382" y="311"/>
                  <a:pt x="1072" y="1"/>
                  <a:pt x="691" y="1"/>
                </a:cubicBezTo>
                <a:close/>
              </a:path>
            </a:pathLst>
          </a:custGeom>
          <a:solidFill>
            <a:srgbClr val="EF442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050"/>
          </a:p>
        </p:txBody>
      </p:sp>
      <p:sp>
        <p:nvSpPr>
          <p:cNvPr id="803" name="Google Shape;803;p41"/>
          <p:cNvSpPr/>
          <p:nvPr/>
        </p:nvSpPr>
        <p:spPr>
          <a:xfrm>
            <a:off x="1796092" y="3499858"/>
            <a:ext cx="65876" cy="45282"/>
          </a:xfrm>
          <a:custGeom>
            <a:avLst/>
            <a:gdLst/>
            <a:ahLst/>
            <a:cxnLst/>
            <a:rect l="l" t="t" r="r" b="b"/>
            <a:pathLst>
              <a:path w="2252" h="1548" extrusionOk="0">
                <a:moveTo>
                  <a:pt x="406" y="0"/>
                </a:moveTo>
                <a:lnTo>
                  <a:pt x="191" y="83"/>
                </a:lnTo>
                <a:cubicBezTo>
                  <a:pt x="72" y="131"/>
                  <a:pt x="1" y="238"/>
                  <a:pt x="1" y="369"/>
                </a:cubicBezTo>
                <a:lnTo>
                  <a:pt x="1" y="1179"/>
                </a:lnTo>
                <a:lnTo>
                  <a:pt x="1120" y="1548"/>
                </a:lnTo>
                <a:lnTo>
                  <a:pt x="2251" y="1179"/>
                </a:lnTo>
                <a:lnTo>
                  <a:pt x="2251" y="369"/>
                </a:lnTo>
                <a:cubicBezTo>
                  <a:pt x="2251" y="238"/>
                  <a:pt x="2168" y="131"/>
                  <a:pt x="2049" y="83"/>
                </a:cubicBezTo>
                <a:lnTo>
                  <a:pt x="1835" y="0"/>
                </a:lnTo>
                <a:cubicBezTo>
                  <a:pt x="1668" y="214"/>
                  <a:pt x="1418" y="357"/>
                  <a:pt x="1120" y="357"/>
                </a:cubicBezTo>
                <a:cubicBezTo>
                  <a:pt x="834" y="357"/>
                  <a:pt x="572" y="214"/>
                  <a:pt x="406" y="0"/>
                </a:cubicBezTo>
                <a:close/>
              </a:path>
            </a:pathLst>
          </a:custGeom>
          <a:solidFill>
            <a:srgbClr val="EF442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050"/>
          </a:p>
        </p:txBody>
      </p:sp>
      <p:sp>
        <p:nvSpPr>
          <p:cNvPr id="804" name="Google Shape;804;p41"/>
          <p:cNvSpPr/>
          <p:nvPr/>
        </p:nvSpPr>
        <p:spPr>
          <a:xfrm>
            <a:off x="1818383" y="3370270"/>
            <a:ext cx="23723" cy="35570"/>
          </a:xfrm>
          <a:custGeom>
            <a:avLst/>
            <a:gdLst/>
            <a:ahLst/>
            <a:cxnLst/>
            <a:rect l="l" t="t" r="r" b="b"/>
            <a:pathLst>
              <a:path w="811" h="1216" extrusionOk="0">
                <a:moveTo>
                  <a:pt x="406" y="1"/>
                </a:moveTo>
                <a:cubicBezTo>
                  <a:pt x="180" y="1"/>
                  <a:pt x="1" y="179"/>
                  <a:pt x="1" y="406"/>
                </a:cubicBezTo>
                <a:lnTo>
                  <a:pt x="1" y="811"/>
                </a:lnTo>
                <a:cubicBezTo>
                  <a:pt x="1" y="1037"/>
                  <a:pt x="180" y="1215"/>
                  <a:pt x="406" y="1215"/>
                </a:cubicBezTo>
                <a:cubicBezTo>
                  <a:pt x="632" y="1215"/>
                  <a:pt x="811" y="1037"/>
                  <a:pt x="811" y="811"/>
                </a:cubicBezTo>
                <a:lnTo>
                  <a:pt x="811" y="406"/>
                </a:lnTo>
                <a:cubicBezTo>
                  <a:pt x="811" y="179"/>
                  <a:pt x="632" y="1"/>
                  <a:pt x="406" y="1"/>
                </a:cubicBezTo>
                <a:close/>
              </a:path>
            </a:pathLst>
          </a:custGeom>
          <a:solidFill>
            <a:srgbClr val="EF442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050"/>
          </a:p>
        </p:txBody>
      </p:sp>
      <p:sp>
        <p:nvSpPr>
          <p:cNvPr id="805" name="Google Shape;805;p41"/>
          <p:cNvSpPr/>
          <p:nvPr/>
        </p:nvSpPr>
        <p:spPr>
          <a:xfrm>
            <a:off x="6508762" y="3856473"/>
            <a:ext cx="240685" cy="240714"/>
          </a:xfrm>
          <a:custGeom>
            <a:avLst/>
            <a:gdLst/>
            <a:ahLst/>
            <a:cxnLst/>
            <a:rect l="l" t="t" r="r" b="b"/>
            <a:pathLst>
              <a:path w="8228" h="8229" extrusionOk="0">
                <a:moveTo>
                  <a:pt x="4108" y="358"/>
                </a:moveTo>
                <a:cubicBezTo>
                  <a:pt x="6180" y="358"/>
                  <a:pt x="7870" y="2037"/>
                  <a:pt x="7870" y="4109"/>
                </a:cubicBezTo>
                <a:cubicBezTo>
                  <a:pt x="7870" y="6180"/>
                  <a:pt x="6180" y="7871"/>
                  <a:pt x="4108" y="7871"/>
                </a:cubicBezTo>
                <a:cubicBezTo>
                  <a:pt x="2036" y="7871"/>
                  <a:pt x="358" y="6180"/>
                  <a:pt x="358" y="4109"/>
                </a:cubicBezTo>
                <a:cubicBezTo>
                  <a:pt x="358" y="2037"/>
                  <a:pt x="2036" y="358"/>
                  <a:pt x="4108" y="358"/>
                </a:cubicBezTo>
                <a:close/>
                <a:moveTo>
                  <a:pt x="4108" y="1"/>
                </a:moveTo>
                <a:cubicBezTo>
                  <a:pt x="1846" y="1"/>
                  <a:pt x="0" y="1846"/>
                  <a:pt x="0" y="4109"/>
                </a:cubicBezTo>
                <a:cubicBezTo>
                  <a:pt x="0" y="6383"/>
                  <a:pt x="1846" y="8228"/>
                  <a:pt x="4108" y="8228"/>
                </a:cubicBezTo>
                <a:cubicBezTo>
                  <a:pt x="6382" y="8228"/>
                  <a:pt x="8228" y="6383"/>
                  <a:pt x="8228" y="4109"/>
                </a:cubicBezTo>
                <a:cubicBezTo>
                  <a:pt x="8228" y="1846"/>
                  <a:pt x="6382" y="1"/>
                  <a:pt x="4108" y="1"/>
                </a:cubicBezTo>
                <a:close/>
              </a:path>
            </a:pathLst>
          </a:custGeom>
          <a:solidFill>
            <a:srgbClr val="EF442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050"/>
          </a:p>
        </p:txBody>
      </p:sp>
      <p:sp>
        <p:nvSpPr>
          <p:cNvPr id="806" name="Google Shape;806;p41"/>
          <p:cNvSpPr/>
          <p:nvPr/>
        </p:nvSpPr>
        <p:spPr>
          <a:xfrm>
            <a:off x="6579114" y="3973512"/>
            <a:ext cx="99983" cy="68625"/>
          </a:xfrm>
          <a:custGeom>
            <a:avLst/>
            <a:gdLst/>
            <a:ahLst/>
            <a:cxnLst/>
            <a:rect l="l" t="t" r="r" b="b"/>
            <a:pathLst>
              <a:path w="3418" h="2346" extrusionOk="0">
                <a:moveTo>
                  <a:pt x="1727" y="417"/>
                </a:moveTo>
                <a:lnTo>
                  <a:pt x="2953" y="1989"/>
                </a:lnTo>
                <a:lnTo>
                  <a:pt x="465" y="1989"/>
                </a:lnTo>
                <a:lnTo>
                  <a:pt x="1727" y="417"/>
                </a:lnTo>
                <a:close/>
                <a:moveTo>
                  <a:pt x="1739" y="0"/>
                </a:moveTo>
                <a:cubicBezTo>
                  <a:pt x="1655" y="0"/>
                  <a:pt x="1572" y="36"/>
                  <a:pt x="1513" y="108"/>
                </a:cubicBezTo>
                <a:lnTo>
                  <a:pt x="84" y="1894"/>
                </a:lnTo>
                <a:cubicBezTo>
                  <a:pt x="12" y="1977"/>
                  <a:pt x="0" y="2084"/>
                  <a:pt x="48" y="2191"/>
                </a:cubicBezTo>
                <a:cubicBezTo>
                  <a:pt x="96" y="2286"/>
                  <a:pt x="191" y="2346"/>
                  <a:pt x="298" y="2346"/>
                </a:cubicBezTo>
                <a:lnTo>
                  <a:pt x="3120" y="2346"/>
                </a:lnTo>
                <a:cubicBezTo>
                  <a:pt x="3227" y="2346"/>
                  <a:pt x="3322" y="2286"/>
                  <a:pt x="3370" y="2191"/>
                </a:cubicBezTo>
                <a:cubicBezTo>
                  <a:pt x="3418" y="2096"/>
                  <a:pt x="3406" y="1977"/>
                  <a:pt x="3334" y="1894"/>
                </a:cubicBezTo>
                <a:lnTo>
                  <a:pt x="1953" y="108"/>
                </a:lnTo>
                <a:cubicBezTo>
                  <a:pt x="1905" y="48"/>
                  <a:pt x="1822" y="0"/>
                  <a:pt x="1739" y="0"/>
                </a:cubicBezTo>
                <a:close/>
              </a:path>
            </a:pathLst>
          </a:custGeom>
          <a:solidFill>
            <a:srgbClr val="EF442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050"/>
          </a:p>
        </p:txBody>
      </p:sp>
      <p:sp>
        <p:nvSpPr>
          <p:cNvPr id="807" name="Google Shape;807;p41"/>
          <p:cNvSpPr/>
          <p:nvPr/>
        </p:nvSpPr>
        <p:spPr>
          <a:xfrm>
            <a:off x="6579464" y="3940778"/>
            <a:ext cx="98930" cy="60288"/>
          </a:xfrm>
          <a:custGeom>
            <a:avLst/>
            <a:gdLst/>
            <a:ahLst/>
            <a:cxnLst/>
            <a:rect l="l" t="t" r="r" b="b"/>
            <a:pathLst>
              <a:path w="3382" h="2061" extrusionOk="0">
                <a:moveTo>
                  <a:pt x="1715" y="0"/>
                </a:moveTo>
                <a:cubicBezTo>
                  <a:pt x="1572" y="0"/>
                  <a:pt x="1441" y="60"/>
                  <a:pt x="1346" y="179"/>
                </a:cubicBezTo>
                <a:lnTo>
                  <a:pt x="72" y="1762"/>
                </a:lnTo>
                <a:cubicBezTo>
                  <a:pt x="0" y="1834"/>
                  <a:pt x="12" y="1953"/>
                  <a:pt x="96" y="2012"/>
                </a:cubicBezTo>
                <a:cubicBezTo>
                  <a:pt x="127" y="2038"/>
                  <a:pt x="166" y="2051"/>
                  <a:pt x="206" y="2051"/>
                </a:cubicBezTo>
                <a:cubicBezTo>
                  <a:pt x="259" y="2051"/>
                  <a:pt x="312" y="2029"/>
                  <a:pt x="346" y="1989"/>
                </a:cubicBezTo>
                <a:lnTo>
                  <a:pt x="1632" y="405"/>
                </a:lnTo>
                <a:cubicBezTo>
                  <a:pt x="1655" y="369"/>
                  <a:pt x="1703" y="357"/>
                  <a:pt x="1715" y="357"/>
                </a:cubicBezTo>
                <a:cubicBezTo>
                  <a:pt x="1739" y="357"/>
                  <a:pt x="1774" y="369"/>
                  <a:pt x="1810" y="405"/>
                </a:cubicBezTo>
                <a:lnTo>
                  <a:pt x="3036" y="1989"/>
                </a:lnTo>
                <a:cubicBezTo>
                  <a:pt x="3072" y="2036"/>
                  <a:pt x="3132" y="2060"/>
                  <a:pt x="3179" y="2060"/>
                </a:cubicBezTo>
                <a:cubicBezTo>
                  <a:pt x="3227" y="2060"/>
                  <a:pt x="3263" y="2048"/>
                  <a:pt x="3298" y="2012"/>
                </a:cubicBezTo>
                <a:cubicBezTo>
                  <a:pt x="3370" y="1953"/>
                  <a:pt x="3382" y="1846"/>
                  <a:pt x="3322" y="1762"/>
                </a:cubicBezTo>
                <a:lnTo>
                  <a:pt x="2096" y="179"/>
                </a:lnTo>
                <a:cubicBezTo>
                  <a:pt x="2001" y="60"/>
                  <a:pt x="1870" y="0"/>
                  <a:pt x="1727" y="0"/>
                </a:cubicBezTo>
                <a:close/>
              </a:path>
            </a:pathLst>
          </a:custGeom>
          <a:solidFill>
            <a:srgbClr val="EF442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050"/>
          </a:p>
        </p:txBody>
      </p:sp>
      <p:sp>
        <p:nvSpPr>
          <p:cNvPr id="808" name="Google Shape;808;p41"/>
          <p:cNvSpPr/>
          <p:nvPr/>
        </p:nvSpPr>
        <p:spPr>
          <a:xfrm>
            <a:off x="6579464" y="3911526"/>
            <a:ext cx="99281" cy="60259"/>
          </a:xfrm>
          <a:custGeom>
            <a:avLst/>
            <a:gdLst/>
            <a:ahLst/>
            <a:cxnLst/>
            <a:rect l="l" t="t" r="r" b="b"/>
            <a:pathLst>
              <a:path w="3394" h="2060" extrusionOk="0">
                <a:moveTo>
                  <a:pt x="1727" y="0"/>
                </a:moveTo>
                <a:cubicBezTo>
                  <a:pt x="1572" y="0"/>
                  <a:pt x="1441" y="60"/>
                  <a:pt x="1346" y="179"/>
                </a:cubicBezTo>
                <a:lnTo>
                  <a:pt x="72" y="1762"/>
                </a:lnTo>
                <a:cubicBezTo>
                  <a:pt x="0" y="1834"/>
                  <a:pt x="12" y="1953"/>
                  <a:pt x="96" y="2012"/>
                </a:cubicBezTo>
                <a:cubicBezTo>
                  <a:pt x="127" y="2044"/>
                  <a:pt x="168" y="2059"/>
                  <a:pt x="209" y="2059"/>
                </a:cubicBezTo>
                <a:cubicBezTo>
                  <a:pt x="261" y="2059"/>
                  <a:pt x="312" y="2035"/>
                  <a:pt x="346" y="1989"/>
                </a:cubicBezTo>
                <a:lnTo>
                  <a:pt x="1632" y="405"/>
                </a:lnTo>
                <a:cubicBezTo>
                  <a:pt x="1655" y="369"/>
                  <a:pt x="1703" y="357"/>
                  <a:pt x="1715" y="357"/>
                </a:cubicBezTo>
                <a:cubicBezTo>
                  <a:pt x="1739" y="357"/>
                  <a:pt x="1774" y="369"/>
                  <a:pt x="1810" y="405"/>
                </a:cubicBezTo>
                <a:lnTo>
                  <a:pt x="3036" y="1989"/>
                </a:lnTo>
                <a:cubicBezTo>
                  <a:pt x="3072" y="2036"/>
                  <a:pt x="3132" y="2060"/>
                  <a:pt x="3179" y="2060"/>
                </a:cubicBezTo>
                <a:cubicBezTo>
                  <a:pt x="3227" y="2060"/>
                  <a:pt x="3263" y="2048"/>
                  <a:pt x="3298" y="2012"/>
                </a:cubicBezTo>
                <a:cubicBezTo>
                  <a:pt x="3370" y="1953"/>
                  <a:pt x="3394" y="1846"/>
                  <a:pt x="3322" y="1762"/>
                </a:cubicBezTo>
                <a:lnTo>
                  <a:pt x="2096" y="179"/>
                </a:lnTo>
                <a:cubicBezTo>
                  <a:pt x="2001" y="60"/>
                  <a:pt x="1870" y="0"/>
                  <a:pt x="1727" y="0"/>
                </a:cubicBezTo>
                <a:close/>
              </a:path>
            </a:pathLst>
          </a:custGeom>
          <a:solidFill>
            <a:srgbClr val="EF442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050"/>
          </a:p>
        </p:txBody>
      </p:sp>
      <p:sp>
        <p:nvSpPr>
          <p:cNvPr id="809" name="Google Shape;809;p41"/>
          <p:cNvSpPr/>
          <p:nvPr/>
        </p:nvSpPr>
        <p:spPr>
          <a:xfrm>
            <a:off x="6761620" y="1122108"/>
            <a:ext cx="370241" cy="370592"/>
          </a:xfrm>
          <a:custGeom>
            <a:avLst/>
            <a:gdLst/>
            <a:ahLst/>
            <a:cxnLst/>
            <a:rect l="l" t="t" r="r" b="b"/>
            <a:pathLst>
              <a:path w="12657" h="12669" extrusionOk="0">
                <a:moveTo>
                  <a:pt x="6334" y="369"/>
                </a:moveTo>
                <a:cubicBezTo>
                  <a:pt x="9621" y="369"/>
                  <a:pt x="12300" y="3036"/>
                  <a:pt x="12300" y="6334"/>
                </a:cubicBezTo>
                <a:cubicBezTo>
                  <a:pt x="12300" y="9632"/>
                  <a:pt x="9621" y="12311"/>
                  <a:pt x="6334" y="12311"/>
                </a:cubicBezTo>
                <a:cubicBezTo>
                  <a:pt x="3036" y="12311"/>
                  <a:pt x="358" y="9632"/>
                  <a:pt x="358" y="6334"/>
                </a:cubicBezTo>
                <a:cubicBezTo>
                  <a:pt x="358" y="3048"/>
                  <a:pt x="3036" y="369"/>
                  <a:pt x="6334" y="369"/>
                </a:cubicBezTo>
                <a:close/>
                <a:moveTo>
                  <a:pt x="6334" y="0"/>
                </a:moveTo>
                <a:cubicBezTo>
                  <a:pt x="2834" y="0"/>
                  <a:pt x="0" y="2846"/>
                  <a:pt x="0" y="6334"/>
                </a:cubicBezTo>
                <a:cubicBezTo>
                  <a:pt x="0" y="9823"/>
                  <a:pt x="2834" y="12668"/>
                  <a:pt x="6334" y="12668"/>
                </a:cubicBezTo>
                <a:cubicBezTo>
                  <a:pt x="9823" y="12668"/>
                  <a:pt x="12657" y="9823"/>
                  <a:pt x="12657" y="6334"/>
                </a:cubicBezTo>
                <a:cubicBezTo>
                  <a:pt x="12657" y="2846"/>
                  <a:pt x="9823" y="0"/>
                  <a:pt x="6334" y="0"/>
                </a:cubicBezTo>
                <a:close/>
              </a:path>
            </a:pathLst>
          </a:custGeom>
          <a:solidFill>
            <a:srgbClr val="EF442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050"/>
          </a:p>
        </p:txBody>
      </p:sp>
      <p:sp>
        <p:nvSpPr>
          <p:cNvPr id="810" name="Google Shape;810;p41"/>
          <p:cNvSpPr/>
          <p:nvPr/>
        </p:nvSpPr>
        <p:spPr>
          <a:xfrm>
            <a:off x="6846597" y="1226920"/>
            <a:ext cx="195754" cy="148073"/>
          </a:xfrm>
          <a:custGeom>
            <a:avLst/>
            <a:gdLst/>
            <a:ahLst/>
            <a:cxnLst/>
            <a:rect l="l" t="t" r="r" b="b"/>
            <a:pathLst>
              <a:path w="6692" h="5062" extrusionOk="0">
                <a:moveTo>
                  <a:pt x="5811" y="370"/>
                </a:moveTo>
                <a:cubicBezTo>
                  <a:pt x="6096" y="370"/>
                  <a:pt x="6335" y="596"/>
                  <a:pt x="6335" y="882"/>
                </a:cubicBezTo>
                <a:lnTo>
                  <a:pt x="6335" y="4180"/>
                </a:lnTo>
                <a:cubicBezTo>
                  <a:pt x="6335" y="4466"/>
                  <a:pt x="6096" y="4704"/>
                  <a:pt x="5811" y="4704"/>
                </a:cubicBezTo>
                <a:lnTo>
                  <a:pt x="893" y="4704"/>
                </a:lnTo>
                <a:cubicBezTo>
                  <a:pt x="596" y="4704"/>
                  <a:pt x="370" y="4466"/>
                  <a:pt x="370" y="4180"/>
                </a:cubicBezTo>
                <a:lnTo>
                  <a:pt x="370" y="882"/>
                </a:lnTo>
                <a:cubicBezTo>
                  <a:pt x="370" y="596"/>
                  <a:pt x="596" y="370"/>
                  <a:pt x="893" y="370"/>
                </a:cubicBezTo>
                <a:close/>
                <a:moveTo>
                  <a:pt x="893" y="1"/>
                </a:moveTo>
                <a:cubicBezTo>
                  <a:pt x="405" y="1"/>
                  <a:pt x="0" y="394"/>
                  <a:pt x="0" y="882"/>
                </a:cubicBezTo>
                <a:lnTo>
                  <a:pt x="0" y="4180"/>
                </a:lnTo>
                <a:cubicBezTo>
                  <a:pt x="0" y="4668"/>
                  <a:pt x="405" y="5061"/>
                  <a:pt x="893" y="5061"/>
                </a:cubicBezTo>
                <a:lnTo>
                  <a:pt x="5811" y="5061"/>
                </a:lnTo>
                <a:cubicBezTo>
                  <a:pt x="6299" y="5061"/>
                  <a:pt x="6692" y="4668"/>
                  <a:pt x="6692" y="4180"/>
                </a:cubicBezTo>
                <a:lnTo>
                  <a:pt x="6692" y="882"/>
                </a:lnTo>
                <a:cubicBezTo>
                  <a:pt x="6692" y="394"/>
                  <a:pt x="6299" y="1"/>
                  <a:pt x="5811" y="1"/>
                </a:cubicBezTo>
                <a:close/>
              </a:path>
            </a:pathLst>
          </a:custGeom>
          <a:solidFill>
            <a:srgbClr val="EF442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050"/>
          </a:p>
        </p:txBody>
      </p:sp>
      <p:sp>
        <p:nvSpPr>
          <p:cNvPr id="811" name="Google Shape;811;p41"/>
          <p:cNvSpPr/>
          <p:nvPr/>
        </p:nvSpPr>
        <p:spPr>
          <a:xfrm>
            <a:off x="6877604" y="1261057"/>
            <a:ext cx="135846" cy="78044"/>
          </a:xfrm>
          <a:custGeom>
            <a:avLst/>
            <a:gdLst/>
            <a:ahLst/>
            <a:cxnLst/>
            <a:rect l="l" t="t" r="r" b="b"/>
            <a:pathLst>
              <a:path w="4644" h="2668" extrusionOk="0">
                <a:moveTo>
                  <a:pt x="191" y="1"/>
                </a:moveTo>
                <a:cubicBezTo>
                  <a:pt x="83" y="1"/>
                  <a:pt x="0" y="84"/>
                  <a:pt x="0" y="179"/>
                </a:cubicBezTo>
                <a:lnTo>
                  <a:pt x="0" y="2489"/>
                </a:lnTo>
                <a:cubicBezTo>
                  <a:pt x="0" y="2584"/>
                  <a:pt x="83" y="2668"/>
                  <a:pt x="191" y="2668"/>
                </a:cubicBezTo>
                <a:lnTo>
                  <a:pt x="4465" y="2668"/>
                </a:lnTo>
                <a:cubicBezTo>
                  <a:pt x="4560" y="2668"/>
                  <a:pt x="4644" y="2584"/>
                  <a:pt x="4644" y="2489"/>
                </a:cubicBezTo>
                <a:cubicBezTo>
                  <a:pt x="4644" y="2382"/>
                  <a:pt x="4560" y="2299"/>
                  <a:pt x="4465" y="2299"/>
                </a:cubicBezTo>
                <a:lnTo>
                  <a:pt x="369" y="2299"/>
                </a:lnTo>
                <a:lnTo>
                  <a:pt x="369" y="179"/>
                </a:lnTo>
                <a:cubicBezTo>
                  <a:pt x="369" y="84"/>
                  <a:pt x="286" y="1"/>
                  <a:pt x="191" y="1"/>
                </a:cubicBezTo>
                <a:close/>
              </a:path>
            </a:pathLst>
          </a:custGeom>
          <a:solidFill>
            <a:srgbClr val="EF442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050"/>
          </a:p>
        </p:txBody>
      </p:sp>
      <p:sp>
        <p:nvSpPr>
          <p:cNvPr id="812" name="Google Shape;812;p41"/>
          <p:cNvSpPr/>
          <p:nvPr/>
        </p:nvSpPr>
        <p:spPr>
          <a:xfrm>
            <a:off x="6876902" y="1273459"/>
            <a:ext cx="137250" cy="46160"/>
          </a:xfrm>
          <a:custGeom>
            <a:avLst/>
            <a:gdLst/>
            <a:ahLst/>
            <a:cxnLst/>
            <a:rect l="l" t="t" r="r" b="b"/>
            <a:pathLst>
              <a:path w="4692" h="1578" extrusionOk="0">
                <a:moveTo>
                  <a:pt x="4488" y="1"/>
                </a:moveTo>
                <a:cubicBezTo>
                  <a:pt x="4444" y="1"/>
                  <a:pt x="4398" y="19"/>
                  <a:pt x="4358" y="53"/>
                </a:cubicBezTo>
                <a:lnTo>
                  <a:pt x="3167" y="1160"/>
                </a:lnTo>
                <a:lnTo>
                  <a:pt x="2155" y="470"/>
                </a:lnTo>
                <a:cubicBezTo>
                  <a:pt x="2129" y="450"/>
                  <a:pt x="2096" y="441"/>
                  <a:pt x="2063" y="441"/>
                </a:cubicBezTo>
                <a:cubicBezTo>
                  <a:pt x="2036" y="441"/>
                  <a:pt x="2010" y="447"/>
                  <a:pt x="1989" y="458"/>
                </a:cubicBezTo>
                <a:lnTo>
                  <a:pt x="143" y="1220"/>
                </a:lnTo>
                <a:cubicBezTo>
                  <a:pt x="48" y="1256"/>
                  <a:pt x="0" y="1363"/>
                  <a:pt x="48" y="1458"/>
                </a:cubicBezTo>
                <a:cubicBezTo>
                  <a:pt x="72" y="1529"/>
                  <a:pt x="143" y="1577"/>
                  <a:pt x="215" y="1577"/>
                </a:cubicBezTo>
                <a:cubicBezTo>
                  <a:pt x="238" y="1577"/>
                  <a:pt x="262" y="1565"/>
                  <a:pt x="274" y="1553"/>
                </a:cubicBezTo>
                <a:lnTo>
                  <a:pt x="2036" y="827"/>
                </a:lnTo>
                <a:lnTo>
                  <a:pt x="3084" y="1541"/>
                </a:lnTo>
                <a:cubicBezTo>
                  <a:pt x="3110" y="1562"/>
                  <a:pt x="3143" y="1572"/>
                  <a:pt x="3177" y="1572"/>
                </a:cubicBezTo>
                <a:cubicBezTo>
                  <a:pt x="3220" y="1572"/>
                  <a:pt x="3265" y="1556"/>
                  <a:pt x="3298" y="1529"/>
                </a:cubicBezTo>
                <a:lnTo>
                  <a:pt x="4608" y="315"/>
                </a:lnTo>
                <a:cubicBezTo>
                  <a:pt x="4679" y="244"/>
                  <a:pt x="4691" y="136"/>
                  <a:pt x="4620" y="65"/>
                </a:cubicBezTo>
                <a:cubicBezTo>
                  <a:pt x="4583" y="22"/>
                  <a:pt x="4536" y="1"/>
                  <a:pt x="4488" y="1"/>
                </a:cubicBezTo>
                <a:close/>
              </a:path>
            </a:pathLst>
          </a:custGeom>
          <a:solidFill>
            <a:srgbClr val="EF442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050"/>
          </a:p>
        </p:txBody>
      </p:sp>
      <p:sp>
        <p:nvSpPr>
          <p:cNvPr id="813" name="Google Shape;813;p41"/>
          <p:cNvSpPr/>
          <p:nvPr/>
        </p:nvSpPr>
        <p:spPr>
          <a:xfrm>
            <a:off x="1087337" y="1988270"/>
            <a:ext cx="53327" cy="82227"/>
          </a:xfrm>
          <a:custGeom>
            <a:avLst/>
            <a:gdLst/>
            <a:ahLst/>
            <a:cxnLst/>
            <a:rect l="l" t="t" r="r" b="b"/>
            <a:pathLst>
              <a:path w="1823" h="2811" extrusionOk="0">
                <a:moveTo>
                  <a:pt x="1" y="1"/>
                </a:moveTo>
                <a:lnTo>
                  <a:pt x="1" y="2811"/>
                </a:lnTo>
                <a:lnTo>
                  <a:pt x="1822" y="2811"/>
                </a:lnTo>
                <a:lnTo>
                  <a:pt x="1822" y="2192"/>
                </a:lnTo>
                <a:lnTo>
                  <a:pt x="787" y="2192"/>
                </a:lnTo>
                <a:lnTo>
                  <a:pt x="787" y="1680"/>
                </a:lnTo>
                <a:lnTo>
                  <a:pt x="1703" y="1680"/>
                </a:lnTo>
                <a:lnTo>
                  <a:pt x="1703" y="1084"/>
                </a:lnTo>
                <a:lnTo>
                  <a:pt x="787" y="1084"/>
                </a:lnTo>
                <a:lnTo>
                  <a:pt x="787" y="620"/>
                </a:lnTo>
                <a:lnTo>
                  <a:pt x="1822" y="620"/>
                </a:lnTo>
                <a:lnTo>
                  <a:pt x="1822" y="1"/>
                </a:lnTo>
                <a:close/>
              </a:path>
            </a:pathLst>
          </a:custGeom>
          <a:solidFill>
            <a:srgbClr val="EF442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050"/>
          </a:p>
        </p:txBody>
      </p:sp>
      <p:sp>
        <p:nvSpPr>
          <p:cNvPr id="814" name="Google Shape;814;p41"/>
          <p:cNvSpPr/>
          <p:nvPr/>
        </p:nvSpPr>
        <p:spPr>
          <a:xfrm>
            <a:off x="1146193" y="2020682"/>
            <a:ext cx="52976" cy="19190"/>
          </a:xfrm>
          <a:custGeom>
            <a:avLst/>
            <a:gdLst/>
            <a:ahLst/>
            <a:cxnLst/>
            <a:rect l="l" t="t" r="r" b="b"/>
            <a:pathLst>
              <a:path w="1811" h="656" extrusionOk="0">
                <a:moveTo>
                  <a:pt x="1" y="0"/>
                </a:moveTo>
                <a:lnTo>
                  <a:pt x="1" y="655"/>
                </a:lnTo>
                <a:lnTo>
                  <a:pt x="1811" y="655"/>
                </a:lnTo>
                <a:lnTo>
                  <a:pt x="1811" y="0"/>
                </a:lnTo>
                <a:close/>
              </a:path>
            </a:pathLst>
          </a:custGeom>
          <a:solidFill>
            <a:srgbClr val="EF442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050"/>
          </a:p>
        </p:txBody>
      </p:sp>
      <p:sp>
        <p:nvSpPr>
          <p:cNvPr id="815" name="Google Shape;815;p41"/>
          <p:cNvSpPr/>
          <p:nvPr/>
        </p:nvSpPr>
        <p:spPr>
          <a:xfrm>
            <a:off x="1216223" y="2004652"/>
            <a:ext cx="111801" cy="65846"/>
          </a:xfrm>
          <a:custGeom>
            <a:avLst/>
            <a:gdLst/>
            <a:ahLst/>
            <a:cxnLst/>
            <a:rect l="l" t="t" r="r" b="b"/>
            <a:pathLst>
              <a:path w="3822" h="2251" extrusionOk="0">
                <a:moveTo>
                  <a:pt x="1441" y="1"/>
                </a:moveTo>
                <a:cubicBezTo>
                  <a:pt x="1298" y="1"/>
                  <a:pt x="1155" y="36"/>
                  <a:pt x="1048" y="96"/>
                </a:cubicBezTo>
                <a:cubicBezTo>
                  <a:pt x="929" y="167"/>
                  <a:pt x="845" y="251"/>
                  <a:pt x="774" y="370"/>
                </a:cubicBezTo>
                <a:lnTo>
                  <a:pt x="774" y="24"/>
                </a:lnTo>
                <a:lnTo>
                  <a:pt x="0" y="24"/>
                </a:lnTo>
                <a:lnTo>
                  <a:pt x="0" y="2251"/>
                </a:lnTo>
                <a:lnTo>
                  <a:pt x="774" y="2251"/>
                </a:lnTo>
                <a:lnTo>
                  <a:pt x="774" y="1072"/>
                </a:lnTo>
                <a:cubicBezTo>
                  <a:pt x="774" y="941"/>
                  <a:pt x="810" y="846"/>
                  <a:pt x="881" y="774"/>
                </a:cubicBezTo>
                <a:cubicBezTo>
                  <a:pt x="953" y="715"/>
                  <a:pt x="1036" y="679"/>
                  <a:pt x="1155" y="679"/>
                </a:cubicBezTo>
                <a:cubicBezTo>
                  <a:pt x="1274" y="679"/>
                  <a:pt x="1357" y="715"/>
                  <a:pt x="1429" y="774"/>
                </a:cubicBezTo>
                <a:cubicBezTo>
                  <a:pt x="1488" y="846"/>
                  <a:pt x="1524" y="941"/>
                  <a:pt x="1524" y="1060"/>
                </a:cubicBezTo>
                <a:lnTo>
                  <a:pt x="1524" y="2251"/>
                </a:lnTo>
                <a:lnTo>
                  <a:pt x="2298" y="2251"/>
                </a:lnTo>
                <a:lnTo>
                  <a:pt x="2298" y="1072"/>
                </a:lnTo>
                <a:cubicBezTo>
                  <a:pt x="2298" y="941"/>
                  <a:pt x="2334" y="846"/>
                  <a:pt x="2405" y="774"/>
                </a:cubicBezTo>
                <a:cubicBezTo>
                  <a:pt x="2477" y="715"/>
                  <a:pt x="2560" y="679"/>
                  <a:pt x="2679" y="679"/>
                </a:cubicBezTo>
                <a:cubicBezTo>
                  <a:pt x="2798" y="679"/>
                  <a:pt x="2881" y="715"/>
                  <a:pt x="2953" y="774"/>
                </a:cubicBezTo>
                <a:cubicBezTo>
                  <a:pt x="3012" y="846"/>
                  <a:pt x="3048" y="941"/>
                  <a:pt x="3048" y="1060"/>
                </a:cubicBezTo>
                <a:lnTo>
                  <a:pt x="3048" y="2251"/>
                </a:lnTo>
                <a:lnTo>
                  <a:pt x="3822" y="2251"/>
                </a:lnTo>
                <a:lnTo>
                  <a:pt x="3822" y="953"/>
                </a:lnTo>
                <a:cubicBezTo>
                  <a:pt x="3822" y="667"/>
                  <a:pt x="3751" y="429"/>
                  <a:pt x="3596" y="263"/>
                </a:cubicBezTo>
                <a:cubicBezTo>
                  <a:pt x="3429" y="84"/>
                  <a:pt x="3215" y="1"/>
                  <a:pt x="2929" y="1"/>
                </a:cubicBezTo>
                <a:cubicBezTo>
                  <a:pt x="2774" y="1"/>
                  <a:pt x="2619" y="48"/>
                  <a:pt x="2500" y="120"/>
                </a:cubicBezTo>
                <a:cubicBezTo>
                  <a:pt x="2369" y="203"/>
                  <a:pt x="2262" y="310"/>
                  <a:pt x="2191" y="429"/>
                </a:cubicBezTo>
                <a:cubicBezTo>
                  <a:pt x="2119" y="298"/>
                  <a:pt x="2012" y="191"/>
                  <a:pt x="1893" y="120"/>
                </a:cubicBezTo>
                <a:cubicBezTo>
                  <a:pt x="1762" y="36"/>
                  <a:pt x="1607" y="1"/>
                  <a:pt x="1441" y="1"/>
                </a:cubicBezTo>
                <a:close/>
              </a:path>
            </a:pathLst>
          </a:custGeom>
          <a:solidFill>
            <a:srgbClr val="EF442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050"/>
          </a:p>
        </p:txBody>
      </p:sp>
      <p:sp>
        <p:nvSpPr>
          <p:cNvPr id="816" name="Google Shape;816;p41"/>
          <p:cNvSpPr/>
          <p:nvPr/>
        </p:nvSpPr>
        <p:spPr>
          <a:xfrm>
            <a:off x="1337064" y="2004652"/>
            <a:ext cx="69678" cy="66899"/>
          </a:xfrm>
          <a:custGeom>
            <a:avLst/>
            <a:gdLst/>
            <a:ahLst/>
            <a:cxnLst/>
            <a:rect l="l" t="t" r="r" b="b"/>
            <a:pathLst>
              <a:path w="2382" h="2287" extrusionOk="0">
                <a:moveTo>
                  <a:pt x="1191" y="679"/>
                </a:moveTo>
                <a:cubicBezTo>
                  <a:pt x="1310" y="679"/>
                  <a:pt x="1405" y="727"/>
                  <a:pt x="1489" y="810"/>
                </a:cubicBezTo>
                <a:cubicBezTo>
                  <a:pt x="1560" y="882"/>
                  <a:pt x="1596" y="1001"/>
                  <a:pt x="1596" y="1144"/>
                </a:cubicBezTo>
                <a:cubicBezTo>
                  <a:pt x="1596" y="1286"/>
                  <a:pt x="1560" y="1394"/>
                  <a:pt x="1489" y="1477"/>
                </a:cubicBezTo>
                <a:cubicBezTo>
                  <a:pt x="1405" y="1560"/>
                  <a:pt x="1310" y="1596"/>
                  <a:pt x="1191" y="1596"/>
                </a:cubicBezTo>
                <a:cubicBezTo>
                  <a:pt x="1072" y="1596"/>
                  <a:pt x="977" y="1560"/>
                  <a:pt x="893" y="1477"/>
                </a:cubicBezTo>
                <a:cubicBezTo>
                  <a:pt x="822" y="1394"/>
                  <a:pt x="786" y="1286"/>
                  <a:pt x="786" y="1144"/>
                </a:cubicBezTo>
                <a:cubicBezTo>
                  <a:pt x="786" y="1001"/>
                  <a:pt x="822" y="882"/>
                  <a:pt x="893" y="798"/>
                </a:cubicBezTo>
                <a:cubicBezTo>
                  <a:pt x="977" y="727"/>
                  <a:pt x="1072" y="679"/>
                  <a:pt x="1191" y="679"/>
                </a:cubicBezTo>
                <a:close/>
                <a:moveTo>
                  <a:pt x="941" y="1"/>
                </a:moveTo>
                <a:cubicBezTo>
                  <a:pt x="763" y="1"/>
                  <a:pt x="596" y="36"/>
                  <a:pt x="453" y="132"/>
                </a:cubicBezTo>
                <a:cubicBezTo>
                  <a:pt x="310" y="227"/>
                  <a:pt x="203" y="358"/>
                  <a:pt x="120" y="524"/>
                </a:cubicBezTo>
                <a:cubicBezTo>
                  <a:pt x="36" y="703"/>
                  <a:pt x="1" y="905"/>
                  <a:pt x="1" y="1132"/>
                </a:cubicBezTo>
                <a:cubicBezTo>
                  <a:pt x="1" y="1370"/>
                  <a:pt x="36" y="1572"/>
                  <a:pt x="120" y="1751"/>
                </a:cubicBezTo>
                <a:cubicBezTo>
                  <a:pt x="203" y="1917"/>
                  <a:pt x="310" y="2048"/>
                  <a:pt x="453" y="2144"/>
                </a:cubicBezTo>
                <a:cubicBezTo>
                  <a:pt x="596" y="2239"/>
                  <a:pt x="763" y="2287"/>
                  <a:pt x="941" y="2287"/>
                </a:cubicBezTo>
                <a:cubicBezTo>
                  <a:pt x="1096" y="2287"/>
                  <a:pt x="1227" y="2251"/>
                  <a:pt x="1346" y="2179"/>
                </a:cubicBezTo>
                <a:cubicBezTo>
                  <a:pt x="1465" y="2120"/>
                  <a:pt x="1548" y="2025"/>
                  <a:pt x="1596" y="1906"/>
                </a:cubicBezTo>
                <a:lnTo>
                  <a:pt x="1596" y="2251"/>
                </a:lnTo>
                <a:lnTo>
                  <a:pt x="2382" y="2251"/>
                </a:lnTo>
                <a:lnTo>
                  <a:pt x="2382" y="24"/>
                </a:lnTo>
                <a:lnTo>
                  <a:pt x="1596" y="24"/>
                </a:lnTo>
                <a:lnTo>
                  <a:pt x="1596" y="382"/>
                </a:lnTo>
                <a:cubicBezTo>
                  <a:pt x="1548" y="263"/>
                  <a:pt x="1465" y="167"/>
                  <a:pt x="1346" y="96"/>
                </a:cubicBezTo>
                <a:cubicBezTo>
                  <a:pt x="1227" y="36"/>
                  <a:pt x="1096" y="1"/>
                  <a:pt x="941" y="1"/>
                </a:cubicBezTo>
                <a:close/>
              </a:path>
            </a:pathLst>
          </a:custGeom>
          <a:solidFill>
            <a:srgbClr val="EF442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050"/>
          </a:p>
        </p:txBody>
      </p:sp>
      <p:sp>
        <p:nvSpPr>
          <p:cNvPr id="817" name="Google Shape;817;p41"/>
          <p:cNvSpPr/>
          <p:nvPr/>
        </p:nvSpPr>
        <p:spPr>
          <a:xfrm>
            <a:off x="1417508" y="1975400"/>
            <a:ext cx="26502" cy="95098"/>
          </a:xfrm>
          <a:custGeom>
            <a:avLst/>
            <a:gdLst/>
            <a:ahLst/>
            <a:cxnLst/>
            <a:rect l="l" t="t" r="r" b="b"/>
            <a:pathLst>
              <a:path w="906" h="3251" extrusionOk="0">
                <a:moveTo>
                  <a:pt x="453" y="0"/>
                </a:moveTo>
                <a:cubicBezTo>
                  <a:pt x="322" y="0"/>
                  <a:pt x="203" y="48"/>
                  <a:pt x="120" y="120"/>
                </a:cubicBezTo>
                <a:cubicBezTo>
                  <a:pt x="37" y="191"/>
                  <a:pt x="1" y="286"/>
                  <a:pt x="1" y="405"/>
                </a:cubicBezTo>
                <a:cubicBezTo>
                  <a:pt x="1" y="524"/>
                  <a:pt x="37" y="608"/>
                  <a:pt x="120" y="691"/>
                </a:cubicBezTo>
                <a:cubicBezTo>
                  <a:pt x="215" y="762"/>
                  <a:pt x="322" y="798"/>
                  <a:pt x="465" y="798"/>
                </a:cubicBezTo>
                <a:cubicBezTo>
                  <a:pt x="596" y="798"/>
                  <a:pt x="703" y="762"/>
                  <a:pt x="787" y="691"/>
                </a:cubicBezTo>
                <a:cubicBezTo>
                  <a:pt x="870" y="608"/>
                  <a:pt x="906" y="524"/>
                  <a:pt x="906" y="405"/>
                </a:cubicBezTo>
                <a:cubicBezTo>
                  <a:pt x="906" y="286"/>
                  <a:pt x="870" y="191"/>
                  <a:pt x="787" y="120"/>
                </a:cubicBezTo>
                <a:cubicBezTo>
                  <a:pt x="703" y="48"/>
                  <a:pt x="596" y="0"/>
                  <a:pt x="453" y="0"/>
                </a:cubicBezTo>
                <a:close/>
                <a:moveTo>
                  <a:pt x="60" y="1024"/>
                </a:moveTo>
                <a:lnTo>
                  <a:pt x="60" y="3251"/>
                </a:lnTo>
                <a:lnTo>
                  <a:pt x="846" y="3251"/>
                </a:lnTo>
                <a:lnTo>
                  <a:pt x="846" y="1024"/>
                </a:lnTo>
                <a:close/>
              </a:path>
            </a:pathLst>
          </a:custGeom>
          <a:solidFill>
            <a:srgbClr val="EF442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050"/>
          </a:p>
        </p:txBody>
      </p:sp>
      <p:sp>
        <p:nvSpPr>
          <p:cNvPr id="818" name="Google Shape;818;p41"/>
          <p:cNvSpPr/>
          <p:nvPr/>
        </p:nvSpPr>
        <p:spPr>
          <a:xfrm>
            <a:off x="1454776" y="1984468"/>
            <a:ext cx="23021" cy="86030"/>
          </a:xfrm>
          <a:custGeom>
            <a:avLst/>
            <a:gdLst/>
            <a:ahLst/>
            <a:cxnLst/>
            <a:rect l="l" t="t" r="r" b="b"/>
            <a:pathLst>
              <a:path w="787" h="2941" extrusionOk="0">
                <a:moveTo>
                  <a:pt x="1" y="0"/>
                </a:moveTo>
                <a:lnTo>
                  <a:pt x="1" y="2941"/>
                </a:lnTo>
                <a:lnTo>
                  <a:pt x="787" y="2941"/>
                </a:lnTo>
                <a:lnTo>
                  <a:pt x="787" y="0"/>
                </a:lnTo>
                <a:close/>
              </a:path>
            </a:pathLst>
          </a:custGeom>
          <a:solidFill>
            <a:srgbClr val="EF442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050"/>
          </a:p>
        </p:txBody>
      </p:sp>
      <p:sp>
        <p:nvSpPr>
          <p:cNvPr id="819" name="Google Shape;819;p41"/>
          <p:cNvSpPr/>
          <p:nvPr/>
        </p:nvSpPr>
        <p:spPr>
          <a:xfrm>
            <a:off x="1511906" y="1988621"/>
            <a:ext cx="95800" cy="81876"/>
          </a:xfrm>
          <a:custGeom>
            <a:avLst/>
            <a:gdLst/>
            <a:ahLst/>
            <a:cxnLst/>
            <a:rect l="l" t="t" r="r" b="b"/>
            <a:pathLst>
              <a:path w="3275" h="2799" extrusionOk="0">
                <a:moveTo>
                  <a:pt x="0" y="1"/>
                </a:moveTo>
                <a:lnTo>
                  <a:pt x="0" y="2799"/>
                </a:lnTo>
                <a:lnTo>
                  <a:pt x="786" y="2799"/>
                </a:lnTo>
                <a:lnTo>
                  <a:pt x="786" y="1215"/>
                </a:lnTo>
                <a:lnTo>
                  <a:pt x="1310" y="2799"/>
                </a:lnTo>
                <a:lnTo>
                  <a:pt x="1977" y="2799"/>
                </a:lnTo>
                <a:lnTo>
                  <a:pt x="2501" y="1215"/>
                </a:lnTo>
                <a:lnTo>
                  <a:pt x="2501" y="2799"/>
                </a:lnTo>
                <a:lnTo>
                  <a:pt x="3275" y="2799"/>
                </a:lnTo>
                <a:lnTo>
                  <a:pt x="3275" y="1"/>
                </a:lnTo>
                <a:lnTo>
                  <a:pt x="2322" y="1"/>
                </a:lnTo>
                <a:lnTo>
                  <a:pt x="1655" y="1823"/>
                </a:lnTo>
                <a:lnTo>
                  <a:pt x="965" y="1"/>
                </a:lnTo>
                <a:close/>
              </a:path>
            </a:pathLst>
          </a:custGeom>
          <a:solidFill>
            <a:srgbClr val="EF442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050"/>
          </a:p>
        </p:txBody>
      </p:sp>
      <p:sp>
        <p:nvSpPr>
          <p:cNvPr id="820" name="Google Shape;820;p41"/>
          <p:cNvSpPr/>
          <p:nvPr/>
        </p:nvSpPr>
        <p:spPr>
          <a:xfrm>
            <a:off x="1617097" y="2004652"/>
            <a:ext cx="69678" cy="66899"/>
          </a:xfrm>
          <a:custGeom>
            <a:avLst/>
            <a:gdLst/>
            <a:ahLst/>
            <a:cxnLst/>
            <a:rect l="l" t="t" r="r" b="b"/>
            <a:pathLst>
              <a:path w="2382" h="2287" extrusionOk="0">
                <a:moveTo>
                  <a:pt x="1203" y="679"/>
                </a:moveTo>
                <a:cubicBezTo>
                  <a:pt x="1310" y="679"/>
                  <a:pt x="1417" y="727"/>
                  <a:pt x="1488" y="810"/>
                </a:cubicBezTo>
                <a:cubicBezTo>
                  <a:pt x="1572" y="882"/>
                  <a:pt x="1607" y="1001"/>
                  <a:pt x="1607" y="1144"/>
                </a:cubicBezTo>
                <a:cubicBezTo>
                  <a:pt x="1607" y="1286"/>
                  <a:pt x="1572" y="1394"/>
                  <a:pt x="1488" y="1477"/>
                </a:cubicBezTo>
                <a:cubicBezTo>
                  <a:pt x="1417" y="1560"/>
                  <a:pt x="1310" y="1596"/>
                  <a:pt x="1203" y="1596"/>
                </a:cubicBezTo>
                <a:cubicBezTo>
                  <a:pt x="1084" y="1596"/>
                  <a:pt x="976" y="1560"/>
                  <a:pt x="905" y="1477"/>
                </a:cubicBezTo>
                <a:cubicBezTo>
                  <a:pt x="834" y="1394"/>
                  <a:pt x="786" y="1286"/>
                  <a:pt x="786" y="1144"/>
                </a:cubicBezTo>
                <a:cubicBezTo>
                  <a:pt x="786" y="1001"/>
                  <a:pt x="834" y="882"/>
                  <a:pt x="905" y="798"/>
                </a:cubicBezTo>
                <a:cubicBezTo>
                  <a:pt x="976" y="727"/>
                  <a:pt x="1084" y="679"/>
                  <a:pt x="1203" y="679"/>
                </a:cubicBezTo>
                <a:close/>
                <a:moveTo>
                  <a:pt x="941" y="1"/>
                </a:moveTo>
                <a:cubicBezTo>
                  <a:pt x="762" y="1"/>
                  <a:pt x="607" y="36"/>
                  <a:pt x="464" y="132"/>
                </a:cubicBezTo>
                <a:cubicBezTo>
                  <a:pt x="322" y="227"/>
                  <a:pt x="203" y="358"/>
                  <a:pt x="119" y="524"/>
                </a:cubicBezTo>
                <a:cubicBezTo>
                  <a:pt x="36" y="703"/>
                  <a:pt x="0" y="905"/>
                  <a:pt x="0" y="1132"/>
                </a:cubicBezTo>
                <a:cubicBezTo>
                  <a:pt x="0" y="1370"/>
                  <a:pt x="36" y="1572"/>
                  <a:pt x="119" y="1751"/>
                </a:cubicBezTo>
                <a:cubicBezTo>
                  <a:pt x="203" y="1917"/>
                  <a:pt x="322" y="2048"/>
                  <a:pt x="464" y="2144"/>
                </a:cubicBezTo>
                <a:cubicBezTo>
                  <a:pt x="607" y="2239"/>
                  <a:pt x="762" y="2287"/>
                  <a:pt x="941" y="2287"/>
                </a:cubicBezTo>
                <a:cubicBezTo>
                  <a:pt x="1096" y="2287"/>
                  <a:pt x="1238" y="2251"/>
                  <a:pt x="1346" y="2179"/>
                </a:cubicBezTo>
                <a:cubicBezTo>
                  <a:pt x="1465" y="2120"/>
                  <a:pt x="1548" y="2025"/>
                  <a:pt x="1607" y="1906"/>
                </a:cubicBezTo>
                <a:lnTo>
                  <a:pt x="1607" y="2251"/>
                </a:lnTo>
                <a:lnTo>
                  <a:pt x="2381" y="2251"/>
                </a:lnTo>
                <a:lnTo>
                  <a:pt x="2381" y="24"/>
                </a:lnTo>
                <a:lnTo>
                  <a:pt x="1607" y="24"/>
                </a:lnTo>
                <a:lnTo>
                  <a:pt x="1607" y="382"/>
                </a:lnTo>
                <a:cubicBezTo>
                  <a:pt x="1548" y="263"/>
                  <a:pt x="1465" y="167"/>
                  <a:pt x="1346" y="96"/>
                </a:cubicBezTo>
                <a:cubicBezTo>
                  <a:pt x="1238" y="36"/>
                  <a:pt x="1096" y="1"/>
                  <a:pt x="941" y="1"/>
                </a:cubicBezTo>
                <a:close/>
              </a:path>
            </a:pathLst>
          </a:custGeom>
          <a:solidFill>
            <a:srgbClr val="EF442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050"/>
          </a:p>
        </p:txBody>
      </p:sp>
      <p:sp>
        <p:nvSpPr>
          <p:cNvPr id="821" name="Google Shape;821;p41"/>
          <p:cNvSpPr/>
          <p:nvPr/>
        </p:nvSpPr>
        <p:spPr>
          <a:xfrm>
            <a:off x="1699296" y="2004652"/>
            <a:ext cx="44931" cy="65846"/>
          </a:xfrm>
          <a:custGeom>
            <a:avLst/>
            <a:gdLst/>
            <a:ahLst/>
            <a:cxnLst/>
            <a:rect l="l" t="t" r="r" b="b"/>
            <a:pathLst>
              <a:path w="1536" h="2251" extrusionOk="0">
                <a:moveTo>
                  <a:pt x="1536" y="1"/>
                </a:moveTo>
                <a:cubicBezTo>
                  <a:pt x="1393" y="1"/>
                  <a:pt x="1250" y="48"/>
                  <a:pt x="1119" y="120"/>
                </a:cubicBezTo>
                <a:cubicBezTo>
                  <a:pt x="988" y="203"/>
                  <a:pt x="881" y="310"/>
                  <a:pt x="786" y="441"/>
                </a:cubicBezTo>
                <a:lnTo>
                  <a:pt x="786" y="24"/>
                </a:lnTo>
                <a:lnTo>
                  <a:pt x="0" y="24"/>
                </a:lnTo>
                <a:lnTo>
                  <a:pt x="0" y="2251"/>
                </a:lnTo>
                <a:lnTo>
                  <a:pt x="786" y="2251"/>
                </a:lnTo>
                <a:lnTo>
                  <a:pt x="786" y="1286"/>
                </a:lnTo>
                <a:cubicBezTo>
                  <a:pt x="786" y="1120"/>
                  <a:pt x="833" y="1013"/>
                  <a:pt x="917" y="941"/>
                </a:cubicBezTo>
                <a:cubicBezTo>
                  <a:pt x="1012" y="870"/>
                  <a:pt x="1143" y="834"/>
                  <a:pt x="1310" y="834"/>
                </a:cubicBezTo>
                <a:lnTo>
                  <a:pt x="1536" y="834"/>
                </a:lnTo>
                <a:lnTo>
                  <a:pt x="1536" y="1"/>
                </a:lnTo>
                <a:close/>
              </a:path>
            </a:pathLst>
          </a:custGeom>
          <a:solidFill>
            <a:srgbClr val="EF442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050"/>
          </a:p>
        </p:txBody>
      </p:sp>
      <p:sp>
        <p:nvSpPr>
          <p:cNvPr id="822" name="Google Shape;822;p41"/>
          <p:cNvSpPr/>
          <p:nvPr/>
        </p:nvSpPr>
        <p:spPr>
          <a:xfrm>
            <a:off x="1751863" y="1984468"/>
            <a:ext cx="68303" cy="86030"/>
          </a:xfrm>
          <a:custGeom>
            <a:avLst/>
            <a:gdLst/>
            <a:ahLst/>
            <a:cxnLst/>
            <a:rect l="l" t="t" r="r" b="b"/>
            <a:pathLst>
              <a:path w="2335" h="2941" extrusionOk="0">
                <a:moveTo>
                  <a:pt x="1" y="0"/>
                </a:moveTo>
                <a:lnTo>
                  <a:pt x="1" y="2941"/>
                </a:lnTo>
                <a:lnTo>
                  <a:pt x="787" y="2941"/>
                </a:lnTo>
                <a:lnTo>
                  <a:pt x="787" y="2024"/>
                </a:lnTo>
                <a:lnTo>
                  <a:pt x="1394" y="2941"/>
                </a:lnTo>
                <a:lnTo>
                  <a:pt x="2334" y="2941"/>
                </a:lnTo>
                <a:lnTo>
                  <a:pt x="1442" y="1834"/>
                </a:lnTo>
                <a:lnTo>
                  <a:pt x="2311" y="714"/>
                </a:lnTo>
                <a:lnTo>
                  <a:pt x="1394" y="714"/>
                </a:lnTo>
                <a:lnTo>
                  <a:pt x="787" y="1584"/>
                </a:lnTo>
                <a:lnTo>
                  <a:pt x="787" y="0"/>
                </a:lnTo>
                <a:close/>
              </a:path>
            </a:pathLst>
          </a:custGeom>
          <a:solidFill>
            <a:srgbClr val="EF442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050"/>
          </a:p>
        </p:txBody>
      </p:sp>
      <p:sp>
        <p:nvSpPr>
          <p:cNvPr id="823" name="Google Shape;823;p41"/>
          <p:cNvSpPr/>
          <p:nvPr/>
        </p:nvSpPr>
        <p:spPr>
          <a:xfrm>
            <a:off x="1822917" y="2004652"/>
            <a:ext cx="66197" cy="66899"/>
          </a:xfrm>
          <a:custGeom>
            <a:avLst/>
            <a:gdLst/>
            <a:ahLst/>
            <a:cxnLst/>
            <a:rect l="l" t="t" r="r" b="b"/>
            <a:pathLst>
              <a:path w="2263" h="2287" extrusionOk="0">
                <a:moveTo>
                  <a:pt x="1144" y="608"/>
                </a:moveTo>
                <a:cubicBezTo>
                  <a:pt x="1239" y="608"/>
                  <a:pt x="1310" y="644"/>
                  <a:pt x="1382" y="691"/>
                </a:cubicBezTo>
                <a:cubicBezTo>
                  <a:pt x="1441" y="751"/>
                  <a:pt x="1477" y="846"/>
                  <a:pt x="1477" y="953"/>
                </a:cubicBezTo>
                <a:lnTo>
                  <a:pt x="775" y="953"/>
                </a:lnTo>
                <a:cubicBezTo>
                  <a:pt x="787" y="846"/>
                  <a:pt x="822" y="751"/>
                  <a:pt x="894" y="691"/>
                </a:cubicBezTo>
                <a:cubicBezTo>
                  <a:pt x="953" y="644"/>
                  <a:pt x="1037" y="608"/>
                  <a:pt x="1144" y="608"/>
                </a:cubicBezTo>
                <a:close/>
                <a:moveTo>
                  <a:pt x="1144" y="1"/>
                </a:moveTo>
                <a:cubicBezTo>
                  <a:pt x="918" y="1"/>
                  <a:pt x="727" y="48"/>
                  <a:pt x="548" y="132"/>
                </a:cubicBezTo>
                <a:cubicBezTo>
                  <a:pt x="382" y="227"/>
                  <a:pt x="239" y="358"/>
                  <a:pt x="144" y="536"/>
                </a:cubicBezTo>
                <a:cubicBezTo>
                  <a:pt x="48" y="703"/>
                  <a:pt x="1" y="905"/>
                  <a:pt x="1" y="1144"/>
                </a:cubicBezTo>
                <a:cubicBezTo>
                  <a:pt x="1" y="1370"/>
                  <a:pt x="48" y="1572"/>
                  <a:pt x="144" y="1751"/>
                </a:cubicBezTo>
                <a:cubicBezTo>
                  <a:pt x="239" y="1917"/>
                  <a:pt x="382" y="2060"/>
                  <a:pt x="548" y="2144"/>
                </a:cubicBezTo>
                <a:cubicBezTo>
                  <a:pt x="715" y="2239"/>
                  <a:pt x="918" y="2287"/>
                  <a:pt x="1144" y="2287"/>
                </a:cubicBezTo>
                <a:cubicBezTo>
                  <a:pt x="1322" y="2287"/>
                  <a:pt x="1489" y="2251"/>
                  <a:pt x="1644" y="2179"/>
                </a:cubicBezTo>
                <a:cubicBezTo>
                  <a:pt x="1799" y="2108"/>
                  <a:pt x="1930" y="2013"/>
                  <a:pt x="2025" y="1882"/>
                </a:cubicBezTo>
                <a:cubicBezTo>
                  <a:pt x="2132" y="1751"/>
                  <a:pt x="2191" y="1608"/>
                  <a:pt x="2227" y="1453"/>
                </a:cubicBezTo>
                <a:lnTo>
                  <a:pt x="1394" y="1453"/>
                </a:lnTo>
                <a:cubicBezTo>
                  <a:pt x="1382" y="1513"/>
                  <a:pt x="1346" y="1572"/>
                  <a:pt x="1287" y="1608"/>
                </a:cubicBezTo>
                <a:cubicBezTo>
                  <a:pt x="1239" y="1644"/>
                  <a:pt x="1179" y="1656"/>
                  <a:pt x="1096" y="1656"/>
                </a:cubicBezTo>
                <a:cubicBezTo>
                  <a:pt x="894" y="1656"/>
                  <a:pt x="787" y="1536"/>
                  <a:pt x="775" y="1286"/>
                </a:cubicBezTo>
                <a:lnTo>
                  <a:pt x="2251" y="1286"/>
                </a:lnTo>
                <a:cubicBezTo>
                  <a:pt x="2263" y="1215"/>
                  <a:pt x="2263" y="1155"/>
                  <a:pt x="2263" y="1096"/>
                </a:cubicBezTo>
                <a:cubicBezTo>
                  <a:pt x="2263" y="882"/>
                  <a:pt x="2215" y="691"/>
                  <a:pt x="2120" y="524"/>
                </a:cubicBezTo>
                <a:cubicBezTo>
                  <a:pt x="2025" y="358"/>
                  <a:pt x="1894" y="227"/>
                  <a:pt x="1727" y="132"/>
                </a:cubicBezTo>
                <a:cubicBezTo>
                  <a:pt x="1560" y="48"/>
                  <a:pt x="1358" y="1"/>
                  <a:pt x="1144" y="1"/>
                </a:cubicBezTo>
                <a:close/>
              </a:path>
            </a:pathLst>
          </a:custGeom>
          <a:solidFill>
            <a:srgbClr val="EF442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050"/>
          </a:p>
        </p:txBody>
      </p:sp>
      <p:sp>
        <p:nvSpPr>
          <p:cNvPr id="824" name="Google Shape;824;p41"/>
          <p:cNvSpPr/>
          <p:nvPr/>
        </p:nvSpPr>
        <p:spPr>
          <a:xfrm>
            <a:off x="1893971" y="1989674"/>
            <a:ext cx="43205" cy="80823"/>
          </a:xfrm>
          <a:custGeom>
            <a:avLst/>
            <a:gdLst/>
            <a:ahLst/>
            <a:cxnLst/>
            <a:rect l="l" t="t" r="r" b="b"/>
            <a:pathLst>
              <a:path w="1477" h="2763" extrusionOk="0">
                <a:moveTo>
                  <a:pt x="286" y="1"/>
                </a:moveTo>
                <a:lnTo>
                  <a:pt x="286" y="536"/>
                </a:lnTo>
                <a:lnTo>
                  <a:pt x="1" y="536"/>
                </a:lnTo>
                <a:lnTo>
                  <a:pt x="1" y="1191"/>
                </a:lnTo>
                <a:lnTo>
                  <a:pt x="286" y="1191"/>
                </a:lnTo>
                <a:lnTo>
                  <a:pt x="286" y="1894"/>
                </a:lnTo>
                <a:cubicBezTo>
                  <a:pt x="286" y="2203"/>
                  <a:pt x="370" y="2429"/>
                  <a:pt x="513" y="2560"/>
                </a:cubicBezTo>
                <a:cubicBezTo>
                  <a:pt x="667" y="2703"/>
                  <a:pt x="882" y="2763"/>
                  <a:pt x="1156" y="2763"/>
                </a:cubicBezTo>
                <a:lnTo>
                  <a:pt x="1477" y="2763"/>
                </a:lnTo>
                <a:lnTo>
                  <a:pt x="1477" y="2096"/>
                </a:lnTo>
                <a:lnTo>
                  <a:pt x="1275" y="2096"/>
                </a:lnTo>
                <a:cubicBezTo>
                  <a:pt x="1203" y="2096"/>
                  <a:pt x="1144" y="2084"/>
                  <a:pt x="1120" y="2060"/>
                </a:cubicBezTo>
                <a:cubicBezTo>
                  <a:pt x="1084" y="2025"/>
                  <a:pt x="1072" y="1977"/>
                  <a:pt x="1072" y="1906"/>
                </a:cubicBezTo>
                <a:lnTo>
                  <a:pt x="1072" y="1191"/>
                </a:lnTo>
                <a:lnTo>
                  <a:pt x="1477" y="1191"/>
                </a:lnTo>
                <a:lnTo>
                  <a:pt x="1477" y="536"/>
                </a:lnTo>
                <a:lnTo>
                  <a:pt x="1072" y="536"/>
                </a:lnTo>
                <a:lnTo>
                  <a:pt x="1072" y="1"/>
                </a:lnTo>
                <a:close/>
              </a:path>
            </a:pathLst>
          </a:custGeom>
          <a:solidFill>
            <a:srgbClr val="EF442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050"/>
          </a:p>
        </p:txBody>
      </p:sp>
      <p:sp>
        <p:nvSpPr>
          <p:cNvPr id="825" name="Google Shape;825;p41"/>
          <p:cNvSpPr/>
          <p:nvPr/>
        </p:nvSpPr>
        <p:spPr>
          <a:xfrm>
            <a:off x="1945864" y="1975400"/>
            <a:ext cx="26853" cy="95098"/>
          </a:xfrm>
          <a:custGeom>
            <a:avLst/>
            <a:gdLst/>
            <a:ahLst/>
            <a:cxnLst/>
            <a:rect l="l" t="t" r="r" b="b"/>
            <a:pathLst>
              <a:path w="918" h="3251" extrusionOk="0">
                <a:moveTo>
                  <a:pt x="465" y="0"/>
                </a:moveTo>
                <a:cubicBezTo>
                  <a:pt x="322" y="0"/>
                  <a:pt x="215" y="48"/>
                  <a:pt x="132" y="120"/>
                </a:cubicBezTo>
                <a:cubicBezTo>
                  <a:pt x="48" y="191"/>
                  <a:pt x="1" y="286"/>
                  <a:pt x="1" y="405"/>
                </a:cubicBezTo>
                <a:cubicBezTo>
                  <a:pt x="1" y="524"/>
                  <a:pt x="48" y="608"/>
                  <a:pt x="132" y="691"/>
                </a:cubicBezTo>
                <a:cubicBezTo>
                  <a:pt x="215" y="762"/>
                  <a:pt x="322" y="798"/>
                  <a:pt x="465" y="798"/>
                </a:cubicBezTo>
                <a:cubicBezTo>
                  <a:pt x="596" y="798"/>
                  <a:pt x="703" y="762"/>
                  <a:pt x="786" y="691"/>
                </a:cubicBezTo>
                <a:cubicBezTo>
                  <a:pt x="870" y="608"/>
                  <a:pt x="917" y="524"/>
                  <a:pt x="917" y="405"/>
                </a:cubicBezTo>
                <a:cubicBezTo>
                  <a:pt x="917" y="286"/>
                  <a:pt x="870" y="191"/>
                  <a:pt x="798" y="120"/>
                </a:cubicBezTo>
                <a:cubicBezTo>
                  <a:pt x="715" y="48"/>
                  <a:pt x="596" y="0"/>
                  <a:pt x="465" y="0"/>
                </a:cubicBezTo>
                <a:close/>
                <a:moveTo>
                  <a:pt x="60" y="1024"/>
                </a:moveTo>
                <a:lnTo>
                  <a:pt x="60" y="3251"/>
                </a:lnTo>
                <a:lnTo>
                  <a:pt x="846" y="3251"/>
                </a:lnTo>
                <a:lnTo>
                  <a:pt x="846" y="1024"/>
                </a:lnTo>
                <a:close/>
              </a:path>
            </a:pathLst>
          </a:custGeom>
          <a:solidFill>
            <a:srgbClr val="EF442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050"/>
          </a:p>
        </p:txBody>
      </p:sp>
      <p:sp>
        <p:nvSpPr>
          <p:cNvPr id="826" name="Google Shape;826;p41"/>
          <p:cNvSpPr/>
          <p:nvPr/>
        </p:nvSpPr>
        <p:spPr>
          <a:xfrm>
            <a:off x="1983483" y="2004652"/>
            <a:ext cx="67601" cy="65846"/>
          </a:xfrm>
          <a:custGeom>
            <a:avLst/>
            <a:gdLst/>
            <a:ahLst/>
            <a:cxnLst/>
            <a:rect l="l" t="t" r="r" b="b"/>
            <a:pathLst>
              <a:path w="2311" h="2251" extrusionOk="0">
                <a:moveTo>
                  <a:pt x="1489" y="1"/>
                </a:moveTo>
                <a:cubicBezTo>
                  <a:pt x="1322" y="1"/>
                  <a:pt x="1179" y="36"/>
                  <a:pt x="1060" y="108"/>
                </a:cubicBezTo>
                <a:cubicBezTo>
                  <a:pt x="941" y="179"/>
                  <a:pt x="846" y="274"/>
                  <a:pt x="786" y="393"/>
                </a:cubicBezTo>
                <a:lnTo>
                  <a:pt x="786" y="24"/>
                </a:lnTo>
                <a:lnTo>
                  <a:pt x="1" y="24"/>
                </a:lnTo>
                <a:lnTo>
                  <a:pt x="1" y="2251"/>
                </a:lnTo>
                <a:lnTo>
                  <a:pt x="786" y="2251"/>
                </a:lnTo>
                <a:lnTo>
                  <a:pt x="786" y="1072"/>
                </a:lnTo>
                <a:cubicBezTo>
                  <a:pt x="786" y="929"/>
                  <a:pt x="810" y="834"/>
                  <a:pt x="882" y="751"/>
                </a:cubicBezTo>
                <a:cubicBezTo>
                  <a:pt x="953" y="679"/>
                  <a:pt x="1048" y="644"/>
                  <a:pt x="1167" y="644"/>
                </a:cubicBezTo>
                <a:cubicBezTo>
                  <a:pt x="1274" y="644"/>
                  <a:pt x="1370" y="679"/>
                  <a:pt x="1429" y="751"/>
                </a:cubicBezTo>
                <a:cubicBezTo>
                  <a:pt x="1501" y="822"/>
                  <a:pt x="1536" y="929"/>
                  <a:pt x="1536" y="1060"/>
                </a:cubicBezTo>
                <a:lnTo>
                  <a:pt x="1536" y="2251"/>
                </a:lnTo>
                <a:lnTo>
                  <a:pt x="2310" y="2251"/>
                </a:lnTo>
                <a:lnTo>
                  <a:pt x="2310" y="953"/>
                </a:lnTo>
                <a:cubicBezTo>
                  <a:pt x="2310" y="667"/>
                  <a:pt x="2239" y="429"/>
                  <a:pt x="2096" y="263"/>
                </a:cubicBezTo>
                <a:cubicBezTo>
                  <a:pt x="1941" y="96"/>
                  <a:pt x="1739" y="1"/>
                  <a:pt x="1489" y="1"/>
                </a:cubicBezTo>
                <a:close/>
              </a:path>
            </a:pathLst>
          </a:custGeom>
          <a:solidFill>
            <a:srgbClr val="EF442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050"/>
          </a:p>
        </p:txBody>
      </p:sp>
      <p:sp>
        <p:nvSpPr>
          <p:cNvPr id="827" name="Google Shape;827;p41"/>
          <p:cNvSpPr/>
          <p:nvPr/>
        </p:nvSpPr>
        <p:spPr>
          <a:xfrm>
            <a:off x="2059744" y="2004301"/>
            <a:ext cx="70058" cy="98257"/>
          </a:xfrm>
          <a:custGeom>
            <a:avLst/>
            <a:gdLst/>
            <a:ahLst/>
            <a:cxnLst/>
            <a:rect l="l" t="t" r="r" b="b"/>
            <a:pathLst>
              <a:path w="2395" h="3359" extrusionOk="0">
                <a:moveTo>
                  <a:pt x="1204" y="691"/>
                </a:moveTo>
                <a:cubicBezTo>
                  <a:pt x="1323" y="691"/>
                  <a:pt x="1418" y="739"/>
                  <a:pt x="1501" y="822"/>
                </a:cubicBezTo>
                <a:cubicBezTo>
                  <a:pt x="1573" y="894"/>
                  <a:pt x="1608" y="1013"/>
                  <a:pt x="1608" y="1156"/>
                </a:cubicBezTo>
                <a:cubicBezTo>
                  <a:pt x="1608" y="1298"/>
                  <a:pt x="1573" y="1406"/>
                  <a:pt x="1501" y="1489"/>
                </a:cubicBezTo>
                <a:cubicBezTo>
                  <a:pt x="1418" y="1572"/>
                  <a:pt x="1323" y="1608"/>
                  <a:pt x="1204" y="1608"/>
                </a:cubicBezTo>
                <a:cubicBezTo>
                  <a:pt x="1084" y="1608"/>
                  <a:pt x="989" y="1572"/>
                  <a:pt x="906" y="1489"/>
                </a:cubicBezTo>
                <a:cubicBezTo>
                  <a:pt x="834" y="1406"/>
                  <a:pt x="799" y="1298"/>
                  <a:pt x="799" y="1156"/>
                </a:cubicBezTo>
                <a:cubicBezTo>
                  <a:pt x="799" y="1013"/>
                  <a:pt x="834" y="894"/>
                  <a:pt x="906" y="810"/>
                </a:cubicBezTo>
                <a:cubicBezTo>
                  <a:pt x="989" y="739"/>
                  <a:pt x="1084" y="691"/>
                  <a:pt x="1204" y="691"/>
                </a:cubicBezTo>
                <a:close/>
                <a:moveTo>
                  <a:pt x="953" y="1"/>
                </a:moveTo>
                <a:cubicBezTo>
                  <a:pt x="775" y="1"/>
                  <a:pt x="608" y="48"/>
                  <a:pt x="465" y="144"/>
                </a:cubicBezTo>
                <a:cubicBezTo>
                  <a:pt x="322" y="239"/>
                  <a:pt x="215" y="370"/>
                  <a:pt x="132" y="536"/>
                </a:cubicBezTo>
                <a:cubicBezTo>
                  <a:pt x="49" y="715"/>
                  <a:pt x="1" y="917"/>
                  <a:pt x="1" y="1144"/>
                </a:cubicBezTo>
                <a:cubicBezTo>
                  <a:pt x="1" y="1382"/>
                  <a:pt x="49" y="1584"/>
                  <a:pt x="132" y="1763"/>
                </a:cubicBezTo>
                <a:cubicBezTo>
                  <a:pt x="215" y="1929"/>
                  <a:pt x="322" y="2060"/>
                  <a:pt x="465" y="2156"/>
                </a:cubicBezTo>
                <a:cubicBezTo>
                  <a:pt x="608" y="2251"/>
                  <a:pt x="775" y="2287"/>
                  <a:pt x="953" y="2287"/>
                </a:cubicBezTo>
                <a:cubicBezTo>
                  <a:pt x="1108" y="2287"/>
                  <a:pt x="1239" y="2263"/>
                  <a:pt x="1358" y="2191"/>
                </a:cubicBezTo>
                <a:cubicBezTo>
                  <a:pt x="1465" y="2120"/>
                  <a:pt x="1561" y="2025"/>
                  <a:pt x="1608" y="1906"/>
                </a:cubicBezTo>
                <a:lnTo>
                  <a:pt x="1608" y="2239"/>
                </a:lnTo>
                <a:cubicBezTo>
                  <a:pt x="1608" y="2537"/>
                  <a:pt x="1477" y="2680"/>
                  <a:pt x="1215" y="2680"/>
                </a:cubicBezTo>
                <a:cubicBezTo>
                  <a:pt x="1108" y="2680"/>
                  <a:pt x="1025" y="2668"/>
                  <a:pt x="965" y="2620"/>
                </a:cubicBezTo>
                <a:cubicBezTo>
                  <a:pt x="906" y="2584"/>
                  <a:pt x="870" y="2525"/>
                  <a:pt x="846" y="2453"/>
                </a:cubicBezTo>
                <a:lnTo>
                  <a:pt x="84" y="2453"/>
                </a:lnTo>
                <a:cubicBezTo>
                  <a:pt x="120" y="2727"/>
                  <a:pt x="239" y="2953"/>
                  <a:pt x="442" y="3120"/>
                </a:cubicBezTo>
                <a:cubicBezTo>
                  <a:pt x="644" y="3275"/>
                  <a:pt x="918" y="3358"/>
                  <a:pt x="1275" y="3358"/>
                </a:cubicBezTo>
                <a:cubicBezTo>
                  <a:pt x="1525" y="3358"/>
                  <a:pt x="1739" y="3311"/>
                  <a:pt x="1906" y="3203"/>
                </a:cubicBezTo>
                <a:cubicBezTo>
                  <a:pt x="2073" y="3108"/>
                  <a:pt x="2192" y="2977"/>
                  <a:pt x="2275" y="2811"/>
                </a:cubicBezTo>
                <a:cubicBezTo>
                  <a:pt x="2347" y="2632"/>
                  <a:pt x="2394" y="2453"/>
                  <a:pt x="2394" y="2239"/>
                </a:cubicBezTo>
                <a:lnTo>
                  <a:pt x="2394" y="36"/>
                </a:lnTo>
                <a:lnTo>
                  <a:pt x="1608" y="36"/>
                </a:lnTo>
                <a:lnTo>
                  <a:pt x="1608" y="394"/>
                </a:lnTo>
                <a:cubicBezTo>
                  <a:pt x="1561" y="275"/>
                  <a:pt x="1465" y="179"/>
                  <a:pt x="1358" y="108"/>
                </a:cubicBezTo>
                <a:cubicBezTo>
                  <a:pt x="1239" y="48"/>
                  <a:pt x="1108" y="13"/>
                  <a:pt x="953" y="1"/>
                </a:cubicBezTo>
                <a:close/>
              </a:path>
            </a:pathLst>
          </a:custGeom>
          <a:solidFill>
            <a:srgbClr val="EF442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050"/>
          </a:p>
        </p:txBody>
      </p:sp>
      <p:sp>
        <p:nvSpPr>
          <p:cNvPr id="828" name="Google Shape;828;p41"/>
          <p:cNvSpPr/>
          <p:nvPr/>
        </p:nvSpPr>
        <p:spPr>
          <a:xfrm>
            <a:off x="2544572" y="2129004"/>
            <a:ext cx="73861" cy="73861"/>
          </a:xfrm>
          <a:custGeom>
            <a:avLst/>
            <a:gdLst/>
            <a:ahLst/>
            <a:cxnLst/>
            <a:rect l="l" t="t" r="r" b="b"/>
            <a:pathLst>
              <a:path w="2525" h="2525" extrusionOk="0">
                <a:moveTo>
                  <a:pt x="1263" y="369"/>
                </a:moveTo>
                <a:cubicBezTo>
                  <a:pt x="1763" y="369"/>
                  <a:pt x="2167" y="762"/>
                  <a:pt x="2167" y="1262"/>
                </a:cubicBezTo>
                <a:cubicBezTo>
                  <a:pt x="2167" y="1762"/>
                  <a:pt x="1763" y="2167"/>
                  <a:pt x="1263" y="2167"/>
                </a:cubicBezTo>
                <a:cubicBezTo>
                  <a:pt x="774" y="2167"/>
                  <a:pt x="370" y="1762"/>
                  <a:pt x="370" y="1262"/>
                </a:cubicBezTo>
                <a:cubicBezTo>
                  <a:pt x="370" y="762"/>
                  <a:pt x="774" y="369"/>
                  <a:pt x="1263" y="369"/>
                </a:cubicBezTo>
                <a:close/>
                <a:moveTo>
                  <a:pt x="1263" y="0"/>
                </a:moveTo>
                <a:cubicBezTo>
                  <a:pt x="572" y="0"/>
                  <a:pt x="0" y="572"/>
                  <a:pt x="0" y="1262"/>
                </a:cubicBezTo>
                <a:cubicBezTo>
                  <a:pt x="0" y="1953"/>
                  <a:pt x="572" y="2524"/>
                  <a:pt x="1263" y="2524"/>
                </a:cubicBezTo>
                <a:cubicBezTo>
                  <a:pt x="1965" y="2524"/>
                  <a:pt x="2525" y="1953"/>
                  <a:pt x="2525" y="1262"/>
                </a:cubicBezTo>
                <a:cubicBezTo>
                  <a:pt x="2525" y="572"/>
                  <a:pt x="1965" y="0"/>
                  <a:pt x="1263" y="0"/>
                </a:cubicBezTo>
                <a:close/>
              </a:path>
            </a:pathLst>
          </a:custGeom>
          <a:solidFill>
            <a:srgbClr val="EF442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050"/>
          </a:p>
        </p:txBody>
      </p:sp>
      <p:sp>
        <p:nvSpPr>
          <p:cNvPr id="829" name="Google Shape;829;p41"/>
          <p:cNvSpPr/>
          <p:nvPr/>
        </p:nvSpPr>
        <p:spPr>
          <a:xfrm>
            <a:off x="2607962" y="1992103"/>
            <a:ext cx="40426" cy="40455"/>
          </a:xfrm>
          <a:custGeom>
            <a:avLst/>
            <a:gdLst/>
            <a:ahLst/>
            <a:cxnLst/>
            <a:rect l="l" t="t" r="r" b="b"/>
            <a:pathLst>
              <a:path w="1382" h="1383" extrusionOk="0">
                <a:moveTo>
                  <a:pt x="691" y="358"/>
                </a:moveTo>
                <a:cubicBezTo>
                  <a:pt x="870" y="358"/>
                  <a:pt x="1024" y="501"/>
                  <a:pt x="1024" y="692"/>
                </a:cubicBezTo>
                <a:cubicBezTo>
                  <a:pt x="1024" y="870"/>
                  <a:pt x="870" y="1013"/>
                  <a:pt x="691" y="1013"/>
                </a:cubicBezTo>
                <a:cubicBezTo>
                  <a:pt x="512" y="1013"/>
                  <a:pt x="358" y="870"/>
                  <a:pt x="358" y="692"/>
                </a:cubicBezTo>
                <a:cubicBezTo>
                  <a:pt x="358" y="501"/>
                  <a:pt x="500" y="358"/>
                  <a:pt x="691" y="358"/>
                </a:cubicBezTo>
                <a:close/>
                <a:moveTo>
                  <a:pt x="691" y="1"/>
                </a:moveTo>
                <a:cubicBezTo>
                  <a:pt x="310" y="1"/>
                  <a:pt x="0" y="311"/>
                  <a:pt x="0" y="692"/>
                </a:cubicBezTo>
                <a:cubicBezTo>
                  <a:pt x="0" y="1073"/>
                  <a:pt x="310" y="1382"/>
                  <a:pt x="691" y="1382"/>
                </a:cubicBezTo>
                <a:cubicBezTo>
                  <a:pt x="1072" y="1382"/>
                  <a:pt x="1382" y="1073"/>
                  <a:pt x="1382" y="692"/>
                </a:cubicBezTo>
                <a:cubicBezTo>
                  <a:pt x="1382" y="311"/>
                  <a:pt x="1072" y="1"/>
                  <a:pt x="691" y="1"/>
                </a:cubicBezTo>
                <a:close/>
              </a:path>
            </a:pathLst>
          </a:custGeom>
          <a:solidFill>
            <a:srgbClr val="EF442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050"/>
          </a:p>
        </p:txBody>
      </p:sp>
      <p:sp>
        <p:nvSpPr>
          <p:cNvPr id="830" name="Google Shape;830;p41"/>
          <p:cNvSpPr/>
          <p:nvPr/>
        </p:nvSpPr>
        <p:spPr>
          <a:xfrm>
            <a:off x="6888750" y="2647238"/>
            <a:ext cx="60961" cy="60990"/>
          </a:xfrm>
          <a:custGeom>
            <a:avLst/>
            <a:gdLst/>
            <a:ahLst/>
            <a:cxnLst/>
            <a:rect l="l" t="t" r="r" b="b"/>
            <a:pathLst>
              <a:path w="2084" h="2085" extrusionOk="0">
                <a:moveTo>
                  <a:pt x="1048" y="358"/>
                </a:moveTo>
                <a:cubicBezTo>
                  <a:pt x="1417" y="358"/>
                  <a:pt x="1727" y="667"/>
                  <a:pt x="1727" y="1048"/>
                </a:cubicBezTo>
                <a:cubicBezTo>
                  <a:pt x="1727" y="1417"/>
                  <a:pt x="1417" y="1727"/>
                  <a:pt x="1048" y="1727"/>
                </a:cubicBezTo>
                <a:cubicBezTo>
                  <a:pt x="667" y="1727"/>
                  <a:pt x="369" y="1417"/>
                  <a:pt x="369" y="1048"/>
                </a:cubicBezTo>
                <a:cubicBezTo>
                  <a:pt x="369" y="667"/>
                  <a:pt x="667" y="358"/>
                  <a:pt x="1048" y="358"/>
                </a:cubicBezTo>
                <a:close/>
                <a:moveTo>
                  <a:pt x="1048" y="1"/>
                </a:moveTo>
                <a:cubicBezTo>
                  <a:pt x="464" y="1"/>
                  <a:pt x="0" y="465"/>
                  <a:pt x="0" y="1048"/>
                </a:cubicBezTo>
                <a:cubicBezTo>
                  <a:pt x="0" y="1620"/>
                  <a:pt x="476" y="2084"/>
                  <a:pt x="1048" y="2084"/>
                </a:cubicBezTo>
                <a:cubicBezTo>
                  <a:pt x="1619" y="2084"/>
                  <a:pt x="2084" y="1620"/>
                  <a:pt x="2084" y="1048"/>
                </a:cubicBezTo>
                <a:cubicBezTo>
                  <a:pt x="2084" y="465"/>
                  <a:pt x="1619" y="1"/>
                  <a:pt x="1048" y="1"/>
                </a:cubicBezTo>
                <a:close/>
              </a:path>
            </a:pathLst>
          </a:custGeom>
          <a:solidFill>
            <a:srgbClr val="EF442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050"/>
          </a:p>
        </p:txBody>
      </p:sp>
      <p:sp>
        <p:nvSpPr>
          <p:cNvPr id="831" name="Google Shape;831;p41"/>
          <p:cNvSpPr/>
          <p:nvPr/>
        </p:nvSpPr>
        <p:spPr>
          <a:xfrm>
            <a:off x="6817345" y="2792126"/>
            <a:ext cx="169631" cy="169631"/>
          </a:xfrm>
          <a:custGeom>
            <a:avLst/>
            <a:gdLst/>
            <a:ahLst/>
            <a:cxnLst/>
            <a:rect l="l" t="t" r="r" b="b"/>
            <a:pathLst>
              <a:path w="5799" h="5799" extrusionOk="0">
                <a:moveTo>
                  <a:pt x="2894" y="370"/>
                </a:moveTo>
                <a:cubicBezTo>
                  <a:pt x="4299" y="370"/>
                  <a:pt x="5430" y="1501"/>
                  <a:pt x="5430" y="2906"/>
                </a:cubicBezTo>
                <a:cubicBezTo>
                  <a:pt x="5430" y="4299"/>
                  <a:pt x="4299" y="5442"/>
                  <a:pt x="2894" y="5442"/>
                </a:cubicBezTo>
                <a:cubicBezTo>
                  <a:pt x="1501" y="5442"/>
                  <a:pt x="358" y="4299"/>
                  <a:pt x="358" y="2906"/>
                </a:cubicBezTo>
                <a:cubicBezTo>
                  <a:pt x="358" y="1501"/>
                  <a:pt x="1501" y="370"/>
                  <a:pt x="2894" y="370"/>
                </a:cubicBezTo>
                <a:close/>
                <a:moveTo>
                  <a:pt x="2894" y="1"/>
                </a:moveTo>
                <a:cubicBezTo>
                  <a:pt x="1298" y="1"/>
                  <a:pt x="0" y="1298"/>
                  <a:pt x="0" y="2906"/>
                </a:cubicBezTo>
                <a:cubicBezTo>
                  <a:pt x="0" y="4501"/>
                  <a:pt x="1298" y="5799"/>
                  <a:pt x="2894" y="5799"/>
                </a:cubicBezTo>
                <a:cubicBezTo>
                  <a:pt x="4489" y="5799"/>
                  <a:pt x="5799" y="4501"/>
                  <a:pt x="5799" y="2906"/>
                </a:cubicBezTo>
                <a:cubicBezTo>
                  <a:pt x="5799" y="1298"/>
                  <a:pt x="4489" y="1"/>
                  <a:pt x="2894" y="1"/>
                </a:cubicBezTo>
                <a:close/>
              </a:path>
            </a:pathLst>
          </a:custGeom>
          <a:solidFill>
            <a:srgbClr val="EF442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050"/>
          </a:p>
        </p:txBody>
      </p:sp>
      <p:sp>
        <p:nvSpPr>
          <p:cNvPr id="832" name="Google Shape;832;p41"/>
          <p:cNvSpPr/>
          <p:nvPr/>
        </p:nvSpPr>
        <p:spPr>
          <a:xfrm>
            <a:off x="3118210" y="1629899"/>
            <a:ext cx="2907461" cy="2907110"/>
          </a:xfrm>
          <a:custGeom>
            <a:avLst/>
            <a:gdLst/>
            <a:ahLst/>
            <a:cxnLst/>
            <a:rect l="l" t="t" r="r" b="b"/>
            <a:pathLst>
              <a:path w="99394" h="99382" extrusionOk="0">
                <a:moveTo>
                  <a:pt x="49697" y="0"/>
                </a:moveTo>
                <a:cubicBezTo>
                  <a:pt x="22253" y="0"/>
                  <a:pt x="0" y="22253"/>
                  <a:pt x="0" y="49697"/>
                </a:cubicBezTo>
                <a:cubicBezTo>
                  <a:pt x="0" y="77141"/>
                  <a:pt x="22253" y="99382"/>
                  <a:pt x="49697" y="99382"/>
                </a:cubicBezTo>
                <a:cubicBezTo>
                  <a:pt x="77141" y="99382"/>
                  <a:pt x="99393" y="77141"/>
                  <a:pt x="99393" y="49697"/>
                </a:cubicBezTo>
                <a:cubicBezTo>
                  <a:pt x="99393" y="22253"/>
                  <a:pt x="77141" y="0"/>
                  <a:pt x="49697" y="0"/>
                </a:cubicBezTo>
                <a:close/>
              </a:path>
            </a:pathLst>
          </a:custGeom>
          <a:solidFill>
            <a:srgbClr val="0F0F0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050"/>
          </a:p>
        </p:txBody>
      </p:sp>
      <p:sp>
        <p:nvSpPr>
          <p:cNvPr id="833" name="Google Shape;833;p41"/>
          <p:cNvSpPr/>
          <p:nvPr/>
        </p:nvSpPr>
        <p:spPr>
          <a:xfrm>
            <a:off x="3463358" y="2213631"/>
            <a:ext cx="220472" cy="220150"/>
          </a:xfrm>
          <a:custGeom>
            <a:avLst/>
            <a:gdLst/>
            <a:ahLst/>
            <a:cxnLst/>
            <a:rect l="l" t="t" r="r" b="b"/>
            <a:pathLst>
              <a:path w="7537" h="7526" extrusionOk="0">
                <a:moveTo>
                  <a:pt x="3774" y="0"/>
                </a:moveTo>
                <a:cubicBezTo>
                  <a:pt x="1691" y="0"/>
                  <a:pt x="0" y="1679"/>
                  <a:pt x="0" y="3763"/>
                </a:cubicBezTo>
                <a:cubicBezTo>
                  <a:pt x="0" y="5846"/>
                  <a:pt x="1691" y="7525"/>
                  <a:pt x="3774" y="7525"/>
                </a:cubicBezTo>
                <a:cubicBezTo>
                  <a:pt x="5846" y="7525"/>
                  <a:pt x="7537" y="5846"/>
                  <a:pt x="7537" y="3763"/>
                </a:cubicBezTo>
                <a:cubicBezTo>
                  <a:pt x="7537" y="1679"/>
                  <a:pt x="5846" y="0"/>
                  <a:pt x="3774" y="0"/>
                </a:cubicBezTo>
                <a:close/>
              </a:path>
            </a:pathLst>
          </a:custGeom>
          <a:solidFill>
            <a:srgbClr val="16161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050"/>
          </a:p>
        </p:txBody>
      </p:sp>
      <p:sp>
        <p:nvSpPr>
          <p:cNvPr id="834" name="Google Shape;834;p41"/>
          <p:cNvSpPr/>
          <p:nvPr/>
        </p:nvSpPr>
        <p:spPr>
          <a:xfrm>
            <a:off x="4531187" y="1411180"/>
            <a:ext cx="118792" cy="118792"/>
          </a:xfrm>
          <a:custGeom>
            <a:avLst/>
            <a:gdLst/>
            <a:ahLst/>
            <a:cxnLst/>
            <a:rect l="l" t="t" r="r" b="b"/>
            <a:pathLst>
              <a:path w="4061" h="4061" extrusionOk="0">
                <a:moveTo>
                  <a:pt x="2025" y="0"/>
                </a:moveTo>
                <a:cubicBezTo>
                  <a:pt x="906" y="0"/>
                  <a:pt x="1" y="917"/>
                  <a:pt x="1" y="2036"/>
                </a:cubicBezTo>
                <a:cubicBezTo>
                  <a:pt x="1" y="3156"/>
                  <a:pt x="906" y="4060"/>
                  <a:pt x="2025" y="4060"/>
                </a:cubicBezTo>
                <a:cubicBezTo>
                  <a:pt x="3144" y="4060"/>
                  <a:pt x="4061" y="3156"/>
                  <a:pt x="4061" y="2036"/>
                </a:cubicBezTo>
                <a:cubicBezTo>
                  <a:pt x="4061" y="917"/>
                  <a:pt x="3144" y="0"/>
                  <a:pt x="2025" y="0"/>
                </a:cubicBezTo>
                <a:close/>
              </a:path>
            </a:pathLst>
          </a:custGeom>
          <a:solidFill>
            <a:srgbClr val="3030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050"/>
          </a:p>
        </p:txBody>
      </p:sp>
      <p:sp>
        <p:nvSpPr>
          <p:cNvPr id="835" name="Google Shape;835;p41"/>
          <p:cNvSpPr/>
          <p:nvPr/>
        </p:nvSpPr>
        <p:spPr>
          <a:xfrm>
            <a:off x="5564906" y="2631560"/>
            <a:ext cx="164074" cy="164074"/>
          </a:xfrm>
          <a:custGeom>
            <a:avLst/>
            <a:gdLst/>
            <a:ahLst/>
            <a:cxnLst/>
            <a:rect l="l" t="t" r="r" b="b"/>
            <a:pathLst>
              <a:path w="5609" h="5609" extrusionOk="0">
                <a:moveTo>
                  <a:pt x="2810" y="1"/>
                </a:moveTo>
                <a:cubicBezTo>
                  <a:pt x="1263" y="1"/>
                  <a:pt x="0" y="1251"/>
                  <a:pt x="0" y="2799"/>
                </a:cubicBezTo>
                <a:cubicBezTo>
                  <a:pt x="0" y="4347"/>
                  <a:pt x="1263" y="5609"/>
                  <a:pt x="2810" y="5609"/>
                </a:cubicBezTo>
                <a:cubicBezTo>
                  <a:pt x="4358" y="5609"/>
                  <a:pt x="5608" y="4347"/>
                  <a:pt x="5608" y="2799"/>
                </a:cubicBezTo>
                <a:cubicBezTo>
                  <a:pt x="5608" y="1251"/>
                  <a:pt x="4358" y="1"/>
                  <a:pt x="2810" y="1"/>
                </a:cubicBezTo>
                <a:close/>
              </a:path>
            </a:pathLst>
          </a:custGeom>
          <a:solidFill>
            <a:srgbClr val="3030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050"/>
          </a:p>
        </p:txBody>
      </p:sp>
      <p:sp>
        <p:nvSpPr>
          <p:cNvPr id="836" name="Google Shape;836;p41"/>
          <p:cNvSpPr/>
          <p:nvPr/>
        </p:nvSpPr>
        <p:spPr>
          <a:xfrm>
            <a:off x="5020871" y="1561625"/>
            <a:ext cx="882938" cy="882938"/>
          </a:xfrm>
          <a:custGeom>
            <a:avLst/>
            <a:gdLst/>
            <a:ahLst/>
            <a:cxnLst/>
            <a:rect l="l" t="t" r="r" b="b"/>
            <a:pathLst>
              <a:path w="30184" h="30184" extrusionOk="0">
                <a:moveTo>
                  <a:pt x="15098" y="1"/>
                </a:moveTo>
                <a:cubicBezTo>
                  <a:pt x="6764" y="1"/>
                  <a:pt x="1" y="6764"/>
                  <a:pt x="1" y="15098"/>
                </a:cubicBezTo>
                <a:cubicBezTo>
                  <a:pt x="1" y="23432"/>
                  <a:pt x="6764" y="30183"/>
                  <a:pt x="15098" y="30183"/>
                </a:cubicBezTo>
                <a:cubicBezTo>
                  <a:pt x="23421" y="30183"/>
                  <a:pt x="30183" y="23432"/>
                  <a:pt x="30183" y="15098"/>
                </a:cubicBezTo>
                <a:cubicBezTo>
                  <a:pt x="30183" y="6764"/>
                  <a:pt x="23421" y="1"/>
                  <a:pt x="15098" y="1"/>
                </a:cubicBezTo>
                <a:close/>
              </a:path>
            </a:pathLst>
          </a:custGeom>
          <a:solidFill>
            <a:srgbClr val="35353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050"/>
          </a:p>
        </p:txBody>
      </p:sp>
      <p:sp>
        <p:nvSpPr>
          <p:cNvPr id="837" name="Google Shape;837;p41"/>
          <p:cNvSpPr/>
          <p:nvPr/>
        </p:nvSpPr>
        <p:spPr>
          <a:xfrm>
            <a:off x="3665697" y="1407347"/>
            <a:ext cx="819199" cy="819170"/>
          </a:xfrm>
          <a:custGeom>
            <a:avLst/>
            <a:gdLst/>
            <a:ahLst/>
            <a:cxnLst/>
            <a:rect l="l" t="t" r="r" b="b"/>
            <a:pathLst>
              <a:path w="28005" h="28004" extrusionOk="0">
                <a:moveTo>
                  <a:pt x="14002" y="0"/>
                </a:moveTo>
                <a:cubicBezTo>
                  <a:pt x="6287" y="0"/>
                  <a:pt x="1" y="6287"/>
                  <a:pt x="1" y="14002"/>
                </a:cubicBezTo>
                <a:cubicBezTo>
                  <a:pt x="1" y="21729"/>
                  <a:pt x="6287" y="28004"/>
                  <a:pt x="14002" y="28004"/>
                </a:cubicBezTo>
                <a:cubicBezTo>
                  <a:pt x="21730" y="28004"/>
                  <a:pt x="28004" y="21729"/>
                  <a:pt x="28004" y="14002"/>
                </a:cubicBezTo>
                <a:cubicBezTo>
                  <a:pt x="28004" y="6287"/>
                  <a:pt x="21730" y="0"/>
                  <a:pt x="14002" y="0"/>
                </a:cubicBezTo>
                <a:close/>
              </a:path>
            </a:pathLst>
          </a:custGeom>
          <a:solidFill>
            <a:srgbClr val="0F0F0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050"/>
          </a:p>
        </p:txBody>
      </p:sp>
      <p:sp>
        <p:nvSpPr>
          <p:cNvPr id="838" name="Google Shape;838;p41"/>
          <p:cNvSpPr/>
          <p:nvPr/>
        </p:nvSpPr>
        <p:spPr>
          <a:xfrm>
            <a:off x="2934652" y="1646690"/>
            <a:ext cx="517583" cy="471774"/>
          </a:xfrm>
          <a:custGeom>
            <a:avLst/>
            <a:gdLst/>
            <a:ahLst/>
            <a:cxnLst/>
            <a:rect l="l" t="t" r="r" b="b"/>
            <a:pathLst>
              <a:path w="17694" h="16128" extrusionOk="0">
                <a:moveTo>
                  <a:pt x="8851" y="1"/>
                </a:moveTo>
                <a:cubicBezTo>
                  <a:pt x="6787" y="1"/>
                  <a:pt x="4721" y="790"/>
                  <a:pt x="3144" y="2367"/>
                </a:cubicBezTo>
                <a:cubicBezTo>
                  <a:pt x="0" y="5511"/>
                  <a:pt x="0" y="10618"/>
                  <a:pt x="3144" y="13762"/>
                </a:cubicBezTo>
                <a:cubicBezTo>
                  <a:pt x="4721" y="15339"/>
                  <a:pt x="6787" y="16128"/>
                  <a:pt x="8851" y="16128"/>
                </a:cubicBezTo>
                <a:cubicBezTo>
                  <a:pt x="10916" y="16128"/>
                  <a:pt x="12978" y="15339"/>
                  <a:pt x="14550" y="13762"/>
                </a:cubicBezTo>
                <a:cubicBezTo>
                  <a:pt x="17693" y="10618"/>
                  <a:pt x="17693" y="5511"/>
                  <a:pt x="14550" y="2367"/>
                </a:cubicBezTo>
                <a:cubicBezTo>
                  <a:pt x="12978" y="790"/>
                  <a:pt x="10916" y="1"/>
                  <a:pt x="8851" y="1"/>
                </a:cubicBezTo>
                <a:close/>
              </a:path>
            </a:pathLst>
          </a:custGeom>
          <a:solidFill>
            <a:srgbClr val="0F0F0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050"/>
          </a:p>
        </p:txBody>
      </p:sp>
      <p:sp>
        <p:nvSpPr>
          <p:cNvPr id="839" name="Google Shape;839;p41"/>
          <p:cNvSpPr/>
          <p:nvPr/>
        </p:nvSpPr>
        <p:spPr>
          <a:xfrm>
            <a:off x="4978396" y="1563029"/>
            <a:ext cx="967184" cy="879428"/>
          </a:xfrm>
          <a:custGeom>
            <a:avLst/>
            <a:gdLst/>
            <a:ahLst/>
            <a:cxnLst/>
            <a:rect l="l" t="t" r="r" b="b"/>
            <a:pathLst>
              <a:path w="33064" h="30064" extrusionOk="0">
                <a:moveTo>
                  <a:pt x="16547" y="1"/>
                </a:moveTo>
                <a:cubicBezTo>
                  <a:pt x="15405" y="1"/>
                  <a:pt x="14245" y="132"/>
                  <a:pt x="13085" y="405"/>
                </a:cubicBezTo>
                <a:cubicBezTo>
                  <a:pt x="5001" y="2310"/>
                  <a:pt x="0" y="10407"/>
                  <a:pt x="1905" y="18491"/>
                </a:cubicBezTo>
                <a:cubicBezTo>
                  <a:pt x="3537" y="25404"/>
                  <a:pt x="9708" y="30064"/>
                  <a:pt x="16524" y="30064"/>
                </a:cubicBezTo>
                <a:cubicBezTo>
                  <a:pt x="17668" y="30064"/>
                  <a:pt x="18830" y="29933"/>
                  <a:pt x="19991" y="29659"/>
                </a:cubicBezTo>
                <a:cubicBezTo>
                  <a:pt x="28063" y="27754"/>
                  <a:pt x="33064" y="19658"/>
                  <a:pt x="31159" y="11585"/>
                </a:cubicBezTo>
                <a:cubicBezTo>
                  <a:pt x="29528" y="4662"/>
                  <a:pt x="23356" y="1"/>
                  <a:pt x="16547" y="1"/>
                </a:cubicBezTo>
                <a:close/>
              </a:path>
            </a:pathLst>
          </a:custGeom>
          <a:solidFill>
            <a:srgbClr val="0F0F0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050"/>
          </a:p>
        </p:txBody>
      </p:sp>
      <p:sp>
        <p:nvSpPr>
          <p:cNvPr id="840" name="Google Shape;840;p41"/>
          <p:cNvSpPr/>
          <p:nvPr/>
        </p:nvSpPr>
        <p:spPr>
          <a:xfrm>
            <a:off x="5678112" y="2428870"/>
            <a:ext cx="559706" cy="559706"/>
          </a:xfrm>
          <a:custGeom>
            <a:avLst/>
            <a:gdLst/>
            <a:ahLst/>
            <a:cxnLst/>
            <a:rect l="l" t="t" r="r" b="b"/>
            <a:pathLst>
              <a:path w="19134" h="19134" extrusionOk="0">
                <a:moveTo>
                  <a:pt x="9573" y="0"/>
                </a:moveTo>
                <a:cubicBezTo>
                  <a:pt x="4298" y="0"/>
                  <a:pt x="0" y="4299"/>
                  <a:pt x="0" y="9573"/>
                </a:cubicBezTo>
                <a:cubicBezTo>
                  <a:pt x="0" y="14847"/>
                  <a:pt x="4298" y="19134"/>
                  <a:pt x="9573" y="19134"/>
                </a:cubicBezTo>
                <a:cubicBezTo>
                  <a:pt x="14847" y="19134"/>
                  <a:pt x="19133" y="14847"/>
                  <a:pt x="19133" y="9573"/>
                </a:cubicBezTo>
                <a:cubicBezTo>
                  <a:pt x="19133" y="4299"/>
                  <a:pt x="14847" y="0"/>
                  <a:pt x="9573" y="0"/>
                </a:cubicBezTo>
                <a:close/>
              </a:path>
            </a:pathLst>
          </a:custGeom>
          <a:solidFill>
            <a:srgbClr val="0F0F0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050"/>
          </a:p>
        </p:txBody>
      </p:sp>
      <p:sp>
        <p:nvSpPr>
          <p:cNvPr id="841" name="Google Shape;841;p41"/>
          <p:cNvSpPr/>
          <p:nvPr/>
        </p:nvSpPr>
        <p:spPr>
          <a:xfrm>
            <a:off x="5704556" y="2455344"/>
            <a:ext cx="506789" cy="506759"/>
          </a:xfrm>
          <a:custGeom>
            <a:avLst/>
            <a:gdLst/>
            <a:ahLst/>
            <a:cxnLst/>
            <a:rect l="l" t="t" r="r" b="b"/>
            <a:pathLst>
              <a:path w="17325" h="17324" extrusionOk="0">
                <a:moveTo>
                  <a:pt x="8669" y="453"/>
                </a:moveTo>
                <a:cubicBezTo>
                  <a:pt x="13193" y="453"/>
                  <a:pt x="16884" y="4132"/>
                  <a:pt x="16884" y="8668"/>
                </a:cubicBezTo>
                <a:cubicBezTo>
                  <a:pt x="16884" y="13204"/>
                  <a:pt x="13193" y="16883"/>
                  <a:pt x="8669" y="16883"/>
                </a:cubicBezTo>
                <a:cubicBezTo>
                  <a:pt x="4132" y="16883"/>
                  <a:pt x="441" y="13204"/>
                  <a:pt x="441" y="8668"/>
                </a:cubicBezTo>
                <a:cubicBezTo>
                  <a:pt x="441" y="4132"/>
                  <a:pt x="4132" y="453"/>
                  <a:pt x="8669" y="453"/>
                </a:cubicBezTo>
                <a:close/>
                <a:moveTo>
                  <a:pt x="8669" y="0"/>
                </a:moveTo>
                <a:cubicBezTo>
                  <a:pt x="3894" y="0"/>
                  <a:pt x="1" y="3894"/>
                  <a:pt x="1" y="8668"/>
                </a:cubicBezTo>
                <a:cubicBezTo>
                  <a:pt x="1" y="13442"/>
                  <a:pt x="3882" y="17324"/>
                  <a:pt x="8669" y="17324"/>
                </a:cubicBezTo>
                <a:cubicBezTo>
                  <a:pt x="13443" y="17324"/>
                  <a:pt x="17324" y="13442"/>
                  <a:pt x="17324" y="8668"/>
                </a:cubicBezTo>
                <a:cubicBezTo>
                  <a:pt x="17324" y="3894"/>
                  <a:pt x="13443" y="0"/>
                  <a:pt x="8669" y="0"/>
                </a:cubicBezTo>
                <a:close/>
              </a:path>
            </a:pathLst>
          </a:custGeom>
          <a:solidFill>
            <a:srgbClr val="9999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050"/>
          </a:p>
        </p:txBody>
      </p:sp>
      <p:sp>
        <p:nvSpPr>
          <p:cNvPr id="842" name="Google Shape;842;p41"/>
          <p:cNvSpPr/>
          <p:nvPr/>
        </p:nvSpPr>
        <p:spPr>
          <a:xfrm>
            <a:off x="5760283" y="2569573"/>
            <a:ext cx="395339" cy="278654"/>
          </a:xfrm>
          <a:custGeom>
            <a:avLst/>
            <a:gdLst/>
            <a:ahLst/>
            <a:cxnLst/>
            <a:rect l="l" t="t" r="r" b="b"/>
            <a:pathLst>
              <a:path w="13515" h="9526" extrusionOk="0">
                <a:moveTo>
                  <a:pt x="5383" y="2751"/>
                </a:moveTo>
                <a:lnTo>
                  <a:pt x="8907" y="4763"/>
                </a:lnTo>
                <a:lnTo>
                  <a:pt x="5383" y="6775"/>
                </a:lnTo>
                <a:lnTo>
                  <a:pt x="5383" y="2751"/>
                </a:lnTo>
                <a:close/>
                <a:moveTo>
                  <a:pt x="6764" y="0"/>
                </a:moveTo>
                <a:cubicBezTo>
                  <a:pt x="6764" y="0"/>
                  <a:pt x="2537" y="0"/>
                  <a:pt x="1477" y="286"/>
                </a:cubicBezTo>
                <a:cubicBezTo>
                  <a:pt x="894" y="441"/>
                  <a:pt x="441" y="905"/>
                  <a:pt x="287" y="1489"/>
                </a:cubicBezTo>
                <a:cubicBezTo>
                  <a:pt x="1" y="2548"/>
                  <a:pt x="1" y="4763"/>
                  <a:pt x="1" y="4763"/>
                </a:cubicBezTo>
                <a:cubicBezTo>
                  <a:pt x="1" y="4763"/>
                  <a:pt x="1" y="6978"/>
                  <a:pt x="287" y="8037"/>
                </a:cubicBezTo>
                <a:cubicBezTo>
                  <a:pt x="441" y="8621"/>
                  <a:pt x="894" y="9085"/>
                  <a:pt x="1477" y="9240"/>
                </a:cubicBezTo>
                <a:cubicBezTo>
                  <a:pt x="2537" y="9525"/>
                  <a:pt x="6764" y="9525"/>
                  <a:pt x="6764" y="9525"/>
                </a:cubicBezTo>
                <a:cubicBezTo>
                  <a:pt x="6764" y="9525"/>
                  <a:pt x="10990" y="9525"/>
                  <a:pt x="12038" y="9240"/>
                </a:cubicBezTo>
                <a:cubicBezTo>
                  <a:pt x="12622" y="9085"/>
                  <a:pt x="13074" y="8621"/>
                  <a:pt x="13229" y="8037"/>
                </a:cubicBezTo>
                <a:cubicBezTo>
                  <a:pt x="13514" y="6978"/>
                  <a:pt x="13514" y="4763"/>
                  <a:pt x="13514" y="4763"/>
                </a:cubicBezTo>
                <a:cubicBezTo>
                  <a:pt x="13514" y="4763"/>
                  <a:pt x="13514" y="2548"/>
                  <a:pt x="13229" y="1489"/>
                </a:cubicBezTo>
                <a:cubicBezTo>
                  <a:pt x="13074" y="905"/>
                  <a:pt x="12622" y="441"/>
                  <a:pt x="12038" y="286"/>
                </a:cubicBezTo>
                <a:cubicBezTo>
                  <a:pt x="10990" y="0"/>
                  <a:pt x="6764" y="0"/>
                  <a:pt x="6764" y="0"/>
                </a:cubicBezTo>
                <a:close/>
              </a:path>
            </a:pathLst>
          </a:custGeom>
          <a:solidFill>
            <a:srgbClr val="9999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050"/>
          </a:p>
        </p:txBody>
      </p:sp>
      <p:sp>
        <p:nvSpPr>
          <p:cNvPr id="843" name="Google Shape;843;p41"/>
          <p:cNvSpPr/>
          <p:nvPr/>
        </p:nvSpPr>
        <p:spPr>
          <a:xfrm>
            <a:off x="2754574" y="2432350"/>
            <a:ext cx="607094" cy="606743"/>
          </a:xfrm>
          <a:custGeom>
            <a:avLst/>
            <a:gdLst/>
            <a:ahLst/>
            <a:cxnLst/>
            <a:rect l="l" t="t" r="r" b="b"/>
            <a:pathLst>
              <a:path w="20754" h="20742" extrusionOk="0">
                <a:moveTo>
                  <a:pt x="10371" y="0"/>
                </a:moveTo>
                <a:cubicBezTo>
                  <a:pt x="4656" y="0"/>
                  <a:pt x="1" y="4656"/>
                  <a:pt x="1" y="10371"/>
                </a:cubicBezTo>
                <a:cubicBezTo>
                  <a:pt x="1" y="16098"/>
                  <a:pt x="4656" y="20741"/>
                  <a:pt x="10371" y="20741"/>
                </a:cubicBezTo>
                <a:cubicBezTo>
                  <a:pt x="16098" y="20741"/>
                  <a:pt x="20754" y="16098"/>
                  <a:pt x="20754" y="10371"/>
                </a:cubicBezTo>
                <a:cubicBezTo>
                  <a:pt x="20754" y="4656"/>
                  <a:pt x="16098" y="0"/>
                  <a:pt x="10371" y="0"/>
                </a:cubicBezTo>
                <a:close/>
              </a:path>
            </a:pathLst>
          </a:custGeom>
          <a:solidFill>
            <a:srgbClr val="0F0F0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050"/>
          </a:p>
        </p:txBody>
      </p:sp>
      <p:sp>
        <p:nvSpPr>
          <p:cNvPr id="844" name="Google Shape;844;p41"/>
          <p:cNvSpPr/>
          <p:nvPr/>
        </p:nvSpPr>
        <p:spPr>
          <a:xfrm>
            <a:off x="3692170" y="1433821"/>
            <a:ext cx="766253" cy="766575"/>
          </a:xfrm>
          <a:custGeom>
            <a:avLst/>
            <a:gdLst/>
            <a:ahLst/>
            <a:cxnLst/>
            <a:rect l="l" t="t" r="r" b="b"/>
            <a:pathLst>
              <a:path w="26195" h="26206" extrusionOk="0">
                <a:moveTo>
                  <a:pt x="13097" y="679"/>
                </a:moveTo>
                <a:cubicBezTo>
                  <a:pt x="19955" y="679"/>
                  <a:pt x="25528" y="6251"/>
                  <a:pt x="25528" y="13097"/>
                </a:cubicBezTo>
                <a:cubicBezTo>
                  <a:pt x="25528" y="19955"/>
                  <a:pt x="19955" y="25527"/>
                  <a:pt x="13097" y="25527"/>
                </a:cubicBezTo>
                <a:cubicBezTo>
                  <a:pt x="6251" y="25527"/>
                  <a:pt x="667" y="19955"/>
                  <a:pt x="667" y="13097"/>
                </a:cubicBezTo>
                <a:cubicBezTo>
                  <a:pt x="667" y="6251"/>
                  <a:pt x="6251" y="679"/>
                  <a:pt x="13097" y="679"/>
                </a:cubicBezTo>
                <a:close/>
                <a:moveTo>
                  <a:pt x="13097" y="0"/>
                </a:moveTo>
                <a:cubicBezTo>
                  <a:pt x="5882" y="0"/>
                  <a:pt x="1" y="5882"/>
                  <a:pt x="1" y="13097"/>
                </a:cubicBezTo>
                <a:cubicBezTo>
                  <a:pt x="1" y="20324"/>
                  <a:pt x="5870" y="26206"/>
                  <a:pt x="13097" y="26206"/>
                </a:cubicBezTo>
                <a:cubicBezTo>
                  <a:pt x="20325" y="26206"/>
                  <a:pt x="26194" y="20324"/>
                  <a:pt x="26194" y="13097"/>
                </a:cubicBezTo>
                <a:cubicBezTo>
                  <a:pt x="26194" y="5882"/>
                  <a:pt x="20325" y="0"/>
                  <a:pt x="13097" y="0"/>
                </a:cubicBezTo>
                <a:close/>
              </a:path>
            </a:pathLst>
          </a:custGeom>
          <a:solidFill>
            <a:srgbClr val="56565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050"/>
          </a:p>
        </p:txBody>
      </p:sp>
      <p:sp>
        <p:nvSpPr>
          <p:cNvPr id="845" name="Google Shape;845;p41"/>
          <p:cNvSpPr/>
          <p:nvPr/>
        </p:nvSpPr>
        <p:spPr>
          <a:xfrm>
            <a:off x="3971151" y="1591228"/>
            <a:ext cx="208303" cy="451415"/>
          </a:xfrm>
          <a:custGeom>
            <a:avLst/>
            <a:gdLst/>
            <a:ahLst/>
            <a:cxnLst/>
            <a:rect l="l" t="t" r="r" b="b"/>
            <a:pathLst>
              <a:path w="7121" h="15432" extrusionOk="0">
                <a:moveTo>
                  <a:pt x="4977" y="1"/>
                </a:moveTo>
                <a:cubicBezTo>
                  <a:pt x="2656" y="1"/>
                  <a:pt x="1620" y="1025"/>
                  <a:pt x="1620" y="2977"/>
                </a:cubicBezTo>
                <a:lnTo>
                  <a:pt x="1620" y="5049"/>
                </a:lnTo>
                <a:lnTo>
                  <a:pt x="0" y="5049"/>
                </a:lnTo>
                <a:lnTo>
                  <a:pt x="0" y="7692"/>
                </a:lnTo>
                <a:lnTo>
                  <a:pt x="1620" y="7692"/>
                </a:lnTo>
                <a:lnTo>
                  <a:pt x="1620" y="15431"/>
                </a:lnTo>
                <a:lnTo>
                  <a:pt x="4727" y="15431"/>
                </a:lnTo>
                <a:lnTo>
                  <a:pt x="4727" y="7657"/>
                </a:lnTo>
                <a:lnTo>
                  <a:pt x="6894" y="7657"/>
                </a:lnTo>
                <a:lnTo>
                  <a:pt x="7120" y="5049"/>
                </a:lnTo>
                <a:lnTo>
                  <a:pt x="4727" y="5049"/>
                </a:lnTo>
                <a:lnTo>
                  <a:pt x="4727" y="3561"/>
                </a:lnTo>
                <a:cubicBezTo>
                  <a:pt x="4727" y="2954"/>
                  <a:pt x="4846" y="2704"/>
                  <a:pt x="5442" y="2704"/>
                </a:cubicBezTo>
                <a:lnTo>
                  <a:pt x="7120" y="2704"/>
                </a:lnTo>
                <a:lnTo>
                  <a:pt x="7120" y="1"/>
                </a:lnTo>
                <a:close/>
              </a:path>
            </a:pathLst>
          </a:custGeom>
          <a:solidFill>
            <a:srgbClr val="56565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050"/>
          </a:p>
        </p:txBody>
      </p:sp>
      <p:sp>
        <p:nvSpPr>
          <p:cNvPr id="846" name="Google Shape;846;p41"/>
          <p:cNvSpPr/>
          <p:nvPr/>
        </p:nvSpPr>
        <p:spPr>
          <a:xfrm>
            <a:off x="2984117" y="1673077"/>
            <a:ext cx="419004" cy="419033"/>
          </a:xfrm>
          <a:custGeom>
            <a:avLst/>
            <a:gdLst/>
            <a:ahLst/>
            <a:cxnLst/>
            <a:rect l="l" t="t" r="r" b="b"/>
            <a:pathLst>
              <a:path w="14324" h="14325" extrusionOk="0">
                <a:moveTo>
                  <a:pt x="7156" y="370"/>
                </a:moveTo>
                <a:cubicBezTo>
                  <a:pt x="10906" y="370"/>
                  <a:pt x="13954" y="3418"/>
                  <a:pt x="13954" y="7168"/>
                </a:cubicBezTo>
                <a:cubicBezTo>
                  <a:pt x="13954" y="10907"/>
                  <a:pt x="10906" y="13955"/>
                  <a:pt x="7156" y="13955"/>
                </a:cubicBezTo>
                <a:cubicBezTo>
                  <a:pt x="3417" y="13955"/>
                  <a:pt x="369" y="10907"/>
                  <a:pt x="369" y="7168"/>
                </a:cubicBezTo>
                <a:cubicBezTo>
                  <a:pt x="369" y="3418"/>
                  <a:pt x="3417" y="370"/>
                  <a:pt x="7156" y="370"/>
                </a:cubicBezTo>
                <a:close/>
                <a:moveTo>
                  <a:pt x="7156" y="1"/>
                </a:moveTo>
                <a:cubicBezTo>
                  <a:pt x="3215" y="1"/>
                  <a:pt x="0" y="3216"/>
                  <a:pt x="0" y="7156"/>
                </a:cubicBezTo>
                <a:cubicBezTo>
                  <a:pt x="0" y="11109"/>
                  <a:pt x="3215" y="14324"/>
                  <a:pt x="7156" y="14324"/>
                </a:cubicBezTo>
                <a:cubicBezTo>
                  <a:pt x="11109" y="14324"/>
                  <a:pt x="14323" y="11109"/>
                  <a:pt x="14323" y="7156"/>
                </a:cubicBezTo>
                <a:cubicBezTo>
                  <a:pt x="14323" y="3216"/>
                  <a:pt x="11109" y="1"/>
                  <a:pt x="7156" y="1"/>
                </a:cubicBezTo>
                <a:close/>
              </a:path>
            </a:pathLst>
          </a:custGeom>
          <a:solidFill>
            <a:srgbClr val="9999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050"/>
          </a:p>
        </p:txBody>
      </p:sp>
      <p:sp>
        <p:nvSpPr>
          <p:cNvPr id="847" name="Google Shape;847;p41"/>
          <p:cNvSpPr/>
          <p:nvPr/>
        </p:nvSpPr>
        <p:spPr>
          <a:xfrm>
            <a:off x="3084775" y="1794298"/>
            <a:ext cx="217693" cy="176594"/>
          </a:xfrm>
          <a:custGeom>
            <a:avLst/>
            <a:gdLst/>
            <a:ahLst/>
            <a:cxnLst/>
            <a:rect l="l" t="t" r="r" b="b"/>
            <a:pathLst>
              <a:path w="7442" h="6037" extrusionOk="0">
                <a:moveTo>
                  <a:pt x="5155" y="0"/>
                </a:moveTo>
                <a:cubicBezTo>
                  <a:pt x="4167" y="0"/>
                  <a:pt x="3441" y="917"/>
                  <a:pt x="3667" y="1869"/>
                </a:cubicBezTo>
                <a:cubicBezTo>
                  <a:pt x="2393" y="1810"/>
                  <a:pt x="1274" y="1203"/>
                  <a:pt x="524" y="274"/>
                </a:cubicBezTo>
                <a:lnTo>
                  <a:pt x="524" y="274"/>
                </a:lnTo>
                <a:cubicBezTo>
                  <a:pt x="119" y="965"/>
                  <a:pt x="310" y="1858"/>
                  <a:pt x="988" y="2310"/>
                </a:cubicBezTo>
                <a:cubicBezTo>
                  <a:pt x="738" y="2310"/>
                  <a:pt x="512" y="2239"/>
                  <a:pt x="298" y="2120"/>
                </a:cubicBezTo>
                <a:lnTo>
                  <a:pt x="298" y="2120"/>
                </a:lnTo>
                <a:cubicBezTo>
                  <a:pt x="286" y="2834"/>
                  <a:pt x="786" y="3489"/>
                  <a:pt x="1524" y="3644"/>
                </a:cubicBezTo>
                <a:cubicBezTo>
                  <a:pt x="1392" y="3673"/>
                  <a:pt x="1250" y="3693"/>
                  <a:pt x="1105" y="3693"/>
                </a:cubicBezTo>
                <a:cubicBezTo>
                  <a:pt x="1015" y="3693"/>
                  <a:pt x="924" y="3686"/>
                  <a:pt x="834" y="3667"/>
                </a:cubicBezTo>
                <a:lnTo>
                  <a:pt x="834" y="3667"/>
                </a:lnTo>
                <a:cubicBezTo>
                  <a:pt x="1024" y="4275"/>
                  <a:pt x="1596" y="4715"/>
                  <a:pt x="2262" y="4727"/>
                </a:cubicBezTo>
                <a:cubicBezTo>
                  <a:pt x="1716" y="5152"/>
                  <a:pt x="1049" y="5379"/>
                  <a:pt x="363" y="5379"/>
                </a:cubicBezTo>
                <a:cubicBezTo>
                  <a:pt x="243" y="5379"/>
                  <a:pt x="121" y="5372"/>
                  <a:pt x="0" y="5358"/>
                </a:cubicBezTo>
                <a:lnTo>
                  <a:pt x="0" y="5358"/>
                </a:lnTo>
                <a:cubicBezTo>
                  <a:pt x="679" y="5787"/>
                  <a:pt x="1476" y="6037"/>
                  <a:pt x="2346" y="6037"/>
                </a:cubicBezTo>
                <a:cubicBezTo>
                  <a:pt x="5167" y="6037"/>
                  <a:pt x="6775" y="3644"/>
                  <a:pt x="6679" y="1500"/>
                </a:cubicBezTo>
                <a:cubicBezTo>
                  <a:pt x="6977" y="1286"/>
                  <a:pt x="7227" y="1024"/>
                  <a:pt x="7441" y="715"/>
                </a:cubicBezTo>
                <a:lnTo>
                  <a:pt x="7441" y="715"/>
                </a:lnTo>
                <a:cubicBezTo>
                  <a:pt x="7168" y="834"/>
                  <a:pt x="6870" y="917"/>
                  <a:pt x="6560" y="953"/>
                </a:cubicBezTo>
                <a:cubicBezTo>
                  <a:pt x="6870" y="762"/>
                  <a:pt x="7120" y="465"/>
                  <a:pt x="7227" y="107"/>
                </a:cubicBezTo>
                <a:lnTo>
                  <a:pt x="7227" y="107"/>
                </a:lnTo>
                <a:cubicBezTo>
                  <a:pt x="6941" y="286"/>
                  <a:pt x="6608" y="405"/>
                  <a:pt x="6263" y="476"/>
                </a:cubicBezTo>
                <a:cubicBezTo>
                  <a:pt x="5989" y="179"/>
                  <a:pt x="5584" y="0"/>
                  <a:pt x="5155" y="0"/>
                </a:cubicBezTo>
                <a:close/>
              </a:path>
            </a:pathLst>
          </a:custGeom>
          <a:solidFill>
            <a:srgbClr val="9999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050"/>
          </a:p>
        </p:txBody>
      </p:sp>
      <p:sp>
        <p:nvSpPr>
          <p:cNvPr id="848" name="Google Shape;848;p41"/>
          <p:cNvSpPr/>
          <p:nvPr/>
        </p:nvSpPr>
        <p:spPr>
          <a:xfrm>
            <a:off x="5049099" y="1589853"/>
            <a:ext cx="826483" cy="826483"/>
          </a:xfrm>
          <a:custGeom>
            <a:avLst/>
            <a:gdLst/>
            <a:ahLst/>
            <a:cxnLst/>
            <a:rect l="l" t="t" r="r" b="b"/>
            <a:pathLst>
              <a:path w="28254" h="28254" extrusionOk="0">
                <a:moveTo>
                  <a:pt x="14121" y="727"/>
                </a:moveTo>
                <a:cubicBezTo>
                  <a:pt x="21515" y="727"/>
                  <a:pt x="27528" y="6739"/>
                  <a:pt x="27528" y="14133"/>
                </a:cubicBezTo>
                <a:cubicBezTo>
                  <a:pt x="27528" y="21515"/>
                  <a:pt x="21515" y="27527"/>
                  <a:pt x="14121" y="27527"/>
                </a:cubicBezTo>
                <a:cubicBezTo>
                  <a:pt x="6727" y="27527"/>
                  <a:pt x="727" y="21515"/>
                  <a:pt x="727" y="14133"/>
                </a:cubicBezTo>
                <a:cubicBezTo>
                  <a:pt x="727" y="6739"/>
                  <a:pt x="6739" y="727"/>
                  <a:pt x="14121" y="727"/>
                </a:cubicBezTo>
                <a:close/>
                <a:moveTo>
                  <a:pt x="14121" y="0"/>
                </a:moveTo>
                <a:cubicBezTo>
                  <a:pt x="6334" y="0"/>
                  <a:pt x="0" y="6334"/>
                  <a:pt x="0" y="14133"/>
                </a:cubicBezTo>
                <a:cubicBezTo>
                  <a:pt x="0" y="21920"/>
                  <a:pt x="6334" y="28254"/>
                  <a:pt x="14121" y="28254"/>
                </a:cubicBezTo>
                <a:cubicBezTo>
                  <a:pt x="21908" y="28254"/>
                  <a:pt x="28254" y="21920"/>
                  <a:pt x="28254" y="14133"/>
                </a:cubicBezTo>
                <a:cubicBezTo>
                  <a:pt x="28254" y="6334"/>
                  <a:pt x="21908" y="0"/>
                  <a:pt x="14121" y="0"/>
                </a:cubicBezTo>
                <a:close/>
              </a:path>
            </a:pathLst>
          </a:custGeom>
          <a:solidFill>
            <a:srgbClr val="6868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050"/>
          </a:p>
        </p:txBody>
      </p:sp>
      <p:sp>
        <p:nvSpPr>
          <p:cNvPr id="849" name="Google Shape;849;p41"/>
          <p:cNvSpPr/>
          <p:nvPr/>
        </p:nvSpPr>
        <p:spPr>
          <a:xfrm>
            <a:off x="5241345" y="1782451"/>
            <a:ext cx="441645" cy="441645"/>
          </a:xfrm>
          <a:custGeom>
            <a:avLst/>
            <a:gdLst/>
            <a:ahLst/>
            <a:cxnLst/>
            <a:rect l="l" t="t" r="r" b="b"/>
            <a:pathLst>
              <a:path w="15098" h="15098" extrusionOk="0">
                <a:moveTo>
                  <a:pt x="11585" y="2608"/>
                </a:moveTo>
                <a:cubicBezTo>
                  <a:pt x="11085" y="2608"/>
                  <a:pt x="10680" y="3013"/>
                  <a:pt x="10680" y="3513"/>
                </a:cubicBezTo>
                <a:cubicBezTo>
                  <a:pt x="10680" y="4013"/>
                  <a:pt x="11085" y="4418"/>
                  <a:pt x="11585" y="4418"/>
                </a:cubicBezTo>
                <a:cubicBezTo>
                  <a:pt x="12085" y="4418"/>
                  <a:pt x="12490" y="4013"/>
                  <a:pt x="12490" y="3513"/>
                </a:cubicBezTo>
                <a:cubicBezTo>
                  <a:pt x="12490" y="3013"/>
                  <a:pt x="12085" y="2608"/>
                  <a:pt x="11585" y="2608"/>
                </a:cubicBezTo>
                <a:close/>
                <a:moveTo>
                  <a:pt x="7549" y="5025"/>
                </a:moveTo>
                <a:cubicBezTo>
                  <a:pt x="8942" y="5025"/>
                  <a:pt x="10073" y="6156"/>
                  <a:pt x="10073" y="7549"/>
                </a:cubicBezTo>
                <a:cubicBezTo>
                  <a:pt x="10073" y="8930"/>
                  <a:pt x="8942" y="10061"/>
                  <a:pt x="7549" y="10061"/>
                </a:cubicBezTo>
                <a:cubicBezTo>
                  <a:pt x="6168" y="10061"/>
                  <a:pt x="5037" y="8930"/>
                  <a:pt x="5037" y="7549"/>
                </a:cubicBezTo>
                <a:cubicBezTo>
                  <a:pt x="5037" y="6156"/>
                  <a:pt x="6168" y="5025"/>
                  <a:pt x="7549" y="5025"/>
                </a:cubicBezTo>
                <a:close/>
                <a:moveTo>
                  <a:pt x="7549" y="3668"/>
                </a:moveTo>
                <a:cubicBezTo>
                  <a:pt x="5406" y="3668"/>
                  <a:pt x="3680" y="5406"/>
                  <a:pt x="3680" y="7549"/>
                </a:cubicBezTo>
                <a:cubicBezTo>
                  <a:pt x="3680" y="9680"/>
                  <a:pt x="5418" y="11418"/>
                  <a:pt x="7549" y="11418"/>
                </a:cubicBezTo>
                <a:cubicBezTo>
                  <a:pt x="9692" y="11418"/>
                  <a:pt x="11431" y="9680"/>
                  <a:pt x="11431" y="7549"/>
                </a:cubicBezTo>
                <a:cubicBezTo>
                  <a:pt x="11431" y="5406"/>
                  <a:pt x="9692" y="3668"/>
                  <a:pt x="7549" y="3668"/>
                </a:cubicBezTo>
                <a:close/>
                <a:moveTo>
                  <a:pt x="7549" y="1358"/>
                </a:moveTo>
                <a:cubicBezTo>
                  <a:pt x="9573" y="1358"/>
                  <a:pt x="9811" y="1358"/>
                  <a:pt x="10597" y="1405"/>
                </a:cubicBezTo>
                <a:cubicBezTo>
                  <a:pt x="11335" y="1429"/>
                  <a:pt x="11740" y="1560"/>
                  <a:pt x="12002" y="1655"/>
                </a:cubicBezTo>
                <a:cubicBezTo>
                  <a:pt x="12359" y="1798"/>
                  <a:pt x="12609" y="1965"/>
                  <a:pt x="12871" y="2227"/>
                </a:cubicBezTo>
                <a:cubicBezTo>
                  <a:pt x="13133" y="2489"/>
                  <a:pt x="13300" y="2739"/>
                  <a:pt x="13431" y="3096"/>
                </a:cubicBezTo>
                <a:cubicBezTo>
                  <a:pt x="13538" y="3358"/>
                  <a:pt x="13657" y="3763"/>
                  <a:pt x="13693" y="4501"/>
                </a:cubicBezTo>
                <a:cubicBezTo>
                  <a:pt x="13728" y="5287"/>
                  <a:pt x="13740" y="5525"/>
                  <a:pt x="13740" y="7549"/>
                </a:cubicBezTo>
                <a:cubicBezTo>
                  <a:pt x="13740" y="9561"/>
                  <a:pt x="13728" y="9799"/>
                  <a:pt x="13693" y="10597"/>
                </a:cubicBezTo>
                <a:cubicBezTo>
                  <a:pt x="13657" y="11335"/>
                  <a:pt x="13538" y="11728"/>
                  <a:pt x="13431" y="12002"/>
                </a:cubicBezTo>
                <a:cubicBezTo>
                  <a:pt x="13300" y="12347"/>
                  <a:pt x="13133" y="12597"/>
                  <a:pt x="12871" y="12859"/>
                </a:cubicBezTo>
                <a:cubicBezTo>
                  <a:pt x="12609" y="13133"/>
                  <a:pt x="12359" y="13288"/>
                  <a:pt x="12002" y="13431"/>
                </a:cubicBezTo>
                <a:cubicBezTo>
                  <a:pt x="11740" y="13538"/>
                  <a:pt x="11335" y="13657"/>
                  <a:pt x="10597" y="13693"/>
                </a:cubicBezTo>
                <a:cubicBezTo>
                  <a:pt x="9811" y="13728"/>
                  <a:pt x="9573" y="13728"/>
                  <a:pt x="7549" y="13728"/>
                </a:cubicBezTo>
                <a:cubicBezTo>
                  <a:pt x="5537" y="13728"/>
                  <a:pt x="5299" y="13728"/>
                  <a:pt x="4501" y="13693"/>
                </a:cubicBezTo>
                <a:cubicBezTo>
                  <a:pt x="3763" y="13657"/>
                  <a:pt x="3370" y="13538"/>
                  <a:pt x="3096" y="13431"/>
                </a:cubicBezTo>
                <a:cubicBezTo>
                  <a:pt x="2751" y="13288"/>
                  <a:pt x="2501" y="13133"/>
                  <a:pt x="2239" y="12859"/>
                </a:cubicBezTo>
                <a:cubicBezTo>
                  <a:pt x="1965" y="12597"/>
                  <a:pt x="1810" y="12347"/>
                  <a:pt x="1667" y="12002"/>
                </a:cubicBezTo>
                <a:cubicBezTo>
                  <a:pt x="1572" y="11728"/>
                  <a:pt x="1441" y="11335"/>
                  <a:pt x="1406" y="10597"/>
                </a:cubicBezTo>
                <a:cubicBezTo>
                  <a:pt x="1370" y="9799"/>
                  <a:pt x="1370" y="9561"/>
                  <a:pt x="1370" y="7549"/>
                </a:cubicBezTo>
                <a:cubicBezTo>
                  <a:pt x="1370" y="5525"/>
                  <a:pt x="1370" y="5287"/>
                  <a:pt x="1406" y="4501"/>
                </a:cubicBezTo>
                <a:cubicBezTo>
                  <a:pt x="1441" y="3763"/>
                  <a:pt x="1560" y="3358"/>
                  <a:pt x="1667" y="3096"/>
                </a:cubicBezTo>
                <a:cubicBezTo>
                  <a:pt x="1810" y="2739"/>
                  <a:pt x="1965" y="2489"/>
                  <a:pt x="2239" y="2227"/>
                </a:cubicBezTo>
                <a:cubicBezTo>
                  <a:pt x="2501" y="1965"/>
                  <a:pt x="2751" y="1798"/>
                  <a:pt x="3096" y="1655"/>
                </a:cubicBezTo>
                <a:cubicBezTo>
                  <a:pt x="3370" y="1560"/>
                  <a:pt x="3763" y="1441"/>
                  <a:pt x="4501" y="1405"/>
                </a:cubicBezTo>
                <a:cubicBezTo>
                  <a:pt x="5299" y="1370"/>
                  <a:pt x="5537" y="1358"/>
                  <a:pt x="7549" y="1358"/>
                </a:cubicBezTo>
                <a:close/>
                <a:moveTo>
                  <a:pt x="7549" y="0"/>
                </a:moveTo>
                <a:cubicBezTo>
                  <a:pt x="5501" y="0"/>
                  <a:pt x="5251" y="0"/>
                  <a:pt x="4442" y="36"/>
                </a:cubicBezTo>
                <a:cubicBezTo>
                  <a:pt x="3632" y="84"/>
                  <a:pt x="3084" y="203"/>
                  <a:pt x="2608" y="393"/>
                </a:cubicBezTo>
                <a:cubicBezTo>
                  <a:pt x="2108" y="584"/>
                  <a:pt x="1691" y="846"/>
                  <a:pt x="1275" y="1262"/>
                </a:cubicBezTo>
                <a:cubicBezTo>
                  <a:pt x="858" y="1679"/>
                  <a:pt x="596" y="2108"/>
                  <a:pt x="405" y="2596"/>
                </a:cubicBezTo>
                <a:cubicBezTo>
                  <a:pt x="215" y="3084"/>
                  <a:pt x="84" y="3632"/>
                  <a:pt x="48" y="4430"/>
                </a:cubicBezTo>
                <a:cubicBezTo>
                  <a:pt x="12" y="5239"/>
                  <a:pt x="1" y="5501"/>
                  <a:pt x="1" y="7549"/>
                </a:cubicBezTo>
                <a:cubicBezTo>
                  <a:pt x="1" y="9597"/>
                  <a:pt x="12" y="9847"/>
                  <a:pt x="48" y="10656"/>
                </a:cubicBezTo>
                <a:cubicBezTo>
                  <a:pt x="84" y="11466"/>
                  <a:pt x="215" y="12014"/>
                  <a:pt x="405" y="12490"/>
                </a:cubicBezTo>
                <a:cubicBezTo>
                  <a:pt x="596" y="12990"/>
                  <a:pt x="858" y="13407"/>
                  <a:pt x="1275" y="13824"/>
                </a:cubicBezTo>
                <a:cubicBezTo>
                  <a:pt x="1691" y="14240"/>
                  <a:pt x="2108" y="14502"/>
                  <a:pt x="2608" y="14693"/>
                </a:cubicBezTo>
                <a:cubicBezTo>
                  <a:pt x="3084" y="14883"/>
                  <a:pt x="3632" y="15014"/>
                  <a:pt x="4442" y="15050"/>
                </a:cubicBezTo>
                <a:cubicBezTo>
                  <a:pt x="5251" y="15086"/>
                  <a:pt x="5501" y="15098"/>
                  <a:pt x="7549" y="15098"/>
                </a:cubicBezTo>
                <a:cubicBezTo>
                  <a:pt x="9597" y="15098"/>
                  <a:pt x="9859" y="15086"/>
                  <a:pt x="10669" y="15050"/>
                </a:cubicBezTo>
                <a:cubicBezTo>
                  <a:pt x="11466" y="15014"/>
                  <a:pt x="12014" y="14883"/>
                  <a:pt x="12502" y="14693"/>
                </a:cubicBezTo>
                <a:cubicBezTo>
                  <a:pt x="12990" y="14502"/>
                  <a:pt x="13419" y="14240"/>
                  <a:pt x="13836" y="13824"/>
                </a:cubicBezTo>
                <a:cubicBezTo>
                  <a:pt x="14252" y="13407"/>
                  <a:pt x="14514" y="12990"/>
                  <a:pt x="14705" y="12490"/>
                </a:cubicBezTo>
                <a:cubicBezTo>
                  <a:pt x="14895" y="12014"/>
                  <a:pt x="15014" y="11466"/>
                  <a:pt x="15050" y="10656"/>
                </a:cubicBezTo>
                <a:cubicBezTo>
                  <a:pt x="15086" y="9847"/>
                  <a:pt x="15098" y="9597"/>
                  <a:pt x="15098" y="7549"/>
                </a:cubicBezTo>
                <a:cubicBezTo>
                  <a:pt x="15098" y="5501"/>
                  <a:pt x="15086" y="5239"/>
                  <a:pt x="15050" y="4430"/>
                </a:cubicBezTo>
                <a:cubicBezTo>
                  <a:pt x="15014" y="3632"/>
                  <a:pt x="14895" y="3084"/>
                  <a:pt x="14705" y="2596"/>
                </a:cubicBezTo>
                <a:cubicBezTo>
                  <a:pt x="14514" y="2108"/>
                  <a:pt x="14252" y="1679"/>
                  <a:pt x="13836" y="1262"/>
                </a:cubicBezTo>
                <a:cubicBezTo>
                  <a:pt x="13419" y="846"/>
                  <a:pt x="12990" y="584"/>
                  <a:pt x="12502" y="393"/>
                </a:cubicBezTo>
                <a:cubicBezTo>
                  <a:pt x="12014" y="203"/>
                  <a:pt x="11466" y="84"/>
                  <a:pt x="10669" y="36"/>
                </a:cubicBezTo>
                <a:cubicBezTo>
                  <a:pt x="9859" y="0"/>
                  <a:pt x="9597" y="0"/>
                  <a:pt x="7549" y="0"/>
                </a:cubicBezTo>
                <a:close/>
              </a:path>
            </a:pathLst>
          </a:custGeom>
          <a:solidFill>
            <a:srgbClr val="6868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050"/>
          </a:p>
        </p:txBody>
      </p:sp>
      <p:sp>
        <p:nvSpPr>
          <p:cNvPr id="850" name="Google Shape;850;p41"/>
          <p:cNvSpPr/>
          <p:nvPr/>
        </p:nvSpPr>
        <p:spPr>
          <a:xfrm>
            <a:off x="2776543" y="2454290"/>
            <a:ext cx="563186" cy="563186"/>
          </a:xfrm>
          <a:custGeom>
            <a:avLst/>
            <a:gdLst/>
            <a:ahLst/>
            <a:cxnLst/>
            <a:rect l="l" t="t" r="r" b="b"/>
            <a:pathLst>
              <a:path w="19253" h="19253" extrusionOk="0">
                <a:moveTo>
                  <a:pt x="9620" y="489"/>
                </a:moveTo>
                <a:cubicBezTo>
                  <a:pt x="14657" y="489"/>
                  <a:pt x="18764" y="4596"/>
                  <a:pt x="18764" y="9633"/>
                </a:cubicBezTo>
                <a:cubicBezTo>
                  <a:pt x="18764" y="14669"/>
                  <a:pt x="14657" y="18765"/>
                  <a:pt x="9620" y="18765"/>
                </a:cubicBezTo>
                <a:cubicBezTo>
                  <a:pt x="4584" y="18765"/>
                  <a:pt x="488" y="14669"/>
                  <a:pt x="488" y="9633"/>
                </a:cubicBezTo>
                <a:cubicBezTo>
                  <a:pt x="488" y="4596"/>
                  <a:pt x="4584" y="489"/>
                  <a:pt x="9620" y="489"/>
                </a:cubicBezTo>
                <a:close/>
                <a:moveTo>
                  <a:pt x="9620" y="1"/>
                </a:moveTo>
                <a:cubicBezTo>
                  <a:pt x="4322" y="1"/>
                  <a:pt x="0" y="4322"/>
                  <a:pt x="0" y="9633"/>
                </a:cubicBezTo>
                <a:cubicBezTo>
                  <a:pt x="0" y="14931"/>
                  <a:pt x="4322" y="19253"/>
                  <a:pt x="9620" y="19253"/>
                </a:cubicBezTo>
                <a:cubicBezTo>
                  <a:pt x="14930" y="19253"/>
                  <a:pt x="19252" y="14931"/>
                  <a:pt x="19252" y="9621"/>
                </a:cubicBezTo>
                <a:cubicBezTo>
                  <a:pt x="19252" y="4322"/>
                  <a:pt x="14930" y="1"/>
                  <a:pt x="9620" y="1"/>
                </a:cubicBezTo>
                <a:close/>
              </a:path>
            </a:pathLst>
          </a:custGeom>
          <a:solidFill>
            <a:srgbClr val="6868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050"/>
          </a:p>
        </p:txBody>
      </p:sp>
      <p:sp>
        <p:nvSpPr>
          <p:cNvPr id="851" name="Google Shape;851;p41"/>
          <p:cNvSpPr/>
          <p:nvPr/>
        </p:nvSpPr>
        <p:spPr>
          <a:xfrm>
            <a:off x="2928392" y="2585253"/>
            <a:ext cx="259493" cy="301295"/>
          </a:xfrm>
          <a:custGeom>
            <a:avLst/>
            <a:gdLst/>
            <a:ahLst/>
            <a:cxnLst/>
            <a:rect l="l" t="t" r="r" b="b"/>
            <a:pathLst>
              <a:path w="8871" h="10300" extrusionOk="0">
                <a:moveTo>
                  <a:pt x="8120" y="738"/>
                </a:moveTo>
                <a:cubicBezTo>
                  <a:pt x="8120" y="834"/>
                  <a:pt x="8132" y="929"/>
                  <a:pt x="8132" y="1012"/>
                </a:cubicBezTo>
                <a:cubicBezTo>
                  <a:pt x="8132" y="2203"/>
                  <a:pt x="8132" y="3382"/>
                  <a:pt x="8132" y="4572"/>
                </a:cubicBezTo>
                <a:cubicBezTo>
                  <a:pt x="8120" y="4691"/>
                  <a:pt x="8061" y="4858"/>
                  <a:pt x="7965" y="4953"/>
                </a:cubicBezTo>
                <a:cubicBezTo>
                  <a:pt x="7584" y="5358"/>
                  <a:pt x="7192" y="5751"/>
                  <a:pt x="6787" y="6132"/>
                </a:cubicBezTo>
                <a:cubicBezTo>
                  <a:pt x="6703" y="6215"/>
                  <a:pt x="6561" y="6263"/>
                  <a:pt x="6453" y="6275"/>
                </a:cubicBezTo>
                <a:cubicBezTo>
                  <a:pt x="6406" y="6277"/>
                  <a:pt x="6357" y="6278"/>
                  <a:pt x="6308" y="6278"/>
                </a:cubicBezTo>
                <a:cubicBezTo>
                  <a:pt x="6107" y="6278"/>
                  <a:pt x="5899" y="6261"/>
                  <a:pt x="5700" y="6261"/>
                </a:cubicBezTo>
                <a:cubicBezTo>
                  <a:pt x="5505" y="6261"/>
                  <a:pt x="5319" y="6278"/>
                  <a:pt x="5156" y="6346"/>
                </a:cubicBezTo>
                <a:cubicBezTo>
                  <a:pt x="4786" y="6501"/>
                  <a:pt x="4525" y="6918"/>
                  <a:pt x="4215" y="7227"/>
                </a:cubicBezTo>
                <a:cubicBezTo>
                  <a:pt x="4120" y="7323"/>
                  <a:pt x="4048" y="7442"/>
                  <a:pt x="3953" y="7549"/>
                </a:cubicBezTo>
                <a:cubicBezTo>
                  <a:pt x="3929" y="7525"/>
                  <a:pt x="3905" y="7525"/>
                  <a:pt x="3882" y="7501"/>
                </a:cubicBezTo>
                <a:lnTo>
                  <a:pt x="3882" y="6275"/>
                </a:lnTo>
                <a:lnTo>
                  <a:pt x="2227" y="6275"/>
                </a:lnTo>
                <a:lnTo>
                  <a:pt x="2227" y="738"/>
                </a:lnTo>
                <a:close/>
                <a:moveTo>
                  <a:pt x="2000" y="0"/>
                </a:moveTo>
                <a:cubicBezTo>
                  <a:pt x="1893" y="0"/>
                  <a:pt x="1774" y="72"/>
                  <a:pt x="1703" y="155"/>
                </a:cubicBezTo>
                <a:cubicBezTo>
                  <a:pt x="1179" y="655"/>
                  <a:pt x="691" y="1167"/>
                  <a:pt x="167" y="1667"/>
                </a:cubicBezTo>
                <a:cubicBezTo>
                  <a:pt x="36" y="1786"/>
                  <a:pt x="0" y="1917"/>
                  <a:pt x="0" y="2096"/>
                </a:cubicBezTo>
                <a:cubicBezTo>
                  <a:pt x="0" y="4132"/>
                  <a:pt x="0" y="6156"/>
                  <a:pt x="0" y="8192"/>
                </a:cubicBezTo>
                <a:cubicBezTo>
                  <a:pt x="0" y="8275"/>
                  <a:pt x="12" y="8370"/>
                  <a:pt x="12" y="8489"/>
                </a:cubicBezTo>
                <a:lnTo>
                  <a:pt x="2227" y="8489"/>
                </a:lnTo>
                <a:lnTo>
                  <a:pt x="2227" y="10263"/>
                </a:lnTo>
                <a:cubicBezTo>
                  <a:pt x="2239" y="10275"/>
                  <a:pt x="2262" y="10287"/>
                  <a:pt x="2286" y="10299"/>
                </a:cubicBezTo>
                <a:cubicBezTo>
                  <a:pt x="2822" y="9751"/>
                  <a:pt x="3346" y="9204"/>
                  <a:pt x="3894" y="8668"/>
                </a:cubicBezTo>
                <a:cubicBezTo>
                  <a:pt x="3989" y="8573"/>
                  <a:pt x="4167" y="8501"/>
                  <a:pt x="4310" y="8489"/>
                </a:cubicBezTo>
                <a:cubicBezTo>
                  <a:pt x="4406" y="8483"/>
                  <a:pt x="4500" y="8481"/>
                  <a:pt x="4594" y="8481"/>
                </a:cubicBezTo>
                <a:cubicBezTo>
                  <a:pt x="4747" y="8481"/>
                  <a:pt x="4898" y="8486"/>
                  <a:pt x="5050" y="8486"/>
                </a:cubicBezTo>
                <a:cubicBezTo>
                  <a:pt x="5144" y="8486"/>
                  <a:pt x="5239" y="8484"/>
                  <a:pt x="5334" y="8477"/>
                </a:cubicBezTo>
                <a:cubicBezTo>
                  <a:pt x="5453" y="8466"/>
                  <a:pt x="5596" y="8418"/>
                  <a:pt x="5679" y="8323"/>
                </a:cubicBezTo>
                <a:cubicBezTo>
                  <a:pt x="6703" y="7323"/>
                  <a:pt x="7704" y="6322"/>
                  <a:pt x="8704" y="5310"/>
                </a:cubicBezTo>
                <a:cubicBezTo>
                  <a:pt x="8799" y="5215"/>
                  <a:pt x="8858" y="5060"/>
                  <a:pt x="8858" y="4929"/>
                </a:cubicBezTo>
                <a:cubicBezTo>
                  <a:pt x="8870" y="3370"/>
                  <a:pt x="8870" y="1810"/>
                  <a:pt x="8870" y="250"/>
                </a:cubicBezTo>
                <a:lnTo>
                  <a:pt x="8870" y="12"/>
                </a:lnTo>
                <a:cubicBezTo>
                  <a:pt x="8811" y="0"/>
                  <a:pt x="8799" y="0"/>
                  <a:pt x="8775" y="0"/>
                </a:cubicBezTo>
                <a:close/>
              </a:path>
            </a:pathLst>
          </a:custGeom>
          <a:solidFill>
            <a:srgbClr val="6868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050"/>
          </a:p>
        </p:txBody>
      </p:sp>
      <p:sp>
        <p:nvSpPr>
          <p:cNvPr id="852" name="Google Shape;852;p41"/>
          <p:cNvSpPr/>
          <p:nvPr/>
        </p:nvSpPr>
        <p:spPr>
          <a:xfrm>
            <a:off x="3053065" y="2645161"/>
            <a:ext cx="20594" cy="63740"/>
          </a:xfrm>
          <a:custGeom>
            <a:avLst/>
            <a:gdLst/>
            <a:ahLst/>
            <a:cxnLst/>
            <a:rect l="l" t="t" r="r" b="b"/>
            <a:pathLst>
              <a:path w="704" h="2179" extrusionOk="0">
                <a:moveTo>
                  <a:pt x="1" y="0"/>
                </a:moveTo>
                <a:lnTo>
                  <a:pt x="1" y="2179"/>
                </a:lnTo>
                <a:lnTo>
                  <a:pt x="703" y="2179"/>
                </a:lnTo>
                <a:lnTo>
                  <a:pt x="703" y="0"/>
                </a:lnTo>
                <a:close/>
              </a:path>
            </a:pathLst>
          </a:custGeom>
          <a:solidFill>
            <a:srgbClr val="6868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050"/>
          </a:p>
        </p:txBody>
      </p:sp>
      <p:sp>
        <p:nvSpPr>
          <p:cNvPr id="853" name="Google Shape;853;p41"/>
          <p:cNvSpPr/>
          <p:nvPr/>
        </p:nvSpPr>
        <p:spPr>
          <a:xfrm>
            <a:off x="3112623" y="2645161"/>
            <a:ext cx="20243" cy="63740"/>
          </a:xfrm>
          <a:custGeom>
            <a:avLst/>
            <a:gdLst/>
            <a:ahLst/>
            <a:cxnLst/>
            <a:rect l="l" t="t" r="r" b="b"/>
            <a:pathLst>
              <a:path w="692" h="2179" extrusionOk="0">
                <a:moveTo>
                  <a:pt x="1" y="0"/>
                </a:moveTo>
                <a:lnTo>
                  <a:pt x="1" y="2179"/>
                </a:lnTo>
                <a:lnTo>
                  <a:pt x="691" y="2179"/>
                </a:lnTo>
                <a:lnTo>
                  <a:pt x="691" y="0"/>
                </a:lnTo>
                <a:close/>
              </a:path>
            </a:pathLst>
          </a:custGeom>
          <a:solidFill>
            <a:srgbClr val="6868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050"/>
          </a:p>
        </p:txBody>
      </p:sp>
      <p:sp>
        <p:nvSpPr>
          <p:cNvPr id="854" name="Google Shape;854;p41"/>
          <p:cNvSpPr/>
          <p:nvPr/>
        </p:nvSpPr>
        <p:spPr>
          <a:xfrm>
            <a:off x="4753065" y="1511837"/>
            <a:ext cx="450684" cy="450684"/>
          </a:xfrm>
          <a:custGeom>
            <a:avLst/>
            <a:gdLst/>
            <a:ahLst/>
            <a:cxnLst/>
            <a:rect l="l" t="t" r="r" b="b"/>
            <a:pathLst>
              <a:path w="15407" h="15407" extrusionOk="0">
                <a:moveTo>
                  <a:pt x="7703" y="0"/>
                </a:moveTo>
                <a:cubicBezTo>
                  <a:pt x="3453" y="0"/>
                  <a:pt x="0" y="3453"/>
                  <a:pt x="0" y="7704"/>
                </a:cubicBezTo>
                <a:cubicBezTo>
                  <a:pt x="0" y="11954"/>
                  <a:pt x="3453" y="15407"/>
                  <a:pt x="7703" y="15407"/>
                </a:cubicBezTo>
                <a:cubicBezTo>
                  <a:pt x="11954" y="15407"/>
                  <a:pt x="15407" y="11954"/>
                  <a:pt x="15407" y="7704"/>
                </a:cubicBezTo>
                <a:cubicBezTo>
                  <a:pt x="15407" y="3453"/>
                  <a:pt x="11954" y="0"/>
                  <a:pt x="7703" y="0"/>
                </a:cubicBezTo>
                <a:close/>
              </a:path>
            </a:pathLst>
          </a:custGeom>
          <a:solidFill>
            <a:srgbClr val="0F0F0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050"/>
          </a:p>
        </p:txBody>
      </p:sp>
      <p:sp>
        <p:nvSpPr>
          <p:cNvPr id="855" name="Google Shape;855;p41"/>
          <p:cNvSpPr/>
          <p:nvPr/>
        </p:nvSpPr>
        <p:spPr>
          <a:xfrm>
            <a:off x="4873205" y="1614922"/>
            <a:ext cx="210409" cy="244517"/>
          </a:xfrm>
          <a:custGeom>
            <a:avLst/>
            <a:gdLst/>
            <a:ahLst/>
            <a:cxnLst/>
            <a:rect l="l" t="t" r="r" b="b"/>
            <a:pathLst>
              <a:path w="7193" h="8359" extrusionOk="0">
                <a:moveTo>
                  <a:pt x="3834" y="1"/>
                </a:moveTo>
                <a:cubicBezTo>
                  <a:pt x="3846" y="72"/>
                  <a:pt x="3846" y="143"/>
                  <a:pt x="3846" y="203"/>
                </a:cubicBezTo>
                <a:cubicBezTo>
                  <a:pt x="3846" y="1751"/>
                  <a:pt x="3846" y="3299"/>
                  <a:pt x="3846" y="4846"/>
                </a:cubicBezTo>
                <a:cubicBezTo>
                  <a:pt x="3846" y="5192"/>
                  <a:pt x="3846" y="5549"/>
                  <a:pt x="3799" y="5894"/>
                </a:cubicBezTo>
                <a:cubicBezTo>
                  <a:pt x="3751" y="6239"/>
                  <a:pt x="3584" y="6537"/>
                  <a:pt x="3287" y="6751"/>
                </a:cubicBezTo>
                <a:cubicBezTo>
                  <a:pt x="3077" y="6899"/>
                  <a:pt x="2858" y="6967"/>
                  <a:pt x="2636" y="6967"/>
                </a:cubicBezTo>
                <a:cubicBezTo>
                  <a:pt x="2429" y="6967"/>
                  <a:pt x="2220" y="6908"/>
                  <a:pt x="2013" y="6799"/>
                </a:cubicBezTo>
                <a:cubicBezTo>
                  <a:pt x="1548" y="6549"/>
                  <a:pt x="1334" y="6156"/>
                  <a:pt x="1346" y="5632"/>
                </a:cubicBezTo>
                <a:cubicBezTo>
                  <a:pt x="1346" y="5168"/>
                  <a:pt x="1584" y="4846"/>
                  <a:pt x="2001" y="4668"/>
                </a:cubicBezTo>
                <a:cubicBezTo>
                  <a:pt x="2251" y="4561"/>
                  <a:pt x="2513" y="4501"/>
                  <a:pt x="2787" y="4430"/>
                </a:cubicBezTo>
                <a:cubicBezTo>
                  <a:pt x="2870" y="4406"/>
                  <a:pt x="2918" y="4382"/>
                  <a:pt x="2918" y="4287"/>
                </a:cubicBezTo>
                <a:cubicBezTo>
                  <a:pt x="2918" y="3870"/>
                  <a:pt x="2918" y="3453"/>
                  <a:pt x="2918" y="3001"/>
                </a:cubicBezTo>
                <a:cubicBezTo>
                  <a:pt x="2751" y="3013"/>
                  <a:pt x="2584" y="3013"/>
                  <a:pt x="2430" y="3037"/>
                </a:cubicBezTo>
                <a:cubicBezTo>
                  <a:pt x="1334" y="3203"/>
                  <a:pt x="453" y="3811"/>
                  <a:pt x="132" y="4894"/>
                </a:cubicBezTo>
                <a:cubicBezTo>
                  <a:pt x="72" y="5073"/>
                  <a:pt x="48" y="5263"/>
                  <a:pt x="1" y="5454"/>
                </a:cubicBezTo>
                <a:lnTo>
                  <a:pt x="1" y="5870"/>
                </a:lnTo>
                <a:cubicBezTo>
                  <a:pt x="48" y="6085"/>
                  <a:pt x="72" y="6299"/>
                  <a:pt x="144" y="6501"/>
                </a:cubicBezTo>
                <a:cubicBezTo>
                  <a:pt x="477" y="7513"/>
                  <a:pt x="1144" y="8168"/>
                  <a:pt x="2215" y="8335"/>
                </a:cubicBezTo>
                <a:cubicBezTo>
                  <a:pt x="2239" y="8335"/>
                  <a:pt x="2263" y="8347"/>
                  <a:pt x="2287" y="8359"/>
                </a:cubicBezTo>
                <a:lnTo>
                  <a:pt x="2763" y="8359"/>
                </a:lnTo>
                <a:cubicBezTo>
                  <a:pt x="3037" y="8287"/>
                  <a:pt x="3311" y="8240"/>
                  <a:pt x="3549" y="8121"/>
                </a:cubicBezTo>
                <a:cubicBezTo>
                  <a:pt x="4501" y="7692"/>
                  <a:pt x="5001" y="6930"/>
                  <a:pt x="5180" y="5930"/>
                </a:cubicBezTo>
                <a:cubicBezTo>
                  <a:pt x="5239" y="5644"/>
                  <a:pt x="5251" y="5346"/>
                  <a:pt x="5251" y="5049"/>
                </a:cubicBezTo>
                <a:cubicBezTo>
                  <a:pt x="5263" y="4346"/>
                  <a:pt x="5251" y="3644"/>
                  <a:pt x="5251" y="2929"/>
                </a:cubicBezTo>
                <a:lnTo>
                  <a:pt x="5251" y="2763"/>
                </a:lnTo>
                <a:cubicBezTo>
                  <a:pt x="5525" y="2894"/>
                  <a:pt x="5775" y="3049"/>
                  <a:pt x="6049" y="3132"/>
                </a:cubicBezTo>
                <a:cubicBezTo>
                  <a:pt x="6347" y="3227"/>
                  <a:pt x="6668" y="3263"/>
                  <a:pt x="6990" y="3310"/>
                </a:cubicBezTo>
                <a:cubicBezTo>
                  <a:pt x="7001" y="3313"/>
                  <a:pt x="7013" y="3314"/>
                  <a:pt x="7025" y="3314"/>
                </a:cubicBezTo>
                <a:cubicBezTo>
                  <a:pt x="7076" y="3314"/>
                  <a:pt x="7134" y="3296"/>
                  <a:pt x="7192" y="3287"/>
                </a:cubicBezTo>
                <a:lnTo>
                  <a:pt x="7192" y="1965"/>
                </a:lnTo>
                <a:cubicBezTo>
                  <a:pt x="6132" y="1929"/>
                  <a:pt x="5406" y="1251"/>
                  <a:pt x="5251" y="191"/>
                </a:cubicBezTo>
                <a:cubicBezTo>
                  <a:pt x="5251" y="131"/>
                  <a:pt x="5228" y="60"/>
                  <a:pt x="5216" y="1"/>
                </a:cubicBezTo>
                <a:close/>
              </a:path>
            </a:pathLst>
          </a:custGeom>
          <a:solidFill>
            <a:srgbClr val="9999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050"/>
          </a:p>
        </p:txBody>
      </p:sp>
      <p:sp>
        <p:nvSpPr>
          <p:cNvPr id="856" name="Google Shape;856;p41"/>
          <p:cNvSpPr/>
          <p:nvPr/>
        </p:nvSpPr>
        <p:spPr>
          <a:xfrm>
            <a:off x="4764883" y="1523684"/>
            <a:ext cx="426668" cy="426668"/>
          </a:xfrm>
          <a:custGeom>
            <a:avLst/>
            <a:gdLst/>
            <a:ahLst/>
            <a:cxnLst/>
            <a:rect l="l" t="t" r="r" b="b"/>
            <a:pathLst>
              <a:path w="14586" h="14586" extrusionOk="0">
                <a:moveTo>
                  <a:pt x="7299" y="548"/>
                </a:moveTo>
                <a:cubicBezTo>
                  <a:pt x="11026" y="548"/>
                  <a:pt x="14050" y="3572"/>
                  <a:pt x="14050" y="7299"/>
                </a:cubicBezTo>
                <a:cubicBezTo>
                  <a:pt x="14050" y="11025"/>
                  <a:pt x="11026" y="14049"/>
                  <a:pt x="7299" y="14049"/>
                </a:cubicBezTo>
                <a:cubicBezTo>
                  <a:pt x="3573" y="14049"/>
                  <a:pt x="549" y="11025"/>
                  <a:pt x="549" y="7299"/>
                </a:cubicBezTo>
                <a:cubicBezTo>
                  <a:pt x="549" y="3572"/>
                  <a:pt x="3573" y="548"/>
                  <a:pt x="7299" y="548"/>
                </a:cubicBezTo>
                <a:close/>
                <a:moveTo>
                  <a:pt x="7299" y="0"/>
                </a:moveTo>
                <a:cubicBezTo>
                  <a:pt x="3275" y="0"/>
                  <a:pt x="1" y="3274"/>
                  <a:pt x="1" y="7299"/>
                </a:cubicBezTo>
                <a:cubicBezTo>
                  <a:pt x="1" y="11323"/>
                  <a:pt x="3275" y="14585"/>
                  <a:pt x="7299" y="14585"/>
                </a:cubicBezTo>
                <a:cubicBezTo>
                  <a:pt x="11324" y="14585"/>
                  <a:pt x="14586" y="11323"/>
                  <a:pt x="14586" y="7299"/>
                </a:cubicBezTo>
                <a:cubicBezTo>
                  <a:pt x="14586" y="3274"/>
                  <a:pt x="11324" y="0"/>
                  <a:pt x="7299" y="0"/>
                </a:cubicBezTo>
                <a:close/>
              </a:path>
            </a:pathLst>
          </a:custGeom>
          <a:solidFill>
            <a:srgbClr val="9999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050"/>
          </a:p>
        </p:txBody>
      </p:sp>
      <p:sp>
        <p:nvSpPr>
          <p:cNvPr id="857" name="Google Shape;857;p41"/>
          <p:cNvSpPr/>
          <p:nvPr/>
        </p:nvSpPr>
        <p:spPr>
          <a:xfrm>
            <a:off x="3309404" y="2069095"/>
            <a:ext cx="514453" cy="514775"/>
          </a:xfrm>
          <a:custGeom>
            <a:avLst/>
            <a:gdLst/>
            <a:ahLst/>
            <a:cxnLst/>
            <a:rect l="l" t="t" r="r" b="b"/>
            <a:pathLst>
              <a:path w="17587" h="17598" extrusionOk="0">
                <a:moveTo>
                  <a:pt x="8787" y="0"/>
                </a:moveTo>
                <a:cubicBezTo>
                  <a:pt x="3942" y="0"/>
                  <a:pt x="1" y="3953"/>
                  <a:pt x="1" y="8799"/>
                </a:cubicBezTo>
                <a:cubicBezTo>
                  <a:pt x="1" y="13645"/>
                  <a:pt x="3942" y="17598"/>
                  <a:pt x="8787" y="17598"/>
                </a:cubicBezTo>
                <a:cubicBezTo>
                  <a:pt x="13645" y="17598"/>
                  <a:pt x="17586" y="13645"/>
                  <a:pt x="17586" y="8799"/>
                </a:cubicBezTo>
                <a:cubicBezTo>
                  <a:pt x="17586" y="3953"/>
                  <a:pt x="13645" y="0"/>
                  <a:pt x="8787" y="0"/>
                </a:cubicBezTo>
                <a:close/>
              </a:path>
            </a:pathLst>
          </a:custGeom>
          <a:solidFill>
            <a:srgbClr val="0F0F0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050"/>
          </a:p>
        </p:txBody>
      </p:sp>
      <p:sp>
        <p:nvSpPr>
          <p:cNvPr id="858" name="Google Shape;858;p41"/>
          <p:cNvSpPr/>
          <p:nvPr/>
        </p:nvSpPr>
        <p:spPr>
          <a:xfrm>
            <a:off x="3448733" y="2208600"/>
            <a:ext cx="235799" cy="235624"/>
          </a:xfrm>
          <a:custGeom>
            <a:avLst/>
            <a:gdLst/>
            <a:ahLst/>
            <a:cxnLst/>
            <a:rect l="l" t="t" r="r" b="b"/>
            <a:pathLst>
              <a:path w="8061" h="8055" extrusionOk="0">
                <a:moveTo>
                  <a:pt x="3882" y="2137"/>
                </a:moveTo>
                <a:cubicBezTo>
                  <a:pt x="4001" y="2137"/>
                  <a:pt x="4132" y="2137"/>
                  <a:pt x="4251" y="2208"/>
                </a:cubicBezTo>
                <a:cubicBezTo>
                  <a:pt x="4405" y="2292"/>
                  <a:pt x="4465" y="2423"/>
                  <a:pt x="4465" y="2601"/>
                </a:cubicBezTo>
                <a:cubicBezTo>
                  <a:pt x="4465" y="2780"/>
                  <a:pt x="4370" y="2911"/>
                  <a:pt x="4203" y="2982"/>
                </a:cubicBezTo>
                <a:cubicBezTo>
                  <a:pt x="4120" y="3018"/>
                  <a:pt x="4013" y="3018"/>
                  <a:pt x="3917" y="3018"/>
                </a:cubicBezTo>
                <a:lnTo>
                  <a:pt x="3846" y="3018"/>
                </a:lnTo>
                <a:cubicBezTo>
                  <a:pt x="3782" y="3022"/>
                  <a:pt x="3719" y="3023"/>
                  <a:pt x="3656" y="3023"/>
                </a:cubicBezTo>
                <a:cubicBezTo>
                  <a:pt x="3530" y="3023"/>
                  <a:pt x="3405" y="3018"/>
                  <a:pt x="3286" y="3018"/>
                </a:cubicBezTo>
                <a:cubicBezTo>
                  <a:pt x="3143" y="3018"/>
                  <a:pt x="3000" y="3023"/>
                  <a:pt x="2861" y="3023"/>
                </a:cubicBezTo>
                <a:cubicBezTo>
                  <a:pt x="2791" y="3023"/>
                  <a:pt x="2723" y="3022"/>
                  <a:pt x="2655" y="3018"/>
                </a:cubicBezTo>
                <a:cubicBezTo>
                  <a:pt x="2584" y="3018"/>
                  <a:pt x="2512" y="3018"/>
                  <a:pt x="2441" y="3006"/>
                </a:cubicBezTo>
                <a:cubicBezTo>
                  <a:pt x="2310" y="2982"/>
                  <a:pt x="2227" y="2887"/>
                  <a:pt x="2167" y="2768"/>
                </a:cubicBezTo>
                <a:cubicBezTo>
                  <a:pt x="2084" y="2577"/>
                  <a:pt x="2131" y="2375"/>
                  <a:pt x="2286" y="2244"/>
                </a:cubicBezTo>
                <a:cubicBezTo>
                  <a:pt x="2369" y="2173"/>
                  <a:pt x="2465" y="2149"/>
                  <a:pt x="2572" y="2149"/>
                </a:cubicBezTo>
                <a:cubicBezTo>
                  <a:pt x="3012" y="2149"/>
                  <a:pt x="3441" y="2137"/>
                  <a:pt x="3882" y="2137"/>
                </a:cubicBezTo>
                <a:close/>
                <a:moveTo>
                  <a:pt x="4989" y="5030"/>
                </a:moveTo>
                <a:cubicBezTo>
                  <a:pt x="5167" y="5030"/>
                  <a:pt x="5358" y="5054"/>
                  <a:pt x="5548" y="5066"/>
                </a:cubicBezTo>
                <a:cubicBezTo>
                  <a:pt x="5727" y="5078"/>
                  <a:pt x="5918" y="5280"/>
                  <a:pt x="5906" y="5494"/>
                </a:cubicBezTo>
                <a:cubicBezTo>
                  <a:pt x="5894" y="5602"/>
                  <a:pt x="5858" y="5697"/>
                  <a:pt x="5787" y="5780"/>
                </a:cubicBezTo>
                <a:cubicBezTo>
                  <a:pt x="5727" y="5875"/>
                  <a:pt x="5620" y="5887"/>
                  <a:pt x="5525" y="5899"/>
                </a:cubicBezTo>
                <a:cubicBezTo>
                  <a:pt x="5417" y="5911"/>
                  <a:pt x="5310" y="5911"/>
                  <a:pt x="5191" y="5911"/>
                </a:cubicBezTo>
                <a:cubicBezTo>
                  <a:pt x="5068" y="5915"/>
                  <a:pt x="4945" y="5916"/>
                  <a:pt x="4822" y="5916"/>
                </a:cubicBezTo>
                <a:cubicBezTo>
                  <a:pt x="4576" y="5916"/>
                  <a:pt x="4330" y="5911"/>
                  <a:pt x="4084" y="5911"/>
                </a:cubicBezTo>
                <a:lnTo>
                  <a:pt x="4084" y="5923"/>
                </a:lnTo>
                <a:lnTo>
                  <a:pt x="2834" y="5923"/>
                </a:lnTo>
                <a:cubicBezTo>
                  <a:pt x="2703" y="5923"/>
                  <a:pt x="2572" y="5911"/>
                  <a:pt x="2453" y="5899"/>
                </a:cubicBezTo>
                <a:cubicBezTo>
                  <a:pt x="2417" y="5899"/>
                  <a:pt x="2369" y="5887"/>
                  <a:pt x="2346" y="5863"/>
                </a:cubicBezTo>
                <a:cubicBezTo>
                  <a:pt x="2227" y="5780"/>
                  <a:pt x="2155" y="5673"/>
                  <a:pt x="2131" y="5530"/>
                </a:cubicBezTo>
                <a:cubicBezTo>
                  <a:pt x="2096" y="5316"/>
                  <a:pt x="2262" y="5078"/>
                  <a:pt x="2477" y="5066"/>
                </a:cubicBezTo>
                <a:cubicBezTo>
                  <a:pt x="2715" y="5042"/>
                  <a:pt x="2953" y="5030"/>
                  <a:pt x="3191" y="5030"/>
                </a:cubicBezTo>
                <a:close/>
                <a:moveTo>
                  <a:pt x="3025" y="0"/>
                </a:moveTo>
                <a:cubicBezTo>
                  <a:pt x="2822" y="0"/>
                  <a:pt x="2619" y="2"/>
                  <a:pt x="2417" y="6"/>
                </a:cubicBezTo>
                <a:cubicBezTo>
                  <a:pt x="2250" y="6"/>
                  <a:pt x="2072" y="29"/>
                  <a:pt x="1905" y="77"/>
                </a:cubicBezTo>
                <a:cubicBezTo>
                  <a:pt x="1167" y="279"/>
                  <a:pt x="619" y="720"/>
                  <a:pt x="262" y="1411"/>
                </a:cubicBezTo>
                <a:cubicBezTo>
                  <a:pt x="155" y="1625"/>
                  <a:pt x="60" y="1851"/>
                  <a:pt x="36" y="2101"/>
                </a:cubicBezTo>
                <a:cubicBezTo>
                  <a:pt x="12" y="2268"/>
                  <a:pt x="12" y="2446"/>
                  <a:pt x="0" y="2625"/>
                </a:cubicBezTo>
                <a:cubicBezTo>
                  <a:pt x="0" y="2815"/>
                  <a:pt x="0" y="2994"/>
                  <a:pt x="0" y="3185"/>
                </a:cubicBezTo>
                <a:cubicBezTo>
                  <a:pt x="0" y="4018"/>
                  <a:pt x="0" y="4840"/>
                  <a:pt x="12" y="5673"/>
                </a:cubicBezTo>
                <a:cubicBezTo>
                  <a:pt x="12" y="5852"/>
                  <a:pt x="36" y="6018"/>
                  <a:pt x="72" y="6197"/>
                </a:cubicBezTo>
                <a:cubicBezTo>
                  <a:pt x="226" y="6804"/>
                  <a:pt x="584" y="7268"/>
                  <a:pt x="1095" y="7626"/>
                </a:cubicBezTo>
                <a:cubicBezTo>
                  <a:pt x="1369" y="7828"/>
                  <a:pt x="1679" y="7971"/>
                  <a:pt x="2012" y="8019"/>
                </a:cubicBezTo>
                <a:cubicBezTo>
                  <a:pt x="2191" y="8042"/>
                  <a:pt x="2381" y="8042"/>
                  <a:pt x="2572" y="8042"/>
                </a:cubicBezTo>
                <a:cubicBezTo>
                  <a:pt x="3072" y="8054"/>
                  <a:pt x="3572" y="8054"/>
                  <a:pt x="4084" y="8054"/>
                </a:cubicBezTo>
                <a:lnTo>
                  <a:pt x="5013" y="8054"/>
                </a:lnTo>
                <a:cubicBezTo>
                  <a:pt x="5310" y="8054"/>
                  <a:pt x="5608" y="8054"/>
                  <a:pt x="5906" y="8019"/>
                </a:cubicBezTo>
                <a:cubicBezTo>
                  <a:pt x="6370" y="7971"/>
                  <a:pt x="6775" y="7780"/>
                  <a:pt x="7132" y="7471"/>
                </a:cubicBezTo>
                <a:cubicBezTo>
                  <a:pt x="7703" y="6995"/>
                  <a:pt x="8037" y="6399"/>
                  <a:pt x="8049" y="5637"/>
                </a:cubicBezTo>
                <a:cubicBezTo>
                  <a:pt x="8049" y="5363"/>
                  <a:pt x="8061" y="5090"/>
                  <a:pt x="8061" y="4816"/>
                </a:cubicBezTo>
                <a:cubicBezTo>
                  <a:pt x="8061" y="4387"/>
                  <a:pt x="8049" y="3958"/>
                  <a:pt x="8049" y="3530"/>
                </a:cubicBezTo>
                <a:cubicBezTo>
                  <a:pt x="8049" y="3387"/>
                  <a:pt x="8001" y="3268"/>
                  <a:pt x="7906" y="3161"/>
                </a:cubicBezTo>
                <a:cubicBezTo>
                  <a:pt x="7858" y="3113"/>
                  <a:pt x="7811" y="3077"/>
                  <a:pt x="7751" y="3066"/>
                </a:cubicBezTo>
                <a:cubicBezTo>
                  <a:pt x="7668" y="3066"/>
                  <a:pt x="7596" y="3054"/>
                  <a:pt x="7513" y="3042"/>
                </a:cubicBezTo>
                <a:cubicBezTo>
                  <a:pt x="7358" y="3030"/>
                  <a:pt x="7191" y="3030"/>
                  <a:pt x="7025" y="3006"/>
                </a:cubicBezTo>
                <a:cubicBezTo>
                  <a:pt x="6834" y="2994"/>
                  <a:pt x="6668" y="2839"/>
                  <a:pt x="6632" y="2649"/>
                </a:cubicBezTo>
                <a:cubicBezTo>
                  <a:pt x="6620" y="2565"/>
                  <a:pt x="6620" y="2482"/>
                  <a:pt x="6620" y="2399"/>
                </a:cubicBezTo>
                <a:cubicBezTo>
                  <a:pt x="6608" y="2089"/>
                  <a:pt x="6549" y="1815"/>
                  <a:pt x="6418" y="1542"/>
                </a:cubicBezTo>
                <a:cubicBezTo>
                  <a:pt x="6239" y="1137"/>
                  <a:pt x="5953" y="815"/>
                  <a:pt x="5620" y="541"/>
                </a:cubicBezTo>
                <a:cubicBezTo>
                  <a:pt x="5225" y="228"/>
                  <a:pt x="4797" y="5"/>
                  <a:pt x="4290" y="5"/>
                </a:cubicBezTo>
                <a:cubicBezTo>
                  <a:pt x="4277" y="5"/>
                  <a:pt x="4264" y="5"/>
                  <a:pt x="4251" y="6"/>
                </a:cubicBezTo>
                <a:cubicBezTo>
                  <a:pt x="3838" y="6"/>
                  <a:pt x="3430" y="0"/>
                  <a:pt x="3025" y="0"/>
                </a:cubicBezTo>
                <a:close/>
              </a:path>
            </a:pathLst>
          </a:custGeom>
          <a:solidFill>
            <a:srgbClr val="9999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050"/>
          </a:p>
        </p:txBody>
      </p:sp>
      <p:sp>
        <p:nvSpPr>
          <p:cNvPr id="859" name="Google Shape;859;p41"/>
          <p:cNvSpPr/>
          <p:nvPr/>
        </p:nvSpPr>
        <p:spPr>
          <a:xfrm>
            <a:off x="3334824" y="2094866"/>
            <a:ext cx="463584" cy="463233"/>
          </a:xfrm>
          <a:custGeom>
            <a:avLst/>
            <a:gdLst/>
            <a:ahLst/>
            <a:cxnLst/>
            <a:rect l="l" t="t" r="r" b="b"/>
            <a:pathLst>
              <a:path w="15848" h="15836" extrusionOk="0">
                <a:moveTo>
                  <a:pt x="7918" y="536"/>
                </a:moveTo>
                <a:cubicBezTo>
                  <a:pt x="11990" y="536"/>
                  <a:pt x="15300" y="3846"/>
                  <a:pt x="15300" y="7918"/>
                </a:cubicBezTo>
                <a:cubicBezTo>
                  <a:pt x="15300" y="11990"/>
                  <a:pt x="11990" y="15300"/>
                  <a:pt x="7918" y="15300"/>
                </a:cubicBezTo>
                <a:cubicBezTo>
                  <a:pt x="3846" y="15300"/>
                  <a:pt x="537" y="11990"/>
                  <a:pt x="537" y="7918"/>
                </a:cubicBezTo>
                <a:cubicBezTo>
                  <a:pt x="537" y="3846"/>
                  <a:pt x="3858" y="536"/>
                  <a:pt x="7918" y="536"/>
                </a:cubicBezTo>
                <a:close/>
                <a:moveTo>
                  <a:pt x="7918" y="0"/>
                </a:moveTo>
                <a:cubicBezTo>
                  <a:pt x="3549" y="0"/>
                  <a:pt x="1" y="3548"/>
                  <a:pt x="1" y="7918"/>
                </a:cubicBezTo>
                <a:cubicBezTo>
                  <a:pt x="1" y="12288"/>
                  <a:pt x="3549" y="15836"/>
                  <a:pt x="7918" y="15836"/>
                </a:cubicBezTo>
                <a:cubicBezTo>
                  <a:pt x="12288" y="15836"/>
                  <a:pt x="15848" y="12288"/>
                  <a:pt x="15848" y="7918"/>
                </a:cubicBezTo>
                <a:cubicBezTo>
                  <a:pt x="15848" y="3548"/>
                  <a:pt x="12288" y="0"/>
                  <a:pt x="7918" y="0"/>
                </a:cubicBezTo>
                <a:close/>
              </a:path>
            </a:pathLst>
          </a:custGeom>
          <a:solidFill>
            <a:srgbClr val="9999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050"/>
          </a:p>
        </p:txBody>
      </p:sp>
      <p:pic>
        <p:nvPicPr>
          <p:cNvPr id="860" name="Google Shape;860;p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772184" y="131313"/>
            <a:ext cx="210506" cy="290044"/>
          </a:xfrm>
          <a:prstGeom prst="rect">
            <a:avLst/>
          </a:prstGeom>
          <a:noFill/>
          <a:ln>
            <a:noFill/>
          </a:ln>
        </p:spPr>
      </p:pic>
      <p:pic>
        <p:nvPicPr>
          <p:cNvPr id="861" name="Google Shape;861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30651" y="1590357"/>
            <a:ext cx="2907449" cy="3662918"/>
          </a:xfrm>
          <a:prstGeom prst="rect">
            <a:avLst/>
          </a:prstGeom>
          <a:noFill/>
          <a:ln>
            <a:noFill/>
          </a:ln>
        </p:spPr>
      </p:pic>
      <p:sp>
        <p:nvSpPr>
          <p:cNvPr id="862" name="Google Shape;862;p41"/>
          <p:cNvSpPr txBox="1">
            <a:spLocks noGrp="1"/>
          </p:cNvSpPr>
          <p:nvPr>
            <p:ph type="title"/>
          </p:nvPr>
        </p:nvSpPr>
        <p:spPr>
          <a:xfrm>
            <a:off x="1285331" y="2779913"/>
            <a:ext cx="1461600" cy="29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/>
            <a:r>
              <a:rPr lang="pt-BR" sz="1050" dirty="0" err="1">
                <a:solidFill>
                  <a:srgbClr val="F04E23"/>
                </a:solidFill>
                <a:latin typeface="Poppins Black"/>
                <a:ea typeface="Poppins Black"/>
                <a:cs typeface="Poppins Black"/>
                <a:sym typeface="Poppins Black"/>
              </a:rPr>
              <a:t>Comunidad</a:t>
            </a:r>
            <a:endParaRPr sz="1050" dirty="0">
              <a:solidFill>
                <a:srgbClr val="F04E23"/>
              </a:solidFill>
              <a:latin typeface="Poppins Black"/>
              <a:ea typeface="Poppins Black"/>
              <a:cs typeface="Poppins Black"/>
              <a:sym typeface="Poppins Black"/>
            </a:endParaRPr>
          </a:p>
        </p:txBody>
      </p:sp>
      <p:sp>
        <p:nvSpPr>
          <p:cNvPr id="863" name="Google Shape;863;p41"/>
          <p:cNvSpPr txBox="1">
            <a:spLocks noGrp="1"/>
          </p:cNvSpPr>
          <p:nvPr>
            <p:ph type="title"/>
          </p:nvPr>
        </p:nvSpPr>
        <p:spPr>
          <a:xfrm>
            <a:off x="1749525" y="3947513"/>
            <a:ext cx="1461600" cy="278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/>
            <a:r>
              <a:rPr lang="pt-BR" sz="1500" dirty="0">
                <a:solidFill>
                  <a:srgbClr val="F04E23"/>
                </a:solidFill>
                <a:latin typeface="Poppins Black"/>
                <a:ea typeface="Poppins Black"/>
                <a:cs typeface="Poppins Black"/>
                <a:sym typeface="Poppins Black"/>
              </a:rPr>
              <a:t>Integraciones</a:t>
            </a:r>
            <a:endParaRPr sz="1500" dirty="0">
              <a:solidFill>
                <a:srgbClr val="F04E23"/>
              </a:solidFill>
              <a:latin typeface="Poppins Black"/>
              <a:ea typeface="Poppins Black"/>
              <a:cs typeface="Poppins Black"/>
              <a:sym typeface="Poppins Black"/>
            </a:endParaRPr>
          </a:p>
        </p:txBody>
      </p:sp>
      <p:sp>
        <p:nvSpPr>
          <p:cNvPr id="864" name="Google Shape;864;p41"/>
          <p:cNvSpPr txBox="1">
            <a:spLocks noGrp="1"/>
          </p:cNvSpPr>
          <p:nvPr>
            <p:ph type="title"/>
          </p:nvPr>
        </p:nvSpPr>
        <p:spPr>
          <a:xfrm>
            <a:off x="2269594" y="1030879"/>
            <a:ext cx="1461600" cy="50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/>
            <a:r>
              <a:rPr lang="pt-BR" sz="1650">
                <a:solidFill>
                  <a:srgbClr val="F04E23"/>
                </a:solidFill>
                <a:latin typeface="Poppins Black"/>
                <a:ea typeface="Poppins Black"/>
                <a:cs typeface="Poppins Black"/>
                <a:sym typeface="Poppins Black"/>
              </a:rPr>
              <a:t>Streaming de vídeo</a:t>
            </a:r>
            <a:endParaRPr sz="1950">
              <a:solidFill>
                <a:srgbClr val="F04E23"/>
              </a:solidFill>
              <a:latin typeface="Poppins Black"/>
              <a:ea typeface="Poppins Black"/>
              <a:cs typeface="Poppins Black"/>
              <a:sym typeface="Poppins Black"/>
            </a:endParaRPr>
          </a:p>
        </p:txBody>
      </p:sp>
      <p:sp>
        <p:nvSpPr>
          <p:cNvPr id="865" name="Google Shape;865;p41"/>
          <p:cNvSpPr txBox="1">
            <a:spLocks noGrp="1"/>
          </p:cNvSpPr>
          <p:nvPr>
            <p:ph type="title"/>
          </p:nvPr>
        </p:nvSpPr>
        <p:spPr>
          <a:xfrm>
            <a:off x="929916" y="2271825"/>
            <a:ext cx="2058750" cy="363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/>
            <a:r>
              <a:rPr lang="pt-BR" sz="1950" dirty="0">
                <a:solidFill>
                  <a:srgbClr val="F04E23"/>
                </a:solidFill>
                <a:latin typeface="Poppins Black"/>
                <a:ea typeface="Poppins Black"/>
                <a:cs typeface="Poppins Black"/>
                <a:sym typeface="Poppins Black"/>
              </a:rPr>
              <a:t>VENTAS</a:t>
            </a:r>
            <a:endParaRPr sz="1950" dirty="0">
              <a:solidFill>
                <a:srgbClr val="F04E23"/>
              </a:solidFill>
              <a:latin typeface="Poppins Black"/>
              <a:ea typeface="Poppins Black"/>
              <a:cs typeface="Poppins Black"/>
              <a:sym typeface="Poppins Black"/>
            </a:endParaRPr>
          </a:p>
        </p:txBody>
      </p:sp>
      <p:sp>
        <p:nvSpPr>
          <p:cNvPr id="866" name="Google Shape;866;p41"/>
          <p:cNvSpPr txBox="1">
            <a:spLocks noGrp="1"/>
          </p:cNvSpPr>
          <p:nvPr>
            <p:ph type="title"/>
          </p:nvPr>
        </p:nvSpPr>
        <p:spPr>
          <a:xfrm>
            <a:off x="6100838" y="4242056"/>
            <a:ext cx="1329750" cy="418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r>
              <a:rPr lang="pt-BR" sz="1275" dirty="0">
                <a:solidFill>
                  <a:srgbClr val="F04E23"/>
                </a:solidFill>
                <a:latin typeface="Poppins Black"/>
                <a:ea typeface="Poppins Black"/>
                <a:cs typeface="Poppins Black"/>
                <a:sym typeface="Poppins Black"/>
              </a:rPr>
              <a:t>Afiliados</a:t>
            </a:r>
            <a:endParaRPr sz="1275" dirty="0">
              <a:solidFill>
                <a:srgbClr val="F04E23"/>
              </a:solidFill>
              <a:latin typeface="Poppins Black"/>
              <a:ea typeface="Poppins Black"/>
              <a:cs typeface="Poppins Black"/>
              <a:sym typeface="Poppins Black"/>
            </a:endParaRPr>
          </a:p>
        </p:txBody>
      </p:sp>
      <p:sp>
        <p:nvSpPr>
          <p:cNvPr id="867" name="Google Shape;867;p41"/>
          <p:cNvSpPr txBox="1">
            <a:spLocks noGrp="1"/>
          </p:cNvSpPr>
          <p:nvPr>
            <p:ph type="title"/>
          </p:nvPr>
        </p:nvSpPr>
        <p:spPr>
          <a:xfrm>
            <a:off x="6174929" y="3088519"/>
            <a:ext cx="2058750" cy="363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/>
            <a:r>
              <a:rPr lang="pt-BR" sz="2100" dirty="0">
                <a:solidFill>
                  <a:srgbClr val="F04E23"/>
                </a:solidFill>
                <a:latin typeface="Poppins Black"/>
                <a:ea typeface="Poppins Black"/>
                <a:cs typeface="Poppins Black"/>
                <a:sym typeface="Poppins Black"/>
              </a:rPr>
              <a:t>Pagos</a:t>
            </a:r>
            <a:endParaRPr sz="2100" dirty="0">
              <a:solidFill>
                <a:srgbClr val="F04E23"/>
              </a:solidFill>
              <a:latin typeface="Poppins Black"/>
              <a:ea typeface="Poppins Black"/>
              <a:cs typeface="Poppins Black"/>
              <a:sym typeface="Poppins Black"/>
            </a:endParaRPr>
          </a:p>
        </p:txBody>
      </p:sp>
      <p:sp>
        <p:nvSpPr>
          <p:cNvPr id="868" name="Google Shape;868;p41"/>
          <p:cNvSpPr txBox="1">
            <a:spLocks noGrp="1"/>
          </p:cNvSpPr>
          <p:nvPr>
            <p:ph type="title"/>
          </p:nvPr>
        </p:nvSpPr>
        <p:spPr>
          <a:xfrm>
            <a:off x="7080554" y="2616600"/>
            <a:ext cx="1417050" cy="363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/>
            <a:r>
              <a:rPr lang="pt-BR" sz="1350" dirty="0">
                <a:solidFill>
                  <a:srgbClr val="F04E23"/>
                </a:solidFill>
                <a:latin typeface="Poppins Black"/>
                <a:ea typeface="Poppins Black"/>
                <a:cs typeface="Poppins Black"/>
                <a:sym typeface="Poppins Black"/>
              </a:rPr>
              <a:t>Área de miembros</a:t>
            </a:r>
            <a:endParaRPr sz="1350" dirty="0">
              <a:solidFill>
                <a:srgbClr val="F04E23"/>
              </a:solidFill>
              <a:latin typeface="Poppins Black"/>
              <a:ea typeface="Poppins Black"/>
              <a:cs typeface="Poppins Black"/>
              <a:sym typeface="Poppins Black"/>
            </a:endParaRPr>
          </a:p>
        </p:txBody>
      </p:sp>
      <p:sp>
        <p:nvSpPr>
          <p:cNvPr id="869" name="Google Shape;869;p41"/>
          <p:cNvSpPr txBox="1">
            <a:spLocks noGrp="1"/>
          </p:cNvSpPr>
          <p:nvPr>
            <p:ph type="title"/>
          </p:nvPr>
        </p:nvSpPr>
        <p:spPr>
          <a:xfrm>
            <a:off x="7080563" y="1413863"/>
            <a:ext cx="1333125" cy="363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/>
            <a:r>
              <a:rPr lang="pt-BR" sz="1950" dirty="0">
                <a:solidFill>
                  <a:srgbClr val="F04E23"/>
                </a:solidFill>
                <a:latin typeface="Poppins Black"/>
                <a:ea typeface="Poppins Black"/>
                <a:cs typeface="Poppins Black"/>
                <a:sym typeface="Poppins Black"/>
              </a:rPr>
              <a:t>Informes</a:t>
            </a:r>
            <a:endParaRPr sz="1950" dirty="0">
              <a:solidFill>
                <a:srgbClr val="F04E23"/>
              </a:solidFill>
              <a:latin typeface="Poppins Black"/>
              <a:ea typeface="Poppins Black"/>
              <a:cs typeface="Poppins Black"/>
              <a:sym typeface="Poppins Black"/>
            </a:endParaRPr>
          </a:p>
        </p:txBody>
      </p:sp>
      <p:sp>
        <p:nvSpPr>
          <p:cNvPr id="870" name="Google Shape;870;p41"/>
          <p:cNvSpPr txBox="1">
            <a:spLocks noGrp="1"/>
          </p:cNvSpPr>
          <p:nvPr>
            <p:ph type="title"/>
          </p:nvPr>
        </p:nvSpPr>
        <p:spPr>
          <a:xfrm>
            <a:off x="5705034" y="1385279"/>
            <a:ext cx="1034550" cy="363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/>
            <a:r>
              <a:rPr lang="pt-BR" sz="1050" dirty="0">
                <a:solidFill>
                  <a:srgbClr val="F04E23"/>
                </a:solidFill>
                <a:latin typeface="Poppins Black"/>
                <a:ea typeface="Poppins Black"/>
                <a:cs typeface="Poppins Black"/>
                <a:sym typeface="Poppins Black"/>
              </a:rPr>
              <a:t>Página de ventas</a:t>
            </a:r>
            <a:endParaRPr sz="1050" dirty="0">
              <a:solidFill>
                <a:srgbClr val="F04E23"/>
              </a:solidFill>
              <a:latin typeface="Poppins Black"/>
              <a:ea typeface="Poppins Black"/>
              <a:cs typeface="Poppins Black"/>
              <a:sym typeface="Poppins Black"/>
            </a:endParaRPr>
          </a:p>
        </p:txBody>
      </p:sp>
      <p:sp>
        <p:nvSpPr>
          <p:cNvPr id="871" name="Google Shape;871;p41"/>
          <p:cNvSpPr txBox="1">
            <a:spLocks noGrp="1"/>
          </p:cNvSpPr>
          <p:nvPr>
            <p:ph type="title"/>
          </p:nvPr>
        </p:nvSpPr>
        <p:spPr>
          <a:xfrm>
            <a:off x="4895906" y="1033481"/>
            <a:ext cx="1461600" cy="363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/>
            <a:r>
              <a:rPr lang="pt-BR" sz="825" dirty="0" err="1">
                <a:solidFill>
                  <a:srgbClr val="F04E23"/>
                </a:solidFill>
                <a:latin typeface="Poppins Black"/>
                <a:ea typeface="Poppins Black"/>
                <a:cs typeface="Poppins Black"/>
                <a:sym typeface="Poppins Black"/>
              </a:rPr>
              <a:t>Descuentos</a:t>
            </a:r>
            <a:r>
              <a:rPr lang="pt-BR" sz="825" dirty="0">
                <a:solidFill>
                  <a:srgbClr val="F04E23"/>
                </a:solidFill>
                <a:latin typeface="Poppins Black"/>
                <a:ea typeface="Poppins Black"/>
                <a:cs typeface="Poppins Black"/>
                <a:sym typeface="Poppins Black"/>
              </a:rPr>
              <a:t>, </a:t>
            </a:r>
            <a:r>
              <a:rPr lang="pt-BR" sz="825" dirty="0" err="1">
                <a:solidFill>
                  <a:srgbClr val="F04E23"/>
                </a:solidFill>
                <a:latin typeface="Poppins Black"/>
                <a:ea typeface="Poppins Black"/>
                <a:cs typeface="Poppins Black"/>
                <a:sym typeface="Poppins Black"/>
              </a:rPr>
              <a:t>cupones</a:t>
            </a:r>
            <a:endParaRPr sz="825" dirty="0">
              <a:solidFill>
                <a:srgbClr val="F04E23"/>
              </a:solidFill>
              <a:latin typeface="Poppins Black"/>
              <a:ea typeface="Poppins Black"/>
              <a:cs typeface="Poppins Black"/>
              <a:sym typeface="Poppins Black"/>
            </a:endParaRPr>
          </a:p>
        </p:txBody>
      </p:sp>
      <p:sp>
        <p:nvSpPr>
          <p:cNvPr id="872" name="Google Shape;872;p41"/>
          <p:cNvSpPr txBox="1">
            <a:spLocks noGrp="1"/>
          </p:cNvSpPr>
          <p:nvPr>
            <p:ph type="title"/>
          </p:nvPr>
        </p:nvSpPr>
        <p:spPr>
          <a:xfrm>
            <a:off x="6291169" y="1848788"/>
            <a:ext cx="1656858" cy="58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/>
            <a:r>
              <a:rPr lang="pt-BR" sz="2100" dirty="0">
                <a:solidFill>
                  <a:srgbClr val="F04E23"/>
                </a:solidFill>
                <a:latin typeface="Poppins Black"/>
                <a:ea typeface="Poppins Black"/>
                <a:cs typeface="Poppins Black"/>
                <a:sym typeface="Poppins Black"/>
              </a:rPr>
              <a:t>Gerente de </a:t>
            </a:r>
            <a:r>
              <a:rPr lang="pt-BR" sz="2100" dirty="0" err="1">
                <a:solidFill>
                  <a:srgbClr val="F04E23"/>
                </a:solidFill>
                <a:latin typeface="Poppins Black"/>
                <a:ea typeface="Poppins Black"/>
                <a:cs typeface="Poppins Black"/>
                <a:sym typeface="Poppins Black"/>
              </a:rPr>
              <a:t>cuentas</a:t>
            </a:r>
            <a:endParaRPr sz="2100" dirty="0">
              <a:solidFill>
                <a:srgbClr val="F04E23"/>
              </a:solidFill>
              <a:latin typeface="Poppins Black"/>
              <a:ea typeface="Poppins Black"/>
              <a:cs typeface="Poppins Black"/>
              <a:sym typeface="Poppins Black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0" name="Google Shape;810;p40"/>
          <p:cNvPicPr preferRelativeResize="0"/>
          <p:nvPr/>
        </p:nvPicPr>
        <p:blipFill rotWithShape="1">
          <a:blip r:embed="rId3">
            <a:alphaModFix/>
          </a:blip>
          <a:srcRect l="-5420" r="5420"/>
          <a:stretch/>
        </p:blipFill>
        <p:spPr>
          <a:xfrm>
            <a:off x="-2" y="0"/>
            <a:ext cx="9144004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11" name="Google Shape;811;p40"/>
          <p:cNvSpPr txBox="1"/>
          <p:nvPr/>
        </p:nvSpPr>
        <p:spPr>
          <a:xfrm>
            <a:off x="460425" y="1345763"/>
            <a:ext cx="2705175" cy="2816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defTabSz="685800">
              <a:buSzPts val="4100"/>
            </a:pPr>
            <a:r>
              <a:rPr lang="pt-BR" sz="3075" b="1" dirty="0">
                <a:latin typeface="Poppins"/>
                <a:ea typeface="Poppins"/>
                <a:cs typeface="Poppins"/>
                <a:sym typeface="Poppins"/>
              </a:rPr>
              <a:t>Ayudar a los Creadores a Vivir de Sus </a:t>
            </a:r>
            <a:r>
              <a:rPr lang="pt-BR" sz="3075" b="1" dirty="0" err="1">
                <a:latin typeface="Poppins"/>
                <a:ea typeface="Poppins"/>
                <a:cs typeface="Poppins"/>
                <a:sym typeface="Poppins"/>
              </a:rPr>
              <a:t>Pasiones</a:t>
            </a:r>
            <a:endParaRPr sz="3075" b="1" dirty="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812" name="Google Shape;812;p40"/>
          <p:cNvSpPr txBox="1"/>
          <p:nvPr/>
        </p:nvSpPr>
        <p:spPr>
          <a:xfrm>
            <a:off x="460425" y="981338"/>
            <a:ext cx="3105225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defTabSz="685800">
              <a:lnSpc>
                <a:spcPct val="115000"/>
              </a:lnSpc>
              <a:buSzPts val="2100"/>
            </a:pPr>
            <a:r>
              <a:rPr lang="pt-BR" sz="1575" b="1" dirty="0" err="1">
                <a:solidFill>
                  <a:srgbClr val="F04E23"/>
                </a:solidFill>
                <a:latin typeface="Poppins"/>
                <a:ea typeface="Poppins"/>
                <a:cs typeface="Poppins"/>
                <a:sym typeface="Poppins"/>
              </a:rPr>
              <a:t>Nuestra</a:t>
            </a:r>
            <a:r>
              <a:rPr lang="pt-BR" sz="1575" b="1" dirty="0">
                <a:solidFill>
                  <a:srgbClr val="F04E23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pt-BR" sz="1575" b="1" dirty="0" err="1">
                <a:solidFill>
                  <a:srgbClr val="F04E23"/>
                </a:solidFill>
                <a:latin typeface="Poppins"/>
                <a:ea typeface="Poppins"/>
                <a:cs typeface="Poppins"/>
                <a:sym typeface="Poppins"/>
              </a:rPr>
              <a:t>Misión</a:t>
            </a:r>
            <a:endParaRPr sz="1575" b="1" dirty="0">
              <a:solidFill>
                <a:srgbClr val="F04E23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813" name="Google Shape;813;p40"/>
          <p:cNvSpPr txBox="1"/>
          <p:nvPr/>
        </p:nvSpPr>
        <p:spPr>
          <a:xfrm>
            <a:off x="197325" y="4845325"/>
            <a:ext cx="181125" cy="103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defTabSz="685800"/>
            <a:r>
              <a:rPr lang="pt-BR" sz="675">
                <a:solidFill>
                  <a:srgbClr val="B7B7B7"/>
                </a:solidFill>
                <a:latin typeface="Poppins"/>
                <a:ea typeface="Poppins"/>
                <a:cs typeface="Poppins"/>
                <a:sym typeface="Poppins"/>
              </a:rPr>
              <a:t>04</a:t>
            </a:r>
            <a:endParaRPr sz="675">
              <a:solidFill>
                <a:srgbClr val="B7B7B7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8" name="Google Shape;818;p41"/>
          <p:cNvSpPr txBox="1">
            <a:spLocks noGrp="1"/>
          </p:cNvSpPr>
          <p:nvPr>
            <p:ph type="title"/>
          </p:nvPr>
        </p:nvSpPr>
        <p:spPr>
          <a:xfrm>
            <a:off x="311700" y="360275"/>
            <a:ext cx="8520525" cy="354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>
              <a:lnSpc>
                <a:spcPct val="100000"/>
              </a:lnSpc>
              <a:buSzPts val="2800"/>
            </a:pPr>
            <a:r>
              <a:rPr lang="pt-BR" sz="2100" b="1" dirty="0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rPr>
              <a:t>Hotmart es una </a:t>
            </a:r>
            <a:r>
              <a:rPr lang="pt-BR" sz="2100" b="1" dirty="0">
                <a:solidFill>
                  <a:srgbClr val="F04E23"/>
                </a:solidFill>
                <a:latin typeface="Poppins"/>
                <a:ea typeface="Poppins"/>
                <a:cs typeface="Poppins"/>
                <a:sym typeface="Poppins"/>
              </a:rPr>
              <a:t>Plataforma Global</a:t>
            </a:r>
            <a:endParaRPr sz="2100" b="1" dirty="0">
              <a:solidFill>
                <a:srgbClr val="F04E23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819" name="Google Shape;819;p41"/>
          <p:cNvSpPr txBox="1"/>
          <p:nvPr/>
        </p:nvSpPr>
        <p:spPr>
          <a:xfrm>
            <a:off x="197325" y="4845325"/>
            <a:ext cx="181125" cy="103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defTabSz="685800"/>
            <a:r>
              <a:rPr lang="pt-BR" sz="675">
                <a:solidFill>
                  <a:srgbClr val="B7B7B7"/>
                </a:solidFill>
                <a:latin typeface="Poppins"/>
                <a:ea typeface="Poppins"/>
                <a:cs typeface="Poppins"/>
                <a:sym typeface="Poppins"/>
              </a:rPr>
              <a:t>08</a:t>
            </a:r>
            <a:endParaRPr sz="675">
              <a:solidFill>
                <a:srgbClr val="B7B7B7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820" name="Google Shape;820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7475" y="-4779075"/>
            <a:ext cx="7562850" cy="4476750"/>
          </a:xfrm>
          <a:prstGeom prst="rect">
            <a:avLst/>
          </a:prstGeom>
          <a:noFill/>
          <a:ln>
            <a:noFill/>
          </a:ln>
        </p:spPr>
      </p:pic>
      <p:sp>
        <p:nvSpPr>
          <p:cNvPr id="821" name="Google Shape;821;p41"/>
          <p:cNvSpPr/>
          <p:nvPr/>
        </p:nvSpPr>
        <p:spPr>
          <a:xfrm flipH="1">
            <a:off x="-25" y="1135950"/>
            <a:ext cx="6960600" cy="3176325"/>
          </a:xfrm>
          <a:prstGeom prst="rect">
            <a:avLst/>
          </a:prstGeom>
          <a:solidFill>
            <a:srgbClr val="F9F9F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SzPts val="1900"/>
            </a:pPr>
            <a:endParaRPr sz="1425"/>
          </a:p>
        </p:txBody>
      </p:sp>
      <p:sp>
        <p:nvSpPr>
          <p:cNvPr id="822" name="Google Shape;822;p41"/>
          <p:cNvSpPr txBox="1"/>
          <p:nvPr/>
        </p:nvSpPr>
        <p:spPr>
          <a:xfrm>
            <a:off x="849275" y="4348175"/>
            <a:ext cx="2724300" cy="16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defTabSz="685800">
              <a:buSzPts val="1500"/>
            </a:pPr>
            <a:r>
              <a:rPr lang="pt-BR" sz="1125" b="1" dirty="0">
                <a:solidFill>
                  <a:srgbClr val="666666"/>
                </a:solidFill>
                <a:latin typeface="Poppins"/>
                <a:ea typeface="Poppins"/>
                <a:cs typeface="Poppins"/>
                <a:sym typeface="Poppins"/>
              </a:rPr>
              <a:t>Oficinas en 8 Países</a:t>
            </a:r>
            <a:endParaRPr sz="1800" b="1" dirty="0">
              <a:solidFill>
                <a:srgbClr val="666666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823" name="Google Shape;823;p41"/>
          <p:cNvSpPr/>
          <p:nvPr/>
        </p:nvSpPr>
        <p:spPr>
          <a:xfrm>
            <a:off x="3307614" y="2551240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5"/>
                </a:moveTo>
                <a:cubicBezTo>
                  <a:pt x="1201" y="888"/>
                  <a:pt x="927" y="1142"/>
                  <a:pt x="601" y="1142"/>
                </a:cubicBezTo>
                <a:cubicBezTo>
                  <a:pt x="268" y="1142"/>
                  <a:pt x="1" y="888"/>
                  <a:pt x="1" y="575"/>
                </a:cubicBezTo>
                <a:cubicBezTo>
                  <a:pt x="1" y="262"/>
                  <a:pt x="268" y="1"/>
                  <a:pt x="601" y="1"/>
                </a:cubicBezTo>
                <a:cubicBezTo>
                  <a:pt x="927" y="1"/>
                  <a:pt x="1201" y="262"/>
                  <a:pt x="1201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824" name="Google Shape;824;p41"/>
          <p:cNvSpPr/>
          <p:nvPr/>
        </p:nvSpPr>
        <p:spPr>
          <a:xfrm>
            <a:off x="3307614" y="2597707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5"/>
                </a:moveTo>
                <a:cubicBezTo>
                  <a:pt x="1201" y="888"/>
                  <a:pt x="927" y="1142"/>
                  <a:pt x="601" y="1142"/>
                </a:cubicBezTo>
                <a:cubicBezTo>
                  <a:pt x="268" y="1142"/>
                  <a:pt x="1" y="888"/>
                  <a:pt x="1" y="575"/>
                </a:cubicBezTo>
                <a:cubicBezTo>
                  <a:pt x="1" y="261"/>
                  <a:pt x="268" y="0"/>
                  <a:pt x="601" y="0"/>
                </a:cubicBezTo>
                <a:cubicBezTo>
                  <a:pt x="927" y="0"/>
                  <a:pt x="1201" y="261"/>
                  <a:pt x="1201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825" name="Google Shape;825;p41"/>
          <p:cNvSpPr/>
          <p:nvPr/>
        </p:nvSpPr>
        <p:spPr>
          <a:xfrm>
            <a:off x="3355546" y="2551240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5" y="575"/>
                </a:moveTo>
                <a:cubicBezTo>
                  <a:pt x="1195" y="888"/>
                  <a:pt x="927" y="1142"/>
                  <a:pt x="601" y="1142"/>
                </a:cubicBezTo>
                <a:cubicBezTo>
                  <a:pt x="268" y="1142"/>
                  <a:pt x="0" y="888"/>
                  <a:pt x="0" y="575"/>
                </a:cubicBezTo>
                <a:cubicBezTo>
                  <a:pt x="0" y="262"/>
                  <a:pt x="268" y="1"/>
                  <a:pt x="601" y="1"/>
                </a:cubicBezTo>
                <a:cubicBezTo>
                  <a:pt x="927" y="1"/>
                  <a:pt x="1195" y="262"/>
                  <a:pt x="1195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826" name="Google Shape;826;p41"/>
          <p:cNvSpPr/>
          <p:nvPr/>
        </p:nvSpPr>
        <p:spPr>
          <a:xfrm>
            <a:off x="3355546" y="2597707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5" y="575"/>
                </a:moveTo>
                <a:cubicBezTo>
                  <a:pt x="1195" y="888"/>
                  <a:pt x="927" y="1142"/>
                  <a:pt x="601" y="1142"/>
                </a:cubicBezTo>
                <a:cubicBezTo>
                  <a:pt x="268" y="1142"/>
                  <a:pt x="0" y="888"/>
                  <a:pt x="0" y="575"/>
                </a:cubicBezTo>
                <a:cubicBezTo>
                  <a:pt x="0" y="261"/>
                  <a:pt x="268" y="0"/>
                  <a:pt x="601" y="0"/>
                </a:cubicBezTo>
                <a:cubicBezTo>
                  <a:pt x="927" y="0"/>
                  <a:pt x="1195" y="261"/>
                  <a:pt x="1195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827" name="Google Shape;827;p41"/>
          <p:cNvSpPr/>
          <p:nvPr/>
        </p:nvSpPr>
        <p:spPr>
          <a:xfrm>
            <a:off x="3403843" y="2551240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5" y="575"/>
                </a:moveTo>
                <a:cubicBezTo>
                  <a:pt x="1195" y="888"/>
                  <a:pt x="927" y="1142"/>
                  <a:pt x="601" y="1142"/>
                </a:cubicBezTo>
                <a:cubicBezTo>
                  <a:pt x="268" y="1142"/>
                  <a:pt x="0" y="888"/>
                  <a:pt x="0" y="575"/>
                </a:cubicBezTo>
                <a:cubicBezTo>
                  <a:pt x="0" y="262"/>
                  <a:pt x="268" y="1"/>
                  <a:pt x="601" y="1"/>
                </a:cubicBezTo>
                <a:cubicBezTo>
                  <a:pt x="927" y="1"/>
                  <a:pt x="1195" y="262"/>
                  <a:pt x="1195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828" name="Google Shape;828;p41"/>
          <p:cNvSpPr/>
          <p:nvPr/>
        </p:nvSpPr>
        <p:spPr>
          <a:xfrm>
            <a:off x="3403843" y="2597707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5" y="575"/>
                </a:moveTo>
                <a:cubicBezTo>
                  <a:pt x="1195" y="888"/>
                  <a:pt x="927" y="1142"/>
                  <a:pt x="601" y="1142"/>
                </a:cubicBezTo>
                <a:cubicBezTo>
                  <a:pt x="268" y="1142"/>
                  <a:pt x="0" y="888"/>
                  <a:pt x="0" y="575"/>
                </a:cubicBezTo>
                <a:cubicBezTo>
                  <a:pt x="0" y="261"/>
                  <a:pt x="268" y="0"/>
                  <a:pt x="601" y="0"/>
                </a:cubicBezTo>
                <a:cubicBezTo>
                  <a:pt x="927" y="0"/>
                  <a:pt x="1195" y="261"/>
                  <a:pt x="1195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829" name="Google Shape;829;p41"/>
          <p:cNvSpPr/>
          <p:nvPr/>
        </p:nvSpPr>
        <p:spPr>
          <a:xfrm>
            <a:off x="3452507" y="2551240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5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68" y="1142"/>
                  <a:pt x="1" y="888"/>
                  <a:pt x="1" y="575"/>
                </a:cubicBezTo>
                <a:cubicBezTo>
                  <a:pt x="1" y="262"/>
                  <a:pt x="268" y="1"/>
                  <a:pt x="601" y="1"/>
                </a:cubicBezTo>
                <a:cubicBezTo>
                  <a:pt x="934" y="1"/>
                  <a:pt x="1201" y="262"/>
                  <a:pt x="1201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830" name="Google Shape;830;p41"/>
          <p:cNvSpPr/>
          <p:nvPr/>
        </p:nvSpPr>
        <p:spPr>
          <a:xfrm>
            <a:off x="3452507" y="2597707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5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68" y="1142"/>
                  <a:pt x="1" y="888"/>
                  <a:pt x="1" y="575"/>
                </a:cubicBezTo>
                <a:cubicBezTo>
                  <a:pt x="1" y="261"/>
                  <a:pt x="268" y="0"/>
                  <a:pt x="601" y="0"/>
                </a:cubicBezTo>
                <a:cubicBezTo>
                  <a:pt x="934" y="0"/>
                  <a:pt x="1201" y="261"/>
                  <a:pt x="1201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831" name="Google Shape;831;p41"/>
          <p:cNvSpPr/>
          <p:nvPr/>
        </p:nvSpPr>
        <p:spPr>
          <a:xfrm>
            <a:off x="3500438" y="2551240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5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68" y="1142"/>
                  <a:pt x="0" y="888"/>
                  <a:pt x="0" y="575"/>
                </a:cubicBezTo>
                <a:cubicBezTo>
                  <a:pt x="0" y="262"/>
                  <a:pt x="268" y="1"/>
                  <a:pt x="601" y="1"/>
                </a:cubicBezTo>
                <a:cubicBezTo>
                  <a:pt x="934" y="1"/>
                  <a:pt x="1201" y="262"/>
                  <a:pt x="1201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832" name="Google Shape;832;p41"/>
          <p:cNvSpPr/>
          <p:nvPr/>
        </p:nvSpPr>
        <p:spPr>
          <a:xfrm>
            <a:off x="3500438" y="2597707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5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68" y="1142"/>
                  <a:pt x="0" y="888"/>
                  <a:pt x="0" y="575"/>
                </a:cubicBezTo>
                <a:cubicBezTo>
                  <a:pt x="0" y="261"/>
                  <a:pt x="268" y="0"/>
                  <a:pt x="601" y="0"/>
                </a:cubicBezTo>
                <a:cubicBezTo>
                  <a:pt x="934" y="0"/>
                  <a:pt x="1201" y="261"/>
                  <a:pt x="1201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833" name="Google Shape;833;p41"/>
          <p:cNvSpPr/>
          <p:nvPr/>
        </p:nvSpPr>
        <p:spPr>
          <a:xfrm>
            <a:off x="3307614" y="2644175"/>
            <a:ext cx="33831" cy="32142"/>
          </a:xfrm>
          <a:custGeom>
            <a:avLst/>
            <a:gdLst/>
            <a:ahLst/>
            <a:cxnLst/>
            <a:rect l="l" t="t" r="r" b="b"/>
            <a:pathLst>
              <a:path w="1202" h="1142" extrusionOk="0">
                <a:moveTo>
                  <a:pt x="1201" y="574"/>
                </a:moveTo>
                <a:cubicBezTo>
                  <a:pt x="1201" y="887"/>
                  <a:pt x="927" y="1142"/>
                  <a:pt x="601" y="1142"/>
                </a:cubicBezTo>
                <a:cubicBezTo>
                  <a:pt x="268" y="1142"/>
                  <a:pt x="1" y="887"/>
                  <a:pt x="1" y="574"/>
                </a:cubicBezTo>
                <a:cubicBezTo>
                  <a:pt x="1" y="255"/>
                  <a:pt x="268" y="0"/>
                  <a:pt x="601" y="0"/>
                </a:cubicBezTo>
                <a:cubicBezTo>
                  <a:pt x="927" y="0"/>
                  <a:pt x="1201" y="255"/>
                  <a:pt x="1201" y="574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834" name="Google Shape;834;p41"/>
          <p:cNvSpPr/>
          <p:nvPr/>
        </p:nvSpPr>
        <p:spPr>
          <a:xfrm>
            <a:off x="3307614" y="2690615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5"/>
                </a:moveTo>
                <a:cubicBezTo>
                  <a:pt x="1201" y="888"/>
                  <a:pt x="927" y="1143"/>
                  <a:pt x="601" y="1143"/>
                </a:cubicBezTo>
                <a:cubicBezTo>
                  <a:pt x="268" y="1143"/>
                  <a:pt x="1" y="888"/>
                  <a:pt x="1" y="575"/>
                </a:cubicBezTo>
                <a:cubicBezTo>
                  <a:pt x="1" y="255"/>
                  <a:pt x="268" y="1"/>
                  <a:pt x="601" y="1"/>
                </a:cubicBezTo>
                <a:cubicBezTo>
                  <a:pt x="927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835" name="Google Shape;835;p41"/>
          <p:cNvSpPr/>
          <p:nvPr/>
        </p:nvSpPr>
        <p:spPr>
          <a:xfrm>
            <a:off x="3355546" y="2644175"/>
            <a:ext cx="33634" cy="32142"/>
          </a:xfrm>
          <a:custGeom>
            <a:avLst/>
            <a:gdLst/>
            <a:ahLst/>
            <a:cxnLst/>
            <a:rect l="l" t="t" r="r" b="b"/>
            <a:pathLst>
              <a:path w="1195" h="1142" extrusionOk="0">
                <a:moveTo>
                  <a:pt x="1195" y="574"/>
                </a:moveTo>
                <a:cubicBezTo>
                  <a:pt x="1195" y="887"/>
                  <a:pt x="927" y="1142"/>
                  <a:pt x="601" y="1142"/>
                </a:cubicBezTo>
                <a:cubicBezTo>
                  <a:pt x="268" y="1142"/>
                  <a:pt x="0" y="887"/>
                  <a:pt x="0" y="574"/>
                </a:cubicBezTo>
                <a:cubicBezTo>
                  <a:pt x="0" y="255"/>
                  <a:pt x="268" y="0"/>
                  <a:pt x="601" y="0"/>
                </a:cubicBezTo>
                <a:cubicBezTo>
                  <a:pt x="927" y="0"/>
                  <a:pt x="1195" y="255"/>
                  <a:pt x="1195" y="574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836" name="Google Shape;836;p41"/>
          <p:cNvSpPr/>
          <p:nvPr/>
        </p:nvSpPr>
        <p:spPr>
          <a:xfrm>
            <a:off x="3355546" y="2690615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5" y="575"/>
                </a:moveTo>
                <a:cubicBezTo>
                  <a:pt x="1195" y="888"/>
                  <a:pt x="927" y="1143"/>
                  <a:pt x="601" y="1143"/>
                </a:cubicBezTo>
                <a:cubicBezTo>
                  <a:pt x="268" y="1143"/>
                  <a:pt x="0" y="888"/>
                  <a:pt x="0" y="575"/>
                </a:cubicBezTo>
                <a:cubicBezTo>
                  <a:pt x="0" y="255"/>
                  <a:pt x="268" y="1"/>
                  <a:pt x="601" y="1"/>
                </a:cubicBezTo>
                <a:cubicBezTo>
                  <a:pt x="927" y="1"/>
                  <a:pt x="1195" y="255"/>
                  <a:pt x="1195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837" name="Google Shape;837;p41"/>
          <p:cNvSpPr/>
          <p:nvPr/>
        </p:nvSpPr>
        <p:spPr>
          <a:xfrm>
            <a:off x="3403843" y="2644175"/>
            <a:ext cx="33634" cy="32142"/>
          </a:xfrm>
          <a:custGeom>
            <a:avLst/>
            <a:gdLst/>
            <a:ahLst/>
            <a:cxnLst/>
            <a:rect l="l" t="t" r="r" b="b"/>
            <a:pathLst>
              <a:path w="1195" h="1142" extrusionOk="0">
                <a:moveTo>
                  <a:pt x="1195" y="574"/>
                </a:moveTo>
                <a:cubicBezTo>
                  <a:pt x="1195" y="887"/>
                  <a:pt x="927" y="1142"/>
                  <a:pt x="601" y="1142"/>
                </a:cubicBezTo>
                <a:cubicBezTo>
                  <a:pt x="268" y="1142"/>
                  <a:pt x="0" y="887"/>
                  <a:pt x="0" y="574"/>
                </a:cubicBezTo>
                <a:cubicBezTo>
                  <a:pt x="0" y="255"/>
                  <a:pt x="268" y="0"/>
                  <a:pt x="601" y="0"/>
                </a:cubicBezTo>
                <a:cubicBezTo>
                  <a:pt x="927" y="0"/>
                  <a:pt x="1195" y="255"/>
                  <a:pt x="1195" y="574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838" name="Google Shape;838;p41"/>
          <p:cNvSpPr/>
          <p:nvPr/>
        </p:nvSpPr>
        <p:spPr>
          <a:xfrm>
            <a:off x="3403843" y="2690615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5" y="575"/>
                </a:moveTo>
                <a:cubicBezTo>
                  <a:pt x="1195" y="888"/>
                  <a:pt x="927" y="1143"/>
                  <a:pt x="601" y="1143"/>
                </a:cubicBezTo>
                <a:cubicBezTo>
                  <a:pt x="268" y="1143"/>
                  <a:pt x="0" y="888"/>
                  <a:pt x="0" y="575"/>
                </a:cubicBezTo>
                <a:cubicBezTo>
                  <a:pt x="0" y="255"/>
                  <a:pt x="268" y="1"/>
                  <a:pt x="601" y="1"/>
                </a:cubicBezTo>
                <a:cubicBezTo>
                  <a:pt x="927" y="1"/>
                  <a:pt x="1195" y="255"/>
                  <a:pt x="1195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839" name="Google Shape;839;p41"/>
          <p:cNvSpPr/>
          <p:nvPr/>
        </p:nvSpPr>
        <p:spPr>
          <a:xfrm>
            <a:off x="3452507" y="2644175"/>
            <a:ext cx="33831" cy="32142"/>
          </a:xfrm>
          <a:custGeom>
            <a:avLst/>
            <a:gdLst/>
            <a:ahLst/>
            <a:cxnLst/>
            <a:rect l="l" t="t" r="r" b="b"/>
            <a:pathLst>
              <a:path w="1202" h="1142" extrusionOk="0">
                <a:moveTo>
                  <a:pt x="1201" y="574"/>
                </a:moveTo>
                <a:cubicBezTo>
                  <a:pt x="1201" y="887"/>
                  <a:pt x="934" y="1142"/>
                  <a:pt x="601" y="1142"/>
                </a:cubicBezTo>
                <a:cubicBezTo>
                  <a:pt x="268" y="1142"/>
                  <a:pt x="1" y="887"/>
                  <a:pt x="1" y="574"/>
                </a:cubicBezTo>
                <a:cubicBezTo>
                  <a:pt x="1" y="255"/>
                  <a:pt x="268" y="0"/>
                  <a:pt x="601" y="0"/>
                </a:cubicBezTo>
                <a:cubicBezTo>
                  <a:pt x="934" y="0"/>
                  <a:pt x="1201" y="255"/>
                  <a:pt x="1201" y="574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840" name="Google Shape;840;p41"/>
          <p:cNvSpPr/>
          <p:nvPr/>
        </p:nvSpPr>
        <p:spPr>
          <a:xfrm>
            <a:off x="3452507" y="2690615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5"/>
                </a:moveTo>
                <a:cubicBezTo>
                  <a:pt x="1201" y="888"/>
                  <a:pt x="934" y="1143"/>
                  <a:pt x="601" y="1143"/>
                </a:cubicBezTo>
                <a:cubicBezTo>
                  <a:pt x="268" y="1143"/>
                  <a:pt x="1" y="888"/>
                  <a:pt x="1" y="575"/>
                </a:cubicBezTo>
                <a:cubicBezTo>
                  <a:pt x="1" y="255"/>
                  <a:pt x="268" y="1"/>
                  <a:pt x="601" y="1"/>
                </a:cubicBezTo>
                <a:cubicBezTo>
                  <a:pt x="934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841" name="Google Shape;841;p41"/>
          <p:cNvSpPr/>
          <p:nvPr/>
        </p:nvSpPr>
        <p:spPr>
          <a:xfrm>
            <a:off x="3500438" y="2644175"/>
            <a:ext cx="33831" cy="32142"/>
          </a:xfrm>
          <a:custGeom>
            <a:avLst/>
            <a:gdLst/>
            <a:ahLst/>
            <a:cxnLst/>
            <a:rect l="l" t="t" r="r" b="b"/>
            <a:pathLst>
              <a:path w="1202" h="1142" extrusionOk="0">
                <a:moveTo>
                  <a:pt x="1201" y="574"/>
                </a:moveTo>
                <a:cubicBezTo>
                  <a:pt x="1201" y="887"/>
                  <a:pt x="934" y="1142"/>
                  <a:pt x="601" y="1142"/>
                </a:cubicBezTo>
                <a:cubicBezTo>
                  <a:pt x="268" y="1142"/>
                  <a:pt x="0" y="887"/>
                  <a:pt x="0" y="574"/>
                </a:cubicBezTo>
                <a:cubicBezTo>
                  <a:pt x="0" y="255"/>
                  <a:pt x="268" y="0"/>
                  <a:pt x="601" y="0"/>
                </a:cubicBezTo>
                <a:cubicBezTo>
                  <a:pt x="934" y="0"/>
                  <a:pt x="1201" y="255"/>
                  <a:pt x="1201" y="574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842" name="Google Shape;842;p41"/>
          <p:cNvSpPr/>
          <p:nvPr/>
        </p:nvSpPr>
        <p:spPr>
          <a:xfrm>
            <a:off x="3500438" y="2690615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5"/>
                </a:moveTo>
                <a:cubicBezTo>
                  <a:pt x="1201" y="888"/>
                  <a:pt x="934" y="1143"/>
                  <a:pt x="601" y="1143"/>
                </a:cubicBezTo>
                <a:cubicBezTo>
                  <a:pt x="268" y="1143"/>
                  <a:pt x="0" y="888"/>
                  <a:pt x="0" y="575"/>
                </a:cubicBezTo>
                <a:cubicBezTo>
                  <a:pt x="0" y="255"/>
                  <a:pt x="268" y="1"/>
                  <a:pt x="601" y="1"/>
                </a:cubicBezTo>
                <a:cubicBezTo>
                  <a:pt x="934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843" name="Google Shape;843;p41"/>
          <p:cNvSpPr/>
          <p:nvPr/>
        </p:nvSpPr>
        <p:spPr>
          <a:xfrm>
            <a:off x="3307614" y="2734690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8"/>
                </a:moveTo>
                <a:cubicBezTo>
                  <a:pt x="1201" y="888"/>
                  <a:pt x="927" y="1143"/>
                  <a:pt x="601" y="1143"/>
                </a:cubicBezTo>
                <a:cubicBezTo>
                  <a:pt x="268" y="1143"/>
                  <a:pt x="1" y="888"/>
                  <a:pt x="1" y="568"/>
                </a:cubicBezTo>
                <a:cubicBezTo>
                  <a:pt x="1" y="255"/>
                  <a:pt x="268" y="1"/>
                  <a:pt x="601" y="1"/>
                </a:cubicBezTo>
                <a:cubicBezTo>
                  <a:pt x="927" y="1"/>
                  <a:pt x="1201" y="255"/>
                  <a:pt x="1201" y="568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844" name="Google Shape;844;p41"/>
          <p:cNvSpPr/>
          <p:nvPr/>
        </p:nvSpPr>
        <p:spPr>
          <a:xfrm>
            <a:off x="3307614" y="2781158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5"/>
                </a:moveTo>
                <a:cubicBezTo>
                  <a:pt x="1201" y="888"/>
                  <a:pt x="927" y="1142"/>
                  <a:pt x="601" y="1142"/>
                </a:cubicBezTo>
                <a:cubicBezTo>
                  <a:pt x="268" y="1142"/>
                  <a:pt x="1" y="888"/>
                  <a:pt x="1" y="575"/>
                </a:cubicBezTo>
                <a:cubicBezTo>
                  <a:pt x="1" y="255"/>
                  <a:pt x="268" y="1"/>
                  <a:pt x="601" y="1"/>
                </a:cubicBezTo>
                <a:cubicBezTo>
                  <a:pt x="927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845" name="Google Shape;845;p41"/>
          <p:cNvSpPr/>
          <p:nvPr/>
        </p:nvSpPr>
        <p:spPr>
          <a:xfrm>
            <a:off x="3355546" y="2734690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5" y="568"/>
                </a:moveTo>
                <a:cubicBezTo>
                  <a:pt x="1195" y="888"/>
                  <a:pt x="927" y="1143"/>
                  <a:pt x="601" y="1143"/>
                </a:cubicBezTo>
                <a:cubicBezTo>
                  <a:pt x="268" y="1143"/>
                  <a:pt x="0" y="888"/>
                  <a:pt x="0" y="568"/>
                </a:cubicBezTo>
                <a:cubicBezTo>
                  <a:pt x="0" y="255"/>
                  <a:pt x="268" y="1"/>
                  <a:pt x="601" y="1"/>
                </a:cubicBezTo>
                <a:cubicBezTo>
                  <a:pt x="927" y="1"/>
                  <a:pt x="1195" y="255"/>
                  <a:pt x="1195" y="568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846" name="Google Shape;846;p41"/>
          <p:cNvSpPr/>
          <p:nvPr/>
        </p:nvSpPr>
        <p:spPr>
          <a:xfrm>
            <a:off x="3355546" y="2781158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5" y="575"/>
                </a:moveTo>
                <a:cubicBezTo>
                  <a:pt x="1195" y="888"/>
                  <a:pt x="927" y="1142"/>
                  <a:pt x="601" y="1142"/>
                </a:cubicBezTo>
                <a:cubicBezTo>
                  <a:pt x="268" y="1142"/>
                  <a:pt x="0" y="888"/>
                  <a:pt x="0" y="575"/>
                </a:cubicBezTo>
                <a:cubicBezTo>
                  <a:pt x="0" y="255"/>
                  <a:pt x="268" y="1"/>
                  <a:pt x="601" y="1"/>
                </a:cubicBezTo>
                <a:cubicBezTo>
                  <a:pt x="927" y="1"/>
                  <a:pt x="1195" y="255"/>
                  <a:pt x="1195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847" name="Google Shape;847;p41"/>
          <p:cNvSpPr/>
          <p:nvPr/>
        </p:nvSpPr>
        <p:spPr>
          <a:xfrm>
            <a:off x="3403843" y="2734690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5" y="568"/>
                </a:moveTo>
                <a:cubicBezTo>
                  <a:pt x="1195" y="888"/>
                  <a:pt x="927" y="1143"/>
                  <a:pt x="601" y="1143"/>
                </a:cubicBezTo>
                <a:cubicBezTo>
                  <a:pt x="268" y="1143"/>
                  <a:pt x="0" y="888"/>
                  <a:pt x="0" y="568"/>
                </a:cubicBezTo>
                <a:cubicBezTo>
                  <a:pt x="0" y="255"/>
                  <a:pt x="268" y="1"/>
                  <a:pt x="601" y="1"/>
                </a:cubicBezTo>
                <a:cubicBezTo>
                  <a:pt x="927" y="1"/>
                  <a:pt x="1195" y="255"/>
                  <a:pt x="1195" y="568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848" name="Google Shape;848;p41"/>
          <p:cNvSpPr/>
          <p:nvPr/>
        </p:nvSpPr>
        <p:spPr>
          <a:xfrm>
            <a:off x="3403843" y="2781158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5" y="575"/>
                </a:moveTo>
                <a:cubicBezTo>
                  <a:pt x="1195" y="888"/>
                  <a:pt x="927" y="1142"/>
                  <a:pt x="601" y="1142"/>
                </a:cubicBezTo>
                <a:cubicBezTo>
                  <a:pt x="268" y="1142"/>
                  <a:pt x="0" y="888"/>
                  <a:pt x="0" y="575"/>
                </a:cubicBezTo>
                <a:cubicBezTo>
                  <a:pt x="0" y="255"/>
                  <a:pt x="268" y="1"/>
                  <a:pt x="601" y="1"/>
                </a:cubicBezTo>
                <a:cubicBezTo>
                  <a:pt x="927" y="1"/>
                  <a:pt x="1195" y="255"/>
                  <a:pt x="1195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849" name="Google Shape;849;p41"/>
          <p:cNvSpPr/>
          <p:nvPr/>
        </p:nvSpPr>
        <p:spPr>
          <a:xfrm>
            <a:off x="3452507" y="2734690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8"/>
                </a:moveTo>
                <a:cubicBezTo>
                  <a:pt x="1201" y="888"/>
                  <a:pt x="934" y="1143"/>
                  <a:pt x="601" y="1143"/>
                </a:cubicBezTo>
                <a:cubicBezTo>
                  <a:pt x="268" y="1143"/>
                  <a:pt x="1" y="888"/>
                  <a:pt x="1" y="568"/>
                </a:cubicBezTo>
                <a:cubicBezTo>
                  <a:pt x="1" y="255"/>
                  <a:pt x="268" y="1"/>
                  <a:pt x="601" y="1"/>
                </a:cubicBezTo>
                <a:cubicBezTo>
                  <a:pt x="934" y="1"/>
                  <a:pt x="1201" y="255"/>
                  <a:pt x="1201" y="568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850" name="Google Shape;850;p41"/>
          <p:cNvSpPr/>
          <p:nvPr/>
        </p:nvSpPr>
        <p:spPr>
          <a:xfrm>
            <a:off x="3452507" y="2781158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5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68" y="1142"/>
                  <a:pt x="1" y="888"/>
                  <a:pt x="1" y="575"/>
                </a:cubicBezTo>
                <a:cubicBezTo>
                  <a:pt x="1" y="255"/>
                  <a:pt x="268" y="1"/>
                  <a:pt x="601" y="1"/>
                </a:cubicBezTo>
                <a:cubicBezTo>
                  <a:pt x="934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851" name="Google Shape;851;p41"/>
          <p:cNvSpPr/>
          <p:nvPr/>
        </p:nvSpPr>
        <p:spPr>
          <a:xfrm>
            <a:off x="3500438" y="2734690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8"/>
                </a:moveTo>
                <a:cubicBezTo>
                  <a:pt x="1201" y="888"/>
                  <a:pt x="934" y="1143"/>
                  <a:pt x="601" y="1143"/>
                </a:cubicBezTo>
                <a:cubicBezTo>
                  <a:pt x="268" y="1143"/>
                  <a:pt x="0" y="888"/>
                  <a:pt x="0" y="568"/>
                </a:cubicBezTo>
                <a:cubicBezTo>
                  <a:pt x="0" y="255"/>
                  <a:pt x="268" y="1"/>
                  <a:pt x="601" y="1"/>
                </a:cubicBezTo>
                <a:cubicBezTo>
                  <a:pt x="934" y="1"/>
                  <a:pt x="1201" y="255"/>
                  <a:pt x="1201" y="568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852" name="Google Shape;852;p41"/>
          <p:cNvSpPr/>
          <p:nvPr/>
        </p:nvSpPr>
        <p:spPr>
          <a:xfrm>
            <a:off x="3500438" y="2781158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5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68" y="1142"/>
                  <a:pt x="0" y="888"/>
                  <a:pt x="0" y="575"/>
                </a:cubicBezTo>
                <a:cubicBezTo>
                  <a:pt x="0" y="255"/>
                  <a:pt x="268" y="1"/>
                  <a:pt x="601" y="1"/>
                </a:cubicBezTo>
                <a:cubicBezTo>
                  <a:pt x="934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853" name="Google Shape;853;p41"/>
          <p:cNvSpPr/>
          <p:nvPr/>
        </p:nvSpPr>
        <p:spPr>
          <a:xfrm>
            <a:off x="3307614" y="2827626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8"/>
                </a:moveTo>
                <a:cubicBezTo>
                  <a:pt x="1201" y="888"/>
                  <a:pt x="927" y="1142"/>
                  <a:pt x="601" y="1142"/>
                </a:cubicBezTo>
                <a:cubicBezTo>
                  <a:pt x="268" y="1142"/>
                  <a:pt x="1" y="888"/>
                  <a:pt x="1" y="568"/>
                </a:cubicBezTo>
                <a:cubicBezTo>
                  <a:pt x="1" y="255"/>
                  <a:pt x="268" y="0"/>
                  <a:pt x="601" y="0"/>
                </a:cubicBezTo>
                <a:cubicBezTo>
                  <a:pt x="927" y="0"/>
                  <a:pt x="1201" y="255"/>
                  <a:pt x="1201" y="568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854" name="Google Shape;854;p41"/>
          <p:cNvSpPr/>
          <p:nvPr/>
        </p:nvSpPr>
        <p:spPr>
          <a:xfrm>
            <a:off x="3307614" y="2874094"/>
            <a:ext cx="33831" cy="32142"/>
          </a:xfrm>
          <a:custGeom>
            <a:avLst/>
            <a:gdLst/>
            <a:ahLst/>
            <a:cxnLst/>
            <a:rect l="l" t="t" r="r" b="b"/>
            <a:pathLst>
              <a:path w="1202" h="1142" extrusionOk="0">
                <a:moveTo>
                  <a:pt x="1201" y="568"/>
                </a:moveTo>
                <a:cubicBezTo>
                  <a:pt x="1201" y="881"/>
                  <a:pt x="927" y="1142"/>
                  <a:pt x="601" y="1142"/>
                </a:cubicBezTo>
                <a:cubicBezTo>
                  <a:pt x="268" y="1142"/>
                  <a:pt x="1" y="881"/>
                  <a:pt x="1" y="568"/>
                </a:cubicBezTo>
                <a:cubicBezTo>
                  <a:pt x="1" y="254"/>
                  <a:pt x="268" y="0"/>
                  <a:pt x="601" y="0"/>
                </a:cubicBezTo>
                <a:cubicBezTo>
                  <a:pt x="927" y="0"/>
                  <a:pt x="1201" y="254"/>
                  <a:pt x="1201" y="568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855" name="Google Shape;855;p41"/>
          <p:cNvSpPr/>
          <p:nvPr/>
        </p:nvSpPr>
        <p:spPr>
          <a:xfrm>
            <a:off x="3355546" y="2827626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5" y="568"/>
                </a:moveTo>
                <a:cubicBezTo>
                  <a:pt x="1195" y="888"/>
                  <a:pt x="927" y="1142"/>
                  <a:pt x="601" y="1142"/>
                </a:cubicBezTo>
                <a:cubicBezTo>
                  <a:pt x="268" y="1142"/>
                  <a:pt x="0" y="888"/>
                  <a:pt x="0" y="568"/>
                </a:cubicBezTo>
                <a:cubicBezTo>
                  <a:pt x="0" y="255"/>
                  <a:pt x="268" y="0"/>
                  <a:pt x="601" y="0"/>
                </a:cubicBezTo>
                <a:cubicBezTo>
                  <a:pt x="927" y="0"/>
                  <a:pt x="1195" y="255"/>
                  <a:pt x="1195" y="568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856" name="Google Shape;856;p41"/>
          <p:cNvSpPr/>
          <p:nvPr/>
        </p:nvSpPr>
        <p:spPr>
          <a:xfrm>
            <a:off x="3355546" y="2874094"/>
            <a:ext cx="33634" cy="32142"/>
          </a:xfrm>
          <a:custGeom>
            <a:avLst/>
            <a:gdLst/>
            <a:ahLst/>
            <a:cxnLst/>
            <a:rect l="l" t="t" r="r" b="b"/>
            <a:pathLst>
              <a:path w="1195" h="1142" extrusionOk="0">
                <a:moveTo>
                  <a:pt x="1195" y="568"/>
                </a:moveTo>
                <a:cubicBezTo>
                  <a:pt x="1195" y="881"/>
                  <a:pt x="927" y="1142"/>
                  <a:pt x="601" y="1142"/>
                </a:cubicBezTo>
                <a:cubicBezTo>
                  <a:pt x="268" y="1142"/>
                  <a:pt x="0" y="887"/>
                  <a:pt x="0" y="568"/>
                </a:cubicBezTo>
                <a:cubicBezTo>
                  <a:pt x="0" y="254"/>
                  <a:pt x="268" y="0"/>
                  <a:pt x="601" y="0"/>
                </a:cubicBezTo>
                <a:cubicBezTo>
                  <a:pt x="927" y="0"/>
                  <a:pt x="1195" y="254"/>
                  <a:pt x="1195" y="568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857" name="Google Shape;857;p41"/>
          <p:cNvSpPr/>
          <p:nvPr/>
        </p:nvSpPr>
        <p:spPr>
          <a:xfrm>
            <a:off x="3403843" y="2827626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5" y="568"/>
                </a:moveTo>
                <a:cubicBezTo>
                  <a:pt x="1195" y="888"/>
                  <a:pt x="927" y="1142"/>
                  <a:pt x="601" y="1142"/>
                </a:cubicBezTo>
                <a:cubicBezTo>
                  <a:pt x="268" y="1142"/>
                  <a:pt x="0" y="888"/>
                  <a:pt x="0" y="568"/>
                </a:cubicBezTo>
                <a:cubicBezTo>
                  <a:pt x="0" y="255"/>
                  <a:pt x="268" y="0"/>
                  <a:pt x="601" y="0"/>
                </a:cubicBezTo>
                <a:cubicBezTo>
                  <a:pt x="927" y="0"/>
                  <a:pt x="1195" y="255"/>
                  <a:pt x="1195" y="568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858" name="Google Shape;858;p41"/>
          <p:cNvSpPr/>
          <p:nvPr/>
        </p:nvSpPr>
        <p:spPr>
          <a:xfrm>
            <a:off x="3403843" y="2874094"/>
            <a:ext cx="33634" cy="32142"/>
          </a:xfrm>
          <a:custGeom>
            <a:avLst/>
            <a:gdLst/>
            <a:ahLst/>
            <a:cxnLst/>
            <a:rect l="l" t="t" r="r" b="b"/>
            <a:pathLst>
              <a:path w="1195" h="1142" extrusionOk="0">
                <a:moveTo>
                  <a:pt x="1195" y="568"/>
                </a:moveTo>
                <a:cubicBezTo>
                  <a:pt x="1195" y="881"/>
                  <a:pt x="927" y="1142"/>
                  <a:pt x="601" y="1142"/>
                </a:cubicBezTo>
                <a:cubicBezTo>
                  <a:pt x="268" y="1142"/>
                  <a:pt x="0" y="887"/>
                  <a:pt x="0" y="568"/>
                </a:cubicBezTo>
                <a:cubicBezTo>
                  <a:pt x="0" y="254"/>
                  <a:pt x="268" y="0"/>
                  <a:pt x="601" y="0"/>
                </a:cubicBezTo>
                <a:cubicBezTo>
                  <a:pt x="927" y="0"/>
                  <a:pt x="1195" y="254"/>
                  <a:pt x="1195" y="568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859" name="Google Shape;859;p41"/>
          <p:cNvSpPr/>
          <p:nvPr/>
        </p:nvSpPr>
        <p:spPr>
          <a:xfrm>
            <a:off x="3452507" y="2827626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8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68" y="1142"/>
                  <a:pt x="1" y="888"/>
                  <a:pt x="1" y="568"/>
                </a:cubicBezTo>
                <a:cubicBezTo>
                  <a:pt x="1" y="255"/>
                  <a:pt x="268" y="0"/>
                  <a:pt x="601" y="0"/>
                </a:cubicBezTo>
                <a:cubicBezTo>
                  <a:pt x="934" y="0"/>
                  <a:pt x="1201" y="255"/>
                  <a:pt x="1201" y="568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860" name="Google Shape;860;p41"/>
          <p:cNvSpPr/>
          <p:nvPr/>
        </p:nvSpPr>
        <p:spPr>
          <a:xfrm>
            <a:off x="3452507" y="2874094"/>
            <a:ext cx="33831" cy="32142"/>
          </a:xfrm>
          <a:custGeom>
            <a:avLst/>
            <a:gdLst/>
            <a:ahLst/>
            <a:cxnLst/>
            <a:rect l="l" t="t" r="r" b="b"/>
            <a:pathLst>
              <a:path w="1202" h="1142" extrusionOk="0">
                <a:moveTo>
                  <a:pt x="1201" y="568"/>
                </a:moveTo>
                <a:cubicBezTo>
                  <a:pt x="1201" y="881"/>
                  <a:pt x="934" y="1142"/>
                  <a:pt x="601" y="1142"/>
                </a:cubicBezTo>
                <a:cubicBezTo>
                  <a:pt x="268" y="1142"/>
                  <a:pt x="1" y="881"/>
                  <a:pt x="1" y="568"/>
                </a:cubicBezTo>
                <a:cubicBezTo>
                  <a:pt x="1" y="254"/>
                  <a:pt x="268" y="0"/>
                  <a:pt x="601" y="0"/>
                </a:cubicBezTo>
                <a:cubicBezTo>
                  <a:pt x="934" y="0"/>
                  <a:pt x="1201" y="254"/>
                  <a:pt x="1201" y="568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861" name="Google Shape;861;p41"/>
          <p:cNvSpPr/>
          <p:nvPr/>
        </p:nvSpPr>
        <p:spPr>
          <a:xfrm>
            <a:off x="3500438" y="2827626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8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68" y="1142"/>
                  <a:pt x="0" y="888"/>
                  <a:pt x="0" y="568"/>
                </a:cubicBezTo>
                <a:cubicBezTo>
                  <a:pt x="0" y="255"/>
                  <a:pt x="268" y="0"/>
                  <a:pt x="601" y="0"/>
                </a:cubicBezTo>
                <a:cubicBezTo>
                  <a:pt x="934" y="0"/>
                  <a:pt x="1201" y="255"/>
                  <a:pt x="1201" y="568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862" name="Google Shape;862;p41"/>
          <p:cNvSpPr/>
          <p:nvPr/>
        </p:nvSpPr>
        <p:spPr>
          <a:xfrm>
            <a:off x="3500438" y="2874094"/>
            <a:ext cx="33831" cy="32142"/>
          </a:xfrm>
          <a:custGeom>
            <a:avLst/>
            <a:gdLst/>
            <a:ahLst/>
            <a:cxnLst/>
            <a:rect l="l" t="t" r="r" b="b"/>
            <a:pathLst>
              <a:path w="1202" h="1142" extrusionOk="0">
                <a:moveTo>
                  <a:pt x="1201" y="568"/>
                </a:moveTo>
                <a:cubicBezTo>
                  <a:pt x="1201" y="881"/>
                  <a:pt x="934" y="1142"/>
                  <a:pt x="601" y="1142"/>
                </a:cubicBezTo>
                <a:cubicBezTo>
                  <a:pt x="268" y="1142"/>
                  <a:pt x="0" y="887"/>
                  <a:pt x="0" y="568"/>
                </a:cubicBezTo>
                <a:cubicBezTo>
                  <a:pt x="0" y="254"/>
                  <a:pt x="268" y="0"/>
                  <a:pt x="601" y="0"/>
                </a:cubicBezTo>
                <a:cubicBezTo>
                  <a:pt x="934" y="0"/>
                  <a:pt x="1201" y="254"/>
                  <a:pt x="1201" y="568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863" name="Google Shape;863;p41"/>
          <p:cNvSpPr/>
          <p:nvPr/>
        </p:nvSpPr>
        <p:spPr>
          <a:xfrm>
            <a:off x="3066494" y="2551240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5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68" y="1142"/>
                  <a:pt x="1" y="888"/>
                  <a:pt x="1" y="575"/>
                </a:cubicBezTo>
                <a:cubicBezTo>
                  <a:pt x="1" y="262"/>
                  <a:pt x="268" y="1"/>
                  <a:pt x="601" y="1"/>
                </a:cubicBezTo>
                <a:cubicBezTo>
                  <a:pt x="934" y="1"/>
                  <a:pt x="1201" y="262"/>
                  <a:pt x="1201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864" name="Google Shape;864;p41"/>
          <p:cNvSpPr/>
          <p:nvPr/>
        </p:nvSpPr>
        <p:spPr>
          <a:xfrm>
            <a:off x="3066494" y="2597707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5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68" y="1142"/>
                  <a:pt x="1" y="888"/>
                  <a:pt x="1" y="575"/>
                </a:cubicBezTo>
                <a:cubicBezTo>
                  <a:pt x="1" y="261"/>
                  <a:pt x="268" y="0"/>
                  <a:pt x="601" y="0"/>
                </a:cubicBezTo>
                <a:cubicBezTo>
                  <a:pt x="934" y="0"/>
                  <a:pt x="1201" y="261"/>
                  <a:pt x="1201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865" name="Google Shape;865;p41"/>
          <p:cNvSpPr/>
          <p:nvPr/>
        </p:nvSpPr>
        <p:spPr>
          <a:xfrm>
            <a:off x="3114425" y="2551240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5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68" y="1142"/>
                  <a:pt x="1" y="888"/>
                  <a:pt x="1" y="575"/>
                </a:cubicBezTo>
                <a:cubicBezTo>
                  <a:pt x="1" y="262"/>
                  <a:pt x="268" y="1"/>
                  <a:pt x="601" y="1"/>
                </a:cubicBezTo>
                <a:cubicBezTo>
                  <a:pt x="934" y="1"/>
                  <a:pt x="1201" y="262"/>
                  <a:pt x="1201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866" name="Google Shape;866;p41"/>
          <p:cNvSpPr/>
          <p:nvPr/>
        </p:nvSpPr>
        <p:spPr>
          <a:xfrm>
            <a:off x="3114425" y="2597707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5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68" y="1142"/>
                  <a:pt x="1" y="888"/>
                  <a:pt x="1" y="575"/>
                </a:cubicBezTo>
                <a:cubicBezTo>
                  <a:pt x="1" y="261"/>
                  <a:pt x="268" y="0"/>
                  <a:pt x="601" y="0"/>
                </a:cubicBezTo>
                <a:cubicBezTo>
                  <a:pt x="934" y="0"/>
                  <a:pt x="1201" y="261"/>
                  <a:pt x="1201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867" name="Google Shape;867;p41"/>
          <p:cNvSpPr/>
          <p:nvPr/>
        </p:nvSpPr>
        <p:spPr>
          <a:xfrm>
            <a:off x="3162722" y="2551240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5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68" y="1142"/>
                  <a:pt x="1" y="888"/>
                  <a:pt x="1" y="575"/>
                </a:cubicBezTo>
                <a:cubicBezTo>
                  <a:pt x="1" y="262"/>
                  <a:pt x="268" y="1"/>
                  <a:pt x="601" y="1"/>
                </a:cubicBezTo>
                <a:cubicBezTo>
                  <a:pt x="934" y="1"/>
                  <a:pt x="1201" y="262"/>
                  <a:pt x="1201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868" name="Google Shape;868;p41"/>
          <p:cNvSpPr/>
          <p:nvPr/>
        </p:nvSpPr>
        <p:spPr>
          <a:xfrm>
            <a:off x="3162722" y="2597707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5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68" y="1142"/>
                  <a:pt x="1" y="888"/>
                  <a:pt x="1" y="575"/>
                </a:cubicBezTo>
                <a:cubicBezTo>
                  <a:pt x="1" y="261"/>
                  <a:pt x="268" y="0"/>
                  <a:pt x="601" y="0"/>
                </a:cubicBezTo>
                <a:cubicBezTo>
                  <a:pt x="934" y="0"/>
                  <a:pt x="1201" y="261"/>
                  <a:pt x="1201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869" name="Google Shape;869;p41"/>
          <p:cNvSpPr/>
          <p:nvPr/>
        </p:nvSpPr>
        <p:spPr>
          <a:xfrm>
            <a:off x="3211583" y="2551240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4" y="575"/>
                </a:moveTo>
                <a:cubicBezTo>
                  <a:pt x="1194" y="888"/>
                  <a:pt x="927" y="1142"/>
                  <a:pt x="594" y="1142"/>
                </a:cubicBezTo>
                <a:cubicBezTo>
                  <a:pt x="268" y="1142"/>
                  <a:pt x="0" y="888"/>
                  <a:pt x="0" y="575"/>
                </a:cubicBezTo>
                <a:cubicBezTo>
                  <a:pt x="0" y="262"/>
                  <a:pt x="268" y="1"/>
                  <a:pt x="594" y="1"/>
                </a:cubicBezTo>
                <a:cubicBezTo>
                  <a:pt x="927" y="1"/>
                  <a:pt x="1194" y="262"/>
                  <a:pt x="1194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870" name="Google Shape;870;p41"/>
          <p:cNvSpPr/>
          <p:nvPr/>
        </p:nvSpPr>
        <p:spPr>
          <a:xfrm>
            <a:off x="3211583" y="2597707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4" y="575"/>
                </a:moveTo>
                <a:cubicBezTo>
                  <a:pt x="1194" y="888"/>
                  <a:pt x="927" y="1142"/>
                  <a:pt x="594" y="1142"/>
                </a:cubicBezTo>
                <a:cubicBezTo>
                  <a:pt x="268" y="1142"/>
                  <a:pt x="0" y="888"/>
                  <a:pt x="0" y="575"/>
                </a:cubicBezTo>
                <a:cubicBezTo>
                  <a:pt x="0" y="261"/>
                  <a:pt x="268" y="0"/>
                  <a:pt x="594" y="0"/>
                </a:cubicBezTo>
                <a:cubicBezTo>
                  <a:pt x="927" y="0"/>
                  <a:pt x="1194" y="261"/>
                  <a:pt x="1194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871" name="Google Shape;871;p41"/>
          <p:cNvSpPr/>
          <p:nvPr/>
        </p:nvSpPr>
        <p:spPr>
          <a:xfrm>
            <a:off x="3259317" y="2551240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5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75" y="1142"/>
                  <a:pt x="1" y="888"/>
                  <a:pt x="1" y="575"/>
                </a:cubicBezTo>
                <a:cubicBezTo>
                  <a:pt x="1" y="262"/>
                  <a:pt x="268" y="1"/>
                  <a:pt x="601" y="1"/>
                </a:cubicBezTo>
                <a:cubicBezTo>
                  <a:pt x="934" y="1"/>
                  <a:pt x="1201" y="262"/>
                  <a:pt x="1201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872" name="Google Shape;872;p41"/>
          <p:cNvSpPr/>
          <p:nvPr/>
        </p:nvSpPr>
        <p:spPr>
          <a:xfrm>
            <a:off x="3259317" y="2597707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5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75" y="1142"/>
                  <a:pt x="1" y="888"/>
                  <a:pt x="1" y="575"/>
                </a:cubicBezTo>
                <a:cubicBezTo>
                  <a:pt x="1" y="261"/>
                  <a:pt x="268" y="0"/>
                  <a:pt x="601" y="0"/>
                </a:cubicBezTo>
                <a:cubicBezTo>
                  <a:pt x="934" y="0"/>
                  <a:pt x="1201" y="261"/>
                  <a:pt x="1201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873" name="Google Shape;873;p41"/>
          <p:cNvSpPr/>
          <p:nvPr/>
        </p:nvSpPr>
        <p:spPr>
          <a:xfrm>
            <a:off x="3066494" y="2644175"/>
            <a:ext cx="33831" cy="32142"/>
          </a:xfrm>
          <a:custGeom>
            <a:avLst/>
            <a:gdLst/>
            <a:ahLst/>
            <a:cxnLst/>
            <a:rect l="l" t="t" r="r" b="b"/>
            <a:pathLst>
              <a:path w="1202" h="1142" extrusionOk="0">
                <a:moveTo>
                  <a:pt x="1201" y="574"/>
                </a:moveTo>
                <a:cubicBezTo>
                  <a:pt x="1201" y="887"/>
                  <a:pt x="934" y="1142"/>
                  <a:pt x="601" y="1142"/>
                </a:cubicBezTo>
                <a:cubicBezTo>
                  <a:pt x="268" y="1142"/>
                  <a:pt x="1" y="887"/>
                  <a:pt x="1" y="574"/>
                </a:cubicBezTo>
                <a:cubicBezTo>
                  <a:pt x="1" y="255"/>
                  <a:pt x="268" y="0"/>
                  <a:pt x="601" y="0"/>
                </a:cubicBezTo>
                <a:cubicBezTo>
                  <a:pt x="934" y="0"/>
                  <a:pt x="1201" y="255"/>
                  <a:pt x="1201" y="574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874" name="Google Shape;874;p41"/>
          <p:cNvSpPr/>
          <p:nvPr/>
        </p:nvSpPr>
        <p:spPr>
          <a:xfrm>
            <a:off x="3066494" y="2690615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5"/>
                </a:moveTo>
                <a:cubicBezTo>
                  <a:pt x="1201" y="888"/>
                  <a:pt x="934" y="1143"/>
                  <a:pt x="601" y="1143"/>
                </a:cubicBezTo>
                <a:cubicBezTo>
                  <a:pt x="268" y="1143"/>
                  <a:pt x="1" y="888"/>
                  <a:pt x="1" y="575"/>
                </a:cubicBezTo>
                <a:cubicBezTo>
                  <a:pt x="1" y="255"/>
                  <a:pt x="268" y="1"/>
                  <a:pt x="601" y="1"/>
                </a:cubicBezTo>
                <a:cubicBezTo>
                  <a:pt x="934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875" name="Google Shape;875;p41"/>
          <p:cNvSpPr/>
          <p:nvPr/>
        </p:nvSpPr>
        <p:spPr>
          <a:xfrm>
            <a:off x="3114425" y="2644175"/>
            <a:ext cx="33831" cy="32142"/>
          </a:xfrm>
          <a:custGeom>
            <a:avLst/>
            <a:gdLst/>
            <a:ahLst/>
            <a:cxnLst/>
            <a:rect l="l" t="t" r="r" b="b"/>
            <a:pathLst>
              <a:path w="1202" h="1142" extrusionOk="0">
                <a:moveTo>
                  <a:pt x="1201" y="574"/>
                </a:moveTo>
                <a:cubicBezTo>
                  <a:pt x="1201" y="887"/>
                  <a:pt x="934" y="1142"/>
                  <a:pt x="601" y="1142"/>
                </a:cubicBezTo>
                <a:cubicBezTo>
                  <a:pt x="268" y="1142"/>
                  <a:pt x="1" y="887"/>
                  <a:pt x="1" y="574"/>
                </a:cubicBezTo>
                <a:cubicBezTo>
                  <a:pt x="1" y="255"/>
                  <a:pt x="268" y="0"/>
                  <a:pt x="601" y="0"/>
                </a:cubicBezTo>
                <a:cubicBezTo>
                  <a:pt x="934" y="0"/>
                  <a:pt x="1201" y="255"/>
                  <a:pt x="1201" y="574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876" name="Google Shape;876;p41"/>
          <p:cNvSpPr/>
          <p:nvPr/>
        </p:nvSpPr>
        <p:spPr>
          <a:xfrm>
            <a:off x="3114425" y="2690615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5"/>
                </a:moveTo>
                <a:cubicBezTo>
                  <a:pt x="1201" y="888"/>
                  <a:pt x="934" y="1143"/>
                  <a:pt x="601" y="1143"/>
                </a:cubicBezTo>
                <a:cubicBezTo>
                  <a:pt x="268" y="1143"/>
                  <a:pt x="1" y="888"/>
                  <a:pt x="1" y="575"/>
                </a:cubicBezTo>
                <a:cubicBezTo>
                  <a:pt x="1" y="255"/>
                  <a:pt x="268" y="1"/>
                  <a:pt x="601" y="1"/>
                </a:cubicBezTo>
                <a:cubicBezTo>
                  <a:pt x="934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877" name="Google Shape;877;p41"/>
          <p:cNvSpPr/>
          <p:nvPr/>
        </p:nvSpPr>
        <p:spPr>
          <a:xfrm>
            <a:off x="3162722" y="2644175"/>
            <a:ext cx="33831" cy="32142"/>
          </a:xfrm>
          <a:custGeom>
            <a:avLst/>
            <a:gdLst/>
            <a:ahLst/>
            <a:cxnLst/>
            <a:rect l="l" t="t" r="r" b="b"/>
            <a:pathLst>
              <a:path w="1202" h="1142" extrusionOk="0">
                <a:moveTo>
                  <a:pt x="1201" y="574"/>
                </a:moveTo>
                <a:cubicBezTo>
                  <a:pt x="1201" y="887"/>
                  <a:pt x="934" y="1142"/>
                  <a:pt x="601" y="1142"/>
                </a:cubicBezTo>
                <a:cubicBezTo>
                  <a:pt x="268" y="1142"/>
                  <a:pt x="1" y="887"/>
                  <a:pt x="1" y="574"/>
                </a:cubicBezTo>
                <a:cubicBezTo>
                  <a:pt x="1" y="255"/>
                  <a:pt x="268" y="0"/>
                  <a:pt x="601" y="0"/>
                </a:cubicBezTo>
                <a:cubicBezTo>
                  <a:pt x="934" y="0"/>
                  <a:pt x="1201" y="255"/>
                  <a:pt x="1201" y="574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878" name="Google Shape;878;p41"/>
          <p:cNvSpPr/>
          <p:nvPr/>
        </p:nvSpPr>
        <p:spPr>
          <a:xfrm>
            <a:off x="3162722" y="2690615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5"/>
                </a:moveTo>
                <a:cubicBezTo>
                  <a:pt x="1201" y="888"/>
                  <a:pt x="934" y="1143"/>
                  <a:pt x="601" y="1143"/>
                </a:cubicBezTo>
                <a:cubicBezTo>
                  <a:pt x="268" y="1143"/>
                  <a:pt x="1" y="888"/>
                  <a:pt x="1" y="575"/>
                </a:cubicBezTo>
                <a:cubicBezTo>
                  <a:pt x="1" y="255"/>
                  <a:pt x="268" y="1"/>
                  <a:pt x="601" y="1"/>
                </a:cubicBezTo>
                <a:cubicBezTo>
                  <a:pt x="934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879" name="Google Shape;879;p41"/>
          <p:cNvSpPr/>
          <p:nvPr/>
        </p:nvSpPr>
        <p:spPr>
          <a:xfrm>
            <a:off x="3211583" y="2644175"/>
            <a:ext cx="33634" cy="32142"/>
          </a:xfrm>
          <a:custGeom>
            <a:avLst/>
            <a:gdLst/>
            <a:ahLst/>
            <a:cxnLst/>
            <a:rect l="l" t="t" r="r" b="b"/>
            <a:pathLst>
              <a:path w="1195" h="1142" extrusionOk="0">
                <a:moveTo>
                  <a:pt x="1194" y="574"/>
                </a:moveTo>
                <a:cubicBezTo>
                  <a:pt x="1194" y="887"/>
                  <a:pt x="927" y="1142"/>
                  <a:pt x="594" y="1142"/>
                </a:cubicBezTo>
                <a:cubicBezTo>
                  <a:pt x="268" y="1142"/>
                  <a:pt x="0" y="887"/>
                  <a:pt x="0" y="574"/>
                </a:cubicBezTo>
                <a:cubicBezTo>
                  <a:pt x="0" y="255"/>
                  <a:pt x="268" y="0"/>
                  <a:pt x="594" y="0"/>
                </a:cubicBezTo>
                <a:cubicBezTo>
                  <a:pt x="927" y="0"/>
                  <a:pt x="1194" y="255"/>
                  <a:pt x="1194" y="574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880" name="Google Shape;880;p41"/>
          <p:cNvSpPr/>
          <p:nvPr/>
        </p:nvSpPr>
        <p:spPr>
          <a:xfrm>
            <a:off x="3211583" y="2690615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4" y="575"/>
                </a:moveTo>
                <a:cubicBezTo>
                  <a:pt x="1194" y="888"/>
                  <a:pt x="927" y="1143"/>
                  <a:pt x="594" y="1143"/>
                </a:cubicBezTo>
                <a:cubicBezTo>
                  <a:pt x="268" y="1143"/>
                  <a:pt x="0" y="888"/>
                  <a:pt x="0" y="575"/>
                </a:cubicBezTo>
                <a:cubicBezTo>
                  <a:pt x="0" y="255"/>
                  <a:pt x="268" y="1"/>
                  <a:pt x="594" y="1"/>
                </a:cubicBezTo>
                <a:cubicBezTo>
                  <a:pt x="927" y="1"/>
                  <a:pt x="1194" y="255"/>
                  <a:pt x="1194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881" name="Google Shape;881;p41"/>
          <p:cNvSpPr/>
          <p:nvPr/>
        </p:nvSpPr>
        <p:spPr>
          <a:xfrm>
            <a:off x="3259317" y="2644175"/>
            <a:ext cx="33831" cy="32142"/>
          </a:xfrm>
          <a:custGeom>
            <a:avLst/>
            <a:gdLst/>
            <a:ahLst/>
            <a:cxnLst/>
            <a:rect l="l" t="t" r="r" b="b"/>
            <a:pathLst>
              <a:path w="1202" h="1142" extrusionOk="0">
                <a:moveTo>
                  <a:pt x="1201" y="574"/>
                </a:moveTo>
                <a:cubicBezTo>
                  <a:pt x="1201" y="887"/>
                  <a:pt x="934" y="1142"/>
                  <a:pt x="601" y="1142"/>
                </a:cubicBezTo>
                <a:cubicBezTo>
                  <a:pt x="275" y="1142"/>
                  <a:pt x="1" y="887"/>
                  <a:pt x="1" y="574"/>
                </a:cubicBezTo>
                <a:cubicBezTo>
                  <a:pt x="1" y="255"/>
                  <a:pt x="268" y="0"/>
                  <a:pt x="601" y="0"/>
                </a:cubicBezTo>
                <a:cubicBezTo>
                  <a:pt x="934" y="0"/>
                  <a:pt x="1201" y="255"/>
                  <a:pt x="1201" y="574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882" name="Google Shape;882;p41"/>
          <p:cNvSpPr/>
          <p:nvPr/>
        </p:nvSpPr>
        <p:spPr>
          <a:xfrm>
            <a:off x="3259317" y="2690615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5"/>
                </a:moveTo>
                <a:cubicBezTo>
                  <a:pt x="1201" y="888"/>
                  <a:pt x="934" y="1143"/>
                  <a:pt x="601" y="1143"/>
                </a:cubicBezTo>
                <a:cubicBezTo>
                  <a:pt x="275" y="1143"/>
                  <a:pt x="1" y="888"/>
                  <a:pt x="1" y="575"/>
                </a:cubicBezTo>
                <a:cubicBezTo>
                  <a:pt x="1" y="255"/>
                  <a:pt x="268" y="1"/>
                  <a:pt x="601" y="1"/>
                </a:cubicBezTo>
                <a:cubicBezTo>
                  <a:pt x="934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883" name="Google Shape;883;p41"/>
          <p:cNvSpPr/>
          <p:nvPr/>
        </p:nvSpPr>
        <p:spPr>
          <a:xfrm>
            <a:off x="3066494" y="2734690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8"/>
                </a:moveTo>
                <a:cubicBezTo>
                  <a:pt x="1201" y="888"/>
                  <a:pt x="934" y="1143"/>
                  <a:pt x="601" y="1143"/>
                </a:cubicBezTo>
                <a:cubicBezTo>
                  <a:pt x="268" y="1143"/>
                  <a:pt x="1" y="888"/>
                  <a:pt x="1" y="568"/>
                </a:cubicBezTo>
                <a:cubicBezTo>
                  <a:pt x="1" y="255"/>
                  <a:pt x="268" y="1"/>
                  <a:pt x="601" y="1"/>
                </a:cubicBezTo>
                <a:cubicBezTo>
                  <a:pt x="934" y="1"/>
                  <a:pt x="1201" y="255"/>
                  <a:pt x="1201" y="568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884" name="Google Shape;884;p41"/>
          <p:cNvSpPr/>
          <p:nvPr/>
        </p:nvSpPr>
        <p:spPr>
          <a:xfrm>
            <a:off x="3066494" y="2781158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5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68" y="1142"/>
                  <a:pt x="1" y="888"/>
                  <a:pt x="1" y="575"/>
                </a:cubicBezTo>
                <a:cubicBezTo>
                  <a:pt x="1" y="255"/>
                  <a:pt x="268" y="1"/>
                  <a:pt x="601" y="1"/>
                </a:cubicBezTo>
                <a:cubicBezTo>
                  <a:pt x="934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885" name="Google Shape;885;p41"/>
          <p:cNvSpPr/>
          <p:nvPr/>
        </p:nvSpPr>
        <p:spPr>
          <a:xfrm>
            <a:off x="3114425" y="2734690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8"/>
                </a:moveTo>
                <a:cubicBezTo>
                  <a:pt x="1201" y="888"/>
                  <a:pt x="934" y="1143"/>
                  <a:pt x="601" y="1143"/>
                </a:cubicBezTo>
                <a:cubicBezTo>
                  <a:pt x="268" y="1143"/>
                  <a:pt x="1" y="888"/>
                  <a:pt x="1" y="568"/>
                </a:cubicBezTo>
                <a:cubicBezTo>
                  <a:pt x="1" y="255"/>
                  <a:pt x="268" y="1"/>
                  <a:pt x="601" y="1"/>
                </a:cubicBezTo>
                <a:cubicBezTo>
                  <a:pt x="934" y="1"/>
                  <a:pt x="1201" y="255"/>
                  <a:pt x="1201" y="568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886" name="Google Shape;886;p41"/>
          <p:cNvSpPr/>
          <p:nvPr/>
        </p:nvSpPr>
        <p:spPr>
          <a:xfrm>
            <a:off x="3114425" y="2781158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5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68" y="1142"/>
                  <a:pt x="1" y="888"/>
                  <a:pt x="1" y="575"/>
                </a:cubicBezTo>
                <a:cubicBezTo>
                  <a:pt x="1" y="255"/>
                  <a:pt x="268" y="1"/>
                  <a:pt x="601" y="1"/>
                </a:cubicBezTo>
                <a:cubicBezTo>
                  <a:pt x="934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887" name="Google Shape;887;p41"/>
          <p:cNvSpPr/>
          <p:nvPr/>
        </p:nvSpPr>
        <p:spPr>
          <a:xfrm>
            <a:off x="3162722" y="2734690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8"/>
                </a:moveTo>
                <a:cubicBezTo>
                  <a:pt x="1201" y="888"/>
                  <a:pt x="934" y="1143"/>
                  <a:pt x="601" y="1143"/>
                </a:cubicBezTo>
                <a:cubicBezTo>
                  <a:pt x="268" y="1143"/>
                  <a:pt x="1" y="888"/>
                  <a:pt x="1" y="568"/>
                </a:cubicBezTo>
                <a:cubicBezTo>
                  <a:pt x="1" y="255"/>
                  <a:pt x="268" y="1"/>
                  <a:pt x="601" y="1"/>
                </a:cubicBezTo>
                <a:cubicBezTo>
                  <a:pt x="934" y="1"/>
                  <a:pt x="1201" y="255"/>
                  <a:pt x="1201" y="568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888" name="Google Shape;888;p41"/>
          <p:cNvSpPr/>
          <p:nvPr/>
        </p:nvSpPr>
        <p:spPr>
          <a:xfrm>
            <a:off x="3162722" y="2781158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5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68" y="1142"/>
                  <a:pt x="1" y="888"/>
                  <a:pt x="1" y="575"/>
                </a:cubicBezTo>
                <a:cubicBezTo>
                  <a:pt x="1" y="255"/>
                  <a:pt x="268" y="1"/>
                  <a:pt x="601" y="1"/>
                </a:cubicBezTo>
                <a:cubicBezTo>
                  <a:pt x="934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889" name="Google Shape;889;p41"/>
          <p:cNvSpPr/>
          <p:nvPr/>
        </p:nvSpPr>
        <p:spPr>
          <a:xfrm>
            <a:off x="3211583" y="2734690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4" y="568"/>
                </a:moveTo>
                <a:cubicBezTo>
                  <a:pt x="1194" y="888"/>
                  <a:pt x="927" y="1143"/>
                  <a:pt x="594" y="1143"/>
                </a:cubicBezTo>
                <a:cubicBezTo>
                  <a:pt x="268" y="1143"/>
                  <a:pt x="0" y="888"/>
                  <a:pt x="0" y="568"/>
                </a:cubicBezTo>
                <a:cubicBezTo>
                  <a:pt x="0" y="255"/>
                  <a:pt x="268" y="1"/>
                  <a:pt x="594" y="1"/>
                </a:cubicBezTo>
                <a:cubicBezTo>
                  <a:pt x="927" y="1"/>
                  <a:pt x="1194" y="255"/>
                  <a:pt x="1194" y="568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890" name="Google Shape;890;p41"/>
          <p:cNvSpPr/>
          <p:nvPr/>
        </p:nvSpPr>
        <p:spPr>
          <a:xfrm>
            <a:off x="3211583" y="2781158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4" y="575"/>
                </a:moveTo>
                <a:cubicBezTo>
                  <a:pt x="1194" y="888"/>
                  <a:pt x="927" y="1142"/>
                  <a:pt x="594" y="1142"/>
                </a:cubicBezTo>
                <a:cubicBezTo>
                  <a:pt x="268" y="1142"/>
                  <a:pt x="0" y="888"/>
                  <a:pt x="0" y="575"/>
                </a:cubicBezTo>
                <a:cubicBezTo>
                  <a:pt x="0" y="255"/>
                  <a:pt x="268" y="1"/>
                  <a:pt x="594" y="1"/>
                </a:cubicBezTo>
                <a:cubicBezTo>
                  <a:pt x="927" y="1"/>
                  <a:pt x="1194" y="255"/>
                  <a:pt x="1194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891" name="Google Shape;891;p41"/>
          <p:cNvSpPr/>
          <p:nvPr/>
        </p:nvSpPr>
        <p:spPr>
          <a:xfrm>
            <a:off x="3259317" y="2734690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8"/>
                </a:moveTo>
                <a:cubicBezTo>
                  <a:pt x="1201" y="888"/>
                  <a:pt x="934" y="1143"/>
                  <a:pt x="601" y="1143"/>
                </a:cubicBezTo>
                <a:cubicBezTo>
                  <a:pt x="275" y="1143"/>
                  <a:pt x="1" y="888"/>
                  <a:pt x="1" y="568"/>
                </a:cubicBezTo>
                <a:cubicBezTo>
                  <a:pt x="1" y="255"/>
                  <a:pt x="268" y="1"/>
                  <a:pt x="601" y="1"/>
                </a:cubicBezTo>
                <a:cubicBezTo>
                  <a:pt x="934" y="1"/>
                  <a:pt x="1201" y="255"/>
                  <a:pt x="1201" y="568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892" name="Google Shape;892;p41"/>
          <p:cNvSpPr/>
          <p:nvPr/>
        </p:nvSpPr>
        <p:spPr>
          <a:xfrm>
            <a:off x="3259317" y="2781158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5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75" y="1142"/>
                  <a:pt x="1" y="888"/>
                  <a:pt x="1" y="575"/>
                </a:cubicBezTo>
                <a:cubicBezTo>
                  <a:pt x="1" y="255"/>
                  <a:pt x="268" y="1"/>
                  <a:pt x="601" y="1"/>
                </a:cubicBezTo>
                <a:cubicBezTo>
                  <a:pt x="934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893" name="Google Shape;893;p41"/>
          <p:cNvSpPr/>
          <p:nvPr/>
        </p:nvSpPr>
        <p:spPr>
          <a:xfrm>
            <a:off x="2920504" y="2551240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75"/>
                </a:moveTo>
                <a:cubicBezTo>
                  <a:pt x="1201" y="888"/>
                  <a:pt x="933" y="1142"/>
                  <a:pt x="601" y="1142"/>
                </a:cubicBezTo>
                <a:cubicBezTo>
                  <a:pt x="274" y="1142"/>
                  <a:pt x="0" y="888"/>
                  <a:pt x="0" y="575"/>
                </a:cubicBezTo>
                <a:cubicBezTo>
                  <a:pt x="0" y="262"/>
                  <a:pt x="274" y="1"/>
                  <a:pt x="601" y="1"/>
                </a:cubicBezTo>
                <a:cubicBezTo>
                  <a:pt x="933" y="1"/>
                  <a:pt x="1201" y="262"/>
                  <a:pt x="1201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894" name="Google Shape;894;p41"/>
          <p:cNvSpPr/>
          <p:nvPr/>
        </p:nvSpPr>
        <p:spPr>
          <a:xfrm>
            <a:off x="2920504" y="2597707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75"/>
                </a:moveTo>
                <a:cubicBezTo>
                  <a:pt x="1201" y="888"/>
                  <a:pt x="933" y="1142"/>
                  <a:pt x="601" y="1142"/>
                </a:cubicBezTo>
                <a:cubicBezTo>
                  <a:pt x="274" y="1142"/>
                  <a:pt x="0" y="888"/>
                  <a:pt x="0" y="575"/>
                </a:cubicBezTo>
                <a:cubicBezTo>
                  <a:pt x="0" y="261"/>
                  <a:pt x="274" y="0"/>
                  <a:pt x="601" y="0"/>
                </a:cubicBezTo>
                <a:cubicBezTo>
                  <a:pt x="933" y="0"/>
                  <a:pt x="1201" y="261"/>
                  <a:pt x="1201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895" name="Google Shape;895;p41"/>
          <p:cNvSpPr/>
          <p:nvPr/>
        </p:nvSpPr>
        <p:spPr>
          <a:xfrm>
            <a:off x="2968436" y="2551240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75"/>
                </a:moveTo>
                <a:cubicBezTo>
                  <a:pt x="1201" y="888"/>
                  <a:pt x="933" y="1142"/>
                  <a:pt x="601" y="1142"/>
                </a:cubicBezTo>
                <a:cubicBezTo>
                  <a:pt x="268" y="1142"/>
                  <a:pt x="0" y="888"/>
                  <a:pt x="0" y="575"/>
                </a:cubicBezTo>
                <a:cubicBezTo>
                  <a:pt x="0" y="262"/>
                  <a:pt x="268" y="1"/>
                  <a:pt x="601" y="1"/>
                </a:cubicBezTo>
                <a:cubicBezTo>
                  <a:pt x="933" y="1"/>
                  <a:pt x="1201" y="262"/>
                  <a:pt x="1201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896" name="Google Shape;896;p41"/>
          <p:cNvSpPr/>
          <p:nvPr/>
        </p:nvSpPr>
        <p:spPr>
          <a:xfrm>
            <a:off x="2968436" y="2597707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75"/>
                </a:moveTo>
                <a:cubicBezTo>
                  <a:pt x="1201" y="888"/>
                  <a:pt x="933" y="1142"/>
                  <a:pt x="601" y="1142"/>
                </a:cubicBezTo>
                <a:cubicBezTo>
                  <a:pt x="268" y="1142"/>
                  <a:pt x="0" y="888"/>
                  <a:pt x="0" y="575"/>
                </a:cubicBezTo>
                <a:cubicBezTo>
                  <a:pt x="0" y="261"/>
                  <a:pt x="268" y="0"/>
                  <a:pt x="601" y="0"/>
                </a:cubicBezTo>
                <a:cubicBezTo>
                  <a:pt x="933" y="0"/>
                  <a:pt x="1201" y="261"/>
                  <a:pt x="1201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897" name="Google Shape;897;p41"/>
          <p:cNvSpPr/>
          <p:nvPr/>
        </p:nvSpPr>
        <p:spPr>
          <a:xfrm>
            <a:off x="3016733" y="2551240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75"/>
                </a:moveTo>
                <a:cubicBezTo>
                  <a:pt x="1201" y="888"/>
                  <a:pt x="933" y="1142"/>
                  <a:pt x="601" y="1142"/>
                </a:cubicBezTo>
                <a:cubicBezTo>
                  <a:pt x="268" y="1142"/>
                  <a:pt x="0" y="888"/>
                  <a:pt x="0" y="575"/>
                </a:cubicBezTo>
                <a:cubicBezTo>
                  <a:pt x="0" y="262"/>
                  <a:pt x="268" y="1"/>
                  <a:pt x="601" y="1"/>
                </a:cubicBezTo>
                <a:cubicBezTo>
                  <a:pt x="933" y="1"/>
                  <a:pt x="1201" y="262"/>
                  <a:pt x="1201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898" name="Google Shape;898;p41"/>
          <p:cNvSpPr/>
          <p:nvPr/>
        </p:nvSpPr>
        <p:spPr>
          <a:xfrm>
            <a:off x="3016733" y="2597707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75"/>
                </a:moveTo>
                <a:cubicBezTo>
                  <a:pt x="1201" y="888"/>
                  <a:pt x="933" y="1142"/>
                  <a:pt x="601" y="1142"/>
                </a:cubicBezTo>
                <a:cubicBezTo>
                  <a:pt x="268" y="1142"/>
                  <a:pt x="0" y="888"/>
                  <a:pt x="0" y="575"/>
                </a:cubicBezTo>
                <a:cubicBezTo>
                  <a:pt x="0" y="261"/>
                  <a:pt x="274" y="0"/>
                  <a:pt x="601" y="0"/>
                </a:cubicBezTo>
                <a:cubicBezTo>
                  <a:pt x="933" y="0"/>
                  <a:pt x="1201" y="261"/>
                  <a:pt x="1201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899" name="Google Shape;899;p41"/>
          <p:cNvSpPr/>
          <p:nvPr/>
        </p:nvSpPr>
        <p:spPr>
          <a:xfrm>
            <a:off x="2920504" y="2644175"/>
            <a:ext cx="33803" cy="32142"/>
          </a:xfrm>
          <a:custGeom>
            <a:avLst/>
            <a:gdLst/>
            <a:ahLst/>
            <a:cxnLst/>
            <a:rect l="l" t="t" r="r" b="b"/>
            <a:pathLst>
              <a:path w="1201" h="1142" extrusionOk="0">
                <a:moveTo>
                  <a:pt x="1201" y="574"/>
                </a:moveTo>
                <a:cubicBezTo>
                  <a:pt x="1201" y="887"/>
                  <a:pt x="933" y="1142"/>
                  <a:pt x="601" y="1142"/>
                </a:cubicBezTo>
                <a:cubicBezTo>
                  <a:pt x="274" y="1142"/>
                  <a:pt x="0" y="887"/>
                  <a:pt x="0" y="574"/>
                </a:cubicBezTo>
                <a:cubicBezTo>
                  <a:pt x="0" y="255"/>
                  <a:pt x="274" y="0"/>
                  <a:pt x="601" y="0"/>
                </a:cubicBezTo>
                <a:cubicBezTo>
                  <a:pt x="933" y="0"/>
                  <a:pt x="1201" y="255"/>
                  <a:pt x="1201" y="574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900" name="Google Shape;900;p41"/>
          <p:cNvSpPr/>
          <p:nvPr/>
        </p:nvSpPr>
        <p:spPr>
          <a:xfrm>
            <a:off x="2920504" y="2690615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75"/>
                </a:moveTo>
                <a:cubicBezTo>
                  <a:pt x="1201" y="888"/>
                  <a:pt x="933" y="1143"/>
                  <a:pt x="601" y="1143"/>
                </a:cubicBezTo>
                <a:cubicBezTo>
                  <a:pt x="274" y="1143"/>
                  <a:pt x="0" y="888"/>
                  <a:pt x="0" y="575"/>
                </a:cubicBezTo>
                <a:cubicBezTo>
                  <a:pt x="0" y="255"/>
                  <a:pt x="274" y="1"/>
                  <a:pt x="601" y="1"/>
                </a:cubicBezTo>
                <a:cubicBezTo>
                  <a:pt x="933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901" name="Google Shape;901;p41"/>
          <p:cNvSpPr/>
          <p:nvPr/>
        </p:nvSpPr>
        <p:spPr>
          <a:xfrm>
            <a:off x="2968436" y="2644175"/>
            <a:ext cx="33803" cy="32142"/>
          </a:xfrm>
          <a:custGeom>
            <a:avLst/>
            <a:gdLst/>
            <a:ahLst/>
            <a:cxnLst/>
            <a:rect l="l" t="t" r="r" b="b"/>
            <a:pathLst>
              <a:path w="1201" h="1142" extrusionOk="0">
                <a:moveTo>
                  <a:pt x="1201" y="574"/>
                </a:moveTo>
                <a:cubicBezTo>
                  <a:pt x="1201" y="887"/>
                  <a:pt x="933" y="1142"/>
                  <a:pt x="601" y="1142"/>
                </a:cubicBezTo>
                <a:cubicBezTo>
                  <a:pt x="268" y="1142"/>
                  <a:pt x="0" y="887"/>
                  <a:pt x="0" y="574"/>
                </a:cubicBezTo>
                <a:cubicBezTo>
                  <a:pt x="0" y="255"/>
                  <a:pt x="268" y="0"/>
                  <a:pt x="601" y="0"/>
                </a:cubicBezTo>
                <a:cubicBezTo>
                  <a:pt x="933" y="0"/>
                  <a:pt x="1201" y="255"/>
                  <a:pt x="1201" y="574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902" name="Google Shape;902;p41"/>
          <p:cNvSpPr/>
          <p:nvPr/>
        </p:nvSpPr>
        <p:spPr>
          <a:xfrm>
            <a:off x="2968436" y="2690615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75"/>
                </a:moveTo>
                <a:cubicBezTo>
                  <a:pt x="1201" y="888"/>
                  <a:pt x="933" y="1143"/>
                  <a:pt x="601" y="1143"/>
                </a:cubicBezTo>
                <a:cubicBezTo>
                  <a:pt x="268" y="1143"/>
                  <a:pt x="0" y="888"/>
                  <a:pt x="0" y="575"/>
                </a:cubicBezTo>
                <a:cubicBezTo>
                  <a:pt x="0" y="255"/>
                  <a:pt x="268" y="1"/>
                  <a:pt x="601" y="1"/>
                </a:cubicBezTo>
                <a:cubicBezTo>
                  <a:pt x="933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903" name="Google Shape;903;p41"/>
          <p:cNvSpPr/>
          <p:nvPr/>
        </p:nvSpPr>
        <p:spPr>
          <a:xfrm>
            <a:off x="3016733" y="2644175"/>
            <a:ext cx="33803" cy="32142"/>
          </a:xfrm>
          <a:custGeom>
            <a:avLst/>
            <a:gdLst/>
            <a:ahLst/>
            <a:cxnLst/>
            <a:rect l="l" t="t" r="r" b="b"/>
            <a:pathLst>
              <a:path w="1201" h="1142" extrusionOk="0">
                <a:moveTo>
                  <a:pt x="1201" y="574"/>
                </a:moveTo>
                <a:cubicBezTo>
                  <a:pt x="1201" y="887"/>
                  <a:pt x="933" y="1142"/>
                  <a:pt x="601" y="1142"/>
                </a:cubicBezTo>
                <a:cubicBezTo>
                  <a:pt x="268" y="1142"/>
                  <a:pt x="0" y="887"/>
                  <a:pt x="0" y="574"/>
                </a:cubicBezTo>
                <a:cubicBezTo>
                  <a:pt x="0" y="255"/>
                  <a:pt x="274" y="0"/>
                  <a:pt x="601" y="0"/>
                </a:cubicBezTo>
                <a:cubicBezTo>
                  <a:pt x="933" y="0"/>
                  <a:pt x="1201" y="255"/>
                  <a:pt x="1201" y="574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904" name="Google Shape;904;p41"/>
          <p:cNvSpPr/>
          <p:nvPr/>
        </p:nvSpPr>
        <p:spPr>
          <a:xfrm>
            <a:off x="3016733" y="2690615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75"/>
                </a:moveTo>
                <a:cubicBezTo>
                  <a:pt x="1201" y="888"/>
                  <a:pt x="933" y="1143"/>
                  <a:pt x="601" y="1143"/>
                </a:cubicBezTo>
                <a:cubicBezTo>
                  <a:pt x="268" y="1143"/>
                  <a:pt x="0" y="888"/>
                  <a:pt x="0" y="575"/>
                </a:cubicBezTo>
                <a:cubicBezTo>
                  <a:pt x="0" y="255"/>
                  <a:pt x="274" y="1"/>
                  <a:pt x="601" y="1"/>
                </a:cubicBezTo>
                <a:cubicBezTo>
                  <a:pt x="933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905" name="Google Shape;905;p41"/>
          <p:cNvSpPr/>
          <p:nvPr/>
        </p:nvSpPr>
        <p:spPr>
          <a:xfrm>
            <a:off x="2920504" y="2734690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68"/>
                </a:moveTo>
                <a:cubicBezTo>
                  <a:pt x="1201" y="888"/>
                  <a:pt x="933" y="1143"/>
                  <a:pt x="601" y="1143"/>
                </a:cubicBezTo>
                <a:cubicBezTo>
                  <a:pt x="274" y="1143"/>
                  <a:pt x="0" y="888"/>
                  <a:pt x="0" y="568"/>
                </a:cubicBezTo>
                <a:cubicBezTo>
                  <a:pt x="0" y="255"/>
                  <a:pt x="274" y="1"/>
                  <a:pt x="601" y="1"/>
                </a:cubicBezTo>
                <a:cubicBezTo>
                  <a:pt x="933" y="1"/>
                  <a:pt x="1201" y="255"/>
                  <a:pt x="1201" y="568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906" name="Google Shape;906;p41"/>
          <p:cNvSpPr/>
          <p:nvPr/>
        </p:nvSpPr>
        <p:spPr>
          <a:xfrm>
            <a:off x="2920504" y="2781158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75"/>
                </a:moveTo>
                <a:cubicBezTo>
                  <a:pt x="1201" y="888"/>
                  <a:pt x="933" y="1142"/>
                  <a:pt x="601" y="1142"/>
                </a:cubicBezTo>
                <a:cubicBezTo>
                  <a:pt x="274" y="1142"/>
                  <a:pt x="0" y="888"/>
                  <a:pt x="0" y="575"/>
                </a:cubicBezTo>
                <a:cubicBezTo>
                  <a:pt x="0" y="255"/>
                  <a:pt x="274" y="1"/>
                  <a:pt x="601" y="1"/>
                </a:cubicBezTo>
                <a:cubicBezTo>
                  <a:pt x="933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907" name="Google Shape;907;p41"/>
          <p:cNvSpPr/>
          <p:nvPr/>
        </p:nvSpPr>
        <p:spPr>
          <a:xfrm>
            <a:off x="2968436" y="2734690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68"/>
                </a:moveTo>
                <a:cubicBezTo>
                  <a:pt x="1201" y="888"/>
                  <a:pt x="933" y="1143"/>
                  <a:pt x="601" y="1143"/>
                </a:cubicBezTo>
                <a:cubicBezTo>
                  <a:pt x="268" y="1143"/>
                  <a:pt x="0" y="888"/>
                  <a:pt x="0" y="568"/>
                </a:cubicBezTo>
                <a:cubicBezTo>
                  <a:pt x="0" y="255"/>
                  <a:pt x="268" y="1"/>
                  <a:pt x="601" y="1"/>
                </a:cubicBezTo>
                <a:cubicBezTo>
                  <a:pt x="933" y="1"/>
                  <a:pt x="1201" y="255"/>
                  <a:pt x="1201" y="568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908" name="Google Shape;908;p41"/>
          <p:cNvSpPr/>
          <p:nvPr/>
        </p:nvSpPr>
        <p:spPr>
          <a:xfrm>
            <a:off x="2968436" y="2781158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75"/>
                </a:moveTo>
                <a:cubicBezTo>
                  <a:pt x="1201" y="888"/>
                  <a:pt x="933" y="1142"/>
                  <a:pt x="601" y="1142"/>
                </a:cubicBezTo>
                <a:cubicBezTo>
                  <a:pt x="268" y="1142"/>
                  <a:pt x="0" y="888"/>
                  <a:pt x="0" y="575"/>
                </a:cubicBezTo>
                <a:cubicBezTo>
                  <a:pt x="0" y="255"/>
                  <a:pt x="268" y="1"/>
                  <a:pt x="601" y="1"/>
                </a:cubicBezTo>
                <a:cubicBezTo>
                  <a:pt x="933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909" name="Google Shape;909;p41"/>
          <p:cNvSpPr/>
          <p:nvPr/>
        </p:nvSpPr>
        <p:spPr>
          <a:xfrm>
            <a:off x="3016733" y="2734690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68"/>
                </a:moveTo>
                <a:cubicBezTo>
                  <a:pt x="1201" y="888"/>
                  <a:pt x="933" y="1143"/>
                  <a:pt x="601" y="1143"/>
                </a:cubicBezTo>
                <a:cubicBezTo>
                  <a:pt x="268" y="1143"/>
                  <a:pt x="0" y="888"/>
                  <a:pt x="0" y="568"/>
                </a:cubicBezTo>
                <a:cubicBezTo>
                  <a:pt x="0" y="255"/>
                  <a:pt x="274" y="1"/>
                  <a:pt x="601" y="1"/>
                </a:cubicBezTo>
                <a:cubicBezTo>
                  <a:pt x="933" y="1"/>
                  <a:pt x="1201" y="255"/>
                  <a:pt x="1201" y="568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910" name="Google Shape;910;p41"/>
          <p:cNvSpPr/>
          <p:nvPr/>
        </p:nvSpPr>
        <p:spPr>
          <a:xfrm>
            <a:off x="3016733" y="2781158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75"/>
                </a:moveTo>
                <a:cubicBezTo>
                  <a:pt x="1201" y="888"/>
                  <a:pt x="933" y="1142"/>
                  <a:pt x="601" y="1142"/>
                </a:cubicBezTo>
                <a:cubicBezTo>
                  <a:pt x="268" y="1142"/>
                  <a:pt x="0" y="888"/>
                  <a:pt x="0" y="575"/>
                </a:cubicBezTo>
                <a:cubicBezTo>
                  <a:pt x="0" y="255"/>
                  <a:pt x="274" y="1"/>
                  <a:pt x="601" y="1"/>
                </a:cubicBezTo>
                <a:cubicBezTo>
                  <a:pt x="933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911" name="Google Shape;911;p41"/>
          <p:cNvSpPr/>
          <p:nvPr/>
        </p:nvSpPr>
        <p:spPr>
          <a:xfrm>
            <a:off x="2679552" y="2551240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2" y="575"/>
                </a:moveTo>
                <a:cubicBezTo>
                  <a:pt x="1202" y="888"/>
                  <a:pt x="928" y="1142"/>
                  <a:pt x="601" y="1142"/>
                </a:cubicBezTo>
                <a:cubicBezTo>
                  <a:pt x="269" y="1142"/>
                  <a:pt x="1" y="888"/>
                  <a:pt x="1" y="575"/>
                </a:cubicBezTo>
                <a:cubicBezTo>
                  <a:pt x="1" y="262"/>
                  <a:pt x="269" y="1"/>
                  <a:pt x="601" y="1"/>
                </a:cubicBezTo>
                <a:cubicBezTo>
                  <a:pt x="928" y="1"/>
                  <a:pt x="1202" y="262"/>
                  <a:pt x="1202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912" name="Google Shape;912;p41"/>
          <p:cNvSpPr/>
          <p:nvPr/>
        </p:nvSpPr>
        <p:spPr>
          <a:xfrm>
            <a:off x="2679552" y="2597707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2" y="575"/>
                </a:moveTo>
                <a:cubicBezTo>
                  <a:pt x="1202" y="888"/>
                  <a:pt x="928" y="1142"/>
                  <a:pt x="601" y="1142"/>
                </a:cubicBezTo>
                <a:cubicBezTo>
                  <a:pt x="269" y="1142"/>
                  <a:pt x="1" y="888"/>
                  <a:pt x="1" y="575"/>
                </a:cubicBezTo>
                <a:cubicBezTo>
                  <a:pt x="1" y="261"/>
                  <a:pt x="269" y="0"/>
                  <a:pt x="601" y="0"/>
                </a:cubicBezTo>
                <a:cubicBezTo>
                  <a:pt x="928" y="0"/>
                  <a:pt x="1202" y="255"/>
                  <a:pt x="1202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913" name="Google Shape;913;p41"/>
          <p:cNvSpPr/>
          <p:nvPr/>
        </p:nvSpPr>
        <p:spPr>
          <a:xfrm>
            <a:off x="2727483" y="2551240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5" y="575"/>
                </a:moveTo>
                <a:cubicBezTo>
                  <a:pt x="1195" y="888"/>
                  <a:pt x="927" y="1142"/>
                  <a:pt x="601" y="1142"/>
                </a:cubicBezTo>
                <a:cubicBezTo>
                  <a:pt x="268" y="1142"/>
                  <a:pt x="1" y="888"/>
                  <a:pt x="1" y="575"/>
                </a:cubicBezTo>
                <a:cubicBezTo>
                  <a:pt x="1" y="262"/>
                  <a:pt x="268" y="1"/>
                  <a:pt x="601" y="1"/>
                </a:cubicBezTo>
                <a:cubicBezTo>
                  <a:pt x="927" y="1"/>
                  <a:pt x="1195" y="262"/>
                  <a:pt x="1195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914" name="Google Shape;914;p41"/>
          <p:cNvSpPr/>
          <p:nvPr/>
        </p:nvSpPr>
        <p:spPr>
          <a:xfrm>
            <a:off x="2727483" y="2597707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5" y="575"/>
                </a:moveTo>
                <a:cubicBezTo>
                  <a:pt x="1195" y="888"/>
                  <a:pt x="927" y="1142"/>
                  <a:pt x="601" y="1142"/>
                </a:cubicBezTo>
                <a:cubicBezTo>
                  <a:pt x="268" y="1142"/>
                  <a:pt x="1" y="888"/>
                  <a:pt x="1" y="575"/>
                </a:cubicBezTo>
                <a:cubicBezTo>
                  <a:pt x="1" y="261"/>
                  <a:pt x="268" y="0"/>
                  <a:pt x="601" y="0"/>
                </a:cubicBezTo>
                <a:cubicBezTo>
                  <a:pt x="927" y="0"/>
                  <a:pt x="1195" y="255"/>
                  <a:pt x="1195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915" name="Google Shape;915;p41"/>
          <p:cNvSpPr/>
          <p:nvPr/>
        </p:nvSpPr>
        <p:spPr>
          <a:xfrm>
            <a:off x="2775781" y="2551240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5" y="575"/>
                </a:moveTo>
                <a:cubicBezTo>
                  <a:pt x="1195" y="888"/>
                  <a:pt x="927" y="1142"/>
                  <a:pt x="601" y="1142"/>
                </a:cubicBezTo>
                <a:cubicBezTo>
                  <a:pt x="268" y="1142"/>
                  <a:pt x="1" y="888"/>
                  <a:pt x="1" y="575"/>
                </a:cubicBezTo>
                <a:cubicBezTo>
                  <a:pt x="1" y="262"/>
                  <a:pt x="268" y="1"/>
                  <a:pt x="601" y="1"/>
                </a:cubicBezTo>
                <a:cubicBezTo>
                  <a:pt x="927" y="1"/>
                  <a:pt x="1195" y="262"/>
                  <a:pt x="1195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916" name="Google Shape;916;p41"/>
          <p:cNvSpPr/>
          <p:nvPr/>
        </p:nvSpPr>
        <p:spPr>
          <a:xfrm>
            <a:off x="2775781" y="2597707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5" y="575"/>
                </a:moveTo>
                <a:cubicBezTo>
                  <a:pt x="1195" y="888"/>
                  <a:pt x="927" y="1142"/>
                  <a:pt x="601" y="1142"/>
                </a:cubicBezTo>
                <a:cubicBezTo>
                  <a:pt x="268" y="1142"/>
                  <a:pt x="1" y="888"/>
                  <a:pt x="1" y="575"/>
                </a:cubicBezTo>
                <a:cubicBezTo>
                  <a:pt x="1" y="261"/>
                  <a:pt x="268" y="0"/>
                  <a:pt x="601" y="0"/>
                </a:cubicBezTo>
                <a:cubicBezTo>
                  <a:pt x="927" y="0"/>
                  <a:pt x="1195" y="255"/>
                  <a:pt x="1195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917" name="Google Shape;917;p41"/>
          <p:cNvSpPr/>
          <p:nvPr/>
        </p:nvSpPr>
        <p:spPr>
          <a:xfrm>
            <a:off x="2824473" y="2551240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75"/>
                </a:moveTo>
                <a:cubicBezTo>
                  <a:pt x="1201" y="888"/>
                  <a:pt x="933" y="1142"/>
                  <a:pt x="600" y="1142"/>
                </a:cubicBezTo>
                <a:cubicBezTo>
                  <a:pt x="268" y="1142"/>
                  <a:pt x="0" y="888"/>
                  <a:pt x="0" y="575"/>
                </a:cubicBezTo>
                <a:cubicBezTo>
                  <a:pt x="0" y="262"/>
                  <a:pt x="268" y="1"/>
                  <a:pt x="600" y="1"/>
                </a:cubicBezTo>
                <a:cubicBezTo>
                  <a:pt x="933" y="1"/>
                  <a:pt x="1201" y="262"/>
                  <a:pt x="1201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918" name="Google Shape;918;p41"/>
          <p:cNvSpPr/>
          <p:nvPr/>
        </p:nvSpPr>
        <p:spPr>
          <a:xfrm>
            <a:off x="2824473" y="2597707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75"/>
                </a:moveTo>
                <a:cubicBezTo>
                  <a:pt x="1201" y="888"/>
                  <a:pt x="933" y="1142"/>
                  <a:pt x="600" y="1142"/>
                </a:cubicBezTo>
                <a:cubicBezTo>
                  <a:pt x="268" y="1142"/>
                  <a:pt x="0" y="888"/>
                  <a:pt x="0" y="575"/>
                </a:cubicBezTo>
                <a:cubicBezTo>
                  <a:pt x="0" y="261"/>
                  <a:pt x="268" y="0"/>
                  <a:pt x="600" y="0"/>
                </a:cubicBezTo>
                <a:cubicBezTo>
                  <a:pt x="933" y="0"/>
                  <a:pt x="1201" y="255"/>
                  <a:pt x="1201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919" name="Google Shape;919;p41"/>
          <p:cNvSpPr/>
          <p:nvPr/>
        </p:nvSpPr>
        <p:spPr>
          <a:xfrm>
            <a:off x="2872376" y="2551240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2" y="575"/>
                </a:moveTo>
                <a:cubicBezTo>
                  <a:pt x="1202" y="888"/>
                  <a:pt x="934" y="1142"/>
                  <a:pt x="601" y="1142"/>
                </a:cubicBezTo>
                <a:cubicBezTo>
                  <a:pt x="268" y="1142"/>
                  <a:pt x="1" y="888"/>
                  <a:pt x="1" y="575"/>
                </a:cubicBezTo>
                <a:cubicBezTo>
                  <a:pt x="1" y="262"/>
                  <a:pt x="268" y="1"/>
                  <a:pt x="601" y="1"/>
                </a:cubicBezTo>
                <a:cubicBezTo>
                  <a:pt x="934" y="1"/>
                  <a:pt x="1202" y="262"/>
                  <a:pt x="1202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920" name="Google Shape;920;p41"/>
          <p:cNvSpPr/>
          <p:nvPr/>
        </p:nvSpPr>
        <p:spPr>
          <a:xfrm>
            <a:off x="2872376" y="2597707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2" y="575"/>
                </a:moveTo>
                <a:cubicBezTo>
                  <a:pt x="1202" y="888"/>
                  <a:pt x="934" y="1142"/>
                  <a:pt x="601" y="1142"/>
                </a:cubicBezTo>
                <a:cubicBezTo>
                  <a:pt x="268" y="1142"/>
                  <a:pt x="1" y="888"/>
                  <a:pt x="1" y="575"/>
                </a:cubicBezTo>
                <a:cubicBezTo>
                  <a:pt x="1" y="261"/>
                  <a:pt x="268" y="0"/>
                  <a:pt x="601" y="0"/>
                </a:cubicBezTo>
                <a:cubicBezTo>
                  <a:pt x="934" y="0"/>
                  <a:pt x="1202" y="255"/>
                  <a:pt x="1202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921" name="Google Shape;921;p41"/>
          <p:cNvSpPr/>
          <p:nvPr/>
        </p:nvSpPr>
        <p:spPr>
          <a:xfrm>
            <a:off x="2679552" y="2644175"/>
            <a:ext cx="33831" cy="32142"/>
          </a:xfrm>
          <a:custGeom>
            <a:avLst/>
            <a:gdLst/>
            <a:ahLst/>
            <a:cxnLst/>
            <a:rect l="l" t="t" r="r" b="b"/>
            <a:pathLst>
              <a:path w="1202" h="1142" extrusionOk="0">
                <a:moveTo>
                  <a:pt x="1202" y="574"/>
                </a:moveTo>
                <a:cubicBezTo>
                  <a:pt x="1202" y="887"/>
                  <a:pt x="928" y="1142"/>
                  <a:pt x="601" y="1142"/>
                </a:cubicBezTo>
                <a:cubicBezTo>
                  <a:pt x="269" y="1142"/>
                  <a:pt x="1" y="887"/>
                  <a:pt x="1" y="574"/>
                </a:cubicBezTo>
                <a:cubicBezTo>
                  <a:pt x="1" y="255"/>
                  <a:pt x="269" y="0"/>
                  <a:pt x="601" y="0"/>
                </a:cubicBezTo>
                <a:cubicBezTo>
                  <a:pt x="928" y="0"/>
                  <a:pt x="1202" y="255"/>
                  <a:pt x="1202" y="574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922" name="Google Shape;922;p41"/>
          <p:cNvSpPr/>
          <p:nvPr/>
        </p:nvSpPr>
        <p:spPr>
          <a:xfrm>
            <a:off x="2679552" y="2690615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2" y="575"/>
                </a:moveTo>
                <a:cubicBezTo>
                  <a:pt x="1202" y="888"/>
                  <a:pt x="928" y="1143"/>
                  <a:pt x="601" y="1143"/>
                </a:cubicBezTo>
                <a:cubicBezTo>
                  <a:pt x="269" y="1143"/>
                  <a:pt x="1" y="888"/>
                  <a:pt x="1" y="575"/>
                </a:cubicBezTo>
                <a:cubicBezTo>
                  <a:pt x="1" y="255"/>
                  <a:pt x="269" y="1"/>
                  <a:pt x="601" y="1"/>
                </a:cubicBezTo>
                <a:cubicBezTo>
                  <a:pt x="928" y="1"/>
                  <a:pt x="1202" y="255"/>
                  <a:pt x="1202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923" name="Google Shape;923;p41"/>
          <p:cNvSpPr/>
          <p:nvPr/>
        </p:nvSpPr>
        <p:spPr>
          <a:xfrm>
            <a:off x="2634211" y="2551240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75"/>
                </a:moveTo>
                <a:cubicBezTo>
                  <a:pt x="1201" y="888"/>
                  <a:pt x="933" y="1142"/>
                  <a:pt x="601" y="1142"/>
                </a:cubicBezTo>
                <a:cubicBezTo>
                  <a:pt x="268" y="1142"/>
                  <a:pt x="0" y="888"/>
                  <a:pt x="0" y="575"/>
                </a:cubicBezTo>
                <a:cubicBezTo>
                  <a:pt x="0" y="262"/>
                  <a:pt x="268" y="1"/>
                  <a:pt x="601" y="1"/>
                </a:cubicBezTo>
                <a:cubicBezTo>
                  <a:pt x="933" y="1"/>
                  <a:pt x="1201" y="262"/>
                  <a:pt x="1201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924" name="Google Shape;924;p41"/>
          <p:cNvSpPr/>
          <p:nvPr/>
        </p:nvSpPr>
        <p:spPr>
          <a:xfrm>
            <a:off x="2634211" y="2597707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75"/>
                </a:moveTo>
                <a:cubicBezTo>
                  <a:pt x="1201" y="888"/>
                  <a:pt x="933" y="1142"/>
                  <a:pt x="601" y="1142"/>
                </a:cubicBezTo>
                <a:cubicBezTo>
                  <a:pt x="268" y="1142"/>
                  <a:pt x="0" y="888"/>
                  <a:pt x="0" y="575"/>
                </a:cubicBezTo>
                <a:cubicBezTo>
                  <a:pt x="0" y="261"/>
                  <a:pt x="268" y="0"/>
                  <a:pt x="601" y="0"/>
                </a:cubicBezTo>
                <a:cubicBezTo>
                  <a:pt x="933" y="0"/>
                  <a:pt x="1201" y="255"/>
                  <a:pt x="1201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925" name="Google Shape;925;p41"/>
          <p:cNvSpPr/>
          <p:nvPr/>
        </p:nvSpPr>
        <p:spPr>
          <a:xfrm>
            <a:off x="2634211" y="2644175"/>
            <a:ext cx="33803" cy="32142"/>
          </a:xfrm>
          <a:custGeom>
            <a:avLst/>
            <a:gdLst/>
            <a:ahLst/>
            <a:cxnLst/>
            <a:rect l="l" t="t" r="r" b="b"/>
            <a:pathLst>
              <a:path w="1201" h="1142" extrusionOk="0">
                <a:moveTo>
                  <a:pt x="1201" y="574"/>
                </a:moveTo>
                <a:cubicBezTo>
                  <a:pt x="1201" y="887"/>
                  <a:pt x="933" y="1142"/>
                  <a:pt x="601" y="1142"/>
                </a:cubicBezTo>
                <a:cubicBezTo>
                  <a:pt x="268" y="1142"/>
                  <a:pt x="0" y="887"/>
                  <a:pt x="0" y="574"/>
                </a:cubicBezTo>
                <a:cubicBezTo>
                  <a:pt x="0" y="255"/>
                  <a:pt x="268" y="0"/>
                  <a:pt x="601" y="0"/>
                </a:cubicBezTo>
                <a:cubicBezTo>
                  <a:pt x="933" y="0"/>
                  <a:pt x="1201" y="255"/>
                  <a:pt x="1201" y="574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926" name="Google Shape;926;p41"/>
          <p:cNvSpPr/>
          <p:nvPr/>
        </p:nvSpPr>
        <p:spPr>
          <a:xfrm>
            <a:off x="2727483" y="2644175"/>
            <a:ext cx="33634" cy="32142"/>
          </a:xfrm>
          <a:custGeom>
            <a:avLst/>
            <a:gdLst/>
            <a:ahLst/>
            <a:cxnLst/>
            <a:rect l="l" t="t" r="r" b="b"/>
            <a:pathLst>
              <a:path w="1195" h="1142" extrusionOk="0">
                <a:moveTo>
                  <a:pt x="1195" y="574"/>
                </a:moveTo>
                <a:cubicBezTo>
                  <a:pt x="1195" y="887"/>
                  <a:pt x="927" y="1142"/>
                  <a:pt x="601" y="1142"/>
                </a:cubicBezTo>
                <a:cubicBezTo>
                  <a:pt x="268" y="1142"/>
                  <a:pt x="1" y="887"/>
                  <a:pt x="1" y="574"/>
                </a:cubicBezTo>
                <a:cubicBezTo>
                  <a:pt x="1" y="255"/>
                  <a:pt x="268" y="0"/>
                  <a:pt x="601" y="0"/>
                </a:cubicBezTo>
                <a:cubicBezTo>
                  <a:pt x="927" y="0"/>
                  <a:pt x="1195" y="255"/>
                  <a:pt x="1195" y="574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927" name="Google Shape;927;p41"/>
          <p:cNvSpPr/>
          <p:nvPr/>
        </p:nvSpPr>
        <p:spPr>
          <a:xfrm>
            <a:off x="2727483" y="2690615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5" y="575"/>
                </a:moveTo>
                <a:cubicBezTo>
                  <a:pt x="1195" y="888"/>
                  <a:pt x="927" y="1143"/>
                  <a:pt x="601" y="1143"/>
                </a:cubicBezTo>
                <a:cubicBezTo>
                  <a:pt x="268" y="1143"/>
                  <a:pt x="1" y="888"/>
                  <a:pt x="1" y="575"/>
                </a:cubicBezTo>
                <a:cubicBezTo>
                  <a:pt x="1" y="255"/>
                  <a:pt x="268" y="1"/>
                  <a:pt x="601" y="1"/>
                </a:cubicBezTo>
                <a:cubicBezTo>
                  <a:pt x="927" y="1"/>
                  <a:pt x="1195" y="255"/>
                  <a:pt x="1195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928" name="Google Shape;928;p41"/>
          <p:cNvSpPr/>
          <p:nvPr/>
        </p:nvSpPr>
        <p:spPr>
          <a:xfrm>
            <a:off x="2775781" y="2644175"/>
            <a:ext cx="33634" cy="32142"/>
          </a:xfrm>
          <a:custGeom>
            <a:avLst/>
            <a:gdLst/>
            <a:ahLst/>
            <a:cxnLst/>
            <a:rect l="l" t="t" r="r" b="b"/>
            <a:pathLst>
              <a:path w="1195" h="1142" extrusionOk="0">
                <a:moveTo>
                  <a:pt x="1195" y="574"/>
                </a:moveTo>
                <a:cubicBezTo>
                  <a:pt x="1195" y="887"/>
                  <a:pt x="927" y="1142"/>
                  <a:pt x="601" y="1142"/>
                </a:cubicBezTo>
                <a:cubicBezTo>
                  <a:pt x="268" y="1142"/>
                  <a:pt x="1" y="887"/>
                  <a:pt x="1" y="574"/>
                </a:cubicBezTo>
                <a:cubicBezTo>
                  <a:pt x="1" y="255"/>
                  <a:pt x="268" y="0"/>
                  <a:pt x="601" y="0"/>
                </a:cubicBezTo>
                <a:cubicBezTo>
                  <a:pt x="927" y="0"/>
                  <a:pt x="1195" y="255"/>
                  <a:pt x="1195" y="574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929" name="Google Shape;929;p41"/>
          <p:cNvSpPr/>
          <p:nvPr/>
        </p:nvSpPr>
        <p:spPr>
          <a:xfrm>
            <a:off x="2775781" y="2690615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5" y="575"/>
                </a:moveTo>
                <a:cubicBezTo>
                  <a:pt x="1195" y="888"/>
                  <a:pt x="927" y="1143"/>
                  <a:pt x="601" y="1143"/>
                </a:cubicBezTo>
                <a:cubicBezTo>
                  <a:pt x="268" y="1143"/>
                  <a:pt x="1" y="888"/>
                  <a:pt x="1" y="575"/>
                </a:cubicBezTo>
                <a:cubicBezTo>
                  <a:pt x="1" y="255"/>
                  <a:pt x="268" y="1"/>
                  <a:pt x="601" y="1"/>
                </a:cubicBezTo>
                <a:cubicBezTo>
                  <a:pt x="927" y="1"/>
                  <a:pt x="1195" y="255"/>
                  <a:pt x="1195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930" name="Google Shape;930;p41"/>
          <p:cNvSpPr/>
          <p:nvPr/>
        </p:nvSpPr>
        <p:spPr>
          <a:xfrm>
            <a:off x="2824473" y="2644175"/>
            <a:ext cx="33803" cy="32142"/>
          </a:xfrm>
          <a:custGeom>
            <a:avLst/>
            <a:gdLst/>
            <a:ahLst/>
            <a:cxnLst/>
            <a:rect l="l" t="t" r="r" b="b"/>
            <a:pathLst>
              <a:path w="1201" h="1142" extrusionOk="0">
                <a:moveTo>
                  <a:pt x="1201" y="574"/>
                </a:moveTo>
                <a:cubicBezTo>
                  <a:pt x="1201" y="887"/>
                  <a:pt x="933" y="1142"/>
                  <a:pt x="600" y="1142"/>
                </a:cubicBezTo>
                <a:cubicBezTo>
                  <a:pt x="268" y="1142"/>
                  <a:pt x="0" y="887"/>
                  <a:pt x="0" y="574"/>
                </a:cubicBezTo>
                <a:cubicBezTo>
                  <a:pt x="0" y="255"/>
                  <a:pt x="268" y="0"/>
                  <a:pt x="600" y="0"/>
                </a:cubicBezTo>
                <a:cubicBezTo>
                  <a:pt x="933" y="0"/>
                  <a:pt x="1201" y="255"/>
                  <a:pt x="1201" y="574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931" name="Google Shape;931;p41"/>
          <p:cNvSpPr/>
          <p:nvPr/>
        </p:nvSpPr>
        <p:spPr>
          <a:xfrm>
            <a:off x="2824473" y="2690615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75"/>
                </a:moveTo>
                <a:cubicBezTo>
                  <a:pt x="1201" y="888"/>
                  <a:pt x="933" y="1143"/>
                  <a:pt x="600" y="1143"/>
                </a:cubicBezTo>
                <a:cubicBezTo>
                  <a:pt x="268" y="1143"/>
                  <a:pt x="0" y="888"/>
                  <a:pt x="0" y="575"/>
                </a:cubicBezTo>
                <a:cubicBezTo>
                  <a:pt x="0" y="255"/>
                  <a:pt x="268" y="1"/>
                  <a:pt x="600" y="1"/>
                </a:cubicBezTo>
                <a:cubicBezTo>
                  <a:pt x="933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932" name="Google Shape;932;p41"/>
          <p:cNvSpPr/>
          <p:nvPr/>
        </p:nvSpPr>
        <p:spPr>
          <a:xfrm>
            <a:off x="2872376" y="2644175"/>
            <a:ext cx="33831" cy="32142"/>
          </a:xfrm>
          <a:custGeom>
            <a:avLst/>
            <a:gdLst/>
            <a:ahLst/>
            <a:cxnLst/>
            <a:rect l="l" t="t" r="r" b="b"/>
            <a:pathLst>
              <a:path w="1202" h="1142" extrusionOk="0">
                <a:moveTo>
                  <a:pt x="1202" y="574"/>
                </a:moveTo>
                <a:cubicBezTo>
                  <a:pt x="1202" y="887"/>
                  <a:pt x="934" y="1142"/>
                  <a:pt x="601" y="1142"/>
                </a:cubicBezTo>
                <a:cubicBezTo>
                  <a:pt x="268" y="1142"/>
                  <a:pt x="1" y="887"/>
                  <a:pt x="1" y="574"/>
                </a:cubicBezTo>
                <a:cubicBezTo>
                  <a:pt x="1" y="255"/>
                  <a:pt x="268" y="0"/>
                  <a:pt x="601" y="0"/>
                </a:cubicBezTo>
                <a:cubicBezTo>
                  <a:pt x="934" y="0"/>
                  <a:pt x="1202" y="255"/>
                  <a:pt x="1202" y="574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933" name="Google Shape;933;p41"/>
          <p:cNvSpPr/>
          <p:nvPr/>
        </p:nvSpPr>
        <p:spPr>
          <a:xfrm>
            <a:off x="2872376" y="2690615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2" y="575"/>
                </a:moveTo>
                <a:cubicBezTo>
                  <a:pt x="1202" y="888"/>
                  <a:pt x="934" y="1143"/>
                  <a:pt x="601" y="1143"/>
                </a:cubicBezTo>
                <a:cubicBezTo>
                  <a:pt x="268" y="1143"/>
                  <a:pt x="1" y="888"/>
                  <a:pt x="1" y="575"/>
                </a:cubicBezTo>
                <a:cubicBezTo>
                  <a:pt x="1" y="255"/>
                  <a:pt x="268" y="1"/>
                  <a:pt x="601" y="1"/>
                </a:cubicBezTo>
                <a:cubicBezTo>
                  <a:pt x="934" y="1"/>
                  <a:pt x="1202" y="255"/>
                  <a:pt x="1202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934" name="Google Shape;934;p41"/>
          <p:cNvSpPr/>
          <p:nvPr/>
        </p:nvSpPr>
        <p:spPr>
          <a:xfrm>
            <a:off x="2679552" y="2734690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2" y="568"/>
                </a:moveTo>
                <a:cubicBezTo>
                  <a:pt x="1202" y="888"/>
                  <a:pt x="928" y="1143"/>
                  <a:pt x="601" y="1143"/>
                </a:cubicBezTo>
                <a:cubicBezTo>
                  <a:pt x="269" y="1143"/>
                  <a:pt x="1" y="888"/>
                  <a:pt x="1" y="568"/>
                </a:cubicBezTo>
                <a:cubicBezTo>
                  <a:pt x="1" y="255"/>
                  <a:pt x="269" y="1"/>
                  <a:pt x="601" y="1"/>
                </a:cubicBezTo>
                <a:cubicBezTo>
                  <a:pt x="928" y="1"/>
                  <a:pt x="1202" y="255"/>
                  <a:pt x="1202" y="568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935" name="Google Shape;935;p41"/>
          <p:cNvSpPr/>
          <p:nvPr/>
        </p:nvSpPr>
        <p:spPr>
          <a:xfrm>
            <a:off x="2727483" y="2734690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5" y="568"/>
                </a:moveTo>
                <a:cubicBezTo>
                  <a:pt x="1195" y="888"/>
                  <a:pt x="927" y="1143"/>
                  <a:pt x="601" y="1143"/>
                </a:cubicBezTo>
                <a:cubicBezTo>
                  <a:pt x="268" y="1143"/>
                  <a:pt x="1" y="888"/>
                  <a:pt x="1" y="568"/>
                </a:cubicBezTo>
                <a:cubicBezTo>
                  <a:pt x="1" y="255"/>
                  <a:pt x="268" y="1"/>
                  <a:pt x="601" y="1"/>
                </a:cubicBezTo>
                <a:cubicBezTo>
                  <a:pt x="927" y="1"/>
                  <a:pt x="1195" y="255"/>
                  <a:pt x="1195" y="568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936" name="Google Shape;936;p41"/>
          <p:cNvSpPr/>
          <p:nvPr/>
        </p:nvSpPr>
        <p:spPr>
          <a:xfrm>
            <a:off x="2727483" y="2781158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5" y="575"/>
                </a:moveTo>
                <a:cubicBezTo>
                  <a:pt x="1195" y="888"/>
                  <a:pt x="927" y="1142"/>
                  <a:pt x="601" y="1142"/>
                </a:cubicBezTo>
                <a:cubicBezTo>
                  <a:pt x="268" y="1142"/>
                  <a:pt x="1" y="888"/>
                  <a:pt x="1" y="575"/>
                </a:cubicBezTo>
                <a:cubicBezTo>
                  <a:pt x="1" y="255"/>
                  <a:pt x="268" y="1"/>
                  <a:pt x="601" y="1"/>
                </a:cubicBezTo>
                <a:cubicBezTo>
                  <a:pt x="927" y="1"/>
                  <a:pt x="1195" y="255"/>
                  <a:pt x="1195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937" name="Google Shape;937;p41"/>
          <p:cNvSpPr/>
          <p:nvPr/>
        </p:nvSpPr>
        <p:spPr>
          <a:xfrm>
            <a:off x="2775781" y="2734690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5" y="568"/>
                </a:moveTo>
                <a:cubicBezTo>
                  <a:pt x="1195" y="888"/>
                  <a:pt x="927" y="1143"/>
                  <a:pt x="601" y="1143"/>
                </a:cubicBezTo>
                <a:cubicBezTo>
                  <a:pt x="268" y="1143"/>
                  <a:pt x="1" y="888"/>
                  <a:pt x="1" y="568"/>
                </a:cubicBezTo>
                <a:cubicBezTo>
                  <a:pt x="1" y="255"/>
                  <a:pt x="268" y="1"/>
                  <a:pt x="601" y="1"/>
                </a:cubicBezTo>
                <a:cubicBezTo>
                  <a:pt x="927" y="1"/>
                  <a:pt x="1195" y="255"/>
                  <a:pt x="1195" y="568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938" name="Google Shape;938;p41"/>
          <p:cNvSpPr/>
          <p:nvPr/>
        </p:nvSpPr>
        <p:spPr>
          <a:xfrm>
            <a:off x="2775781" y="2781158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5" y="575"/>
                </a:moveTo>
                <a:cubicBezTo>
                  <a:pt x="1195" y="888"/>
                  <a:pt x="927" y="1142"/>
                  <a:pt x="601" y="1142"/>
                </a:cubicBezTo>
                <a:cubicBezTo>
                  <a:pt x="268" y="1142"/>
                  <a:pt x="1" y="888"/>
                  <a:pt x="1" y="575"/>
                </a:cubicBezTo>
                <a:cubicBezTo>
                  <a:pt x="1" y="255"/>
                  <a:pt x="268" y="1"/>
                  <a:pt x="601" y="1"/>
                </a:cubicBezTo>
                <a:cubicBezTo>
                  <a:pt x="927" y="1"/>
                  <a:pt x="1195" y="255"/>
                  <a:pt x="1195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939" name="Google Shape;939;p41"/>
          <p:cNvSpPr/>
          <p:nvPr/>
        </p:nvSpPr>
        <p:spPr>
          <a:xfrm>
            <a:off x="2824473" y="2734690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68"/>
                </a:moveTo>
                <a:cubicBezTo>
                  <a:pt x="1201" y="888"/>
                  <a:pt x="933" y="1143"/>
                  <a:pt x="600" y="1143"/>
                </a:cubicBezTo>
                <a:cubicBezTo>
                  <a:pt x="268" y="1143"/>
                  <a:pt x="0" y="888"/>
                  <a:pt x="0" y="568"/>
                </a:cubicBezTo>
                <a:cubicBezTo>
                  <a:pt x="0" y="255"/>
                  <a:pt x="268" y="1"/>
                  <a:pt x="600" y="1"/>
                </a:cubicBezTo>
                <a:cubicBezTo>
                  <a:pt x="933" y="1"/>
                  <a:pt x="1201" y="255"/>
                  <a:pt x="1201" y="568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940" name="Google Shape;940;p41"/>
          <p:cNvSpPr/>
          <p:nvPr/>
        </p:nvSpPr>
        <p:spPr>
          <a:xfrm>
            <a:off x="2824473" y="2781158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75"/>
                </a:moveTo>
                <a:cubicBezTo>
                  <a:pt x="1201" y="888"/>
                  <a:pt x="933" y="1142"/>
                  <a:pt x="600" y="1142"/>
                </a:cubicBezTo>
                <a:cubicBezTo>
                  <a:pt x="268" y="1142"/>
                  <a:pt x="0" y="888"/>
                  <a:pt x="0" y="575"/>
                </a:cubicBezTo>
                <a:cubicBezTo>
                  <a:pt x="0" y="255"/>
                  <a:pt x="268" y="1"/>
                  <a:pt x="600" y="1"/>
                </a:cubicBezTo>
                <a:cubicBezTo>
                  <a:pt x="933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941" name="Google Shape;941;p41"/>
          <p:cNvSpPr/>
          <p:nvPr/>
        </p:nvSpPr>
        <p:spPr>
          <a:xfrm>
            <a:off x="2872376" y="2734690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2" y="568"/>
                </a:moveTo>
                <a:cubicBezTo>
                  <a:pt x="1202" y="888"/>
                  <a:pt x="934" y="1143"/>
                  <a:pt x="601" y="1143"/>
                </a:cubicBezTo>
                <a:cubicBezTo>
                  <a:pt x="268" y="1143"/>
                  <a:pt x="1" y="888"/>
                  <a:pt x="1" y="568"/>
                </a:cubicBezTo>
                <a:cubicBezTo>
                  <a:pt x="1" y="255"/>
                  <a:pt x="268" y="1"/>
                  <a:pt x="601" y="1"/>
                </a:cubicBezTo>
                <a:cubicBezTo>
                  <a:pt x="934" y="1"/>
                  <a:pt x="1202" y="255"/>
                  <a:pt x="1202" y="568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942" name="Google Shape;942;p41"/>
          <p:cNvSpPr/>
          <p:nvPr/>
        </p:nvSpPr>
        <p:spPr>
          <a:xfrm>
            <a:off x="2872376" y="2781158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2" y="575"/>
                </a:moveTo>
                <a:cubicBezTo>
                  <a:pt x="1202" y="888"/>
                  <a:pt x="934" y="1142"/>
                  <a:pt x="601" y="1142"/>
                </a:cubicBezTo>
                <a:cubicBezTo>
                  <a:pt x="268" y="1142"/>
                  <a:pt x="1" y="888"/>
                  <a:pt x="1" y="575"/>
                </a:cubicBezTo>
                <a:cubicBezTo>
                  <a:pt x="1" y="255"/>
                  <a:pt x="268" y="1"/>
                  <a:pt x="601" y="1"/>
                </a:cubicBezTo>
                <a:cubicBezTo>
                  <a:pt x="934" y="1"/>
                  <a:pt x="1202" y="255"/>
                  <a:pt x="1202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943" name="Google Shape;943;p41"/>
          <p:cNvSpPr/>
          <p:nvPr/>
        </p:nvSpPr>
        <p:spPr>
          <a:xfrm>
            <a:off x="2920504" y="2827429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75"/>
                </a:moveTo>
                <a:cubicBezTo>
                  <a:pt x="1201" y="888"/>
                  <a:pt x="933" y="1143"/>
                  <a:pt x="601" y="1143"/>
                </a:cubicBezTo>
                <a:cubicBezTo>
                  <a:pt x="274" y="1143"/>
                  <a:pt x="0" y="888"/>
                  <a:pt x="0" y="575"/>
                </a:cubicBezTo>
                <a:cubicBezTo>
                  <a:pt x="0" y="262"/>
                  <a:pt x="274" y="1"/>
                  <a:pt x="601" y="1"/>
                </a:cubicBezTo>
                <a:cubicBezTo>
                  <a:pt x="933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944" name="Google Shape;944;p41"/>
          <p:cNvSpPr/>
          <p:nvPr/>
        </p:nvSpPr>
        <p:spPr>
          <a:xfrm>
            <a:off x="2824473" y="2827429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75"/>
                </a:moveTo>
                <a:cubicBezTo>
                  <a:pt x="1201" y="888"/>
                  <a:pt x="933" y="1143"/>
                  <a:pt x="600" y="1143"/>
                </a:cubicBezTo>
                <a:cubicBezTo>
                  <a:pt x="268" y="1143"/>
                  <a:pt x="0" y="888"/>
                  <a:pt x="0" y="575"/>
                </a:cubicBezTo>
                <a:cubicBezTo>
                  <a:pt x="0" y="262"/>
                  <a:pt x="268" y="1"/>
                  <a:pt x="600" y="1"/>
                </a:cubicBezTo>
                <a:cubicBezTo>
                  <a:pt x="933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945" name="Google Shape;945;p41"/>
          <p:cNvSpPr/>
          <p:nvPr/>
        </p:nvSpPr>
        <p:spPr>
          <a:xfrm>
            <a:off x="2872376" y="2827429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2" y="575"/>
                </a:moveTo>
                <a:cubicBezTo>
                  <a:pt x="1202" y="888"/>
                  <a:pt x="934" y="1143"/>
                  <a:pt x="601" y="1143"/>
                </a:cubicBezTo>
                <a:cubicBezTo>
                  <a:pt x="268" y="1143"/>
                  <a:pt x="1" y="888"/>
                  <a:pt x="1" y="575"/>
                </a:cubicBezTo>
                <a:cubicBezTo>
                  <a:pt x="1" y="262"/>
                  <a:pt x="268" y="1"/>
                  <a:pt x="601" y="1"/>
                </a:cubicBezTo>
                <a:cubicBezTo>
                  <a:pt x="934" y="1"/>
                  <a:pt x="1202" y="255"/>
                  <a:pt x="1202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946" name="Google Shape;946;p41"/>
          <p:cNvSpPr/>
          <p:nvPr/>
        </p:nvSpPr>
        <p:spPr>
          <a:xfrm>
            <a:off x="3066494" y="2827626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8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68" y="1142"/>
                  <a:pt x="1" y="888"/>
                  <a:pt x="1" y="568"/>
                </a:cubicBezTo>
                <a:cubicBezTo>
                  <a:pt x="1" y="255"/>
                  <a:pt x="268" y="0"/>
                  <a:pt x="601" y="0"/>
                </a:cubicBezTo>
                <a:cubicBezTo>
                  <a:pt x="934" y="0"/>
                  <a:pt x="1201" y="255"/>
                  <a:pt x="1201" y="568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947" name="Google Shape;947;p41"/>
          <p:cNvSpPr/>
          <p:nvPr/>
        </p:nvSpPr>
        <p:spPr>
          <a:xfrm>
            <a:off x="3114425" y="2827626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8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68" y="1142"/>
                  <a:pt x="1" y="888"/>
                  <a:pt x="1" y="568"/>
                </a:cubicBezTo>
                <a:cubicBezTo>
                  <a:pt x="1" y="255"/>
                  <a:pt x="268" y="0"/>
                  <a:pt x="601" y="0"/>
                </a:cubicBezTo>
                <a:cubicBezTo>
                  <a:pt x="934" y="0"/>
                  <a:pt x="1201" y="255"/>
                  <a:pt x="1201" y="568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948" name="Google Shape;948;p41"/>
          <p:cNvSpPr/>
          <p:nvPr/>
        </p:nvSpPr>
        <p:spPr>
          <a:xfrm>
            <a:off x="3162722" y="2827626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8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68" y="1142"/>
                  <a:pt x="1" y="888"/>
                  <a:pt x="1" y="568"/>
                </a:cubicBezTo>
                <a:cubicBezTo>
                  <a:pt x="1" y="255"/>
                  <a:pt x="268" y="0"/>
                  <a:pt x="601" y="0"/>
                </a:cubicBezTo>
                <a:cubicBezTo>
                  <a:pt x="934" y="0"/>
                  <a:pt x="1201" y="255"/>
                  <a:pt x="1201" y="568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949" name="Google Shape;949;p41"/>
          <p:cNvSpPr/>
          <p:nvPr/>
        </p:nvSpPr>
        <p:spPr>
          <a:xfrm>
            <a:off x="3162722" y="2874094"/>
            <a:ext cx="33831" cy="32142"/>
          </a:xfrm>
          <a:custGeom>
            <a:avLst/>
            <a:gdLst/>
            <a:ahLst/>
            <a:cxnLst/>
            <a:rect l="l" t="t" r="r" b="b"/>
            <a:pathLst>
              <a:path w="1202" h="1142" extrusionOk="0">
                <a:moveTo>
                  <a:pt x="1201" y="568"/>
                </a:moveTo>
                <a:cubicBezTo>
                  <a:pt x="1201" y="881"/>
                  <a:pt x="934" y="1142"/>
                  <a:pt x="601" y="1142"/>
                </a:cubicBezTo>
                <a:cubicBezTo>
                  <a:pt x="268" y="1142"/>
                  <a:pt x="1" y="887"/>
                  <a:pt x="1" y="568"/>
                </a:cubicBezTo>
                <a:cubicBezTo>
                  <a:pt x="1" y="254"/>
                  <a:pt x="268" y="0"/>
                  <a:pt x="601" y="0"/>
                </a:cubicBezTo>
                <a:cubicBezTo>
                  <a:pt x="934" y="0"/>
                  <a:pt x="1201" y="254"/>
                  <a:pt x="1201" y="568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950" name="Google Shape;950;p41"/>
          <p:cNvSpPr/>
          <p:nvPr/>
        </p:nvSpPr>
        <p:spPr>
          <a:xfrm>
            <a:off x="3211583" y="2827626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4" y="568"/>
                </a:moveTo>
                <a:cubicBezTo>
                  <a:pt x="1194" y="888"/>
                  <a:pt x="927" y="1142"/>
                  <a:pt x="594" y="1142"/>
                </a:cubicBezTo>
                <a:cubicBezTo>
                  <a:pt x="268" y="1142"/>
                  <a:pt x="0" y="888"/>
                  <a:pt x="0" y="568"/>
                </a:cubicBezTo>
                <a:cubicBezTo>
                  <a:pt x="0" y="255"/>
                  <a:pt x="268" y="0"/>
                  <a:pt x="594" y="0"/>
                </a:cubicBezTo>
                <a:cubicBezTo>
                  <a:pt x="927" y="0"/>
                  <a:pt x="1194" y="255"/>
                  <a:pt x="1194" y="568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951" name="Google Shape;951;p41"/>
          <p:cNvSpPr/>
          <p:nvPr/>
        </p:nvSpPr>
        <p:spPr>
          <a:xfrm>
            <a:off x="3211583" y="2874094"/>
            <a:ext cx="33634" cy="32142"/>
          </a:xfrm>
          <a:custGeom>
            <a:avLst/>
            <a:gdLst/>
            <a:ahLst/>
            <a:cxnLst/>
            <a:rect l="l" t="t" r="r" b="b"/>
            <a:pathLst>
              <a:path w="1195" h="1142" extrusionOk="0">
                <a:moveTo>
                  <a:pt x="1194" y="568"/>
                </a:moveTo>
                <a:cubicBezTo>
                  <a:pt x="1194" y="881"/>
                  <a:pt x="927" y="1142"/>
                  <a:pt x="600" y="1142"/>
                </a:cubicBezTo>
                <a:cubicBezTo>
                  <a:pt x="268" y="1142"/>
                  <a:pt x="0" y="887"/>
                  <a:pt x="0" y="568"/>
                </a:cubicBezTo>
                <a:cubicBezTo>
                  <a:pt x="0" y="254"/>
                  <a:pt x="268" y="0"/>
                  <a:pt x="600" y="0"/>
                </a:cubicBezTo>
                <a:cubicBezTo>
                  <a:pt x="927" y="0"/>
                  <a:pt x="1194" y="254"/>
                  <a:pt x="1194" y="568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952" name="Google Shape;952;p41"/>
          <p:cNvSpPr/>
          <p:nvPr/>
        </p:nvSpPr>
        <p:spPr>
          <a:xfrm>
            <a:off x="3259317" y="2827626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8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75" y="1142"/>
                  <a:pt x="1" y="888"/>
                  <a:pt x="1" y="568"/>
                </a:cubicBezTo>
                <a:cubicBezTo>
                  <a:pt x="1" y="255"/>
                  <a:pt x="268" y="0"/>
                  <a:pt x="601" y="0"/>
                </a:cubicBezTo>
                <a:cubicBezTo>
                  <a:pt x="934" y="0"/>
                  <a:pt x="1201" y="255"/>
                  <a:pt x="1201" y="568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953" name="Google Shape;953;p41"/>
          <p:cNvSpPr/>
          <p:nvPr/>
        </p:nvSpPr>
        <p:spPr>
          <a:xfrm>
            <a:off x="3259317" y="2874094"/>
            <a:ext cx="33831" cy="32142"/>
          </a:xfrm>
          <a:custGeom>
            <a:avLst/>
            <a:gdLst/>
            <a:ahLst/>
            <a:cxnLst/>
            <a:rect l="l" t="t" r="r" b="b"/>
            <a:pathLst>
              <a:path w="1202" h="1142" extrusionOk="0">
                <a:moveTo>
                  <a:pt x="1201" y="568"/>
                </a:moveTo>
                <a:cubicBezTo>
                  <a:pt x="1201" y="881"/>
                  <a:pt x="934" y="1142"/>
                  <a:pt x="601" y="1142"/>
                </a:cubicBezTo>
                <a:cubicBezTo>
                  <a:pt x="275" y="1142"/>
                  <a:pt x="1" y="887"/>
                  <a:pt x="1" y="568"/>
                </a:cubicBezTo>
                <a:cubicBezTo>
                  <a:pt x="1" y="254"/>
                  <a:pt x="268" y="0"/>
                  <a:pt x="601" y="0"/>
                </a:cubicBezTo>
                <a:cubicBezTo>
                  <a:pt x="934" y="0"/>
                  <a:pt x="1201" y="254"/>
                  <a:pt x="1201" y="568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954" name="Google Shape;954;p41"/>
          <p:cNvSpPr/>
          <p:nvPr/>
        </p:nvSpPr>
        <p:spPr>
          <a:xfrm>
            <a:off x="3307614" y="2920168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5"/>
                </a:moveTo>
                <a:cubicBezTo>
                  <a:pt x="1201" y="888"/>
                  <a:pt x="927" y="1143"/>
                  <a:pt x="601" y="1143"/>
                </a:cubicBezTo>
                <a:cubicBezTo>
                  <a:pt x="268" y="1143"/>
                  <a:pt x="1" y="888"/>
                  <a:pt x="1" y="568"/>
                </a:cubicBezTo>
                <a:cubicBezTo>
                  <a:pt x="1" y="255"/>
                  <a:pt x="268" y="1"/>
                  <a:pt x="601" y="1"/>
                </a:cubicBezTo>
                <a:cubicBezTo>
                  <a:pt x="927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955" name="Google Shape;955;p41"/>
          <p:cNvSpPr/>
          <p:nvPr/>
        </p:nvSpPr>
        <p:spPr>
          <a:xfrm>
            <a:off x="3307614" y="2966635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5" y="575"/>
                </a:moveTo>
                <a:cubicBezTo>
                  <a:pt x="1195" y="888"/>
                  <a:pt x="927" y="1142"/>
                  <a:pt x="601" y="1142"/>
                </a:cubicBezTo>
                <a:cubicBezTo>
                  <a:pt x="268" y="1142"/>
                  <a:pt x="1" y="888"/>
                  <a:pt x="1" y="575"/>
                </a:cubicBezTo>
                <a:cubicBezTo>
                  <a:pt x="1" y="255"/>
                  <a:pt x="268" y="0"/>
                  <a:pt x="601" y="0"/>
                </a:cubicBezTo>
                <a:cubicBezTo>
                  <a:pt x="927" y="0"/>
                  <a:pt x="1195" y="255"/>
                  <a:pt x="1195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956" name="Google Shape;956;p41"/>
          <p:cNvSpPr/>
          <p:nvPr/>
        </p:nvSpPr>
        <p:spPr>
          <a:xfrm>
            <a:off x="3355546" y="2920168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5" y="575"/>
                </a:moveTo>
                <a:cubicBezTo>
                  <a:pt x="1195" y="888"/>
                  <a:pt x="927" y="1143"/>
                  <a:pt x="601" y="1143"/>
                </a:cubicBezTo>
                <a:cubicBezTo>
                  <a:pt x="268" y="1143"/>
                  <a:pt x="0" y="888"/>
                  <a:pt x="0" y="575"/>
                </a:cubicBezTo>
                <a:cubicBezTo>
                  <a:pt x="0" y="255"/>
                  <a:pt x="268" y="1"/>
                  <a:pt x="601" y="1"/>
                </a:cubicBezTo>
                <a:cubicBezTo>
                  <a:pt x="927" y="1"/>
                  <a:pt x="1195" y="255"/>
                  <a:pt x="1195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957" name="Google Shape;957;p41"/>
          <p:cNvSpPr/>
          <p:nvPr/>
        </p:nvSpPr>
        <p:spPr>
          <a:xfrm>
            <a:off x="3355546" y="2966635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5" y="575"/>
                </a:moveTo>
                <a:cubicBezTo>
                  <a:pt x="1195" y="888"/>
                  <a:pt x="927" y="1142"/>
                  <a:pt x="601" y="1142"/>
                </a:cubicBezTo>
                <a:cubicBezTo>
                  <a:pt x="268" y="1142"/>
                  <a:pt x="0" y="888"/>
                  <a:pt x="0" y="575"/>
                </a:cubicBezTo>
                <a:cubicBezTo>
                  <a:pt x="0" y="255"/>
                  <a:pt x="268" y="0"/>
                  <a:pt x="601" y="0"/>
                </a:cubicBezTo>
                <a:cubicBezTo>
                  <a:pt x="927" y="0"/>
                  <a:pt x="1195" y="255"/>
                  <a:pt x="1195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958" name="Google Shape;958;p41"/>
          <p:cNvSpPr/>
          <p:nvPr/>
        </p:nvSpPr>
        <p:spPr>
          <a:xfrm>
            <a:off x="3403843" y="2920168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5" y="575"/>
                </a:moveTo>
                <a:cubicBezTo>
                  <a:pt x="1195" y="888"/>
                  <a:pt x="927" y="1143"/>
                  <a:pt x="601" y="1143"/>
                </a:cubicBezTo>
                <a:cubicBezTo>
                  <a:pt x="268" y="1143"/>
                  <a:pt x="0" y="888"/>
                  <a:pt x="0" y="575"/>
                </a:cubicBezTo>
                <a:cubicBezTo>
                  <a:pt x="0" y="255"/>
                  <a:pt x="268" y="1"/>
                  <a:pt x="601" y="1"/>
                </a:cubicBezTo>
                <a:cubicBezTo>
                  <a:pt x="927" y="1"/>
                  <a:pt x="1195" y="255"/>
                  <a:pt x="1195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959" name="Google Shape;959;p41"/>
          <p:cNvSpPr/>
          <p:nvPr/>
        </p:nvSpPr>
        <p:spPr>
          <a:xfrm>
            <a:off x="3403843" y="2966635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5" y="575"/>
                </a:moveTo>
                <a:cubicBezTo>
                  <a:pt x="1195" y="888"/>
                  <a:pt x="927" y="1142"/>
                  <a:pt x="601" y="1142"/>
                </a:cubicBezTo>
                <a:cubicBezTo>
                  <a:pt x="268" y="1142"/>
                  <a:pt x="0" y="888"/>
                  <a:pt x="0" y="575"/>
                </a:cubicBezTo>
                <a:cubicBezTo>
                  <a:pt x="0" y="255"/>
                  <a:pt x="268" y="0"/>
                  <a:pt x="601" y="0"/>
                </a:cubicBezTo>
                <a:cubicBezTo>
                  <a:pt x="927" y="0"/>
                  <a:pt x="1195" y="255"/>
                  <a:pt x="1195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960" name="Google Shape;960;p41"/>
          <p:cNvSpPr/>
          <p:nvPr/>
        </p:nvSpPr>
        <p:spPr>
          <a:xfrm>
            <a:off x="3452507" y="2920168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5"/>
                </a:moveTo>
                <a:cubicBezTo>
                  <a:pt x="1201" y="888"/>
                  <a:pt x="934" y="1143"/>
                  <a:pt x="601" y="1143"/>
                </a:cubicBezTo>
                <a:cubicBezTo>
                  <a:pt x="268" y="1143"/>
                  <a:pt x="1" y="888"/>
                  <a:pt x="1" y="575"/>
                </a:cubicBezTo>
                <a:cubicBezTo>
                  <a:pt x="1" y="255"/>
                  <a:pt x="268" y="1"/>
                  <a:pt x="601" y="1"/>
                </a:cubicBezTo>
                <a:cubicBezTo>
                  <a:pt x="934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961" name="Google Shape;961;p41"/>
          <p:cNvSpPr/>
          <p:nvPr/>
        </p:nvSpPr>
        <p:spPr>
          <a:xfrm>
            <a:off x="3452507" y="2966635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5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68" y="1142"/>
                  <a:pt x="1" y="888"/>
                  <a:pt x="1" y="575"/>
                </a:cubicBezTo>
                <a:cubicBezTo>
                  <a:pt x="1" y="255"/>
                  <a:pt x="268" y="0"/>
                  <a:pt x="601" y="0"/>
                </a:cubicBezTo>
                <a:cubicBezTo>
                  <a:pt x="934" y="0"/>
                  <a:pt x="1201" y="255"/>
                  <a:pt x="1201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962" name="Google Shape;962;p41"/>
          <p:cNvSpPr/>
          <p:nvPr/>
        </p:nvSpPr>
        <p:spPr>
          <a:xfrm>
            <a:off x="3500438" y="2920168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5"/>
                </a:moveTo>
                <a:cubicBezTo>
                  <a:pt x="1201" y="888"/>
                  <a:pt x="934" y="1143"/>
                  <a:pt x="601" y="1143"/>
                </a:cubicBezTo>
                <a:cubicBezTo>
                  <a:pt x="268" y="1143"/>
                  <a:pt x="0" y="888"/>
                  <a:pt x="0" y="575"/>
                </a:cubicBezTo>
                <a:cubicBezTo>
                  <a:pt x="0" y="255"/>
                  <a:pt x="268" y="1"/>
                  <a:pt x="601" y="1"/>
                </a:cubicBezTo>
                <a:cubicBezTo>
                  <a:pt x="934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963" name="Google Shape;963;p41"/>
          <p:cNvSpPr/>
          <p:nvPr/>
        </p:nvSpPr>
        <p:spPr>
          <a:xfrm>
            <a:off x="3500438" y="2966635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5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68" y="1142"/>
                  <a:pt x="0" y="888"/>
                  <a:pt x="0" y="575"/>
                </a:cubicBezTo>
                <a:cubicBezTo>
                  <a:pt x="0" y="255"/>
                  <a:pt x="268" y="0"/>
                  <a:pt x="601" y="0"/>
                </a:cubicBezTo>
                <a:cubicBezTo>
                  <a:pt x="934" y="0"/>
                  <a:pt x="1201" y="255"/>
                  <a:pt x="1201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964" name="Google Shape;964;p41"/>
          <p:cNvSpPr/>
          <p:nvPr/>
        </p:nvSpPr>
        <p:spPr>
          <a:xfrm>
            <a:off x="3307614" y="3013103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5" y="568"/>
                </a:moveTo>
                <a:cubicBezTo>
                  <a:pt x="1195" y="888"/>
                  <a:pt x="927" y="1142"/>
                  <a:pt x="601" y="1142"/>
                </a:cubicBezTo>
                <a:cubicBezTo>
                  <a:pt x="268" y="1142"/>
                  <a:pt x="1" y="888"/>
                  <a:pt x="1" y="568"/>
                </a:cubicBezTo>
                <a:cubicBezTo>
                  <a:pt x="1" y="255"/>
                  <a:pt x="268" y="0"/>
                  <a:pt x="601" y="0"/>
                </a:cubicBezTo>
                <a:cubicBezTo>
                  <a:pt x="927" y="0"/>
                  <a:pt x="1195" y="255"/>
                  <a:pt x="1195" y="568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965" name="Google Shape;965;p41"/>
          <p:cNvSpPr/>
          <p:nvPr/>
        </p:nvSpPr>
        <p:spPr>
          <a:xfrm>
            <a:off x="3307614" y="3059543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5" y="569"/>
                </a:moveTo>
                <a:cubicBezTo>
                  <a:pt x="1195" y="888"/>
                  <a:pt x="927" y="1143"/>
                  <a:pt x="601" y="1143"/>
                </a:cubicBezTo>
                <a:cubicBezTo>
                  <a:pt x="268" y="1143"/>
                  <a:pt x="1" y="888"/>
                  <a:pt x="1" y="569"/>
                </a:cubicBezTo>
                <a:cubicBezTo>
                  <a:pt x="1" y="255"/>
                  <a:pt x="268" y="1"/>
                  <a:pt x="601" y="1"/>
                </a:cubicBezTo>
                <a:cubicBezTo>
                  <a:pt x="927" y="1"/>
                  <a:pt x="1195" y="255"/>
                  <a:pt x="1195" y="569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966" name="Google Shape;966;p41"/>
          <p:cNvSpPr/>
          <p:nvPr/>
        </p:nvSpPr>
        <p:spPr>
          <a:xfrm>
            <a:off x="3355546" y="3013103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5" y="568"/>
                </a:moveTo>
                <a:cubicBezTo>
                  <a:pt x="1195" y="888"/>
                  <a:pt x="927" y="1142"/>
                  <a:pt x="601" y="1142"/>
                </a:cubicBezTo>
                <a:cubicBezTo>
                  <a:pt x="268" y="1142"/>
                  <a:pt x="0" y="888"/>
                  <a:pt x="0" y="568"/>
                </a:cubicBezTo>
                <a:cubicBezTo>
                  <a:pt x="0" y="255"/>
                  <a:pt x="268" y="0"/>
                  <a:pt x="601" y="0"/>
                </a:cubicBezTo>
                <a:cubicBezTo>
                  <a:pt x="927" y="0"/>
                  <a:pt x="1195" y="255"/>
                  <a:pt x="1195" y="568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967" name="Google Shape;967;p41"/>
          <p:cNvSpPr/>
          <p:nvPr/>
        </p:nvSpPr>
        <p:spPr>
          <a:xfrm>
            <a:off x="3355546" y="3059543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5" y="569"/>
                </a:moveTo>
                <a:cubicBezTo>
                  <a:pt x="1195" y="888"/>
                  <a:pt x="927" y="1143"/>
                  <a:pt x="601" y="1143"/>
                </a:cubicBezTo>
                <a:cubicBezTo>
                  <a:pt x="268" y="1143"/>
                  <a:pt x="0" y="888"/>
                  <a:pt x="0" y="569"/>
                </a:cubicBezTo>
                <a:cubicBezTo>
                  <a:pt x="0" y="255"/>
                  <a:pt x="268" y="1"/>
                  <a:pt x="601" y="1"/>
                </a:cubicBezTo>
                <a:cubicBezTo>
                  <a:pt x="927" y="1"/>
                  <a:pt x="1195" y="255"/>
                  <a:pt x="1195" y="569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968" name="Google Shape;968;p41"/>
          <p:cNvSpPr/>
          <p:nvPr/>
        </p:nvSpPr>
        <p:spPr>
          <a:xfrm>
            <a:off x="3403843" y="3013103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5" y="568"/>
                </a:moveTo>
                <a:cubicBezTo>
                  <a:pt x="1195" y="888"/>
                  <a:pt x="927" y="1142"/>
                  <a:pt x="601" y="1142"/>
                </a:cubicBezTo>
                <a:cubicBezTo>
                  <a:pt x="268" y="1142"/>
                  <a:pt x="0" y="888"/>
                  <a:pt x="0" y="568"/>
                </a:cubicBezTo>
                <a:cubicBezTo>
                  <a:pt x="0" y="255"/>
                  <a:pt x="268" y="0"/>
                  <a:pt x="601" y="0"/>
                </a:cubicBezTo>
                <a:cubicBezTo>
                  <a:pt x="927" y="0"/>
                  <a:pt x="1195" y="255"/>
                  <a:pt x="1195" y="568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969" name="Google Shape;969;p41"/>
          <p:cNvSpPr/>
          <p:nvPr/>
        </p:nvSpPr>
        <p:spPr>
          <a:xfrm>
            <a:off x="3403843" y="3059543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5" y="569"/>
                </a:moveTo>
                <a:cubicBezTo>
                  <a:pt x="1195" y="888"/>
                  <a:pt x="927" y="1143"/>
                  <a:pt x="601" y="1143"/>
                </a:cubicBezTo>
                <a:cubicBezTo>
                  <a:pt x="268" y="1143"/>
                  <a:pt x="0" y="888"/>
                  <a:pt x="0" y="569"/>
                </a:cubicBezTo>
                <a:cubicBezTo>
                  <a:pt x="0" y="255"/>
                  <a:pt x="268" y="1"/>
                  <a:pt x="601" y="1"/>
                </a:cubicBezTo>
                <a:cubicBezTo>
                  <a:pt x="927" y="1"/>
                  <a:pt x="1195" y="255"/>
                  <a:pt x="1195" y="569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970" name="Google Shape;970;p41"/>
          <p:cNvSpPr/>
          <p:nvPr/>
        </p:nvSpPr>
        <p:spPr>
          <a:xfrm>
            <a:off x="3452507" y="3013103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8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68" y="1142"/>
                  <a:pt x="1" y="888"/>
                  <a:pt x="1" y="568"/>
                </a:cubicBezTo>
                <a:cubicBezTo>
                  <a:pt x="1" y="255"/>
                  <a:pt x="268" y="0"/>
                  <a:pt x="601" y="0"/>
                </a:cubicBezTo>
                <a:cubicBezTo>
                  <a:pt x="934" y="0"/>
                  <a:pt x="1201" y="255"/>
                  <a:pt x="1201" y="568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971" name="Google Shape;971;p41"/>
          <p:cNvSpPr/>
          <p:nvPr/>
        </p:nvSpPr>
        <p:spPr>
          <a:xfrm>
            <a:off x="3452507" y="3059543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9"/>
                </a:moveTo>
                <a:cubicBezTo>
                  <a:pt x="1201" y="888"/>
                  <a:pt x="934" y="1143"/>
                  <a:pt x="601" y="1143"/>
                </a:cubicBezTo>
                <a:cubicBezTo>
                  <a:pt x="268" y="1143"/>
                  <a:pt x="1" y="888"/>
                  <a:pt x="1" y="569"/>
                </a:cubicBezTo>
                <a:cubicBezTo>
                  <a:pt x="1" y="255"/>
                  <a:pt x="268" y="1"/>
                  <a:pt x="601" y="1"/>
                </a:cubicBezTo>
                <a:cubicBezTo>
                  <a:pt x="934" y="1"/>
                  <a:pt x="1201" y="255"/>
                  <a:pt x="1201" y="569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972" name="Google Shape;972;p41"/>
          <p:cNvSpPr/>
          <p:nvPr/>
        </p:nvSpPr>
        <p:spPr>
          <a:xfrm>
            <a:off x="3211217" y="2920168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75"/>
                </a:moveTo>
                <a:cubicBezTo>
                  <a:pt x="1201" y="888"/>
                  <a:pt x="933" y="1143"/>
                  <a:pt x="600" y="1143"/>
                </a:cubicBezTo>
                <a:cubicBezTo>
                  <a:pt x="274" y="1143"/>
                  <a:pt x="0" y="888"/>
                  <a:pt x="0" y="575"/>
                </a:cubicBezTo>
                <a:cubicBezTo>
                  <a:pt x="0" y="255"/>
                  <a:pt x="274" y="1"/>
                  <a:pt x="600" y="1"/>
                </a:cubicBezTo>
                <a:cubicBezTo>
                  <a:pt x="933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973" name="Google Shape;973;p41"/>
          <p:cNvSpPr/>
          <p:nvPr/>
        </p:nvSpPr>
        <p:spPr>
          <a:xfrm>
            <a:off x="3211217" y="2966635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75"/>
                </a:moveTo>
                <a:cubicBezTo>
                  <a:pt x="1201" y="888"/>
                  <a:pt x="933" y="1142"/>
                  <a:pt x="600" y="1142"/>
                </a:cubicBezTo>
                <a:cubicBezTo>
                  <a:pt x="274" y="1142"/>
                  <a:pt x="0" y="888"/>
                  <a:pt x="0" y="575"/>
                </a:cubicBezTo>
                <a:cubicBezTo>
                  <a:pt x="0" y="255"/>
                  <a:pt x="274" y="0"/>
                  <a:pt x="600" y="0"/>
                </a:cubicBezTo>
                <a:cubicBezTo>
                  <a:pt x="933" y="0"/>
                  <a:pt x="1201" y="255"/>
                  <a:pt x="1201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974" name="Google Shape;974;p41"/>
          <p:cNvSpPr/>
          <p:nvPr/>
        </p:nvSpPr>
        <p:spPr>
          <a:xfrm>
            <a:off x="3260048" y="2920168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5"/>
                </a:moveTo>
                <a:cubicBezTo>
                  <a:pt x="1201" y="888"/>
                  <a:pt x="927" y="1143"/>
                  <a:pt x="601" y="1143"/>
                </a:cubicBezTo>
                <a:cubicBezTo>
                  <a:pt x="268" y="1143"/>
                  <a:pt x="1" y="888"/>
                  <a:pt x="1" y="575"/>
                </a:cubicBezTo>
                <a:cubicBezTo>
                  <a:pt x="1" y="255"/>
                  <a:pt x="268" y="1"/>
                  <a:pt x="601" y="1"/>
                </a:cubicBezTo>
                <a:cubicBezTo>
                  <a:pt x="927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975" name="Google Shape;975;p41"/>
          <p:cNvSpPr/>
          <p:nvPr/>
        </p:nvSpPr>
        <p:spPr>
          <a:xfrm>
            <a:off x="3260048" y="2966635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5"/>
                </a:moveTo>
                <a:cubicBezTo>
                  <a:pt x="1201" y="888"/>
                  <a:pt x="927" y="1142"/>
                  <a:pt x="601" y="1142"/>
                </a:cubicBezTo>
                <a:cubicBezTo>
                  <a:pt x="268" y="1142"/>
                  <a:pt x="1" y="888"/>
                  <a:pt x="1" y="575"/>
                </a:cubicBezTo>
                <a:cubicBezTo>
                  <a:pt x="1" y="255"/>
                  <a:pt x="268" y="0"/>
                  <a:pt x="601" y="0"/>
                </a:cubicBezTo>
                <a:cubicBezTo>
                  <a:pt x="927" y="0"/>
                  <a:pt x="1201" y="255"/>
                  <a:pt x="1201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976" name="Google Shape;976;p41"/>
          <p:cNvSpPr/>
          <p:nvPr/>
        </p:nvSpPr>
        <p:spPr>
          <a:xfrm>
            <a:off x="3211217" y="3013103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68"/>
                </a:moveTo>
                <a:cubicBezTo>
                  <a:pt x="1201" y="888"/>
                  <a:pt x="933" y="1142"/>
                  <a:pt x="600" y="1142"/>
                </a:cubicBezTo>
                <a:cubicBezTo>
                  <a:pt x="274" y="1142"/>
                  <a:pt x="0" y="888"/>
                  <a:pt x="0" y="568"/>
                </a:cubicBezTo>
                <a:cubicBezTo>
                  <a:pt x="0" y="255"/>
                  <a:pt x="274" y="0"/>
                  <a:pt x="600" y="0"/>
                </a:cubicBezTo>
                <a:cubicBezTo>
                  <a:pt x="933" y="0"/>
                  <a:pt x="1201" y="255"/>
                  <a:pt x="1201" y="568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977" name="Google Shape;977;p41"/>
          <p:cNvSpPr/>
          <p:nvPr/>
        </p:nvSpPr>
        <p:spPr>
          <a:xfrm>
            <a:off x="3211217" y="3059543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69"/>
                </a:moveTo>
                <a:cubicBezTo>
                  <a:pt x="1201" y="888"/>
                  <a:pt x="933" y="1143"/>
                  <a:pt x="600" y="1143"/>
                </a:cubicBezTo>
                <a:cubicBezTo>
                  <a:pt x="274" y="1143"/>
                  <a:pt x="0" y="888"/>
                  <a:pt x="0" y="569"/>
                </a:cubicBezTo>
                <a:cubicBezTo>
                  <a:pt x="0" y="255"/>
                  <a:pt x="274" y="1"/>
                  <a:pt x="600" y="1"/>
                </a:cubicBezTo>
                <a:cubicBezTo>
                  <a:pt x="933" y="1"/>
                  <a:pt x="1201" y="255"/>
                  <a:pt x="1201" y="569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978" name="Google Shape;978;p41"/>
          <p:cNvSpPr/>
          <p:nvPr/>
        </p:nvSpPr>
        <p:spPr>
          <a:xfrm>
            <a:off x="3260048" y="3013103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8"/>
                </a:moveTo>
                <a:cubicBezTo>
                  <a:pt x="1201" y="888"/>
                  <a:pt x="927" y="1142"/>
                  <a:pt x="601" y="1142"/>
                </a:cubicBezTo>
                <a:cubicBezTo>
                  <a:pt x="268" y="1142"/>
                  <a:pt x="1" y="888"/>
                  <a:pt x="1" y="568"/>
                </a:cubicBezTo>
                <a:cubicBezTo>
                  <a:pt x="1" y="255"/>
                  <a:pt x="268" y="0"/>
                  <a:pt x="601" y="0"/>
                </a:cubicBezTo>
                <a:cubicBezTo>
                  <a:pt x="927" y="0"/>
                  <a:pt x="1201" y="255"/>
                  <a:pt x="1201" y="568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979" name="Google Shape;979;p41"/>
          <p:cNvSpPr/>
          <p:nvPr/>
        </p:nvSpPr>
        <p:spPr>
          <a:xfrm>
            <a:off x="3260048" y="3059543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9"/>
                </a:moveTo>
                <a:cubicBezTo>
                  <a:pt x="1201" y="888"/>
                  <a:pt x="927" y="1143"/>
                  <a:pt x="601" y="1143"/>
                </a:cubicBezTo>
                <a:cubicBezTo>
                  <a:pt x="268" y="1143"/>
                  <a:pt x="1" y="888"/>
                  <a:pt x="1" y="569"/>
                </a:cubicBezTo>
                <a:cubicBezTo>
                  <a:pt x="1" y="255"/>
                  <a:pt x="268" y="1"/>
                  <a:pt x="601" y="1"/>
                </a:cubicBezTo>
                <a:cubicBezTo>
                  <a:pt x="927" y="1"/>
                  <a:pt x="1201" y="255"/>
                  <a:pt x="1201" y="569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980" name="Google Shape;980;p41"/>
          <p:cNvSpPr/>
          <p:nvPr/>
        </p:nvSpPr>
        <p:spPr>
          <a:xfrm>
            <a:off x="3500438" y="3013103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8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68" y="1142"/>
                  <a:pt x="0" y="888"/>
                  <a:pt x="0" y="568"/>
                </a:cubicBezTo>
                <a:cubicBezTo>
                  <a:pt x="0" y="255"/>
                  <a:pt x="268" y="0"/>
                  <a:pt x="601" y="0"/>
                </a:cubicBezTo>
                <a:cubicBezTo>
                  <a:pt x="934" y="0"/>
                  <a:pt x="1201" y="255"/>
                  <a:pt x="1201" y="568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981" name="Google Shape;981;p41"/>
          <p:cNvSpPr/>
          <p:nvPr/>
        </p:nvSpPr>
        <p:spPr>
          <a:xfrm>
            <a:off x="3500438" y="3059543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9"/>
                </a:moveTo>
                <a:cubicBezTo>
                  <a:pt x="1201" y="888"/>
                  <a:pt x="934" y="1143"/>
                  <a:pt x="601" y="1143"/>
                </a:cubicBezTo>
                <a:cubicBezTo>
                  <a:pt x="268" y="1143"/>
                  <a:pt x="0" y="888"/>
                  <a:pt x="0" y="569"/>
                </a:cubicBezTo>
                <a:cubicBezTo>
                  <a:pt x="0" y="255"/>
                  <a:pt x="268" y="1"/>
                  <a:pt x="601" y="1"/>
                </a:cubicBezTo>
                <a:cubicBezTo>
                  <a:pt x="934" y="1"/>
                  <a:pt x="1201" y="255"/>
                  <a:pt x="1201" y="569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982" name="Google Shape;982;p41"/>
          <p:cNvSpPr/>
          <p:nvPr/>
        </p:nvSpPr>
        <p:spPr>
          <a:xfrm>
            <a:off x="3548538" y="2551240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2" y="575"/>
                </a:moveTo>
                <a:cubicBezTo>
                  <a:pt x="1202" y="888"/>
                  <a:pt x="934" y="1142"/>
                  <a:pt x="601" y="1142"/>
                </a:cubicBezTo>
                <a:cubicBezTo>
                  <a:pt x="275" y="1142"/>
                  <a:pt x="1" y="888"/>
                  <a:pt x="1" y="575"/>
                </a:cubicBezTo>
                <a:cubicBezTo>
                  <a:pt x="1" y="262"/>
                  <a:pt x="275" y="1"/>
                  <a:pt x="601" y="1"/>
                </a:cubicBezTo>
                <a:cubicBezTo>
                  <a:pt x="934" y="1"/>
                  <a:pt x="1202" y="262"/>
                  <a:pt x="1202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983" name="Google Shape;983;p41"/>
          <p:cNvSpPr/>
          <p:nvPr/>
        </p:nvSpPr>
        <p:spPr>
          <a:xfrm>
            <a:off x="3548538" y="2597707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2" y="575"/>
                </a:moveTo>
                <a:cubicBezTo>
                  <a:pt x="1202" y="888"/>
                  <a:pt x="934" y="1142"/>
                  <a:pt x="601" y="1142"/>
                </a:cubicBezTo>
                <a:cubicBezTo>
                  <a:pt x="275" y="1142"/>
                  <a:pt x="1" y="888"/>
                  <a:pt x="1" y="575"/>
                </a:cubicBezTo>
                <a:cubicBezTo>
                  <a:pt x="1" y="261"/>
                  <a:pt x="275" y="0"/>
                  <a:pt x="601" y="0"/>
                </a:cubicBezTo>
                <a:cubicBezTo>
                  <a:pt x="934" y="0"/>
                  <a:pt x="1202" y="261"/>
                  <a:pt x="1202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984" name="Google Shape;984;p41"/>
          <p:cNvSpPr/>
          <p:nvPr/>
        </p:nvSpPr>
        <p:spPr>
          <a:xfrm>
            <a:off x="3596469" y="2551240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5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75" y="1142"/>
                  <a:pt x="1" y="888"/>
                  <a:pt x="1" y="575"/>
                </a:cubicBezTo>
                <a:cubicBezTo>
                  <a:pt x="1" y="262"/>
                  <a:pt x="275" y="1"/>
                  <a:pt x="601" y="1"/>
                </a:cubicBezTo>
                <a:cubicBezTo>
                  <a:pt x="934" y="1"/>
                  <a:pt x="1201" y="262"/>
                  <a:pt x="1201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985" name="Google Shape;985;p41"/>
          <p:cNvSpPr/>
          <p:nvPr/>
        </p:nvSpPr>
        <p:spPr>
          <a:xfrm>
            <a:off x="3596469" y="2597707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5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68" y="1142"/>
                  <a:pt x="1" y="888"/>
                  <a:pt x="1" y="575"/>
                </a:cubicBezTo>
                <a:cubicBezTo>
                  <a:pt x="1" y="261"/>
                  <a:pt x="268" y="0"/>
                  <a:pt x="601" y="0"/>
                </a:cubicBezTo>
                <a:cubicBezTo>
                  <a:pt x="934" y="0"/>
                  <a:pt x="1201" y="261"/>
                  <a:pt x="1201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986" name="Google Shape;986;p41"/>
          <p:cNvSpPr/>
          <p:nvPr/>
        </p:nvSpPr>
        <p:spPr>
          <a:xfrm>
            <a:off x="3644767" y="2551240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5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75" y="1142"/>
                  <a:pt x="1" y="888"/>
                  <a:pt x="1" y="575"/>
                </a:cubicBezTo>
                <a:cubicBezTo>
                  <a:pt x="1" y="262"/>
                  <a:pt x="275" y="1"/>
                  <a:pt x="601" y="1"/>
                </a:cubicBezTo>
                <a:cubicBezTo>
                  <a:pt x="934" y="1"/>
                  <a:pt x="1201" y="262"/>
                  <a:pt x="1201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987" name="Google Shape;987;p41"/>
          <p:cNvSpPr/>
          <p:nvPr/>
        </p:nvSpPr>
        <p:spPr>
          <a:xfrm>
            <a:off x="3644767" y="2597707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5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75" y="1142"/>
                  <a:pt x="1" y="888"/>
                  <a:pt x="1" y="575"/>
                </a:cubicBezTo>
                <a:cubicBezTo>
                  <a:pt x="1" y="261"/>
                  <a:pt x="275" y="0"/>
                  <a:pt x="601" y="0"/>
                </a:cubicBezTo>
                <a:cubicBezTo>
                  <a:pt x="934" y="0"/>
                  <a:pt x="1201" y="261"/>
                  <a:pt x="1201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988" name="Google Shape;988;p41"/>
          <p:cNvSpPr/>
          <p:nvPr/>
        </p:nvSpPr>
        <p:spPr>
          <a:xfrm>
            <a:off x="3693627" y="2551240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5" y="575"/>
                </a:moveTo>
                <a:cubicBezTo>
                  <a:pt x="1195" y="888"/>
                  <a:pt x="927" y="1142"/>
                  <a:pt x="601" y="1142"/>
                </a:cubicBezTo>
                <a:cubicBezTo>
                  <a:pt x="268" y="1142"/>
                  <a:pt x="0" y="888"/>
                  <a:pt x="0" y="575"/>
                </a:cubicBezTo>
                <a:cubicBezTo>
                  <a:pt x="0" y="262"/>
                  <a:pt x="268" y="1"/>
                  <a:pt x="601" y="1"/>
                </a:cubicBezTo>
                <a:cubicBezTo>
                  <a:pt x="927" y="1"/>
                  <a:pt x="1195" y="262"/>
                  <a:pt x="1195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989" name="Google Shape;989;p41"/>
          <p:cNvSpPr/>
          <p:nvPr/>
        </p:nvSpPr>
        <p:spPr>
          <a:xfrm>
            <a:off x="3693627" y="2597707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5" y="575"/>
                </a:moveTo>
                <a:cubicBezTo>
                  <a:pt x="1195" y="888"/>
                  <a:pt x="927" y="1142"/>
                  <a:pt x="601" y="1142"/>
                </a:cubicBezTo>
                <a:cubicBezTo>
                  <a:pt x="268" y="1142"/>
                  <a:pt x="0" y="888"/>
                  <a:pt x="0" y="575"/>
                </a:cubicBezTo>
                <a:cubicBezTo>
                  <a:pt x="0" y="261"/>
                  <a:pt x="268" y="0"/>
                  <a:pt x="601" y="0"/>
                </a:cubicBezTo>
                <a:cubicBezTo>
                  <a:pt x="927" y="0"/>
                  <a:pt x="1195" y="261"/>
                  <a:pt x="1195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990" name="Google Shape;990;p41"/>
          <p:cNvSpPr/>
          <p:nvPr/>
        </p:nvSpPr>
        <p:spPr>
          <a:xfrm>
            <a:off x="3741558" y="2551240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4" y="575"/>
                </a:moveTo>
                <a:cubicBezTo>
                  <a:pt x="1194" y="888"/>
                  <a:pt x="927" y="1142"/>
                  <a:pt x="594" y="1142"/>
                </a:cubicBezTo>
                <a:cubicBezTo>
                  <a:pt x="268" y="1142"/>
                  <a:pt x="0" y="888"/>
                  <a:pt x="0" y="575"/>
                </a:cubicBezTo>
                <a:cubicBezTo>
                  <a:pt x="0" y="262"/>
                  <a:pt x="268" y="1"/>
                  <a:pt x="594" y="1"/>
                </a:cubicBezTo>
                <a:cubicBezTo>
                  <a:pt x="927" y="1"/>
                  <a:pt x="1194" y="262"/>
                  <a:pt x="1194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991" name="Google Shape;991;p41"/>
          <p:cNvSpPr/>
          <p:nvPr/>
        </p:nvSpPr>
        <p:spPr>
          <a:xfrm>
            <a:off x="3741558" y="2597707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4" y="575"/>
                </a:moveTo>
                <a:cubicBezTo>
                  <a:pt x="1194" y="888"/>
                  <a:pt x="927" y="1142"/>
                  <a:pt x="594" y="1142"/>
                </a:cubicBezTo>
                <a:cubicBezTo>
                  <a:pt x="268" y="1142"/>
                  <a:pt x="0" y="888"/>
                  <a:pt x="0" y="575"/>
                </a:cubicBezTo>
                <a:cubicBezTo>
                  <a:pt x="0" y="261"/>
                  <a:pt x="268" y="0"/>
                  <a:pt x="594" y="0"/>
                </a:cubicBezTo>
                <a:cubicBezTo>
                  <a:pt x="927" y="0"/>
                  <a:pt x="1194" y="261"/>
                  <a:pt x="1194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992" name="Google Shape;992;p41"/>
          <p:cNvSpPr/>
          <p:nvPr/>
        </p:nvSpPr>
        <p:spPr>
          <a:xfrm>
            <a:off x="3548538" y="2644175"/>
            <a:ext cx="33831" cy="32142"/>
          </a:xfrm>
          <a:custGeom>
            <a:avLst/>
            <a:gdLst/>
            <a:ahLst/>
            <a:cxnLst/>
            <a:rect l="l" t="t" r="r" b="b"/>
            <a:pathLst>
              <a:path w="1202" h="1142" extrusionOk="0">
                <a:moveTo>
                  <a:pt x="1202" y="574"/>
                </a:moveTo>
                <a:cubicBezTo>
                  <a:pt x="1202" y="887"/>
                  <a:pt x="934" y="1142"/>
                  <a:pt x="601" y="1142"/>
                </a:cubicBezTo>
                <a:cubicBezTo>
                  <a:pt x="275" y="1142"/>
                  <a:pt x="1" y="887"/>
                  <a:pt x="1" y="574"/>
                </a:cubicBezTo>
                <a:cubicBezTo>
                  <a:pt x="1" y="255"/>
                  <a:pt x="275" y="0"/>
                  <a:pt x="601" y="0"/>
                </a:cubicBezTo>
                <a:cubicBezTo>
                  <a:pt x="934" y="0"/>
                  <a:pt x="1202" y="255"/>
                  <a:pt x="1202" y="574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993" name="Google Shape;993;p41"/>
          <p:cNvSpPr/>
          <p:nvPr/>
        </p:nvSpPr>
        <p:spPr>
          <a:xfrm>
            <a:off x="3548538" y="2690615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2" y="575"/>
                </a:moveTo>
                <a:cubicBezTo>
                  <a:pt x="1202" y="888"/>
                  <a:pt x="934" y="1143"/>
                  <a:pt x="601" y="1143"/>
                </a:cubicBezTo>
                <a:cubicBezTo>
                  <a:pt x="275" y="1143"/>
                  <a:pt x="1" y="888"/>
                  <a:pt x="1" y="575"/>
                </a:cubicBezTo>
                <a:cubicBezTo>
                  <a:pt x="1" y="255"/>
                  <a:pt x="275" y="1"/>
                  <a:pt x="601" y="1"/>
                </a:cubicBezTo>
                <a:cubicBezTo>
                  <a:pt x="934" y="1"/>
                  <a:pt x="1202" y="255"/>
                  <a:pt x="1202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994" name="Google Shape;994;p41"/>
          <p:cNvSpPr/>
          <p:nvPr/>
        </p:nvSpPr>
        <p:spPr>
          <a:xfrm>
            <a:off x="3596469" y="2644175"/>
            <a:ext cx="33831" cy="32142"/>
          </a:xfrm>
          <a:custGeom>
            <a:avLst/>
            <a:gdLst/>
            <a:ahLst/>
            <a:cxnLst/>
            <a:rect l="l" t="t" r="r" b="b"/>
            <a:pathLst>
              <a:path w="1202" h="1142" extrusionOk="0">
                <a:moveTo>
                  <a:pt x="1201" y="574"/>
                </a:moveTo>
                <a:cubicBezTo>
                  <a:pt x="1201" y="887"/>
                  <a:pt x="934" y="1142"/>
                  <a:pt x="601" y="1142"/>
                </a:cubicBezTo>
                <a:cubicBezTo>
                  <a:pt x="268" y="1142"/>
                  <a:pt x="1" y="887"/>
                  <a:pt x="1" y="574"/>
                </a:cubicBezTo>
                <a:cubicBezTo>
                  <a:pt x="1" y="255"/>
                  <a:pt x="268" y="0"/>
                  <a:pt x="601" y="0"/>
                </a:cubicBezTo>
                <a:cubicBezTo>
                  <a:pt x="934" y="0"/>
                  <a:pt x="1201" y="255"/>
                  <a:pt x="1201" y="574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995" name="Google Shape;995;p41"/>
          <p:cNvSpPr/>
          <p:nvPr/>
        </p:nvSpPr>
        <p:spPr>
          <a:xfrm>
            <a:off x="3596469" y="2690615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5"/>
                </a:moveTo>
                <a:cubicBezTo>
                  <a:pt x="1201" y="888"/>
                  <a:pt x="934" y="1143"/>
                  <a:pt x="601" y="1143"/>
                </a:cubicBezTo>
                <a:cubicBezTo>
                  <a:pt x="268" y="1143"/>
                  <a:pt x="1" y="888"/>
                  <a:pt x="1" y="575"/>
                </a:cubicBezTo>
                <a:cubicBezTo>
                  <a:pt x="1" y="255"/>
                  <a:pt x="268" y="1"/>
                  <a:pt x="601" y="1"/>
                </a:cubicBezTo>
                <a:cubicBezTo>
                  <a:pt x="934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3F3F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996" name="Google Shape;996;p41"/>
          <p:cNvSpPr/>
          <p:nvPr/>
        </p:nvSpPr>
        <p:spPr>
          <a:xfrm>
            <a:off x="3644767" y="2644175"/>
            <a:ext cx="33831" cy="32142"/>
          </a:xfrm>
          <a:custGeom>
            <a:avLst/>
            <a:gdLst/>
            <a:ahLst/>
            <a:cxnLst/>
            <a:rect l="l" t="t" r="r" b="b"/>
            <a:pathLst>
              <a:path w="1202" h="1142" extrusionOk="0">
                <a:moveTo>
                  <a:pt x="1201" y="574"/>
                </a:moveTo>
                <a:cubicBezTo>
                  <a:pt x="1201" y="887"/>
                  <a:pt x="934" y="1142"/>
                  <a:pt x="601" y="1142"/>
                </a:cubicBezTo>
                <a:cubicBezTo>
                  <a:pt x="268" y="1142"/>
                  <a:pt x="1" y="887"/>
                  <a:pt x="1" y="574"/>
                </a:cubicBezTo>
                <a:cubicBezTo>
                  <a:pt x="1" y="255"/>
                  <a:pt x="268" y="0"/>
                  <a:pt x="601" y="0"/>
                </a:cubicBezTo>
                <a:cubicBezTo>
                  <a:pt x="934" y="0"/>
                  <a:pt x="1201" y="255"/>
                  <a:pt x="1201" y="574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997" name="Google Shape;997;p41"/>
          <p:cNvSpPr/>
          <p:nvPr/>
        </p:nvSpPr>
        <p:spPr>
          <a:xfrm>
            <a:off x="3644767" y="2690615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5"/>
                </a:moveTo>
                <a:cubicBezTo>
                  <a:pt x="1201" y="888"/>
                  <a:pt x="934" y="1143"/>
                  <a:pt x="601" y="1143"/>
                </a:cubicBezTo>
                <a:cubicBezTo>
                  <a:pt x="268" y="1143"/>
                  <a:pt x="1" y="888"/>
                  <a:pt x="1" y="575"/>
                </a:cubicBezTo>
                <a:cubicBezTo>
                  <a:pt x="1" y="255"/>
                  <a:pt x="268" y="1"/>
                  <a:pt x="601" y="1"/>
                </a:cubicBezTo>
                <a:cubicBezTo>
                  <a:pt x="934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3F3F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998" name="Google Shape;998;p41"/>
          <p:cNvSpPr/>
          <p:nvPr/>
        </p:nvSpPr>
        <p:spPr>
          <a:xfrm>
            <a:off x="3693627" y="2644175"/>
            <a:ext cx="33634" cy="32142"/>
          </a:xfrm>
          <a:custGeom>
            <a:avLst/>
            <a:gdLst/>
            <a:ahLst/>
            <a:cxnLst/>
            <a:rect l="l" t="t" r="r" b="b"/>
            <a:pathLst>
              <a:path w="1195" h="1142" extrusionOk="0">
                <a:moveTo>
                  <a:pt x="1195" y="574"/>
                </a:moveTo>
                <a:cubicBezTo>
                  <a:pt x="1195" y="887"/>
                  <a:pt x="927" y="1142"/>
                  <a:pt x="601" y="1142"/>
                </a:cubicBezTo>
                <a:cubicBezTo>
                  <a:pt x="268" y="1142"/>
                  <a:pt x="0" y="887"/>
                  <a:pt x="0" y="574"/>
                </a:cubicBezTo>
                <a:cubicBezTo>
                  <a:pt x="0" y="255"/>
                  <a:pt x="268" y="0"/>
                  <a:pt x="601" y="0"/>
                </a:cubicBezTo>
                <a:cubicBezTo>
                  <a:pt x="927" y="0"/>
                  <a:pt x="1195" y="255"/>
                  <a:pt x="1195" y="574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999" name="Google Shape;999;p41"/>
          <p:cNvSpPr/>
          <p:nvPr/>
        </p:nvSpPr>
        <p:spPr>
          <a:xfrm>
            <a:off x="3693627" y="2690615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5" y="575"/>
                </a:moveTo>
                <a:cubicBezTo>
                  <a:pt x="1195" y="888"/>
                  <a:pt x="927" y="1143"/>
                  <a:pt x="601" y="1143"/>
                </a:cubicBezTo>
                <a:cubicBezTo>
                  <a:pt x="268" y="1143"/>
                  <a:pt x="0" y="888"/>
                  <a:pt x="0" y="575"/>
                </a:cubicBezTo>
                <a:cubicBezTo>
                  <a:pt x="0" y="255"/>
                  <a:pt x="268" y="1"/>
                  <a:pt x="601" y="1"/>
                </a:cubicBezTo>
                <a:cubicBezTo>
                  <a:pt x="927" y="1"/>
                  <a:pt x="1195" y="255"/>
                  <a:pt x="1195" y="575"/>
                </a:cubicBezTo>
                <a:close/>
              </a:path>
            </a:pathLst>
          </a:custGeom>
          <a:solidFill>
            <a:srgbClr val="3F3F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000" name="Google Shape;1000;p41"/>
          <p:cNvSpPr/>
          <p:nvPr/>
        </p:nvSpPr>
        <p:spPr>
          <a:xfrm>
            <a:off x="3741558" y="2644175"/>
            <a:ext cx="33634" cy="32142"/>
          </a:xfrm>
          <a:custGeom>
            <a:avLst/>
            <a:gdLst/>
            <a:ahLst/>
            <a:cxnLst/>
            <a:rect l="l" t="t" r="r" b="b"/>
            <a:pathLst>
              <a:path w="1195" h="1142" extrusionOk="0">
                <a:moveTo>
                  <a:pt x="1194" y="574"/>
                </a:moveTo>
                <a:cubicBezTo>
                  <a:pt x="1194" y="887"/>
                  <a:pt x="927" y="1142"/>
                  <a:pt x="594" y="1142"/>
                </a:cubicBezTo>
                <a:cubicBezTo>
                  <a:pt x="268" y="1142"/>
                  <a:pt x="0" y="887"/>
                  <a:pt x="0" y="574"/>
                </a:cubicBezTo>
                <a:cubicBezTo>
                  <a:pt x="0" y="255"/>
                  <a:pt x="268" y="0"/>
                  <a:pt x="594" y="0"/>
                </a:cubicBezTo>
                <a:cubicBezTo>
                  <a:pt x="927" y="0"/>
                  <a:pt x="1194" y="255"/>
                  <a:pt x="1194" y="574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001" name="Google Shape;1001;p41"/>
          <p:cNvSpPr/>
          <p:nvPr/>
        </p:nvSpPr>
        <p:spPr>
          <a:xfrm>
            <a:off x="3741558" y="2690615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4" y="575"/>
                </a:moveTo>
                <a:cubicBezTo>
                  <a:pt x="1194" y="888"/>
                  <a:pt x="927" y="1143"/>
                  <a:pt x="594" y="1143"/>
                </a:cubicBezTo>
                <a:cubicBezTo>
                  <a:pt x="268" y="1143"/>
                  <a:pt x="0" y="888"/>
                  <a:pt x="0" y="575"/>
                </a:cubicBezTo>
                <a:cubicBezTo>
                  <a:pt x="0" y="255"/>
                  <a:pt x="268" y="1"/>
                  <a:pt x="594" y="1"/>
                </a:cubicBezTo>
                <a:cubicBezTo>
                  <a:pt x="927" y="1"/>
                  <a:pt x="1194" y="255"/>
                  <a:pt x="1194" y="575"/>
                </a:cubicBezTo>
                <a:close/>
              </a:path>
            </a:pathLst>
          </a:custGeom>
          <a:solidFill>
            <a:srgbClr val="3F3F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002" name="Google Shape;1002;p41"/>
          <p:cNvSpPr/>
          <p:nvPr/>
        </p:nvSpPr>
        <p:spPr>
          <a:xfrm>
            <a:off x="3548538" y="2734690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2" y="568"/>
                </a:moveTo>
                <a:cubicBezTo>
                  <a:pt x="1202" y="888"/>
                  <a:pt x="934" y="1143"/>
                  <a:pt x="601" y="1143"/>
                </a:cubicBezTo>
                <a:cubicBezTo>
                  <a:pt x="275" y="1143"/>
                  <a:pt x="1" y="888"/>
                  <a:pt x="1" y="568"/>
                </a:cubicBezTo>
                <a:cubicBezTo>
                  <a:pt x="1" y="255"/>
                  <a:pt x="275" y="1"/>
                  <a:pt x="601" y="1"/>
                </a:cubicBezTo>
                <a:cubicBezTo>
                  <a:pt x="934" y="1"/>
                  <a:pt x="1202" y="255"/>
                  <a:pt x="1202" y="568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003" name="Google Shape;1003;p41"/>
          <p:cNvSpPr/>
          <p:nvPr/>
        </p:nvSpPr>
        <p:spPr>
          <a:xfrm>
            <a:off x="3548538" y="2781158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2" y="575"/>
                </a:moveTo>
                <a:cubicBezTo>
                  <a:pt x="1202" y="888"/>
                  <a:pt x="934" y="1142"/>
                  <a:pt x="601" y="1142"/>
                </a:cubicBezTo>
                <a:cubicBezTo>
                  <a:pt x="275" y="1142"/>
                  <a:pt x="1" y="888"/>
                  <a:pt x="1" y="575"/>
                </a:cubicBezTo>
                <a:cubicBezTo>
                  <a:pt x="1" y="255"/>
                  <a:pt x="275" y="1"/>
                  <a:pt x="601" y="1"/>
                </a:cubicBezTo>
                <a:cubicBezTo>
                  <a:pt x="934" y="1"/>
                  <a:pt x="1202" y="255"/>
                  <a:pt x="1202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004" name="Google Shape;1004;p41"/>
          <p:cNvSpPr/>
          <p:nvPr/>
        </p:nvSpPr>
        <p:spPr>
          <a:xfrm>
            <a:off x="3596469" y="2734690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8"/>
                </a:moveTo>
                <a:cubicBezTo>
                  <a:pt x="1201" y="888"/>
                  <a:pt x="934" y="1143"/>
                  <a:pt x="601" y="1143"/>
                </a:cubicBezTo>
                <a:cubicBezTo>
                  <a:pt x="268" y="1143"/>
                  <a:pt x="1" y="888"/>
                  <a:pt x="1" y="568"/>
                </a:cubicBezTo>
                <a:cubicBezTo>
                  <a:pt x="1" y="255"/>
                  <a:pt x="268" y="1"/>
                  <a:pt x="601" y="1"/>
                </a:cubicBezTo>
                <a:cubicBezTo>
                  <a:pt x="934" y="1"/>
                  <a:pt x="1201" y="255"/>
                  <a:pt x="1201" y="568"/>
                </a:cubicBezTo>
                <a:close/>
              </a:path>
            </a:pathLst>
          </a:custGeom>
          <a:solidFill>
            <a:srgbClr val="3F3F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005" name="Google Shape;1005;p41"/>
          <p:cNvSpPr/>
          <p:nvPr/>
        </p:nvSpPr>
        <p:spPr>
          <a:xfrm>
            <a:off x="3596469" y="2781158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5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68" y="1142"/>
                  <a:pt x="1" y="888"/>
                  <a:pt x="1" y="568"/>
                </a:cubicBezTo>
                <a:cubicBezTo>
                  <a:pt x="1" y="255"/>
                  <a:pt x="268" y="1"/>
                  <a:pt x="601" y="1"/>
                </a:cubicBezTo>
                <a:cubicBezTo>
                  <a:pt x="934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3F3F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006" name="Google Shape;1006;p41"/>
          <p:cNvSpPr/>
          <p:nvPr/>
        </p:nvSpPr>
        <p:spPr>
          <a:xfrm>
            <a:off x="3644767" y="2734690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8"/>
                </a:moveTo>
                <a:cubicBezTo>
                  <a:pt x="1201" y="888"/>
                  <a:pt x="934" y="1143"/>
                  <a:pt x="601" y="1143"/>
                </a:cubicBezTo>
                <a:cubicBezTo>
                  <a:pt x="268" y="1143"/>
                  <a:pt x="1" y="888"/>
                  <a:pt x="1" y="568"/>
                </a:cubicBezTo>
                <a:cubicBezTo>
                  <a:pt x="1" y="255"/>
                  <a:pt x="268" y="1"/>
                  <a:pt x="601" y="1"/>
                </a:cubicBezTo>
                <a:cubicBezTo>
                  <a:pt x="934" y="1"/>
                  <a:pt x="1201" y="255"/>
                  <a:pt x="1201" y="568"/>
                </a:cubicBezTo>
                <a:close/>
              </a:path>
            </a:pathLst>
          </a:custGeom>
          <a:solidFill>
            <a:srgbClr val="3F3F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007" name="Google Shape;1007;p41"/>
          <p:cNvSpPr/>
          <p:nvPr/>
        </p:nvSpPr>
        <p:spPr>
          <a:xfrm>
            <a:off x="3644767" y="2781158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5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68" y="1142"/>
                  <a:pt x="1" y="888"/>
                  <a:pt x="1" y="575"/>
                </a:cubicBezTo>
                <a:cubicBezTo>
                  <a:pt x="1" y="255"/>
                  <a:pt x="268" y="1"/>
                  <a:pt x="601" y="1"/>
                </a:cubicBezTo>
                <a:cubicBezTo>
                  <a:pt x="934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3F3F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008" name="Google Shape;1008;p41"/>
          <p:cNvSpPr/>
          <p:nvPr/>
        </p:nvSpPr>
        <p:spPr>
          <a:xfrm>
            <a:off x="3693627" y="2734690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5" y="575"/>
                </a:moveTo>
                <a:cubicBezTo>
                  <a:pt x="1195" y="888"/>
                  <a:pt x="927" y="1143"/>
                  <a:pt x="601" y="1143"/>
                </a:cubicBezTo>
                <a:cubicBezTo>
                  <a:pt x="268" y="1143"/>
                  <a:pt x="0" y="888"/>
                  <a:pt x="0" y="575"/>
                </a:cubicBezTo>
                <a:cubicBezTo>
                  <a:pt x="0" y="255"/>
                  <a:pt x="268" y="1"/>
                  <a:pt x="601" y="1"/>
                </a:cubicBezTo>
                <a:cubicBezTo>
                  <a:pt x="927" y="1"/>
                  <a:pt x="1195" y="255"/>
                  <a:pt x="1195" y="575"/>
                </a:cubicBezTo>
                <a:close/>
              </a:path>
            </a:pathLst>
          </a:custGeom>
          <a:solidFill>
            <a:srgbClr val="3F3F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009" name="Google Shape;1009;p41"/>
          <p:cNvSpPr/>
          <p:nvPr/>
        </p:nvSpPr>
        <p:spPr>
          <a:xfrm>
            <a:off x="3693627" y="2781158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5" y="575"/>
                </a:moveTo>
                <a:cubicBezTo>
                  <a:pt x="1195" y="888"/>
                  <a:pt x="927" y="1142"/>
                  <a:pt x="601" y="1142"/>
                </a:cubicBezTo>
                <a:cubicBezTo>
                  <a:pt x="268" y="1142"/>
                  <a:pt x="0" y="888"/>
                  <a:pt x="0" y="575"/>
                </a:cubicBezTo>
                <a:cubicBezTo>
                  <a:pt x="0" y="255"/>
                  <a:pt x="268" y="1"/>
                  <a:pt x="601" y="1"/>
                </a:cubicBezTo>
                <a:cubicBezTo>
                  <a:pt x="927" y="1"/>
                  <a:pt x="1195" y="255"/>
                  <a:pt x="1195" y="575"/>
                </a:cubicBezTo>
                <a:close/>
              </a:path>
            </a:pathLst>
          </a:custGeom>
          <a:solidFill>
            <a:srgbClr val="3F3F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010" name="Google Shape;1010;p41"/>
          <p:cNvSpPr/>
          <p:nvPr/>
        </p:nvSpPr>
        <p:spPr>
          <a:xfrm>
            <a:off x="3741558" y="2734690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4" y="575"/>
                </a:moveTo>
                <a:cubicBezTo>
                  <a:pt x="1194" y="888"/>
                  <a:pt x="927" y="1143"/>
                  <a:pt x="594" y="1143"/>
                </a:cubicBezTo>
                <a:cubicBezTo>
                  <a:pt x="268" y="1143"/>
                  <a:pt x="0" y="888"/>
                  <a:pt x="0" y="575"/>
                </a:cubicBezTo>
                <a:cubicBezTo>
                  <a:pt x="0" y="255"/>
                  <a:pt x="268" y="1"/>
                  <a:pt x="594" y="1"/>
                </a:cubicBezTo>
                <a:cubicBezTo>
                  <a:pt x="927" y="1"/>
                  <a:pt x="1194" y="255"/>
                  <a:pt x="1194" y="575"/>
                </a:cubicBezTo>
                <a:close/>
              </a:path>
            </a:pathLst>
          </a:custGeom>
          <a:solidFill>
            <a:srgbClr val="3F3F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011" name="Google Shape;1011;p41"/>
          <p:cNvSpPr/>
          <p:nvPr/>
        </p:nvSpPr>
        <p:spPr>
          <a:xfrm>
            <a:off x="3741558" y="2781158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4" y="575"/>
                </a:moveTo>
                <a:cubicBezTo>
                  <a:pt x="1194" y="888"/>
                  <a:pt x="927" y="1142"/>
                  <a:pt x="594" y="1142"/>
                </a:cubicBezTo>
                <a:cubicBezTo>
                  <a:pt x="268" y="1142"/>
                  <a:pt x="0" y="888"/>
                  <a:pt x="0" y="575"/>
                </a:cubicBezTo>
                <a:cubicBezTo>
                  <a:pt x="0" y="255"/>
                  <a:pt x="268" y="1"/>
                  <a:pt x="594" y="1"/>
                </a:cubicBezTo>
                <a:cubicBezTo>
                  <a:pt x="927" y="1"/>
                  <a:pt x="1194" y="255"/>
                  <a:pt x="1194" y="575"/>
                </a:cubicBezTo>
                <a:close/>
              </a:path>
            </a:pathLst>
          </a:custGeom>
          <a:solidFill>
            <a:srgbClr val="3F3F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012" name="Google Shape;1012;p41"/>
          <p:cNvSpPr/>
          <p:nvPr/>
        </p:nvSpPr>
        <p:spPr>
          <a:xfrm>
            <a:off x="3548538" y="2827626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2" y="568"/>
                </a:moveTo>
                <a:cubicBezTo>
                  <a:pt x="1202" y="888"/>
                  <a:pt x="934" y="1142"/>
                  <a:pt x="601" y="1142"/>
                </a:cubicBezTo>
                <a:cubicBezTo>
                  <a:pt x="275" y="1142"/>
                  <a:pt x="1" y="888"/>
                  <a:pt x="1" y="568"/>
                </a:cubicBezTo>
                <a:cubicBezTo>
                  <a:pt x="1" y="255"/>
                  <a:pt x="275" y="0"/>
                  <a:pt x="601" y="0"/>
                </a:cubicBezTo>
                <a:cubicBezTo>
                  <a:pt x="934" y="0"/>
                  <a:pt x="1202" y="255"/>
                  <a:pt x="1202" y="568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013" name="Google Shape;1013;p41"/>
          <p:cNvSpPr/>
          <p:nvPr/>
        </p:nvSpPr>
        <p:spPr>
          <a:xfrm>
            <a:off x="3548538" y="2874094"/>
            <a:ext cx="33831" cy="32142"/>
          </a:xfrm>
          <a:custGeom>
            <a:avLst/>
            <a:gdLst/>
            <a:ahLst/>
            <a:cxnLst/>
            <a:rect l="l" t="t" r="r" b="b"/>
            <a:pathLst>
              <a:path w="1202" h="1142" extrusionOk="0">
                <a:moveTo>
                  <a:pt x="1202" y="568"/>
                </a:moveTo>
                <a:cubicBezTo>
                  <a:pt x="1202" y="881"/>
                  <a:pt x="934" y="1142"/>
                  <a:pt x="601" y="1142"/>
                </a:cubicBezTo>
                <a:cubicBezTo>
                  <a:pt x="275" y="1142"/>
                  <a:pt x="1" y="887"/>
                  <a:pt x="1" y="568"/>
                </a:cubicBezTo>
                <a:cubicBezTo>
                  <a:pt x="1" y="254"/>
                  <a:pt x="275" y="0"/>
                  <a:pt x="601" y="0"/>
                </a:cubicBezTo>
                <a:cubicBezTo>
                  <a:pt x="934" y="0"/>
                  <a:pt x="1202" y="254"/>
                  <a:pt x="1202" y="568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014" name="Google Shape;1014;p41"/>
          <p:cNvSpPr/>
          <p:nvPr/>
        </p:nvSpPr>
        <p:spPr>
          <a:xfrm>
            <a:off x="3596469" y="2827626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8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68" y="1142"/>
                  <a:pt x="1" y="888"/>
                  <a:pt x="1" y="568"/>
                </a:cubicBezTo>
                <a:cubicBezTo>
                  <a:pt x="1" y="255"/>
                  <a:pt x="268" y="0"/>
                  <a:pt x="601" y="0"/>
                </a:cubicBezTo>
                <a:cubicBezTo>
                  <a:pt x="934" y="0"/>
                  <a:pt x="1201" y="255"/>
                  <a:pt x="1201" y="568"/>
                </a:cubicBezTo>
                <a:close/>
              </a:path>
            </a:pathLst>
          </a:custGeom>
          <a:solidFill>
            <a:srgbClr val="3F3F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015" name="Google Shape;1015;p41"/>
          <p:cNvSpPr/>
          <p:nvPr/>
        </p:nvSpPr>
        <p:spPr>
          <a:xfrm>
            <a:off x="3596469" y="2874094"/>
            <a:ext cx="33831" cy="32142"/>
          </a:xfrm>
          <a:custGeom>
            <a:avLst/>
            <a:gdLst/>
            <a:ahLst/>
            <a:cxnLst/>
            <a:rect l="l" t="t" r="r" b="b"/>
            <a:pathLst>
              <a:path w="1202" h="1142" extrusionOk="0">
                <a:moveTo>
                  <a:pt x="1201" y="568"/>
                </a:moveTo>
                <a:cubicBezTo>
                  <a:pt x="1201" y="881"/>
                  <a:pt x="934" y="1142"/>
                  <a:pt x="601" y="1142"/>
                </a:cubicBezTo>
                <a:cubicBezTo>
                  <a:pt x="268" y="1142"/>
                  <a:pt x="1" y="887"/>
                  <a:pt x="1" y="568"/>
                </a:cubicBezTo>
                <a:cubicBezTo>
                  <a:pt x="1" y="254"/>
                  <a:pt x="268" y="0"/>
                  <a:pt x="601" y="0"/>
                </a:cubicBezTo>
                <a:cubicBezTo>
                  <a:pt x="934" y="0"/>
                  <a:pt x="1201" y="254"/>
                  <a:pt x="1201" y="568"/>
                </a:cubicBezTo>
                <a:close/>
              </a:path>
            </a:pathLst>
          </a:custGeom>
          <a:solidFill>
            <a:srgbClr val="3F3F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016" name="Google Shape;1016;p41"/>
          <p:cNvSpPr/>
          <p:nvPr/>
        </p:nvSpPr>
        <p:spPr>
          <a:xfrm>
            <a:off x="3644767" y="2827626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8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68" y="1142"/>
                  <a:pt x="1" y="888"/>
                  <a:pt x="1" y="568"/>
                </a:cubicBezTo>
                <a:cubicBezTo>
                  <a:pt x="1" y="255"/>
                  <a:pt x="268" y="0"/>
                  <a:pt x="601" y="0"/>
                </a:cubicBezTo>
                <a:cubicBezTo>
                  <a:pt x="934" y="0"/>
                  <a:pt x="1201" y="255"/>
                  <a:pt x="1201" y="568"/>
                </a:cubicBezTo>
                <a:close/>
              </a:path>
            </a:pathLst>
          </a:custGeom>
          <a:solidFill>
            <a:srgbClr val="3F3F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017" name="Google Shape;1017;p41"/>
          <p:cNvSpPr/>
          <p:nvPr/>
        </p:nvSpPr>
        <p:spPr>
          <a:xfrm>
            <a:off x="3644767" y="2874094"/>
            <a:ext cx="33831" cy="32142"/>
          </a:xfrm>
          <a:custGeom>
            <a:avLst/>
            <a:gdLst/>
            <a:ahLst/>
            <a:cxnLst/>
            <a:rect l="l" t="t" r="r" b="b"/>
            <a:pathLst>
              <a:path w="1202" h="1142" extrusionOk="0">
                <a:moveTo>
                  <a:pt x="1201" y="568"/>
                </a:moveTo>
                <a:cubicBezTo>
                  <a:pt x="1201" y="881"/>
                  <a:pt x="934" y="1142"/>
                  <a:pt x="601" y="1142"/>
                </a:cubicBezTo>
                <a:cubicBezTo>
                  <a:pt x="268" y="1142"/>
                  <a:pt x="1" y="887"/>
                  <a:pt x="1" y="568"/>
                </a:cubicBezTo>
                <a:cubicBezTo>
                  <a:pt x="1" y="254"/>
                  <a:pt x="268" y="0"/>
                  <a:pt x="601" y="0"/>
                </a:cubicBezTo>
                <a:cubicBezTo>
                  <a:pt x="934" y="0"/>
                  <a:pt x="1201" y="254"/>
                  <a:pt x="1201" y="568"/>
                </a:cubicBezTo>
                <a:close/>
              </a:path>
            </a:pathLst>
          </a:custGeom>
          <a:solidFill>
            <a:srgbClr val="3F3F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018" name="Google Shape;1018;p41"/>
          <p:cNvSpPr/>
          <p:nvPr/>
        </p:nvSpPr>
        <p:spPr>
          <a:xfrm>
            <a:off x="3693627" y="2827626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5" y="568"/>
                </a:moveTo>
                <a:cubicBezTo>
                  <a:pt x="1195" y="888"/>
                  <a:pt x="927" y="1142"/>
                  <a:pt x="601" y="1142"/>
                </a:cubicBezTo>
                <a:cubicBezTo>
                  <a:pt x="268" y="1142"/>
                  <a:pt x="0" y="888"/>
                  <a:pt x="0" y="568"/>
                </a:cubicBezTo>
                <a:cubicBezTo>
                  <a:pt x="0" y="255"/>
                  <a:pt x="268" y="0"/>
                  <a:pt x="601" y="0"/>
                </a:cubicBezTo>
                <a:cubicBezTo>
                  <a:pt x="927" y="0"/>
                  <a:pt x="1195" y="255"/>
                  <a:pt x="1195" y="568"/>
                </a:cubicBezTo>
                <a:close/>
              </a:path>
            </a:pathLst>
          </a:custGeom>
          <a:solidFill>
            <a:srgbClr val="3F3F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019" name="Google Shape;1019;p41"/>
          <p:cNvSpPr/>
          <p:nvPr/>
        </p:nvSpPr>
        <p:spPr>
          <a:xfrm>
            <a:off x="3693627" y="2874094"/>
            <a:ext cx="33634" cy="32142"/>
          </a:xfrm>
          <a:custGeom>
            <a:avLst/>
            <a:gdLst/>
            <a:ahLst/>
            <a:cxnLst/>
            <a:rect l="l" t="t" r="r" b="b"/>
            <a:pathLst>
              <a:path w="1195" h="1142" extrusionOk="0">
                <a:moveTo>
                  <a:pt x="1195" y="568"/>
                </a:moveTo>
                <a:cubicBezTo>
                  <a:pt x="1195" y="881"/>
                  <a:pt x="927" y="1142"/>
                  <a:pt x="601" y="1142"/>
                </a:cubicBezTo>
                <a:cubicBezTo>
                  <a:pt x="268" y="1142"/>
                  <a:pt x="0" y="887"/>
                  <a:pt x="0" y="568"/>
                </a:cubicBezTo>
                <a:cubicBezTo>
                  <a:pt x="0" y="254"/>
                  <a:pt x="268" y="0"/>
                  <a:pt x="601" y="0"/>
                </a:cubicBezTo>
                <a:cubicBezTo>
                  <a:pt x="927" y="0"/>
                  <a:pt x="1195" y="254"/>
                  <a:pt x="1195" y="568"/>
                </a:cubicBezTo>
                <a:close/>
              </a:path>
            </a:pathLst>
          </a:custGeom>
          <a:solidFill>
            <a:srgbClr val="3F3F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020" name="Google Shape;1020;p41"/>
          <p:cNvSpPr/>
          <p:nvPr/>
        </p:nvSpPr>
        <p:spPr>
          <a:xfrm>
            <a:off x="3741558" y="2827626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4" y="568"/>
                </a:moveTo>
                <a:cubicBezTo>
                  <a:pt x="1194" y="888"/>
                  <a:pt x="927" y="1142"/>
                  <a:pt x="594" y="1142"/>
                </a:cubicBezTo>
                <a:cubicBezTo>
                  <a:pt x="268" y="1142"/>
                  <a:pt x="0" y="888"/>
                  <a:pt x="0" y="568"/>
                </a:cubicBezTo>
                <a:cubicBezTo>
                  <a:pt x="0" y="255"/>
                  <a:pt x="268" y="0"/>
                  <a:pt x="594" y="0"/>
                </a:cubicBezTo>
                <a:cubicBezTo>
                  <a:pt x="927" y="0"/>
                  <a:pt x="1194" y="255"/>
                  <a:pt x="1194" y="568"/>
                </a:cubicBezTo>
                <a:close/>
              </a:path>
            </a:pathLst>
          </a:custGeom>
          <a:solidFill>
            <a:srgbClr val="3F3F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021" name="Google Shape;1021;p41"/>
          <p:cNvSpPr/>
          <p:nvPr/>
        </p:nvSpPr>
        <p:spPr>
          <a:xfrm>
            <a:off x="3741558" y="2874094"/>
            <a:ext cx="33634" cy="32142"/>
          </a:xfrm>
          <a:custGeom>
            <a:avLst/>
            <a:gdLst/>
            <a:ahLst/>
            <a:cxnLst/>
            <a:rect l="l" t="t" r="r" b="b"/>
            <a:pathLst>
              <a:path w="1195" h="1142" extrusionOk="0">
                <a:moveTo>
                  <a:pt x="1194" y="568"/>
                </a:moveTo>
                <a:cubicBezTo>
                  <a:pt x="1194" y="881"/>
                  <a:pt x="927" y="1142"/>
                  <a:pt x="594" y="1142"/>
                </a:cubicBezTo>
                <a:cubicBezTo>
                  <a:pt x="268" y="1142"/>
                  <a:pt x="0" y="887"/>
                  <a:pt x="0" y="568"/>
                </a:cubicBezTo>
                <a:cubicBezTo>
                  <a:pt x="0" y="254"/>
                  <a:pt x="268" y="0"/>
                  <a:pt x="594" y="0"/>
                </a:cubicBezTo>
                <a:cubicBezTo>
                  <a:pt x="927" y="0"/>
                  <a:pt x="1194" y="254"/>
                  <a:pt x="1194" y="568"/>
                </a:cubicBezTo>
                <a:close/>
              </a:path>
            </a:pathLst>
          </a:custGeom>
          <a:solidFill>
            <a:srgbClr val="3F3F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022" name="Google Shape;1022;p41"/>
          <p:cNvSpPr/>
          <p:nvPr/>
        </p:nvSpPr>
        <p:spPr>
          <a:xfrm>
            <a:off x="3548538" y="2920168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2" y="575"/>
                </a:moveTo>
                <a:cubicBezTo>
                  <a:pt x="1202" y="888"/>
                  <a:pt x="934" y="1143"/>
                  <a:pt x="601" y="1143"/>
                </a:cubicBezTo>
                <a:cubicBezTo>
                  <a:pt x="275" y="1143"/>
                  <a:pt x="1" y="888"/>
                  <a:pt x="1" y="575"/>
                </a:cubicBezTo>
                <a:cubicBezTo>
                  <a:pt x="1" y="255"/>
                  <a:pt x="275" y="1"/>
                  <a:pt x="601" y="1"/>
                </a:cubicBezTo>
                <a:cubicBezTo>
                  <a:pt x="934" y="1"/>
                  <a:pt x="1202" y="255"/>
                  <a:pt x="1202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023" name="Google Shape;1023;p41"/>
          <p:cNvSpPr/>
          <p:nvPr/>
        </p:nvSpPr>
        <p:spPr>
          <a:xfrm>
            <a:off x="3548538" y="2966635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2" y="575"/>
                </a:moveTo>
                <a:cubicBezTo>
                  <a:pt x="1202" y="888"/>
                  <a:pt x="934" y="1142"/>
                  <a:pt x="601" y="1142"/>
                </a:cubicBezTo>
                <a:cubicBezTo>
                  <a:pt x="275" y="1142"/>
                  <a:pt x="1" y="888"/>
                  <a:pt x="1" y="575"/>
                </a:cubicBezTo>
                <a:cubicBezTo>
                  <a:pt x="1" y="255"/>
                  <a:pt x="275" y="0"/>
                  <a:pt x="601" y="0"/>
                </a:cubicBezTo>
                <a:cubicBezTo>
                  <a:pt x="934" y="0"/>
                  <a:pt x="1202" y="255"/>
                  <a:pt x="1202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024" name="Google Shape;1024;p41"/>
          <p:cNvSpPr/>
          <p:nvPr/>
        </p:nvSpPr>
        <p:spPr>
          <a:xfrm>
            <a:off x="3596469" y="2920168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5"/>
                </a:moveTo>
                <a:cubicBezTo>
                  <a:pt x="1201" y="888"/>
                  <a:pt x="934" y="1143"/>
                  <a:pt x="601" y="1143"/>
                </a:cubicBezTo>
                <a:cubicBezTo>
                  <a:pt x="268" y="1143"/>
                  <a:pt x="1" y="888"/>
                  <a:pt x="1" y="575"/>
                </a:cubicBezTo>
                <a:cubicBezTo>
                  <a:pt x="1" y="255"/>
                  <a:pt x="268" y="1"/>
                  <a:pt x="601" y="1"/>
                </a:cubicBezTo>
                <a:cubicBezTo>
                  <a:pt x="934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3F3F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025" name="Google Shape;1025;p41"/>
          <p:cNvSpPr/>
          <p:nvPr/>
        </p:nvSpPr>
        <p:spPr>
          <a:xfrm>
            <a:off x="3596469" y="2966635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5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68" y="1142"/>
                  <a:pt x="1" y="888"/>
                  <a:pt x="1" y="575"/>
                </a:cubicBezTo>
                <a:cubicBezTo>
                  <a:pt x="1" y="255"/>
                  <a:pt x="268" y="0"/>
                  <a:pt x="601" y="0"/>
                </a:cubicBezTo>
                <a:cubicBezTo>
                  <a:pt x="934" y="0"/>
                  <a:pt x="1201" y="255"/>
                  <a:pt x="1201" y="575"/>
                </a:cubicBezTo>
                <a:close/>
              </a:path>
            </a:pathLst>
          </a:custGeom>
          <a:solidFill>
            <a:srgbClr val="3F3F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026" name="Google Shape;1026;p41"/>
          <p:cNvSpPr/>
          <p:nvPr/>
        </p:nvSpPr>
        <p:spPr>
          <a:xfrm>
            <a:off x="3644767" y="2920168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5"/>
                </a:moveTo>
                <a:cubicBezTo>
                  <a:pt x="1201" y="888"/>
                  <a:pt x="934" y="1143"/>
                  <a:pt x="601" y="1143"/>
                </a:cubicBezTo>
                <a:cubicBezTo>
                  <a:pt x="268" y="1143"/>
                  <a:pt x="1" y="888"/>
                  <a:pt x="1" y="575"/>
                </a:cubicBezTo>
                <a:cubicBezTo>
                  <a:pt x="1" y="255"/>
                  <a:pt x="268" y="1"/>
                  <a:pt x="601" y="1"/>
                </a:cubicBezTo>
                <a:cubicBezTo>
                  <a:pt x="934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3F3F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027" name="Google Shape;1027;p41"/>
          <p:cNvSpPr/>
          <p:nvPr/>
        </p:nvSpPr>
        <p:spPr>
          <a:xfrm>
            <a:off x="3644767" y="2966635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5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68" y="1142"/>
                  <a:pt x="1" y="888"/>
                  <a:pt x="1" y="575"/>
                </a:cubicBezTo>
                <a:cubicBezTo>
                  <a:pt x="1" y="255"/>
                  <a:pt x="268" y="0"/>
                  <a:pt x="601" y="0"/>
                </a:cubicBezTo>
                <a:cubicBezTo>
                  <a:pt x="934" y="0"/>
                  <a:pt x="1201" y="255"/>
                  <a:pt x="1201" y="575"/>
                </a:cubicBezTo>
                <a:close/>
              </a:path>
            </a:pathLst>
          </a:custGeom>
          <a:solidFill>
            <a:srgbClr val="3F3F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028" name="Google Shape;1028;p41"/>
          <p:cNvSpPr/>
          <p:nvPr/>
        </p:nvSpPr>
        <p:spPr>
          <a:xfrm>
            <a:off x="3693627" y="2920168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5" y="575"/>
                </a:moveTo>
                <a:cubicBezTo>
                  <a:pt x="1195" y="888"/>
                  <a:pt x="927" y="1143"/>
                  <a:pt x="601" y="1143"/>
                </a:cubicBezTo>
                <a:cubicBezTo>
                  <a:pt x="268" y="1143"/>
                  <a:pt x="0" y="888"/>
                  <a:pt x="0" y="575"/>
                </a:cubicBezTo>
                <a:cubicBezTo>
                  <a:pt x="0" y="255"/>
                  <a:pt x="268" y="1"/>
                  <a:pt x="601" y="1"/>
                </a:cubicBezTo>
                <a:cubicBezTo>
                  <a:pt x="927" y="1"/>
                  <a:pt x="1195" y="255"/>
                  <a:pt x="1195" y="575"/>
                </a:cubicBezTo>
                <a:close/>
              </a:path>
            </a:pathLst>
          </a:custGeom>
          <a:solidFill>
            <a:srgbClr val="3F3F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029" name="Google Shape;1029;p41"/>
          <p:cNvSpPr/>
          <p:nvPr/>
        </p:nvSpPr>
        <p:spPr>
          <a:xfrm>
            <a:off x="3693627" y="2966635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5" y="575"/>
                </a:moveTo>
                <a:cubicBezTo>
                  <a:pt x="1195" y="888"/>
                  <a:pt x="927" y="1142"/>
                  <a:pt x="601" y="1142"/>
                </a:cubicBezTo>
                <a:cubicBezTo>
                  <a:pt x="268" y="1142"/>
                  <a:pt x="0" y="888"/>
                  <a:pt x="0" y="575"/>
                </a:cubicBezTo>
                <a:cubicBezTo>
                  <a:pt x="0" y="255"/>
                  <a:pt x="268" y="0"/>
                  <a:pt x="601" y="0"/>
                </a:cubicBezTo>
                <a:cubicBezTo>
                  <a:pt x="927" y="0"/>
                  <a:pt x="1195" y="255"/>
                  <a:pt x="1195" y="575"/>
                </a:cubicBezTo>
                <a:close/>
              </a:path>
            </a:pathLst>
          </a:custGeom>
          <a:solidFill>
            <a:srgbClr val="3F3F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030" name="Google Shape;1030;p41"/>
          <p:cNvSpPr/>
          <p:nvPr/>
        </p:nvSpPr>
        <p:spPr>
          <a:xfrm>
            <a:off x="3741558" y="2920168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4" y="575"/>
                </a:moveTo>
                <a:cubicBezTo>
                  <a:pt x="1194" y="888"/>
                  <a:pt x="927" y="1143"/>
                  <a:pt x="594" y="1143"/>
                </a:cubicBezTo>
                <a:cubicBezTo>
                  <a:pt x="268" y="1143"/>
                  <a:pt x="0" y="888"/>
                  <a:pt x="0" y="575"/>
                </a:cubicBezTo>
                <a:cubicBezTo>
                  <a:pt x="0" y="255"/>
                  <a:pt x="268" y="1"/>
                  <a:pt x="594" y="1"/>
                </a:cubicBezTo>
                <a:cubicBezTo>
                  <a:pt x="927" y="1"/>
                  <a:pt x="1194" y="255"/>
                  <a:pt x="1194" y="575"/>
                </a:cubicBezTo>
                <a:close/>
              </a:path>
            </a:pathLst>
          </a:custGeom>
          <a:solidFill>
            <a:srgbClr val="3F3F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031" name="Google Shape;1031;p41"/>
          <p:cNvSpPr/>
          <p:nvPr/>
        </p:nvSpPr>
        <p:spPr>
          <a:xfrm>
            <a:off x="3741558" y="2966635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4" y="575"/>
                </a:moveTo>
                <a:cubicBezTo>
                  <a:pt x="1194" y="888"/>
                  <a:pt x="927" y="1142"/>
                  <a:pt x="594" y="1142"/>
                </a:cubicBezTo>
                <a:cubicBezTo>
                  <a:pt x="268" y="1142"/>
                  <a:pt x="0" y="888"/>
                  <a:pt x="0" y="575"/>
                </a:cubicBezTo>
                <a:cubicBezTo>
                  <a:pt x="0" y="255"/>
                  <a:pt x="268" y="0"/>
                  <a:pt x="594" y="0"/>
                </a:cubicBezTo>
                <a:cubicBezTo>
                  <a:pt x="927" y="0"/>
                  <a:pt x="1194" y="255"/>
                  <a:pt x="1194" y="575"/>
                </a:cubicBezTo>
                <a:close/>
              </a:path>
            </a:pathLst>
          </a:custGeom>
          <a:solidFill>
            <a:srgbClr val="3F3F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032" name="Google Shape;1032;p41"/>
          <p:cNvSpPr/>
          <p:nvPr/>
        </p:nvSpPr>
        <p:spPr>
          <a:xfrm>
            <a:off x="3548538" y="3013103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2" y="568"/>
                </a:moveTo>
                <a:cubicBezTo>
                  <a:pt x="1202" y="888"/>
                  <a:pt x="934" y="1142"/>
                  <a:pt x="601" y="1142"/>
                </a:cubicBezTo>
                <a:cubicBezTo>
                  <a:pt x="275" y="1142"/>
                  <a:pt x="1" y="888"/>
                  <a:pt x="1" y="568"/>
                </a:cubicBezTo>
                <a:cubicBezTo>
                  <a:pt x="1" y="255"/>
                  <a:pt x="275" y="0"/>
                  <a:pt x="601" y="0"/>
                </a:cubicBezTo>
                <a:cubicBezTo>
                  <a:pt x="934" y="0"/>
                  <a:pt x="1202" y="255"/>
                  <a:pt x="1202" y="568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033" name="Google Shape;1033;p41"/>
          <p:cNvSpPr/>
          <p:nvPr/>
        </p:nvSpPr>
        <p:spPr>
          <a:xfrm>
            <a:off x="3548538" y="3059543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2" y="569"/>
                </a:moveTo>
                <a:cubicBezTo>
                  <a:pt x="1202" y="888"/>
                  <a:pt x="934" y="1143"/>
                  <a:pt x="601" y="1143"/>
                </a:cubicBezTo>
                <a:cubicBezTo>
                  <a:pt x="275" y="1143"/>
                  <a:pt x="1" y="888"/>
                  <a:pt x="1" y="569"/>
                </a:cubicBezTo>
                <a:cubicBezTo>
                  <a:pt x="1" y="255"/>
                  <a:pt x="275" y="1"/>
                  <a:pt x="601" y="1"/>
                </a:cubicBezTo>
                <a:cubicBezTo>
                  <a:pt x="934" y="1"/>
                  <a:pt x="1202" y="255"/>
                  <a:pt x="1202" y="569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034" name="Google Shape;1034;p41"/>
          <p:cNvSpPr/>
          <p:nvPr/>
        </p:nvSpPr>
        <p:spPr>
          <a:xfrm>
            <a:off x="3596469" y="3013103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8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68" y="1142"/>
                  <a:pt x="1" y="888"/>
                  <a:pt x="1" y="568"/>
                </a:cubicBezTo>
                <a:cubicBezTo>
                  <a:pt x="1" y="255"/>
                  <a:pt x="268" y="0"/>
                  <a:pt x="601" y="0"/>
                </a:cubicBezTo>
                <a:cubicBezTo>
                  <a:pt x="934" y="0"/>
                  <a:pt x="1201" y="255"/>
                  <a:pt x="1201" y="568"/>
                </a:cubicBezTo>
                <a:close/>
              </a:path>
            </a:pathLst>
          </a:custGeom>
          <a:solidFill>
            <a:srgbClr val="3F3F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035" name="Google Shape;1035;p41"/>
          <p:cNvSpPr/>
          <p:nvPr/>
        </p:nvSpPr>
        <p:spPr>
          <a:xfrm>
            <a:off x="3596469" y="3059543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9"/>
                </a:moveTo>
                <a:cubicBezTo>
                  <a:pt x="1201" y="888"/>
                  <a:pt x="934" y="1143"/>
                  <a:pt x="601" y="1143"/>
                </a:cubicBezTo>
                <a:cubicBezTo>
                  <a:pt x="268" y="1143"/>
                  <a:pt x="1" y="888"/>
                  <a:pt x="1" y="569"/>
                </a:cubicBezTo>
                <a:cubicBezTo>
                  <a:pt x="1" y="255"/>
                  <a:pt x="268" y="1"/>
                  <a:pt x="601" y="1"/>
                </a:cubicBezTo>
                <a:cubicBezTo>
                  <a:pt x="934" y="1"/>
                  <a:pt x="1201" y="255"/>
                  <a:pt x="1201" y="569"/>
                </a:cubicBezTo>
                <a:close/>
              </a:path>
            </a:pathLst>
          </a:custGeom>
          <a:solidFill>
            <a:srgbClr val="3F3F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036" name="Google Shape;1036;p41"/>
          <p:cNvSpPr/>
          <p:nvPr/>
        </p:nvSpPr>
        <p:spPr>
          <a:xfrm>
            <a:off x="3644767" y="3013103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8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68" y="1142"/>
                  <a:pt x="1" y="888"/>
                  <a:pt x="1" y="568"/>
                </a:cubicBezTo>
                <a:cubicBezTo>
                  <a:pt x="1" y="255"/>
                  <a:pt x="268" y="0"/>
                  <a:pt x="601" y="0"/>
                </a:cubicBezTo>
                <a:cubicBezTo>
                  <a:pt x="934" y="0"/>
                  <a:pt x="1201" y="255"/>
                  <a:pt x="1201" y="568"/>
                </a:cubicBezTo>
                <a:close/>
              </a:path>
            </a:pathLst>
          </a:custGeom>
          <a:solidFill>
            <a:srgbClr val="3F3F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037" name="Google Shape;1037;p41"/>
          <p:cNvSpPr/>
          <p:nvPr/>
        </p:nvSpPr>
        <p:spPr>
          <a:xfrm>
            <a:off x="3644767" y="3059543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9"/>
                </a:moveTo>
                <a:cubicBezTo>
                  <a:pt x="1201" y="888"/>
                  <a:pt x="934" y="1143"/>
                  <a:pt x="601" y="1143"/>
                </a:cubicBezTo>
                <a:cubicBezTo>
                  <a:pt x="268" y="1143"/>
                  <a:pt x="1" y="888"/>
                  <a:pt x="1" y="569"/>
                </a:cubicBezTo>
                <a:cubicBezTo>
                  <a:pt x="1" y="255"/>
                  <a:pt x="268" y="1"/>
                  <a:pt x="601" y="1"/>
                </a:cubicBezTo>
                <a:cubicBezTo>
                  <a:pt x="934" y="1"/>
                  <a:pt x="1201" y="255"/>
                  <a:pt x="1201" y="569"/>
                </a:cubicBezTo>
                <a:close/>
              </a:path>
            </a:pathLst>
          </a:custGeom>
          <a:solidFill>
            <a:srgbClr val="3F3F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038" name="Google Shape;1038;p41"/>
          <p:cNvSpPr/>
          <p:nvPr/>
        </p:nvSpPr>
        <p:spPr>
          <a:xfrm>
            <a:off x="3693627" y="3013103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5" y="568"/>
                </a:moveTo>
                <a:cubicBezTo>
                  <a:pt x="1195" y="888"/>
                  <a:pt x="927" y="1142"/>
                  <a:pt x="601" y="1142"/>
                </a:cubicBezTo>
                <a:cubicBezTo>
                  <a:pt x="268" y="1142"/>
                  <a:pt x="0" y="888"/>
                  <a:pt x="0" y="568"/>
                </a:cubicBezTo>
                <a:cubicBezTo>
                  <a:pt x="0" y="255"/>
                  <a:pt x="268" y="0"/>
                  <a:pt x="601" y="0"/>
                </a:cubicBezTo>
                <a:cubicBezTo>
                  <a:pt x="927" y="0"/>
                  <a:pt x="1195" y="255"/>
                  <a:pt x="1195" y="568"/>
                </a:cubicBezTo>
                <a:close/>
              </a:path>
            </a:pathLst>
          </a:custGeom>
          <a:solidFill>
            <a:srgbClr val="3F3F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039" name="Google Shape;1039;p41"/>
          <p:cNvSpPr/>
          <p:nvPr/>
        </p:nvSpPr>
        <p:spPr>
          <a:xfrm>
            <a:off x="3693627" y="3059543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5" y="569"/>
                </a:moveTo>
                <a:cubicBezTo>
                  <a:pt x="1195" y="888"/>
                  <a:pt x="927" y="1143"/>
                  <a:pt x="601" y="1143"/>
                </a:cubicBezTo>
                <a:cubicBezTo>
                  <a:pt x="268" y="1143"/>
                  <a:pt x="0" y="888"/>
                  <a:pt x="0" y="569"/>
                </a:cubicBezTo>
                <a:cubicBezTo>
                  <a:pt x="0" y="255"/>
                  <a:pt x="268" y="1"/>
                  <a:pt x="601" y="1"/>
                </a:cubicBezTo>
                <a:cubicBezTo>
                  <a:pt x="927" y="1"/>
                  <a:pt x="1195" y="255"/>
                  <a:pt x="1195" y="569"/>
                </a:cubicBezTo>
                <a:close/>
              </a:path>
            </a:pathLst>
          </a:custGeom>
          <a:solidFill>
            <a:srgbClr val="3F3F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040" name="Google Shape;1040;p41"/>
          <p:cNvSpPr/>
          <p:nvPr/>
        </p:nvSpPr>
        <p:spPr>
          <a:xfrm>
            <a:off x="3741558" y="3013103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4" y="568"/>
                </a:moveTo>
                <a:cubicBezTo>
                  <a:pt x="1194" y="888"/>
                  <a:pt x="927" y="1142"/>
                  <a:pt x="594" y="1142"/>
                </a:cubicBezTo>
                <a:cubicBezTo>
                  <a:pt x="268" y="1142"/>
                  <a:pt x="0" y="888"/>
                  <a:pt x="0" y="568"/>
                </a:cubicBezTo>
                <a:cubicBezTo>
                  <a:pt x="0" y="255"/>
                  <a:pt x="268" y="0"/>
                  <a:pt x="594" y="0"/>
                </a:cubicBezTo>
                <a:cubicBezTo>
                  <a:pt x="927" y="0"/>
                  <a:pt x="1194" y="255"/>
                  <a:pt x="1194" y="568"/>
                </a:cubicBezTo>
                <a:close/>
              </a:path>
            </a:pathLst>
          </a:custGeom>
          <a:solidFill>
            <a:srgbClr val="3F3F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041" name="Google Shape;1041;p41"/>
          <p:cNvSpPr/>
          <p:nvPr/>
        </p:nvSpPr>
        <p:spPr>
          <a:xfrm>
            <a:off x="3741558" y="3059543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4" y="569"/>
                </a:moveTo>
                <a:cubicBezTo>
                  <a:pt x="1194" y="888"/>
                  <a:pt x="927" y="1143"/>
                  <a:pt x="594" y="1143"/>
                </a:cubicBezTo>
                <a:cubicBezTo>
                  <a:pt x="268" y="1143"/>
                  <a:pt x="0" y="888"/>
                  <a:pt x="0" y="569"/>
                </a:cubicBezTo>
                <a:cubicBezTo>
                  <a:pt x="0" y="255"/>
                  <a:pt x="268" y="1"/>
                  <a:pt x="594" y="1"/>
                </a:cubicBezTo>
                <a:cubicBezTo>
                  <a:pt x="927" y="1"/>
                  <a:pt x="1194" y="255"/>
                  <a:pt x="1194" y="569"/>
                </a:cubicBezTo>
                <a:close/>
              </a:path>
            </a:pathLst>
          </a:custGeom>
          <a:solidFill>
            <a:srgbClr val="3F3F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042" name="Google Shape;1042;p41"/>
          <p:cNvSpPr/>
          <p:nvPr/>
        </p:nvSpPr>
        <p:spPr>
          <a:xfrm>
            <a:off x="3548538" y="3105645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2" y="575"/>
                </a:moveTo>
                <a:cubicBezTo>
                  <a:pt x="1202" y="888"/>
                  <a:pt x="934" y="1142"/>
                  <a:pt x="601" y="1142"/>
                </a:cubicBezTo>
                <a:cubicBezTo>
                  <a:pt x="275" y="1142"/>
                  <a:pt x="1" y="888"/>
                  <a:pt x="1" y="575"/>
                </a:cubicBezTo>
                <a:cubicBezTo>
                  <a:pt x="1" y="255"/>
                  <a:pt x="275" y="1"/>
                  <a:pt x="601" y="1"/>
                </a:cubicBezTo>
                <a:cubicBezTo>
                  <a:pt x="934" y="1"/>
                  <a:pt x="1202" y="255"/>
                  <a:pt x="1202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043" name="Google Shape;1043;p41"/>
          <p:cNvSpPr/>
          <p:nvPr/>
        </p:nvSpPr>
        <p:spPr>
          <a:xfrm>
            <a:off x="3548538" y="3152113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2" y="575"/>
                </a:moveTo>
                <a:cubicBezTo>
                  <a:pt x="1202" y="888"/>
                  <a:pt x="934" y="1142"/>
                  <a:pt x="601" y="1142"/>
                </a:cubicBezTo>
                <a:cubicBezTo>
                  <a:pt x="275" y="1142"/>
                  <a:pt x="1" y="888"/>
                  <a:pt x="1" y="575"/>
                </a:cubicBezTo>
                <a:cubicBezTo>
                  <a:pt x="1" y="255"/>
                  <a:pt x="275" y="0"/>
                  <a:pt x="601" y="0"/>
                </a:cubicBezTo>
                <a:cubicBezTo>
                  <a:pt x="934" y="0"/>
                  <a:pt x="1202" y="255"/>
                  <a:pt x="1202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044" name="Google Shape;1044;p41"/>
          <p:cNvSpPr/>
          <p:nvPr/>
        </p:nvSpPr>
        <p:spPr>
          <a:xfrm>
            <a:off x="3596469" y="3105645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5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68" y="1142"/>
                  <a:pt x="1" y="888"/>
                  <a:pt x="1" y="575"/>
                </a:cubicBezTo>
                <a:cubicBezTo>
                  <a:pt x="1" y="255"/>
                  <a:pt x="268" y="1"/>
                  <a:pt x="601" y="1"/>
                </a:cubicBezTo>
                <a:cubicBezTo>
                  <a:pt x="934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045" name="Google Shape;1045;p41"/>
          <p:cNvSpPr/>
          <p:nvPr/>
        </p:nvSpPr>
        <p:spPr>
          <a:xfrm>
            <a:off x="3596469" y="3152113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5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68" y="1142"/>
                  <a:pt x="1" y="888"/>
                  <a:pt x="1" y="575"/>
                </a:cubicBezTo>
                <a:cubicBezTo>
                  <a:pt x="1" y="255"/>
                  <a:pt x="268" y="0"/>
                  <a:pt x="601" y="0"/>
                </a:cubicBezTo>
                <a:cubicBezTo>
                  <a:pt x="934" y="0"/>
                  <a:pt x="1201" y="255"/>
                  <a:pt x="1201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046" name="Google Shape;1046;p41"/>
          <p:cNvSpPr/>
          <p:nvPr/>
        </p:nvSpPr>
        <p:spPr>
          <a:xfrm>
            <a:off x="3644767" y="3105645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5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68" y="1142"/>
                  <a:pt x="1" y="888"/>
                  <a:pt x="1" y="575"/>
                </a:cubicBezTo>
                <a:cubicBezTo>
                  <a:pt x="1" y="255"/>
                  <a:pt x="268" y="1"/>
                  <a:pt x="601" y="1"/>
                </a:cubicBezTo>
                <a:cubicBezTo>
                  <a:pt x="934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047" name="Google Shape;1047;p41"/>
          <p:cNvSpPr/>
          <p:nvPr/>
        </p:nvSpPr>
        <p:spPr>
          <a:xfrm>
            <a:off x="3644767" y="3152113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5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68" y="1142"/>
                  <a:pt x="1" y="888"/>
                  <a:pt x="1" y="575"/>
                </a:cubicBezTo>
                <a:cubicBezTo>
                  <a:pt x="1" y="255"/>
                  <a:pt x="268" y="0"/>
                  <a:pt x="601" y="0"/>
                </a:cubicBezTo>
                <a:cubicBezTo>
                  <a:pt x="934" y="0"/>
                  <a:pt x="1201" y="255"/>
                  <a:pt x="1201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048" name="Google Shape;1048;p41"/>
          <p:cNvSpPr/>
          <p:nvPr/>
        </p:nvSpPr>
        <p:spPr>
          <a:xfrm>
            <a:off x="3693627" y="3105645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5" y="575"/>
                </a:moveTo>
                <a:cubicBezTo>
                  <a:pt x="1195" y="888"/>
                  <a:pt x="927" y="1142"/>
                  <a:pt x="601" y="1142"/>
                </a:cubicBezTo>
                <a:cubicBezTo>
                  <a:pt x="268" y="1142"/>
                  <a:pt x="0" y="888"/>
                  <a:pt x="0" y="575"/>
                </a:cubicBezTo>
                <a:cubicBezTo>
                  <a:pt x="0" y="255"/>
                  <a:pt x="268" y="1"/>
                  <a:pt x="601" y="1"/>
                </a:cubicBezTo>
                <a:cubicBezTo>
                  <a:pt x="927" y="1"/>
                  <a:pt x="1195" y="255"/>
                  <a:pt x="1195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049" name="Google Shape;1049;p41"/>
          <p:cNvSpPr/>
          <p:nvPr/>
        </p:nvSpPr>
        <p:spPr>
          <a:xfrm>
            <a:off x="3693627" y="3152113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5" y="575"/>
                </a:moveTo>
                <a:cubicBezTo>
                  <a:pt x="1195" y="888"/>
                  <a:pt x="927" y="1142"/>
                  <a:pt x="601" y="1142"/>
                </a:cubicBezTo>
                <a:cubicBezTo>
                  <a:pt x="268" y="1142"/>
                  <a:pt x="0" y="888"/>
                  <a:pt x="0" y="575"/>
                </a:cubicBezTo>
                <a:cubicBezTo>
                  <a:pt x="0" y="255"/>
                  <a:pt x="268" y="0"/>
                  <a:pt x="601" y="0"/>
                </a:cubicBezTo>
                <a:cubicBezTo>
                  <a:pt x="927" y="0"/>
                  <a:pt x="1195" y="255"/>
                  <a:pt x="1195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050" name="Google Shape;1050;p41"/>
          <p:cNvSpPr/>
          <p:nvPr/>
        </p:nvSpPr>
        <p:spPr>
          <a:xfrm>
            <a:off x="3741558" y="3105645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4" y="575"/>
                </a:moveTo>
                <a:cubicBezTo>
                  <a:pt x="1194" y="888"/>
                  <a:pt x="927" y="1142"/>
                  <a:pt x="594" y="1142"/>
                </a:cubicBezTo>
                <a:cubicBezTo>
                  <a:pt x="268" y="1142"/>
                  <a:pt x="0" y="888"/>
                  <a:pt x="0" y="575"/>
                </a:cubicBezTo>
                <a:cubicBezTo>
                  <a:pt x="0" y="255"/>
                  <a:pt x="268" y="1"/>
                  <a:pt x="594" y="1"/>
                </a:cubicBezTo>
                <a:cubicBezTo>
                  <a:pt x="927" y="1"/>
                  <a:pt x="1194" y="255"/>
                  <a:pt x="1194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051" name="Google Shape;1051;p41"/>
          <p:cNvSpPr/>
          <p:nvPr/>
        </p:nvSpPr>
        <p:spPr>
          <a:xfrm>
            <a:off x="3741558" y="3152113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4" y="575"/>
                </a:moveTo>
                <a:cubicBezTo>
                  <a:pt x="1194" y="888"/>
                  <a:pt x="927" y="1142"/>
                  <a:pt x="594" y="1142"/>
                </a:cubicBezTo>
                <a:cubicBezTo>
                  <a:pt x="268" y="1142"/>
                  <a:pt x="0" y="888"/>
                  <a:pt x="0" y="575"/>
                </a:cubicBezTo>
                <a:cubicBezTo>
                  <a:pt x="0" y="255"/>
                  <a:pt x="268" y="0"/>
                  <a:pt x="594" y="0"/>
                </a:cubicBezTo>
                <a:cubicBezTo>
                  <a:pt x="927" y="0"/>
                  <a:pt x="1194" y="255"/>
                  <a:pt x="1194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052" name="Google Shape;1052;p41"/>
          <p:cNvSpPr/>
          <p:nvPr/>
        </p:nvSpPr>
        <p:spPr>
          <a:xfrm>
            <a:off x="3548538" y="3198581"/>
            <a:ext cx="33831" cy="32142"/>
          </a:xfrm>
          <a:custGeom>
            <a:avLst/>
            <a:gdLst/>
            <a:ahLst/>
            <a:cxnLst/>
            <a:rect l="l" t="t" r="r" b="b"/>
            <a:pathLst>
              <a:path w="1202" h="1142" extrusionOk="0">
                <a:moveTo>
                  <a:pt x="1202" y="574"/>
                </a:moveTo>
                <a:cubicBezTo>
                  <a:pt x="1202" y="888"/>
                  <a:pt x="934" y="1142"/>
                  <a:pt x="601" y="1142"/>
                </a:cubicBezTo>
                <a:cubicBezTo>
                  <a:pt x="275" y="1142"/>
                  <a:pt x="1" y="888"/>
                  <a:pt x="1" y="574"/>
                </a:cubicBezTo>
                <a:cubicBezTo>
                  <a:pt x="1" y="255"/>
                  <a:pt x="275" y="0"/>
                  <a:pt x="601" y="0"/>
                </a:cubicBezTo>
                <a:cubicBezTo>
                  <a:pt x="934" y="0"/>
                  <a:pt x="1202" y="255"/>
                  <a:pt x="1202" y="574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053" name="Google Shape;1053;p41"/>
          <p:cNvSpPr/>
          <p:nvPr/>
        </p:nvSpPr>
        <p:spPr>
          <a:xfrm>
            <a:off x="3548538" y="3245020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2" y="569"/>
                </a:moveTo>
                <a:cubicBezTo>
                  <a:pt x="1202" y="888"/>
                  <a:pt x="934" y="1143"/>
                  <a:pt x="601" y="1143"/>
                </a:cubicBezTo>
                <a:cubicBezTo>
                  <a:pt x="275" y="1143"/>
                  <a:pt x="1" y="888"/>
                  <a:pt x="1" y="569"/>
                </a:cubicBezTo>
                <a:cubicBezTo>
                  <a:pt x="1" y="255"/>
                  <a:pt x="275" y="1"/>
                  <a:pt x="601" y="1"/>
                </a:cubicBezTo>
                <a:cubicBezTo>
                  <a:pt x="934" y="1"/>
                  <a:pt x="1202" y="255"/>
                  <a:pt x="1202" y="569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054" name="Google Shape;1054;p41"/>
          <p:cNvSpPr/>
          <p:nvPr/>
        </p:nvSpPr>
        <p:spPr>
          <a:xfrm>
            <a:off x="3596469" y="3198581"/>
            <a:ext cx="33831" cy="32142"/>
          </a:xfrm>
          <a:custGeom>
            <a:avLst/>
            <a:gdLst/>
            <a:ahLst/>
            <a:cxnLst/>
            <a:rect l="l" t="t" r="r" b="b"/>
            <a:pathLst>
              <a:path w="1202" h="1142" extrusionOk="0">
                <a:moveTo>
                  <a:pt x="1201" y="574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68" y="1142"/>
                  <a:pt x="1" y="888"/>
                  <a:pt x="1" y="574"/>
                </a:cubicBezTo>
                <a:cubicBezTo>
                  <a:pt x="1" y="255"/>
                  <a:pt x="268" y="0"/>
                  <a:pt x="601" y="0"/>
                </a:cubicBezTo>
                <a:cubicBezTo>
                  <a:pt x="934" y="0"/>
                  <a:pt x="1201" y="255"/>
                  <a:pt x="1201" y="574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055" name="Google Shape;1055;p41"/>
          <p:cNvSpPr/>
          <p:nvPr/>
        </p:nvSpPr>
        <p:spPr>
          <a:xfrm>
            <a:off x="3596469" y="3245020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9"/>
                </a:moveTo>
                <a:cubicBezTo>
                  <a:pt x="1201" y="888"/>
                  <a:pt x="934" y="1143"/>
                  <a:pt x="601" y="1143"/>
                </a:cubicBezTo>
                <a:cubicBezTo>
                  <a:pt x="268" y="1143"/>
                  <a:pt x="1" y="888"/>
                  <a:pt x="1" y="569"/>
                </a:cubicBezTo>
                <a:cubicBezTo>
                  <a:pt x="1" y="255"/>
                  <a:pt x="268" y="1"/>
                  <a:pt x="601" y="1"/>
                </a:cubicBezTo>
                <a:cubicBezTo>
                  <a:pt x="934" y="1"/>
                  <a:pt x="1201" y="255"/>
                  <a:pt x="1201" y="569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056" name="Google Shape;1056;p41"/>
          <p:cNvSpPr/>
          <p:nvPr/>
        </p:nvSpPr>
        <p:spPr>
          <a:xfrm>
            <a:off x="3644767" y="3198581"/>
            <a:ext cx="33831" cy="32142"/>
          </a:xfrm>
          <a:custGeom>
            <a:avLst/>
            <a:gdLst/>
            <a:ahLst/>
            <a:cxnLst/>
            <a:rect l="l" t="t" r="r" b="b"/>
            <a:pathLst>
              <a:path w="1202" h="1142" extrusionOk="0">
                <a:moveTo>
                  <a:pt x="1201" y="574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68" y="1142"/>
                  <a:pt x="1" y="888"/>
                  <a:pt x="1" y="574"/>
                </a:cubicBezTo>
                <a:cubicBezTo>
                  <a:pt x="1" y="255"/>
                  <a:pt x="268" y="0"/>
                  <a:pt x="601" y="0"/>
                </a:cubicBezTo>
                <a:cubicBezTo>
                  <a:pt x="934" y="0"/>
                  <a:pt x="1201" y="255"/>
                  <a:pt x="1201" y="574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057" name="Google Shape;1057;p41"/>
          <p:cNvSpPr/>
          <p:nvPr/>
        </p:nvSpPr>
        <p:spPr>
          <a:xfrm>
            <a:off x="3644767" y="3245020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9"/>
                </a:moveTo>
                <a:cubicBezTo>
                  <a:pt x="1201" y="888"/>
                  <a:pt x="934" y="1143"/>
                  <a:pt x="601" y="1143"/>
                </a:cubicBezTo>
                <a:cubicBezTo>
                  <a:pt x="268" y="1143"/>
                  <a:pt x="1" y="888"/>
                  <a:pt x="1" y="569"/>
                </a:cubicBezTo>
                <a:cubicBezTo>
                  <a:pt x="1" y="255"/>
                  <a:pt x="268" y="1"/>
                  <a:pt x="601" y="1"/>
                </a:cubicBezTo>
                <a:cubicBezTo>
                  <a:pt x="934" y="1"/>
                  <a:pt x="1201" y="255"/>
                  <a:pt x="1201" y="569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058" name="Google Shape;1058;p41"/>
          <p:cNvSpPr/>
          <p:nvPr/>
        </p:nvSpPr>
        <p:spPr>
          <a:xfrm>
            <a:off x="3693627" y="3198581"/>
            <a:ext cx="33634" cy="32142"/>
          </a:xfrm>
          <a:custGeom>
            <a:avLst/>
            <a:gdLst/>
            <a:ahLst/>
            <a:cxnLst/>
            <a:rect l="l" t="t" r="r" b="b"/>
            <a:pathLst>
              <a:path w="1195" h="1142" extrusionOk="0">
                <a:moveTo>
                  <a:pt x="1195" y="574"/>
                </a:moveTo>
                <a:cubicBezTo>
                  <a:pt x="1195" y="888"/>
                  <a:pt x="927" y="1142"/>
                  <a:pt x="601" y="1142"/>
                </a:cubicBezTo>
                <a:cubicBezTo>
                  <a:pt x="268" y="1142"/>
                  <a:pt x="0" y="888"/>
                  <a:pt x="0" y="574"/>
                </a:cubicBezTo>
                <a:cubicBezTo>
                  <a:pt x="0" y="255"/>
                  <a:pt x="268" y="0"/>
                  <a:pt x="601" y="0"/>
                </a:cubicBezTo>
                <a:cubicBezTo>
                  <a:pt x="927" y="0"/>
                  <a:pt x="1195" y="255"/>
                  <a:pt x="1195" y="574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059" name="Google Shape;1059;p41"/>
          <p:cNvSpPr/>
          <p:nvPr/>
        </p:nvSpPr>
        <p:spPr>
          <a:xfrm>
            <a:off x="3693627" y="3245020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5" y="569"/>
                </a:moveTo>
                <a:cubicBezTo>
                  <a:pt x="1195" y="888"/>
                  <a:pt x="927" y="1143"/>
                  <a:pt x="601" y="1143"/>
                </a:cubicBezTo>
                <a:cubicBezTo>
                  <a:pt x="268" y="1143"/>
                  <a:pt x="0" y="888"/>
                  <a:pt x="0" y="569"/>
                </a:cubicBezTo>
                <a:cubicBezTo>
                  <a:pt x="0" y="255"/>
                  <a:pt x="268" y="1"/>
                  <a:pt x="601" y="1"/>
                </a:cubicBezTo>
                <a:cubicBezTo>
                  <a:pt x="927" y="1"/>
                  <a:pt x="1195" y="255"/>
                  <a:pt x="1195" y="569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060" name="Google Shape;1060;p41"/>
          <p:cNvSpPr/>
          <p:nvPr/>
        </p:nvSpPr>
        <p:spPr>
          <a:xfrm>
            <a:off x="3741558" y="3198581"/>
            <a:ext cx="33634" cy="32142"/>
          </a:xfrm>
          <a:custGeom>
            <a:avLst/>
            <a:gdLst/>
            <a:ahLst/>
            <a:cxnLst/>
            <a:rect l="l" t="t" r="r" b="b"/>
            <a:pathLst>
              <a:path w="1195" h="1142" extrusionOk="0">
                <a:moveTo>
                  <a:pt x="1194" y="574"/>
                </a:moveTo>
                <a:cubicBezTo>
                  <a:pt x="1194" y="888"/>
                  <a:pt x="927" y="1142"/>
                  <a:pt x="594" y="1142"/>
                </a:cubicBezTo>
                <a:cubicBezTo>
                  <a:pt x="268" y="1142"/>
                  <a:pt x="0" y="888"/>
                  <a:pt x="0" y="574"/>
                </a:cubicBezTo>
                <a:cubicBezTo>
                  <a:pt x="0" y="255"/>
                  <a:pt x="268" y="0"/>
                  <a:pt x="594" y="0"/>
                </a:cubicBezTo>
                <a:cubicBezTo>
                  <a:pt x="927" y="0"/>
                  <a:pt x="1194" y="255"/>
                  <a:pt x="1194" y="574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061" name="Google Shape;1061;p41"/>
          <p:cNvSpPr/>
          <p:nvPr/>
        </p:nvSpPr>
        <p:spPr>
          <a:xfrm>
            <a:off x="3741558" y="3245020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4" y="569"/>
                </a:moveTo>
                <a:cubicBezTo>
                  <a:pt x="1194" y="888"/>
                  <a:pt x="927" y="1143"/>
                  <a:pt x="594" y="1143"/>
                </a:cubicBezTo>
                <a:cubicBezTo>
                  <a:pt x="268" y="1143"/>
                  <a:pt x="0" y="888"/>
                  <a:pt x="0" y="569"/>
                </a:cubicBezTo>
                <a:cubicBezTo>
                  <a:pt x="0" y="255"/>
                  <a:pt x="268" y="1"/>
                  <a:pt x="594" y="1"/>
                </a:cubicBezTo>
                <a:cubicBezTo>
                  <a:pt x="927" y="1"/>
                  <a:pt x="1194" y="255"/>
                  <a:pt x="1194" y="569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062" name="Google Shape;1062;p41"/>
          <p:cNvSpPr/>
          <p:nvPr/>
        </p:nvSpPr>
        <p:spPr>
          <a:xfrm>
            <a:off x="3548538" y="3289096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2" y="568"/>
                </a:moveTo>
                <a:cubicBezTo>
                  <a:pt x="1202" y="888"/>
                  <a:pt x="934" y="1143"/>
                  <a:pt x="601" y="1143"/>
                </a:cubicBezTo>
                <a:cubicBezTo>
                  <a:pt x="275" y="1143"/>
                  <a:pt x="1" y="888"/>
                  <a:pt x="1" y="568"/>
                </a:cubicBezTo>
                <a:cubicBezTo>
                  <a:pt x="1" y="255"/>
                  <a:pt x="275" y="1"/>
                  <a:pt x="601" y="1"/>
                </a:cubicBezTo>
                <a:cubicBezTo>
                  <a:pt x="934" y="1"/>
                  <a:pt x="1202" y="255"/>
                  <a:pt x="1202" y="568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063" name="Google Shape;1063;p41"/>
          <p:cNvSpPr/>
          <p:nvPr/>
        </p:nvSpPr>
        <p:spPr>
          <a:xfrm>
            <a:off x="3548538" y="3335564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2" y="568"/>
                </a:moveTo>
                <a:cubicBezTo>
                  <a:pt x="1202" y="881"/>
                  <a:pt x="934" y="1142"/>
                  <a:pt x="601" y="1142"/>
                </a:cubicBezTo>
                <a:cubicBezTo>
                  <a:pt x="275" y="1142"/>
                  <a:pt x="1" y="888"/>
                  <a:pt x="1" y="568"/>
                </a:cubicBezTo>
                <a:cubicBezTo>
                  <a:pt x="1" y="255"/>
                  <a:pt x="275" y="1"/>
                  <a:pt x="601" y="1"/>
                </a:cubicBezTo>
                <a:cubicBezTo>
                  <a:pt x="934" y="1"/>
                  <a:pt x="1202" y="255"/>
                  <a:pt x="1202" y="568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064" name="Google Shape;1064;p41"/>
          <p:cNvSpPr/>
          <p:nvPr/>
        </p:nvSpPr>
        <p:spPr>
          <a:xfrm>
            <a:off x="3596469" y="3289096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8"/>
                </a:moveTo>
                <a:cubicBezTo>
                  <a:pt x="1201" y="888"/>
                  <a:pt x="934" y="1143"/>
                  <a:pt x="601" y="1143"/>
                </a:cubicBezTo>
                <a:cubicBezTo>
                  <a:pt x="268" y="1143"/>
                  <a:pt x="1" y="888"/>
                  <a:pt x="1" y="568"/>
                </a:cubicBezTo>
                <a:cubicBezTo>
                  <a:pt x="1" y="255"/>
                  <a:pt x="268" y="1"/>
                  <a:pt x="601" y="1"/>
                </a:cubicBezTo>
                <a:cubicBezTo>
                  <a:pt x="934" y="1"/>
                  <a:pt x="1201" y="255"/>
                  <a:pt x="1201" y="568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065" name="Google Shape;1065;p41"/>
          <p:cNvSpPr/>
          <p:nvPr/>
        </p:nvSpPr>
        <p:spPr>
          <a:xfrm>
            <a:off x="3596469" y="3335564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8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68" y="1142"/>
                  <a:pt x="1" y="888"/>
                  <a:pt x="1" y="568"/>
                </a:cubicBezTo>
                <a:cubicBezTo>
                  <a:pt x="1" y="255"/>
                  <a:pt x="268" y="1"/>
                  <a:pt x="601" y="1"/>
                </a:cubicBezTo>
                <a:cubicBezTo>
                  <a:pt x="934" y="1"/>
                  <a:pt x="1201" y="255"/>
                  <a:pt x="1201" y="568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066" name="Google Shape;1066;p41"/>
          <p:cNvSpPr/>
          <p:nvPr/>
        </p:nvSpPr>
        <p:spPr>
          <a:xfrm>
            <a:off x="3644767" y="3289096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8"/>
                </a:moveTo>
                <a:cubicBezTo>
                  <a:pt x="1201" y="888"/>
                  <a:pt x="934" y="1143"/>
                  <a:pt x="601" y="1143"/>
                </a:cubicBezTo>
                <a:cubicBezTo>
                  <a:pt x="268" y="1143"/>
                  <a:pt x="1" y="888"/>
                  <a:pt x="1" y="568"/>
                </a:cubicBezTo>
                <a:cubicBezTo>
                  <a:pt x="1" y="255"/>
                  <a:pt x="268" y="1"/>
                  <a:pt x="601" y="1"/>
                </a:cubicBezTo>
                <a:cubicBezTo>
                  <a:pt x="934" y="1"/>
                  <a:pt x="1201" y="255"/>
                  <a:pt x="1201" y="568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067" name="Google Shape;1067;p41"/>
          <p:cNvSpPr/>
          <p:nvPr/>
        </p:nvSpPr>
        <p:spPr>
          <a:xfrm>
            <a:off x="3644767" y="3335564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8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68" y="1142"/>
                  <a:pt x="1" y="888"/>
                  <a:pt x="1" y="568"/>
                </a:cubicBezTo>
                <a:cubicBezTo>
                  <a:pt x="1" y="255"/>
                  <a:pt x="268" y="1"/>
                  <a:pt x="601" y="1"/>
                </a:cubicBezTo>
                <a:cubicBezTo>
                  <a:pt x="934" y="1"/>
                  <a:pt x="1201" y="255"/>
                  <a:pt x="1201" y="568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068" name="Google Shape;1068;p41"/>
          <p:cNvSpPr/>
          <p:nvPr/>
        </p:nvSpPr>
        <p:spPr>
          <a:xfrm>
            <a:off x="3693627" y="3289096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5" y="568"/>
                </a:moveTo>
                <a:cubicBezTo>
                  <a:pt x="1195" y="888"/>
                  <a:pt x="927" y="1143"/>
                  <a:pt x="601" y="1143"/>
                </a:cubicBezTo>
                <a:cubicBezTo>
                  <a:pt x="268" y="1143"/>
                  <a:pt x="0" y="888"/>
                  <a:pt x="0" y="568"/>
                </a:cubicBezTo>
                <a:cubicBezTo>
                  <a:pt x="0" y="255"/>
                  <a:pt x="268" y="1"/>
                  <a:pt x="601" y="1"/>
                </a:cubicBezTo>
                <a:cubicBezTo>
                  <a:pt x="927" y="1"/>
                  <a:pt x="1195" y="255"/>
                  <a:pt x="1195" y="568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069" name="Google Shape;1069;p41"/>
          <p:cNvSpPr/>
          <p:nvPr/>
        </p:nvSpPr>
        <p:spPr>
          <a:xfrm>
            <a:off x="3693627" y="3335564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5" y="568"/>
                </a:moveTo>
                <a:cubicBezTo>
                  <a:pt x="1195" y="888"/>
                  <a:pt x="927" y="1142"/>
                  <a:pt x="601" y="1142"/>
                </a:cubicBezTo>
                <a:cubicBezTo>
                  <a:pt x="268" y="1142"/>
                  <a:pt x="0" y="888"/>
                  <a:pt x="0" y="568"/>
                </a:cubicBezTo>
                <a:cubicBezTo>
                  <a:pt x="0" y="255"/>
                  <a:pt x="268" y="1"/>
                  <a:pt x="601" y="1"/>
                </a:cubicBezTo>
                <a:cubicBezTo>
                  <a:pt x="927" y="1"/>
                  <a:pt x="1195" y="255"/>
                  <a:pt x="1195" y="568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070" name="Google Shape;1070;p41"/>
          <p:cNvSpPr/>
          <p:nvPr/>
        </p:nvSpPr>
        <p:spPr>
          <a:xfrm>
            <a:off x="3741558" y="3289096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4" y="568"/>
                </a:moveTo>
                <a:cubicBezTo>
                  <a:pt x="1194" y="888"/>
                  <a:pt x="927" y="1143"/>
                  <a:pt x="594" y="1143"/>
                </a:cubicBezTo>
                <a:cubicBezTo>
                  <a:pt x="268" y="1143"/>
                  <a:pt x="0" y="888"/>
                  <a:pt x="0" y="568"/>
                </a:cubicBezTo>
                <a:cubicBezTo>
                  <a:pt x="0" y="255"/>
                  <a:pt x="268" y="1"/>
                  <a:pt x="594" y="1"/>
                </a:cubicBezTo>
                <a:cubicBezTo>
                  <a:pt x="927" y="1"/>
                  <a:pt x="1194" y="255"/>
                  <a:pt x="1194" y="568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071" name="Google Shape;1071;p41"/>
          <p:cNvSpPr/>
          <p:nvPr/>
        </p:nvSpPr>
        <p:spPr>
          <a:xfrm>
            <a:off x="3741558" y="3335564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4" y="568"/>
                </a:moveTo>
                <a:cubicBezTo>
                  <a:pt x="1194" y="888"/>
                  <a:pt x="927" y="1142"/>
                  <a:pt x="594" y="1142"/>
                </a:cubicBezTo>
                <a:cubicBezTo>
                  <a:pt x="268" y="1142"/>
                  <a:pt x="0" y="888"/>
                  <a:pt x="0" y="568"/>
                </a:cubicBezTo>
                <a:cubicBezTo>
                  <a:pt x="0" y="255"/>
                  <a:pt x="268" y="1"/>
                  <a:pt x="594" y="1"/>
                </a:cubicBezTo>
                <a:cubicBezTo>
                  <a:pt x="927" y="1"/>
                  <a:pt x="1194" y="255"/>
                  <a:pt x="1194" y="568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072" name="Google Shape;1072;p41"/>
          <p:cNvSpPr/>
          <p:nvPr/>
        </p:nvSpPr>
        <p:spPr>
          <a:xfrm>
            <a:off x="3548538" y="3382032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2" y="568"/>
                </a:moveTo>
                <a:cubicBezTo>
                  <a:pt x="1202" y="881"/>
                  <a:pt x="934" y="1142"/>
                  <a:pt x="601" y="1142"/>
                </a:cubicBezTo>
                <a:cubicBezTo>
                  <a:pt x="275" y="1142"/>
                  <a:pt x="1" y="881"/>
                  <a:pt x="1" y="568"/>
                </a:cubicBezTo>
                <a:cubicBezTo>
                  <a:pt x="1" y="255"/>
                  <a:pt x="275" y="0"/>
                  <a:pt x="601" y="0"/>
                </a:cubicBezTo>
                <a:cubicBezTo>
                  <a:pt x="934" y="0"/>
                  <a:pt x="1202" y="255"/>
                  <a:pt x="1202" y="568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073" name="Google Shape;1073;p41"/>
          <p:cNvSpPr/>
          <p:nvPr/>
        </p:nvSpPr>
        <p:spPr>
          <a:xfrm>
            <a:off x="3548538" y="3428500"/>
            <a:ext cx="33831" cy="32142"/>
          </a:xfrm>
          <a:custGeom>
            <a:avLst/>
            <a:gdLst/>
            <a:ahLst/>
            <a:cxnLst/>
            <a:rect l="l" t="t" r="r" b="b"/>
            <a:pathLst>
              <a:path w="1202" h="1142" extrusionOk="0">
                <a:moveTo>
                  <a:pt x="1202" y="568"/>
                </a:moveTo>
                <a:cubicBezTo>
                  <a:pt x="1202" y="881"/>
                  <a:pt x="934" y="1142"/>
                  <a:pt x="601" y="1142"/>
                </a:cubicBezTo>
                <a:cubicBezTo>
                  <a:pt x="275" y="1142"/>
                  <a:pt x="1" y="881"/>
                  <a:pt x="1" y="568"/>
                </a:cubicBezTo>
                <a:cubicBezTo>
                  <a:pt x="1" y="255"/>
                  <a:pt x="275" y="0"/>
                  <a:pt x="601" y="0"/>
                </a:cubicBezTo>
                <a:cubicBezTo>
                  <a:pt x="934" y="0"/>
                  <a:pt x="1202" y="255"/>
                  <a:pt x="1202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074" name="Google Shape;1074;p41"/>
          <p:cNvSpPr/>
          <p:nvPr/>
        </p:nvSpPr>
        <p:spPr>
          <a:xfrm>
            <a:off x="3596469" y="3382032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8"/>
                </a:moveTo>
                <a:cubicBezTo>
                  <a:pt x="1201" y="881"/>
                  <a:pt x="934" y="1142"/>
                  <a:pt x="601" y="1142"/>
                </a:cubicBezTo>
                <a:cubicBezTo>
                  <a:pt x="268" y="1142"/>
                  <a:pt x="1" y="881"/>
                  <a:pt x="1" y="568"/>
                </a:cubicBezTo>
                <a:cubicBezTo>
                  <a:pt x="1" y="255"/>
                  <a:pt x="268" y="0"/>
                  <a:pt x="601" y="0"/>
                </a:cubicBezTo>
                <a:cubicBezTo>
                  <a:pt x="934" y="0"/>
                  <a:pt x="1201" y="255"/>
                  <a:pt x="1201" y="568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075" name="Google Shape;1075;p41"/>
          <p:cNvSpPr/>
          <p:nvPr/>
        </p:nvSpPr>
        <p:spPr>
          <a:xfrm>
            <a:off x="3596469" y="3428500"/>
            <a:ext cx="33831" cy="32142"/>
          </a:xfrm>
          <a:custGeom>
            <a:avLst/>
            <a:gdLst/>
            <a:ahLst/>
            <a:cxnLst/>
            <a:rect l="l" t="t" r="r" b="b"/>
            <a:pathLst>
              <a:path w="1202" h="1142" extrusionOk="0">
                <a:moveTo>
                  <a:pt x="1201" y="568"/>
                </a:moveTo>
                <a:cubicBezTo>
                  <a:pt x="1201" y="881"/>
                  <a:pt x="934" y="1142"/>
                  <a:pt x="601" y="1142"/>
                </a:cubicBezTo>
                <a:cubicBezTo>
                  <a:pt x="268" y="1142"/>
                  <a:pt x="1" y="887"/>
                  <a:pt x="1" y="568"/>
                </a:cubicBezTo>
                <a:cubicBezTo>
                  <a:pt x="1" y="255"/>
                  <a:pt x="268" y="0"/>
                  <a:pt x="601" y="0"/>
                </a:cubicBezTo>
                <a:cubicBezTo>
                  <a:pt x="934" y="0"/>
                  <a:pt x="1201" y="255"/>
                  <a:pt x="1201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076" name="Google Shape;1076;p41"/>
          <p:cNvSpPr/>
          <p:nvPr/>
        </p:nvSpPr>
        <p:spPr>
          <a:xfrm>
            <a:off x="3644767" y="3381835"/>
            <a:ext cx="33831" cy="32368"/>
          </a:xfrm>
          <a:custGeom>
            <a:avLst/>
            <a:gdLst/>
            <a:ahLst/>
            <a:cxnLst/>
            <a:rect l="l" t="t" r="r" b="b"/>
            <a:pathLst>
              <a:path w="1202" h="1150" extrusionOk="0">
                <a:moveTo>
                  <a:pt x="1201" y="575"/>
                </a:moveTo>
                <a:cubicBezTo>
                  <a:pt x="1201" y="888"/>
                  <a:pt x="934" y="1149"/>
                  <a:pt x="601" y="1149"/>
                </a:cubicBezTo>
                <a:cubicBezTo>
                  <a:pt x="268" y="1149"/>
                  <a:pt x="1" y="888"/>
                  <a:pt x="1" y="575"/>
                </a:cubicBezTo>
                <a:cubicBezTo>
                  <a:pt x="1" y="262"/>
                  <a:pt x="268" y="1"/>
                  <a:pt x="601" y="1"/>
                </a:cubicBezTo>
                <a:cubicBezTo>
                  <a:pt x="934" y="7"/>
                  <a:pt x="1201" y="262"/>
                  <a:pt x="1201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077" name="Google Shape;1077;p41"/>
          <p:cNvSpPr/>
          <p:nvPr/>
        </p:nvSpPr>
        <p:spPr>
          <a:xfrm>
            <a:off x="3644767" y="3428500"/>
            <a:ext cx="33831" cy="32142"/>
          </a:xfrm>
          <a:custGeom>
            <a:avLst/>
            <a:gdLst/>
            <a:ahLst/>
            <a:cxnLst/>
            <a:rect l="l" t="t" r="r" b="b"/>
            <a:pathLst>
              <a:path w="1202" h="1142" extrusionOk="0">
                <a:moveTo>
                  <a:pt x="1201" y="568"/>
                </a:moveTo>
                <a:cubicBezTo>
                  <a:pt x="1201" y="881"/>
                  <a:pt x="934" y="1142"/>
                  <a:pt x="601" y="1142"/>
                </a:cubicBezTo>
                <a:cubicBezTo>
                  <a:pt x="268" y="1142"/>
                  <a:pt x="1" y="887"/>
                  <a:pt x="1" y="568"/>
                </a:cubicBezTo>
                <a:cubicBezTo>
                  <a:pt x="1" y="255"/>
                  <a:pt x="268" y="0"/>
                  <a:pt x="601" y="0"/>
                </a:cubicBezTo>
                <a:cubicBezTo>
                  <a:pt x="934" y="0"/>
                  <a:pt x="1201" y="255"/>
                  <a:pt x="1201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078" name="Google Shape;1078;p41"/>
          <p:cNvSpPr/>
          <p:nvPr/>
        </p:nvSpPr>
        <p:spPr>
          <a:xfrm>
            <a:off x="3693627" y="3381835"/>
            <a:ext cx="33634" cy="32368"/>
          </a:xfrm>
          <a:custGeom>
            <a:avLst/>
            <a:gdLst/>
            <a:ahLst/>
            <a:cxnLst/>
            <a:rect l="l" t="t" r="r" b="b"/>
            <a:pathLst>
              <a:path w="1195" h="1150" extrusionOk="0">
                <a:moveTo>
                  <a:pt x="1195" y="575"/>
                </a:moveTo>
                <a:cubicBezTo>
                  <a:pt x="1195" y="888"/>
                  <a:pt x="927" y="1149"/>
                  <a:pt x="601" y="1149"/>
                </a:cubicBezTo>
                <a:cubicBezTo>
                  <a:pt x="268" y="1149"/>
                  <a:pt x="0" y="888"/>
                  <a:pt x="0" y="575"/>
                </a:cubicBezTo>
                <a:cubicBezTo>
                  <a:pt x="0" y="262"/>
                  <a:pt x="268" y="1"/>
                  <a:pt x="601" y="1"/>
                </a:cubicBezTo>
                <a:cubicBezTo>
                  <a:pt x="927" y="7"/>
                  <a:pt x="1195" y="262"/>
                  <a:pt x="1195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079" name="Google Shape;1079;p41"/>
          <p:cNvSpPr/>
          <p:nvPr/>
        </p:nvSpPr>
        <p:spPr>
          <a:xfrm>
            <a:off x="3693627" y="3428500"/>
            <a:ext cx="33634" cy="32142"/>
          </a:xfrm>
          <a:custGeom>
            <a:avLst/>
            <a:gdLst/>
            <a:ahLst/>
            <a:cxnLst/>
            <a:rect l="l" t="t" r="r" b="b"/>
            <a:pathLst>
              <a:path w="1195" h="1142" extrusionOk="0">
                <a:moveTo>
                  <a:pt x="1195" y="568"/>
                </a:moveTo>
                <a:cubicBezTo>
                  <a:pt x="1195" y="881"/>
                  <a:pt x="927" y="1142"/>
                  <a:pt x="601" y="1142"/>
                </a:cubicBezTo>
                <a:cubicBezTo>
                  <a:pt x="268" y="1142"/>
                  <a:pt x="0" y="887"/>
                  <a:pt x="0" y="568"/>
                </a:cubicBezTo>
                <a:cubicBezTo>
                  <a:pt x="0" y="255"/>
                  <a:pt x="268" y="0"/>
                  <a:pt x="601" y="0"/>
                </a:cubicBezTo>
                <a:cubicBezTo>
                  <a:pt x="927" y="0"/>
                  <a:pt x="1195" y="255"/>
                  <a:pt x="1195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080" name="Google Shape;1080;p41"/>
          <p:cNvSpPr/>
          <p:nvPr/>
        </p:nvSpPr>
        <p:spPr>
          <a:xfrm>
            <a:off x="3741558" y="3381835"/>
            <a:ext cx="33634" cy="32368"/>
          </a:xfrm>
          <a:custGeom>
            <a:avLst/>
            <a:gdLst/>
            <a:ahLst/>
            <a:cxnLst/>
            <a:rect l="l" t="t" r="r" b="b"/>
            <a:pathLst>
              <a:path w="1195" h="1150" extrusionOk="0">
                <a:moveTo>
                  <a:pt x="1194" y="575"/>
                </a:moveTo>
                <a:cubicBezTo>
                  <a:pt x="1194" y="888"/>
                  <a:pt x="927" y="1149"/>
                  <a:pt x="594" y="1149"/>
                </a:cubicBezTo>
                <a:cubicBezTo>
                  <a:pt x="268" y="1149"/>
                  <a:pt x="0" y="888"/>
                  <a:pt x="0" y="575"/>
                </a:cubicBezTo>
                <a:cubicBezTo>
                  <a:pt x="0" y="262"/>
                  <a:pt x="268" y="1"/>
                  <a:pt x="594" y="1"/>
                </a:cubicBezTo>
                <a:cubicBezTo>
                  <a:pt x="927" y="7"/>
                  <a:pt x="1194" y="262"/>
                  <a:pt x="1194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081" name="Google Shape;1081;p41"/>
          <p:cNvSpPr/>
          <p:nvPr/>
        </p:nvSpPr>
        <p:spPr>
          <a:xfrm>
            <a:off x="3790222" y="2551240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5" y="575"/>
                </a:moveTo>
                <a:cubicBezTo>
                  <a:pt x="1195" y="888"/>
                  <a:pt x="927" y="1142"/>
                  <a:pt x="594" y="1142"/>
                </a:cubicBezTo>
                <a:cubicBezTo>
                  <a:pt x="268" y="1142"/>
                  <a:pt x="0" y="888"/>
                  <a:pt x="0" y="575"/>
                </a:cubicBezTo>
                <a:cubicBezTo>
                  <a:pt x="0" y="262"/>
                  <a:pt x="268" y="1"/>
                  <a:pt x="594" y="1"/>
                </a:cubicBezTo>
                <a:cubicBezTo>
                  <a:pt x="927" y="1"/>
                  <a:pt x="1195" y="262"/>
                  <a:pt x="1195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082" name="Google Shape;1082;p41"/>
          <p:cNvSpPr/>
          <p:nvPr/>
        </p:nvSpPr>
        <p:spPr>
          <a:xfrm>
            <a:off x="3790222" y="2597707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5" y="575"/>
                </a:moveTo>
                <a:cubicBezTo>
                  <a:pt x="1195" y="888"/>
                  <a:pt x="927" y="1142"/>
                  <a:pt x="594" y="1142"/>
                </a:cubicBezTo>
                <a:cubicBezTo>
                  <a:pt x="268" y="1142"/>
                  <a:pt x="0" y="888"/>
                  <a:pt x="0" y="575"/>
                </a:cubicBezTo>
                <a:cubicBezTo>
                  <a:pt x="0" y="261"/>
                  <a:pt x="268" y="0"/>
                  <a:pt x="594" y="0"/>
                </a:cubicBezTo>
                <a:cubicBezTo>
                  <a:pt x="927" y="0"/>
                  <a:pt x="1195" y="261"/>
                  <a:pt x="1195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083" name="Google Shape;1083;p41"/>
          <p:cNvSpPr/>
          <p:nvPr/>
        </p:nvSpPr>
        <p:spPr>
          <a:xfrm>
            <a:off x="3307614" y="2460696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9"/>
                </a:moveTo>
                <a:cubicBezTo>
                  <a:pt x="1201" y="888"/>
                  <a:pt x="927" y="1143"/>
                  <a:pt x="601" y="1143"/>
                </a:cubicBezTo>
                <a:cubicBezTo>
                  <a:pt x="268" y="1143"/>
                  <a:pt x="1" y="888"/>
                  <a:pt x="1" y="569"/>
                </a:cubicBezTo>
                <a:cubicBezTo>
                  <a:pt x="1" y="255"/>
                  <a:pt x="268" y="1"/>
                  <a:pt x="601" y="1"/>
                </a:cubicBezTo>
                <a:cubicBezTo>
                  <a:pt x="927" y="1"/>
                  <a:pt x="1201" y="255"/>
                  <a:pt x="1201" y="569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084" name="Google Shape;1084;p41"/>
          <p:cNvSpPr/>
          <p:nvPr/>
        </p:nvSpPr>
        <p:spPr>
          <a:xfrm>
            <a:off x="3307614" y="2507164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8"/>
                </a:moveTo>
                <a:cubicBezTo>
                  <a:pt x="1201" y="888"/>
                  <a:pt x="927" y="1143"/>
                  <a:pt x="601" y="1143"/>
                </a:cubicBezTo>
                <a:cubicBezTo>
                  <a:pt x="268" y="1143"/>
                  <a:pt x="1" y="888"/>
                  <a:pt x="1" y="568"/>
                </a:cubicBezTo>
                <a:cubicBezTo>
                  <a:pt x="1" y="255"/>
                  <a:pt x="268" y="1"/>
                  <a:pt x="601" y="1"/>
                </a:cubicBezTo>
                <a:cubicBezTo>
                  <a:pt x="927" y="1"/>
                  <a:pt x="1201" y="255"/>
                  <a:pt x="1201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085" name="Google Shape;1085;p41"/>
          <p:cNvSpPr/>
          <p:nvPr/>
        </p:nvSpPr>
        <p:spPr>
          <a:xfrm>
            <a:off x="3355546" y="2460696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5" y="569"/>
                </a:moveTo>
                <a:cubicBezTo>
                  <a:pt x="1195" y="888"/>
                  <a:pt x="927" y="1143"/>
                  <a:pt x="601" y="1143"/>
                </a:cubicBezTo>
                <a:cubicBezTo>
                  <a:pt x="268" y="1143"/>
                  <a:pt x="0" y="888"/>
                  <a:pt x="0" y="569"/>
                </a:cubicBezTo>
                <a:cubicBezTo>
                  <a:pt x="0" y="255"/>
                  <a:pt x="268" y="1"/>
                  <a:pt x="601" y="1"/>
                </a:cubicBezTo>
                <a:cubicBezTo>
                  <a:pt x="927" y="1"/>
                  <a:pt x="1195" y="255"/>
                  <a:pt x="1195" y="569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086" name="Google Shape;1086;p41"/>
          <p:cNvSpPr/>
          <p:nvPr/>
        </p:nvSpPr>
        <p:spPr>
          <a:xfrm>
            <a:off x="3355546" y="2507164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5" y="568"/>
                </a:moveTo>
                <a:cubicBezTo>
                  <a:pt x="1195" y="888"/>
                  <a:pt x="927" y="1143"/>
                  <a:pt x="601" y="1143"/>
                </a:cubicBezTo>
                <a:cubicBezTo>
                  <a:pt x="268" y="1143"/>
                  <a:pt x="0" y="888"/>
                  <a:pt x="0" y="568"/>
                </a:cubicBezTo>
                <a:cubicBezTo>
                  <a:pt x="0" y="255"/>
                  <a:pt x="268" y="1"/>
                  <a:pt x="601" y="1"/>
                </a:cubicBezTo>
                <a:cubicBezTo>
                  <a:pt x="927" y="1"/>
                  <a:pt x="1195" y="255"/>
                  <a:pt x="1195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087" name="Google Shape;1087;p41"/>
          <p:cNvSpPr/>
          <p:nvPr/>
        </p:nvSpPr>
        <p:spPr>
          <a:xfrm>
            <a:off x="3403843" y="2460696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5" y="569"/>
                </a:moveTo>
                <a:cubicBezTo>
                  <a:pt x="1195" y="888"/>
                  <a:pt x="927" y="1143"/>
                  <a:pt x="601" y="1143"/>
                </a:cubicBezTo>
                <a:cubicBezTo>
                  <a:pt x="268" y="1143"/>
                  <a:pt x="0" y="888"/>
                  <a:pt x="0" y="569"/>
                </a:cubicBezTo>
                <a:cubicBezTo>
                  <a:pt x="0" y="255"/>
                  <a:pt x="268" y="1"/>
                  <a:pt x="601" y="1"/>
                </a:cubicBezTo>
                <a:cubicBezTo>
                  <a:pt x="927" y="1"/>
                  <a:pt x="1195" y="255"/>
                  <a:pt x="1195" y="569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088" name="Google Shape;1088;p41"/>
          <p:cNvSpPr/>
          <p:nvPr/>
        </p:nvSpPr>
        <p:spPr>
          <a:xfrm>
            <a:off x="3403843" y="2507164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5" y="568"/>
                </a:moveTo>
                <a:cubicBezTo>
                  <a:pt x="1195" y="888"/>
                  <a:pt x="927" y="1143"/>
                  <a:pt x="601" y="1143"/>
                </a:cubicBezTo>
                <a:cubicBezTo>
                  <a:pt x="268" y="1143"/>
                  <a:pt x="0" y="888"/>
                  <a:pt x="0" y="568"/>
                </a:cubicBezTo>
                <a:cubicBezTo>
                  <a:pt x="0" y="255"/>
                  <a:pt x="268" y="1"/>
                  <a:pt x="601" y="1"/>
                </a:cubicBezTo>
                <a:cubicBezTo>
                  <a:pt x="927" y="1"/>
                  <a:pt x="1195" y="255"/>
                  <a:pt x="1195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089" name="Google Shape;1089;p41"/>
          <p:cNvSpPr/>
          <p:nvPr/>
        </p:nvSpPr>
        <p:spPr>
          <a:xfrm>
            <a:off x="3452507" y="2460696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9"/>
                </a:moveTo>
                <a:cubicBezTo>
                  <a:pt x="1201" y="888"/>
                  <a:pt x="934" y="1143"/>
                  <a:pt x="601" y="1143"/>
                </a:cubicBezTo>
                <a:cubicBezTo>
                  <a:pt x="268" y="1143"/>
                  <a:pt x="1" y="888"/>
                  <a:pt x="1" y="569"/>
                </a:cubicBezTo>
                <a:cubicBezTo>
                  <a:pt x="1" y="255"/>
                  <a:pt x="268" y="1"/>
                  <a:pt x="601" y="1"/>
                </a:cubicBezTo>
                <a:cubicBezTo>
                  <a:pt x="934" y="1"/>
                  <a:pt x="1201" y="255"/>
                  <a:pt x="1201" y="569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090" name="Google Shape;1090;p41"/>
          <p:cNvSpPr/>
          <p:nvPr/>
        </p:nvSpPr>
        <p:spPr>
          <a:xfrm>
            <a:off x="3452507" y="2507164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8"/>
                </a:moveTo>
                <a:cubicBezTo>
                  <a:pt x="1201" y="888"/>
                  <a:pt x="934" y="1143"/>
                  <a:pt x="601" y="1143"/>
                </a:cubicBezTo>
                <a:cubicBezTo>
                  <a:pt x="268" y="1143"/>
                  <a:pt x="1" y="888"/>
                  <a:pt x="1" y="568"/>
                </a:cubicBezTo>
                <a:cubicBezTo>
                  <a:pt x="1" y="255"/>
                  <a:pt x="268" y="1"/>
                  <a:pt x="601" y="1"/>
                </a:cubicBezTo>
                <a:cubicBezTo>
                  <a:pt x="934" y="1"/>
                  <a:pt x="1201" y="255"/>
                  <a:pt x="1201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091" name="Google Shape;1091;p41"/>
          <p:cNvSpPr/>
          <p:nvPr/>
        </p:nvSpPr>
        <p:spPr>
          <a:xfrm>
            <a:off x="3500438" y="2460696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9"/>
                </a:moveTo>
                <a:cubicBezTo>
                  <a:pt x="1201" y="888"/>
                  <a:pt x="934" y="1143"/>
                  <a:pt x="601" y="1143"/>
                </a:cubicBezTo>
                <a:cubicBezTo>
                  <a:pt x="268" y="1143"/>
                  <a:pt x="0" y="888"/>
                  <a:pt x="0" y="569"/>
                </a:cubicBezTo>
                <a:cubicBezTo>
                  <a:pt x="0" y="255"/>
                  <a:pt x="268" y="1"/>
                  <a:pt x="601" y="1"/>
                </a:cubicBezTo>
                <a:cubicBezTo>
                  <a:pt x="934" y="1"/>
                  <a:pt x="1201" y="255"/>
                  <a:pt x="1201" y="569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092" name="Google Shape;1092;p41"/>
          <p:cNvSpPr/>
          <p:nvPr/>
        </p:nvSpPr>
        <p:spPr>
          <a:xfrm>
            <a:off x="3500438" y="2507164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8"/>
                </a:moveTo>
                <a:cubicBezTo>
                  <a:pt x="1201" y="888"/>
                  <a:pt x="934" y="1143"/>
                  <a:pt x="601" y="1143"/>
                </a:cubicBezTo>
                <a:cubicBezTo>
                  <a:pt x="268" y="1143"/>
                  <a:pt x="0" y="888"/>
                  <a:pt x="0" y="568"/>
                </a:cubicBezTo>
                <a:cubicBezTo>
                  <a:pt x="0" y="255"/>
                  <a:pt x="268" y="1"/>
                  <a:pt x="601" y="1"/>
                </a:cubicBezTo>
                <a:cubicBezTo>
                  <a:pt x="934" y="1"/>
                  <a:pt x="1201" y="255"/>
                  <a:pt x="1201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093" name="Google Shape;1093;p41"/>
          <p:cNvSpPr/>
          <p:nvPr/>
        </p:nvSpPr>
        <p:spPr>
          <a:xfrm>
            <a:off x="3066494" y="2460696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9"/>
                </a:moveTo>
                <a:cubicBezTo>
                  <a:pt x="1201" y="888"/>
                  <a:pt x="934" y="1143"/>
                  <a:pt x="601" y="1143"/>
                </a:cubicBezTo>
                <a:cubicBezTo>
                  <a:pt x="268" y="1143"/>
                  <a:pt x="1" y="888"/>
                  <a:pt x="1" y="569"/>
                </a:cubicBezTo>
                <a:cubicBezTo>
                  <a:pt x="1" y="255"/>
                  <a:pt x="268" y="1"/>
                  <a:pt x="601" y="1"/>
                </a:cubicBezTo>
                <a:cubicBezTo>
                  <a:pt x="934" y="1"/>
                  <a:pt x="1201" y="255"/>
                  <a:pt x="1201" y="569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094" name="Google Shape;1094;p41"/>
          <p:cNvSpPr/>
          <p:nvPr/>
        </p:nvSpPr>
        <p:spPr>
          <a:xfrm>
            <a:off x="3066494" y="2507164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8"/>
                </a:moveTo>
                <a:cubicBezTo>
                  <a:pt x="1201" y="888"/>
                  <a:pt x="934" y="1143"/>
                  <a:pt x="601" y="1143"/>
                </a:cubicBezTo>
                <a:cubicBezTo>
                  <a:pt x="268" y="1143"/>
                  <a:pt x="1" y="888"/>
                  <a:pt x="1" y="568"/>
                </a:cubicBezTo>
                <a:cubicBezTo>
                  <a:pt x="1" y="255"/>
                  <a:pt x="268" y="1"/>
                  <a:pt x="601" y="1"/>
                </a:cubicBezTo>
                <a:cubicBezTo>
                  <a:pt x="934" y="1"/>
                  <a:pt x="1201" y="255"/>
                  <a:pt x="1201" y="568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095" name="Google Shape;1095;p41"/>
          <p:cNvSpPr/>
          <p:nvPr/>
        </p:nvSpPr>
        <p:spPr>
          <a:xfrm>
            <a:off x="3114425" y="2460696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9"/>
                </a:moveTo>
                <a:cubicBezTo>
                  <a:pt x="1201" y="888"/>
                  <a:pt x="934" y="1143"/>
                  <a:pt x="601" y="1143"/>
                </a:cubicBezTo>
                <a:cubicBezTo>
                  <a:pt x="268" y="1143"/>
                  <a:pt x="1" y="888"/>
                  <a:pt x="1" y="569"/>
                </a:cubicBezTo>
                <a:cubicBezTo>
                  <a:pt x="1" y="255"/>
                  <a:pt x="268" y="1"/>
                  <a:pt x="601" y="1"/>
                </a:cubicBezTo>
                <a:cubicBezTo>
                  <a:pt x="934" y="1"/>
                  <a:pt x="1201" y="255"/>
                  <a:pt x="1201" y="569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096" name="Google Shape;1096;p41"/>
          <p:cNvSpPr/>
          <p:nvPr/>
        </p:nvSpPr>
        <p:spPr>
          <a:xfrm>
            <a:off x="3114425" y="2507164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8"/>
                </a:moveTo>
                <a:cubicBezTo>
                  <a:pt x="1201" y="888"/>
                  <a:pt x="934" y="1143"/>
                  <a:pt x="601" y="1143"/>
                </a:cubicBezTo>
                <a:cubicBezTo>
                  <a:pt x="268" y="1143"/>
                  <a:pt x="1" y="888"/>
                  <a:pt x="1" y="568"/>
                </a:cubicBezTo>
                <a:cubicBezTo>
                  <a:pt x="1" y="255"/>
                  <a:pt x="268" y="1"/>
                  <a:pt x="601" y="1"/>
                </a:cubicBezTo>
                <a:cubicBezTo>
                  <a:pt x="934" y="1"/>
                  <a:pt x="1201" y="255"/>
                  <a:pt x="1201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097" name="Google Shape;1097;p41"/>
          <p:cNvSpPr/>
          <p:nvPr/>
        </p:nvSpPr>
        <p:spPr>
          <a:xfrm>
            <a:off x="3162722" y="2460696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9"/>
                </a:moveTo>
                <a:cubicBezTo>
                  <a:pt x="1201" y="888"/>
                  <a:pt x="934" y="1143"/>
                  <a:pt x="601" y="1143"/>
                </a:cubicBezTo>
                <a:cubicBezTo>
                  <a:pt x="268" y="1143"/>
                  <a:pt x="1" y="888"/>
                  <a:pt x="1" y="569"/>
                </a:cubicBezTo>
                <a:cubicBezTo>
                  <a:pt x="1" y="255"/>
                  <a:pt x="268" y="1"/>
                  <a:pt x="601" y="1"/>
                </a:cubicBezTo>
                <a:cubicBezTo>
                  <a:pt x="934" y="1"/>
                  <a:pt x="1201" y="255"/>
                  <a:pt x="1201" y="569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098" name="Google Shape;1098;p41"/>
          <p:cNvSpPr/>
          <p:nvPr/>
        </p:nvSpPr>
        <p:spPr>
          <a:xfrm>
            <a:off x="3162722" y="2507164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8"/>
                </a:moveTo>
                <a:cubicBezTo>
                  <a:pt x="1201" y="888"/>
                  <a:pt x="934" y="1143"/>
                  <a:pt x="601" y="1143"/>
                </a:cubicBezTo>
                <a:cubicBezTo>
                  <a:pt x="268" y="1143"/>
                  <a:pt x="1" y="888"/>
                  <a:pt x="1" y="568"/>
                </a:cubicBezTo>
                <a:cubicBezTo>
                  <a:pt x="1" y="255"/>
                  <a:pt x="268" y="1"/>
                  <a:pt x="601" y="1"/>
                </a:cubicBezTo>
                <a:cubicBezTo>
                  <a:pt x="934" y="1"/>
                  <a:pt x="1201" y="255"/>
                  <a:pt x="1201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099" name="Google Shape;1099;p41"/>
          <p:cNvSpPr/>
          <p:nvPr/>
        </p:nvSpPr>
        <p:spPr>
          <a:xfrm>
            <a:off x="3211583" y="2460696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4" y="569"/>
                </a:moveTo>
                <a:cubicBezTo>
                  <a:pt x="1194" y="888"/>
                  <a:pt x="927" y="1143"/>
                  <a:pt x="594" y="1143"/>
                </a:cubicBezTo>
                <a:cubicBezTo>
                  <a:pt x="268" y="1143"/>
                  <a:pt x="0" y="888"/>
                  <a:pt x="0" y="569"/>
                </a:cubicBezTo>
                <a:cubicBezTo>
                  <a:pt x="0" y="255"/>
                  <a:pt x="268" y="1"/>
                  <a:pt x="594" y="1"/>
                </a:cubicBezTo>
                <a:cubicBezTo>
                  <a:pt x="927" y="1"/>
                  <a:pt x="1194" y="255"/>
                  <a:pt x="1194" y="569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100" name="Google Shape;1100;p41"/>
          <p:cNvSpPr/>
          <p:nvPr/>
        </p:nvSpPr>
        <p:spPr>
          <a:xfrm>
            <a:off x="3211583" y="2507164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4" y="568"/>
                </a:moveTo>
                <a:cubicBezTo>
                  <a:pt x="1194" y="888"/>
                  <a:pt x="927" y="1143"/>
                  <a:pt x="594" y="1143"/>
                </a:cubicBezTo>
                <a:cubicBezTo>
                  <a:pt x="268" y="1143"/>
                  <a:pt x="0" y="888"/>
                  <a:pt x="0" y="568"/>
                </a:cubicBezTo>
                <a:cubicBezTo>
                  <a:pt x="0" y="255"/>
                  <a:pt x="268" y="1"/>
                  <a:pt x="594" y="1"/>
                </a:cubicBezTo>
                <a:cubicBezTo>
                  <a:pt x="927" y="1"/>
                  <a:pt x="1194" y="255"/>
                  <a:pt x="1194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101" name="Google Shape;1101;p41"/>
          <p:cNvSpPr/>
          <p:nvPr/>
        </p:nvSpPr>
        <p:spPr>
          <a:xfrm>
            <a:off x="3259317" y="2460696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9"/>
                </a:moveTo>
                <a:cubicBezTo>
                  <a:pt x="1201" y="888"/>
                  <a:pt x="934" y="1143"/>
                  <a:pt x="601" y="1143"/>
                </a:cubicBezTo>
                <a:cubicBezTo>
                  <a:pt x="275" y="1143"/>
                  <a:pt x="1" y="888"/>
                  <a:pt x="1" y="569"/>
                </a:cubicBezTo>
                <a:cubicBezTo>
                  <a:pt x="1" y="255"/>
                  <a:pt x="268" y="1"/>
                  <a:pt x="601" y="1"/>
                </a:cubicBezTo>
                <a:cubicBezTo>
                  <a:pt x="934" y="1"/>
                  <a:pt x="1201" y="255"/>
                  <a:pt x="1201" y="569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102" name="Google Shape;1102;p41"/>
          <p:cNvSpPr/>
          <p:nvPr/>
        </p:nvSpPr>
        <p:spPr>
          <a:xfrm>
            <a:off x="3259317" y="2507164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8"/>
                </a:moveTo>
                <a:cubicBezTo>
                  <a:pt x="1201" y="888"/>
                  <a:pt x="934" y="1143"/>
                  <a:pt x="601" y="1143"/>
                </a:cubicBezTo>
                <a:cubicBezTo>
                  <a:pt x="275" y="1143"/>
                  <a:pt x="1" y="888"/>
                  <a:pt x="1" y="568"/>
                </a:cubicBezTo>
                <a:cubicBezTo>
                  <a:pt x="1" y="255"/>
                  <a:pt x="268" y="1"/>
                  <a:pt x="601" y="1"/>
                </a:cubicBezTo>
                <a:cubicBezTo>
                  <a:pt x="934" y="1"/>
                  <a:pt x="1201" y="255"/>
                  <a:pt x="1201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103" name="Google Shape;1103;p41"/>
          <p:cNvSpPr/>
          <p:nvPr/>
        </p:nvSpPr>
        <p:spPr>
          <a:xfrm>
            <a:off x="2920504" y="2460696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69"/>
                </a:moveTo>
                <a:cubicBezTo>
                  <a:pt x="1201" y="888"/>
                  <a:pt x="933" y="1143"/>
                  <a:pt x="601" y="1143"/>
                </a:cubicBezTo>
                <a:cubicBezTo>
                  <a:pt x="274" y="1143"/>
                  <a:pt x="0" y="888"/>
                  <a:pt x="0" y="569"/>
                </a:cubicBezTo>
                <a:cubicBezTo>
                  <a:pt x="0" y="255"/>
                  <a:pt x="274" y="1"/>
                  <a:pt x="601" y="1"/>
                </a:cubicBezTo>
                <a:cubicBezTo>
                  <a:pt x="933" y="1"/>
                  <a:pt x="1201" y="255"/>
                  <a:pt x="1201" y="569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104" name="Google Shape;1104;p41"/>
          <p:cNvSpPr/>
          <p:nvPr/>
        </p:nvSpPr>
        <p:spPr>
          <a:xfrm>
            <a:off x="2920504" y="2507164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68"/>
                </a:moveTo>
                <a:cubicBezTo>
                  <a:pt x="1201" y="888"/>
                  <a:pt x="933" y="1143"/>
                  <a:pt x="601" y="1143"/>
                </a:cubicBezTo>
                <a:cubicBezTo>
                  <a:pt x="274" y="1143"/>
                  <a:pt x="0" y="888"/>
                  <a:pt x="0" y="568"/>
                </a:cubicBezTo>
                <a:cubicBezTo>
                  <a:pt x="0" y="255"/>
                  <a:pt x="274" y="1"/>
                  <a:pt x="601" y="1"/>
                </a:cubicBezTo>
                <a:cubicBezTo>
                  <a:pt x="933" y="1"/>
                  <a:pt x="1201" y="255"/>
                  <a:pt x="1201" y="568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105" name="Google Shape;1105;p41"/>
          <p:cNvSpPr/>
          <p:nvPr/>
        </p:nvSpPr>
        <p:spPr>
          <a:xfrm>
            <a:off x="2968436" y="2460696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69"/>
                </a:moveTo>
                <a:cubicBezTo>
                  <a:pt x="1201" y="888"/>
                  <a:pt x="933" y="1143"/>
                  <a:pt x="601" y="1143"/>
                </a:cubicBezTo>
                <a:cubicBezTo>
                  <a:pt x="268" y="1143"/>
                  <a:pt x="0" y="888"/>
                  <a:pt x="0" y="569"/>
                </a:cubicBezTo>
                <a:cubicBezTo>
                  <a:pt x="0" y="255"/>
                  <a:pt x="268" y="1"/>
                  <a:pt x="601" y="1"/>
                </a:cubicBezTo>
                <a:cubicBezTo>
                  <a:pt x="933" y="1"/>
                  <a:pt x="1201" y="255"/>
                  <a:pt x="1201" y="569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106" name="Google Shape;1106;p41"/>
          <p:cNvSpPr/>
          <p:nvPr/>
        </p:nvSpPr>
        <p:spPr>
          <a:xfrm>
            <a:off x="2968436" y="2507164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68"/>
                </a:moveTo>
                <a:cubicBezTo>
                  <a:pt x="1201" y="888"/>
                  <a:pt x="933" y="1143"/>
                  <a:pt x="601" y="1143"/>
                </a:cubicBezTo>
                <a:cubicBezTo>
                  <a:pt x="268" y="1143"/>
                  <a:pt x="0" y="888"/>
                  <a:pt x="0" y="568"/>
                </a:cubicBezTo>
                <a:cubicBezTo>
                  <a:pt x="0" y="255"/>
                  <a:pt x="268" y="1"/>
                  <a:pt x="601" y="1"/>
                </a:cubicBezTo>
                <a:cubicBezTo>
                  <a:pt x="933" y="1"/>
                  <a:pt x="1201" y="255"/>
                  <a:pt x="1201" y="568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107" name="Google Shape;1107;p41"/>
          <p:cNvSpPr/>
          <p:nvPr/>
        </p:nvSpPr>
        <p:spPr>
          <a:xfrm>
            <a:off x="3016733" y="2460696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69"/>
                </a:moveTo>
                <a:cubicBezTo>
                  <a:pt x="1201" y="888"/>
                  <a:pt x="933" y="1143"/>
                  <a:pt x="601" y="1143"/>
                </a:cubicBezTo>
                <a:cubicBezTo>
                  <a:pt x="268" y="1143"/>
                  <a:pt x="0" y="888"/>
                  <a:pt x="0" y="569"/>
                </a:cubicBezTo>
                <a:cubicBezTo>
                  <a:pt x="0" y="255"/>
                  <a:pt x="268" y="1"/>
                  <a:pt x="601" y="1"/>
                </a:cubicBezTo>
                <a:cubicBezTo>
                  <a:pt x="933" y="1"/>
                  <a:pt x="1201" y="255"/>
                  <a:pt x="1201" y="569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108" name="Google Shape;1108;p41"/>
          <p:cNvSpPr/>
          <p:nvPr/>
        </p:nvSpPr>
        <p:spPr>
          <a:xfrm>
            <a:off x="3016733" y="2507164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68"/>
                </a:moveTo>
                <a:cubicBezTo>
                  <a:pt x="1201" y="888"/>
                  <a:pt x="933" y="1143"/>
                  <a:pt x="601" y="1143"/>
                </a:cubicBezTo>
                <a:cubicBezTo>
                  <a:pt x="268" y="1143"/>
                  <a:pt x="0" y="888"/>
                  <a:pt x="0" y="568"/>
                </a:cubicBezTo>
                <a:cubicBezTo>
                  <a:pt x="0" y="255"/>
                  <a:pt x="268" y="1"/>
                  <a:pt x="601" y="1"/>
                </a:cubicBezTo>
                <a:cubicBezTo>
                  <a:pt x="933" y="1"/>
                  <a:pt x="1201" y="255"/>
                  <a:pt x="1201" y="568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109" name="Google Shape;1109;p41"/>
          <p:cNvSpPr/>
          <p:nvPr/>
        </p:nvSpPr>
        <p:spPr>
          <a:xfrm>
            <a:off x="2679552" y="2460696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2" y="569"/>
                </a:moveTo>
                <a:cubicBezTo>
                  <a:pt x="1202" y="888"/>
                  <a:pt x="928" y="1143"/>
                  <a:pt x="601" y="1143"/>
                </a:cubicBezTo>
                <a:cubicBezTo>
                  <a:pt x="269" y="1143"/>
                  <a:pt x="1" y="888"/>
                  <a:pt x="1" y="569"/>
                </a:cubicBezTo>
                <a:cubicBezTo>
                  <a:pt x="1" y="255"/>
                  <a:pt x="269" y="1"/>
                  <a:pt x="601" y="1"/>
                </a:cubicBezTo>
                <a:cubicBezTo>
                  <a:pt x="928" y="1"/>
                  <a:pt x="1202" y="255"/>
                  <a:pt x="1202" y="569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110" name="Google Shape;1110;p41"/>
          <p:cNvSpPr/>
          <p:nvPr/>
        </p:nvSpPr>
        <p:spPr>
          <a:xfrm>
            <a:off x="2679552" y="2507164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2" y="568"/>
                </a:moveTo>
                <a:cubicBezTo>
                  <a:pt x="1202" y="888"/>
                  <a:pt x="928" y="1143"/>
                  <a:pt x="601" y="1143"/>
                </a:cubicBezTo>
                <a:cubicBezTo>
                  <a:pt x="269" y="1143"/>
                  <a:pt x="1" y="888"/>
                  <a:pt x="1" y="568"/>
                </a:cubicBezTo>
                <a:cubicBezTo>
                  <a:pt x="1" y="255"/>
                  <a:pt x="269" y="1"/>
                  <a:pt x="601" y="1"/>
                </a:cubicBezTo>
                <a:cubicBezTo>
                  <a:pt x="928" y="1"/>
                  <a:pt x="1202" y="255"/>
                  <a:pt x="1202" y="568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111" name="Google Shape;1111;p41"/>
          <p:cNvSpPr/>
          <p:nvPr/>
        </p:nvSpPr>
        <p:spPr>
          <a:xfrm>
            <a:off x="2727483" y="2460696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5" y="569"/>
                </a:moveTo>
                <a:cubicBezTo>
                  <a:pt x="1195" y="888"/>
                  <a:pt x="927" y="1143"/>
                  <a:pt x="601" y="1143"/>
                </a:cubicBezTo>
                <a:cubicBezTo>
                  <a:pt x="268" y="1143"/>
                  <a:pt x="1" y="888"/>
                  <a:pt x="1" y="569"/>
                </a:cubicBezTo>
                <a:cubicBezTo>
                  <a:pt x="1" y="255"/>
                  <a:pt x="268" y="1"/>
                  <a:pt x="601" y="1"/>
                </a:cubicBezTo>
                <a:cubicBezTo>
                  <a:pt x="927" y="1"/>
                  <a:pt x="1195" y="255"/>
                  <a:pt x="1195" y="569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112" name="Google Shape;1112;p41"/>
          <p:cNvSpPr/>
          <p:nvPr/>
        </p:nvSpPr>
        <p:spPr>
          <a:xfrm>
            <a:off x="2727483" y="2507164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5" y="568"/>
                </a:moveTo>
                <a:cubicBezTo>
                  <a:pt x="1195" y="888"/>
                  <a:pt x="927" y="1143"/>
                  <a:pt x="601" y="1143"/>
                </a:cubicBezTo>
                <a:cubicBezTo>
                  <a:pt x="268" y="1143"/>
                  <a:pt x="1" y="888"/>
                  <a:pt x="1" y="568"/>
                </a:cubicBezTo>
                <a:cubicBezTo>
                  <a:pt x="1" y="255"/>
                  <a:pt x="268" y="1"/>
                  <a:pt x="601" y="1"/>
                </a:cubicBezTo>
                <a:cubicBezTo>
                  <a:pt x="927" y="1"/>
                  <a:pt x="1195" y="255"/>
                  <a:pt x="1195" y="568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113" name="Google Shape;1113;p41"/>
          <p:cNvSpPr/>
          <p:nvPr/>
        </p:nvSpPr>
        <p:spPr>
          <a:xfrm>
            <a:off x="2775781" y="2460696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5" y="569"/>
                </a:moveTo>
                <a:cubicBezTo>
                  <a:pt x="1195" y="888"/>
                  <a:pt x="927" y="1143"/>
                  <a:pt x="601" y="1143"/>
                </a:cubicBezTo>
                <a:cubicBezTo>
                  <a:pt x="268" y="1143"/>
                  <a:pt x="1" y="888"/>
                  <a:pt x="1" y="569"/>
                </a:cubicBezTo>
                <a:cubicBezTo>
                  <a:pt x="1" y="255"/>
                  <a:pt x="268" y="1"/>
                  <a:pt x="601" y="1"/>
                </a:cubicBezTo>
                <a:cubicBezTo>
                  <a:pt x="927" y="1"/>
                  <a:pt x="1195" y="255"/>
                  <a:pt x="1195" y="569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114" name="Google Shape;1114;p41"/>
          <p:cNvSpPr/>
          <p:nvPr/>
        </p:nvSpPr>
        <p:spPr>
          <a:xfrm>
            <a:off x="2775781" y="2507164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5" y="568"/>
                </a:moveTo>
                <a:cubicBezTo>
                  <a:pt x="1195" y="888"/>
                  <a:pt x="927" y="1143"/>
                  <a:pt x="601" y="1143"/>
                </a:cubicBezTo>
                <a:cubicBezTo>
                  <a:pt x="268" y="1143"/>
                  <a:pt x="1" y="888"/>
                  <a:pt x="1" y="568"/>
                </a:cubicBezTo>
                <a:cubicBezTo>
                  <a:pt x="1" y="255"/>
                  <a:pt x="268" y="1"/>
                  <a:pt x="601" y="1"/>
                </a:cubicBezTo>
                <a:cubicBezTo>
                  <a:pt x="927" y="1"/>
                  <a:pt x="1195" y="255"/>
                  <a:pt x="1195" y="568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115" name="Google Shape;1115;p41"/>
          <p:cNvSpPr/>
          <p:nvPr/>
        </p:nvSpPr>
        <p:spPr>
          <a:xfrm>
            <a:off x="2824473" y="2460696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69"/>
                </a:moveTo>
                <a:cubicBezTo>
                  <a:pt x="1201" y="888"/>
                  <a:pt x="933" y="1143"/>
                  <a:pt x="600" y="1143"/>
                </a:cubicBezTo>
                <a:cubicBezTo>
                  <a:pt x="268" y="1143"/>
                  <a:pt x="0" y="888"/>
                  <a:pt x="0" y="569"/>
                </a:cubicBezTo>
                <a:cubicBezTo>
                  <a:pt x="0" y="255"/>
                  <a:pt x="268" y="1"/>
                  <a:pt x="600" y="1"/>
                </a:cubicBezTo>
                <a:cubicBezTo>
                  <a:pt x="933" y="1"/>
                  <a:pt x="1201" y="255"/>
                  <a:pt x="1201" y="569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116" name="Google Shape;1116;p41"/>
          <p:cNvSpPr/>
          <p:nvPr/>
        </p:nvSpPr>
        <p:spPr>
          <a:xfrm>
            <a:off x="2824473" y="2507164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68"/>
                </a:moveTo>
                <a:cubicBezTo>
                  <a:pt x="1201" y="888"/>
                  <a:pt x="933" y="1143"/>
                  <a:pt x="600" y="1143"/>
                </a:cubicBezTo>
                <a:cubicBezTo>
                  <a:pt x="268" y="1143"/>
                  <a:pt x="0" y="888"/>
                  <a:pt x="0" y="568"/>
                </a:cubicBezTo>
                <a:cubicBezTo>
                  <a:pt x="0" y="255"/>
                  <a:pt x="268" y="1"/>
                  <a:pt x="600" y="1"/>
                </a:cubicBezTo>
                <a:cubicBezTo>
                  <a:pt x="933" y="1"/>
                  <a:pt x="1201" y="255"/>
                  <a:pt x="1201" y="568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117" name="Google Shape;1117;p41"/>
          <p:cNvSpPr/>
          <p:nvPr/>
        </p:nvSpPr>
        <p:spPr>
          <a:xfrm>
            <a:off x="2872376" y="2460696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2" y="569"/>
                </a:moveTo>
                <a:cubicBezTo>
                  <a:pt x="1202" y="888"/>
                  <a:pt x="934" y="1143"/>
                  <a:pt x="601" y="1143"/>
                </a:cubicBezTo>
                <a:cubicBezTo>
                  <a:pt x="268" y="1143"/>
                  <a:pt x="1" y="888"/>
                  <a:pt x="1" y="569"/>
                </a:cubicBezTo>
                <a:cubicBezTo>
                  <a:pt x="1" y="255"/>
                  <a:pt x="268" y="1"/>
                  <a:pt x="601" y="1"/>
                </a:cubicBezTo>
                <a:cubicBezTo>
                  <a:pt x="934" y="1"/>
                  <a:pt x="1202" y="255"/>
                  <a:pt x="1202" y="569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118" name="Google Shape;1118;p41"/>
          <p:cNvSpPr/>
          <p:nvPr/>
        </p:nvSpPr>
        <p:spPr>
          <a:xfrm>
            <a:off x="2872376" y="2507164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2" y="568"/>
                </a:moveTo>
                <a:cubicBezTo>
                  <a:pt x="1202" y="888"/>
                  <a:pt x="934" y="1143"/>
                  <a:pt x="601" y="1143"/>
                </a:cubicBezTo>
                <a:cubicBezTo>
                  <a:pt x="268" y="1143"/>
                  <a:pt x="1" y="888"/>
                  <a:pt x="1" y="568"/>
                </a:cubicBezTo>
                <a:cubicBezTo>
                  <a:pt x="1" y="255"/>
                  <a:pt x="268" y="1"/>
                  <a:pt x="601" y="1"/>
                </a:cubicBezTo>
                <a:cubicBezTo>
                  <a:pt x="934" y="1"/>
                  <a:pt x="1202" y="255"/>
                  <a:pt x="1202" y="568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119" name="Google Shape;1119;p41"/>
          <p:cNvSpPr/>
          <p:nvPr/>
        </p:nvSpPr>
        <p:spPr>
          <a:xfrm>
            <a:off x="2634211" y="2460696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69"/>
                </a:moveTo>
                <a:cubicBezTo>
                  <a:pt x="1201" y="888"/>
                  <a:pt x="933" y="1143"/>
                  <a:pt x="601" y="1143"/>
                </a:cubicBezTo>
                <a:cubicBezTo>
                  <a:pt x="268" y="1143"/>
                  <a:pt x="0" y="888"/>
                  <a:pt x="0" y="569"/>
                </a:cubicBezTo>
                <a:cubicBezTo>
                  <a:pt x="0" y="255"/>
                  <a:pt x="268" y="1"/>
                  <a:pt x="601" y="1"/>
                </a:cubicBezTo>
                <a:cubicBezTo>
                  <a:pt x="933" y="1"/>
                  <a:pt x="1201" y="255"/>
                  <a:pt x="1201" y="569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120" name="Google Shape;1120;p41"/>
          <p:cNvSpPr/>
          <p:nvPr/>
        </p:nvSpPr>
        <p:spPr>
          <a:xfrm>
            <a:off x="2634211" y="2507164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68"/>
                </a:moveTo>
                <a:cubicBezTo>
                  <a:pt x="1201" y="888"/>
                  <a:pt x="933" y="1143"/>
                  <a:pt x="601" y="1143"/>
                </a:cubicBezTo>
                <a:cubicBezTo>
                  <a:pt x="268" y="1143"/>
                  <a:pt x="0" y="888"/>
                  <a:pt x="0" y="568"/>
                </a:cubicBezTo>
                <a:cubicBezTo>
                  <a:pt x="0" y="255"/>
                  <a:pt x="268" y="1"/>
                  <a:pt x="601" y="1"/>
                </a:cubicBezTo>
                <a:cubicBezTo>
                  <a:pt x="933" y="1"/>
                  <a:pt x="1201" y="255"/>
                  <a:pt x="1201" y="568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121" name="Google Shape;1121;p41"/>
          <p:cNvSpPr/>
          <p:nvPr/>
        </p:nvSpPr>
        <p:spPr>
          <a:xfrm>
            <a:off x="3548538" y="2460696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2" y="569"/>
                </a:moveTo>
                <a:cubicBezTo>
                  <a:pt x="1202" y="888"/>
                  <a:pt x="934" y="1143"/>
                  <a:pt x="601" y="1143"/>
                </a:cubicBezTo>
                <a:cubicBezTo>
                  <a:pt x="275" y="1143"/>
                  <a:pt x="1" y="888"/>
                  <a:pt x="1" y="569"/>
                </a:cubicBezTo>
                <a:cubicBezTo>
                  <a:pt x="1" y="255"/>
                  <a:pt x="275" y="1"/>
                  <a:pt x="601" y="1"/>
                </a:cubicBezTo>
                <a:cubicBezTo>
                  <a:pt x="934" y="1"/>
                  <a:pt x="1202" y="255"/>
                  <a:pt x="1202" y="569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122" name="Google Shape;1122;p41"/>
          <p:cNvSpPr/>
          <p:nvPr/>
        </p:nvSpPr>
        <p:spPr>
          <a:xfrm>
            <a:off x="3548538" y="2507164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2" y="568"/>
                </a:moveTo>
                <a:cubicBezTo>
                  <a:pt x="1202" y="888"/>
                  <a:pt x="934" y="1143"/>
                  <a:pt x="601" y="1143"/>
                </a:cubicBezTo>
                <a:cubicBezTo>
                  <a:pt x="275" y="1143"/>
                  <a:pt x="1" y="888"/>
                  <a:pt x="1" y="568"/>
                </a:cubicBezTo>
                <a:cubicBezTo>
                  <a:pt x="1" y="255"/>
                  <a:pt x="275" y="1"/>
                  <a:pt x="601" y="1"/>
                </a:cubicBezTo>
                <a:cubicBezTo>
                  <a:pt x="934" y="1"/>
                  <a:pt x="1202" y="255"/>
                  <a:pt x="1202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123" name="Google Shape;1123;p41"/>
          <p:cNvSpPr/>
          <p:nvPr/>
        </p:nvSpPr>
        <p:spPr>
          <a:xfrm>
            <a:off x="3596469" y="2460696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9"/>
                </a:moveTo>
                <a:cubicBezTo>
                  <a:pt x="1201" y="888"/>
                  <a:pt x="934" y="1143"/>
                  <a:pt x="601" y="1143"/>
                </a:cubicBezTo>
                <a:cubicBezTo>
                  <a:pt x="275" y="1143"/>
                  <a:pt x="1" y="888"/>
                  <a:pt x="1" y="569"/>
                </a:cubicBezTo>
                <a:cubicBezTo>
                  <a:pt x="1" y="255"/>
                  <a:pt x="275" y="1"/>
                  <a:pt x="601" y="1"/>
                </a:cubicBezTo>
                <a:cubicBezTo>
                  <a:pt x="934" y="1"/>
                  <a:pt x="1201" y="255"/>
                  <a:pt x="1201" y="569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124" name="Google Shape;1124;p41"/>
          <p:cNvSpPr/>
          <p:nvPr/>
        </p:nvSpPr>
        <p:spPr>
          <a:xfrm>
            <a:off x="3596469" y="2507164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8"/>
                </a:moveTo>
                <a:cubicBezTo>
                  <a:pt x="1201" y="888"/>
                  <a:pt x="934" y="1143"/>
                  <a:pt x="601" y="1143"/>
                </a:cubicBezTo>
                <a:cubicBezTo>
                  <a:pt x="275" y="1143"/>
                  <a:pt x="1" y="888"/>
                  <a:pt x="1" y="568"/>
                </a:cubicBezTo>
                <a:cubicBezTo>
                  <a:pt x="1" y="255"/>
                  <a:pt x="275" y="1"/>
                  <a:pt x="601" y="1"/>
                </a:cubicBezTo>
                <a:cubicBezTo>
                  <a:pt x="934" y="1"/>
                  <a:pt x="1201" y="255"/>
                  <a:pt x="1201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125" name="Google Shape;1125;p41"/>
          <p:cNvSpPr/>
          <p:nvPr/>
        </p:nvSpPr>
        <p:spPr>
          <a:xfrm>
            <a:off x="3644767" y="2460696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9"/>
                </a:moveTo>
                <a:cubicBezTo>
                  <a:pt x="1201" y="888"/>
                  <a:pt x="934" y="1143"/>
                  <a:pt x="601" y="1143"/>
                </a:cubicBezTo>
                <a:cubicBezTo>
                  <a:pt x="275" y="1143"/>
                  <a:pt x="1" y="888"/>
                  <a:pt x="1" y="569"/>
                </a:cubicBezTo>
                <a:cubicBezTo>
                  <a:pt x="1" y="255"/>
                  <a:pt x="275" y="1"/>
                  <a:pt x="601" y="1"/>
                </a:cubicBezTo>
                <a:cubicBezTo>
                  <a:pt x="934" y="1"/>
                  <a:pt x="1201" y="255"/>
                  <a:pt x="1201" y="569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126" name="Google Shape;1126;p41"/>
          <p:cNvSpPr/>
          <p:nvPr/>
        </p:nvSpPr>
        <p:spPr>
          <a:xfrm>
            <a:off x="3644767" y="2507164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8"/>
                </a:moveTo>
                <a:cubicBezTo>
                  <a:pt x="1201" y="888"/>
                  <a:pt x="934" y="1143"/>
                  <a:pt x="601" y="1143"/>
                </a:cubicBezTo>
                <a:cubicBezTo>
                  <a:pt x="275" y="1143"/>
                  <a:pt x="1" y="888"/>
                  <a:pt x="1" y="568"/>
                </a:cubicBezTo>
                <a:cubicBezTo>
                  <a:pt x="1" y="255"/>
                  <a:pt x="275" y="1"/>
                  <a:pt x="601" y="1"/>
                </a:cubicBezTo>
                <a:cubicBezTo>
                  <a:pt x="934" y="1"/>
                  <a:pt x="1201" y="255"/>
                  <a:pt x="1201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127" name="Google Shape;1127;p41"/>
          <p:cNvSpPr/>
          <p:nvPr/>
        </p:nvSpPr>
        <p:spPr>
          <a:xfrm>
            <a:off x="3693627" y="2460696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5" y="569"/>
                </a:moveTo>
                <a:cubicBezTo>
                  <a:pt x="1195" y="888"/>
                  <a:pt x="927" y="1143"/>
                  <a:pt x="601" y="1143"/>
                </a:cubicBezTo>
                <a:cubicBezTo>
                  <a:pt x="268" y="1143"/>
                  <a:pt x="0" y="888"/>
                  <a:pt x="0" y="569"/>
                </a:cubicBezTo>
                <a:cubicBezTo>
                  <a:pt x="0" y="255"/>
                  <a:pt x="268" y="1"/>
                  <a:pt x="601" y="1"/>
                </a:cubicBezTo>
                <a:cubicBezTo>
                  <a:pt x="927" y="1"/>
                  <a:pt x="1195" y="255"/>
                  <a:pt x="1195" y="569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128" name="Google Shape;1128;p41"/>
          <p:cNvSpPr/>
          <p:nvPr/>
        </p:nvSpPr>
        <p:spPr>
          <a:xfrm>
            <a:off x="3693627" y="2507164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5" y="568"/>
                </a:moveTo>
                <a:cubicBezTo>
                  <a:pt x="1195" y="888"/>
                  <a:pt x="927" y="1143"/>
                  <a:pt x="601" y="1143"/>
                </a:cubicBezTo>
                <a:cubicBezTo>
                  <a:pt x="268" y="1143"/>
                  <a:pt x="0" y="888"/>
                  <a:pt x="0" y="568"/>
                </a:cubicBezTo>
                <a:cubicBezTo>
                  <a:pt x="0" y="255"/>
                  <a:pt x="268" y="1"/>
                  <a:pt x="601" y="1"/>
                </a:cubicBezTo>
                <a:cubicBezTo>
                  <a:pt x="927" y="1"/>
                  <a:pt x="1195" y="255"/>
                  <a:pt x="1195" y="568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129" name="Google Shape;1129;p41"/>
          <p:cNvSpPr/>
          <p:nvPr/>
        </p:nvSpPr>
        <p:spPr>
          <a:xfrm>
            <a:off x="3741558" y="2460696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4" y="569"/>
                </a:moveTo>
                <a:cubicBezTo>
                  <a:pt x="1194" y="888"/>
                  <a:pt x="927" y="1143"/>
                  <a:pt x="594" y="1143"/>
                </a:cubicBezTo>
                <a:cubicBezTo>
                  <a:pt x="268" y="1143"/>
                  <a:pt x="0" y="888"/>
                  <a:pt x="0" y="569"/>
                </a:cubicBezTo>
                <a:cubicBezTo>
                  <a:pt x="0" y="255"/>
                  <a:pt x="268" y="1"/>
                  <a:pt x="594" y="1"/>
                </a:cubicBezTo>
                <a:cubicBezTo>
                  <a:pt x="927" y="1"/>
                  <a:pt x="1194" y="255"/>
                  <a:pt x="1194" y="569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130" name="Google Shape;1130;p41"/>
          <p:cNvSpPr/>
          <p:nvPr/>
        </p:nvSpPr>
        <p:spPr>
          <a:xfrm>
            <a:off x="3741558" y="2507164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4" y="568"/>
                </a:moveTo>
                <a:cubicBezTo>
                  <a:pt x="1194" y="888"/>
                  <a:pt x="927" y="1143"/>
                  <a:pt x="594" y="1143"/>
                </a:cubicBezTo>
                <a:cubicBezTo>
                  <a:pt x="268" y="1143"/>
                  <a:pt x="0" y="888"/>
                  <a:pt x="0" y="568"/>
                </a:cubicBezTo>
                <a:cubicBezTo>
                  <a:pt x="0" y="255"/>
                  <a:pt x="268" y="1"/>
                  <a:pt x="594" y="1"/>
                </a:cubicBezTo>
                <a:cubicBezTo>
                  <a:pt x="927" y="1"/>
                  <a:pt x="1194" y="255"/>
                  <a:pt x="1194" y="568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131" name="Google Shape;1131;p41"/>
          <p:cNvSpPr/>
          <p:nvPr/>
        </p:nvSpPr>
        <p:spPr>
          <a:xfrm>
            <a:off x="3307614" y="2365762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5"/>
                </a:moveTo>
                <a:cubicBezTo>
                  <a:pt x="1201" y="888"/>
                  <a:pt x="927" y="1143"/>
                  <a:pt x="601" y="1143"/>
                </a:cubicBezTo>
                <a:cubicBezTo>
                  <a:pt x="268" y="1143"/>
                  <a:pt x="1" y="888"/>
                  <a:pt x="1" y="575"/>
                </a:cubicBezTo>
                <a:cubicBezTo>
                  <a:pt x="1" y="255"/>
                  <a:pt x="268" y="1"/>
                  <a:pt x="601" y="1"/>
                </a:cubicBezTo>
                <a:cubicBezTo>
                  <a:pt x="927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132" name="Google Shape;1132;p41"/>
          <p:cNvSpPr/>
          <p:nvPr/>
        </p:nvSpPr>
        <p:spPr>
          <a:xfrm>
            <a:off x="3307614" y="2412230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5"/>
                </a:moveTo>
                <a:cubicBezTo>
                  <a:pt x="1201" y="888"/>
                  <a:pt x="927" y="1142"/>
                  <a:pt x="601" y="1142"/>
                </a:cubicBezTo>
                <a:cubicBezTo>
                  <a:pt x="268" y="1142"/>
                  <a:pt x="1" y="888"/>
                  <a:pt x="1" y="575"/>
                </a:cubicBezTo>
                <a:cubicBezTo>
                  <a:pt x="1" y="255"/>
                  <a:pt x="268" y="0"/>
                  <a:pt x="601" y="0"/>
                </a:cubicBezTo>
                <a:cubicBezTo>
                  <a:pt x="927" y="0"/>
                  <a:pt x="1201" y="255"/>
                  <a:pt x="1201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133" name="Google Shape;1133;p41"/>
          <p:cNvSpPr/>
          <p:nvPr/>
        </p:nvSpPr>
        <p:spPr>
          <a:xfrm>
            <a:off x="3355546" y="2365762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5" y="575"/>
                </a:moveTo>
                <a:cubicBezTo>
                  <a:pt x="1195" y="888"/>
                  <a:pt x="927" y="1143"/>
                  <a:pt x="601" y="1143"/>
                </a:cubicBezTo>
                <a:cubicBezTo>
                  <a:pt x="268" y="1143"/>
                  <a:pt x="0" y="888"/>
                  <a:pt x="0" y="575"/>
                </a:cubicBezTo>
                <a:cubicBezTo>
                  <a:pt x="0" y="255"/>
                  <a:pt x="268" y="1"/>
                  <a:pt x="601" y="1"/>
                </a:cubicBezTo>
                <a:cubicBezTo>
                  <a:pt x="927" y="1"/>
                  <a:pt x="1195" y="255"/>
                  <a:pt x="1195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134" name="Google Shape;1134;p41"/>
          <p:cNvSpPr/>
          <p:nvPr/>
        </p:nvSpPr>
        <p:spPr>
          <a:xfrm>
            <a:off x="3355546" y="2412230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5" y="575"/>
                </a:moveTo>
                <a:cubicBezTo>
                  <a:pt x="1195" y="888"/>
                  <a:pt x="927" y="1142"/>
                  <a:pt x="601" y="1142"/>
                </a:cubicBezTo>
                <a:cubicBezTo>
                  <a:pt x="268" y="1142"/>
                  <a:pt x="0" y="888"/>
                  <a:pt x="0" y="575"/>
                </a:cubicBezTo>
                <a:cubicBezTo>
                  <a:pt x="0" y="255"/>
                  <a:pt x="268" y="0"/>
                  <a:pt x="601" y="0"/>
                </a:cubicBezTo>
                <a:cubicBezTo>
                  <a:pt x="927" y="0"/>
                  <a:pt x="1195" y="255"/>
                  <a:pt x="1195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135" name="Google Shape;1135;p41"/>
          <p:cNvSpPr/>
          <p:nvPr/>
        </p:nvSpPr>
        <p:spPr>
          <a:xfrm>
            <a:off x="3403843" y="2365762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5" y="575"/>
                </a:moveTo>
                <a:cubicBezTo>
                  <a:pt x="1195" y="888"/>
                  <a:pt x="927" y="1143"/>
                  <a:pt x="601" y="1143"/>
                </a:cubicBezTo>
                <a:cubicBezTo>
                  <a:pt x="268" y="1143"/>
                  <a:pt x="0" y="888"/>
                  <a:pt x="0" y="575"/>
                </a:cubicBezTo>
                <a:cubicBezTo>
                  <a:pt x="0" y="255"/>
                  <a:pt x="268" y="1"/>
                  <a:pt x="601" y="1"/>
                </a:cubicBezTo>
                <a:cubicBezTo>
                  <a:pt x="927" y="1"/>
                  <a:pt x="1195" y="255"/>
                  <a:pt x="1195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136" name="Google Shape;1136;p41"/>
          <p:cNvSpPr/>
          <p:nvPr/>
        </p:nvSpPr>
        <p:spPr>
          <a:xfrm>
            <a:off x="3403843" y="2412230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5" y="575"/>
                </a:moveTo>
                <a:cubicBezTo>
                  <a:pt x="1195" y="888"/>
                  <a:pt x="927" y="1142"/>
                  <a:pt x="601" y="1142"/>
                </a:cubicBezTo>
                <a:cubicBezTo>
                  <a:pt x="268" y="1142"/>
                  <a:pt x="0" y="888"/>
                  <a:pt x="0" y="575"/>
                </a:cubicBezTo>
                <a:cubicBezTo>
                  <a:pt x="0" y="255"/>
                  <a:pt x="268" y="0"/>
                  <a:pt x="601" y="0"/>
                </a:cubicBezTo>
                <a:cubicBezTo>
                  <a:pt x="927" y="0"/>
                  <a:pt x="1195" y="255"/>
                  <a:pt x="1195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137" name="Google Shape;1137;p41"/>
          <p:cNvSpPr/>
          <p:nvPr/>
        </p:nvSpPr>
        <p:spPr>
          <a:xfrm>
            <a:off x="3452507" y="2365762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5"/>
                </a:moveTo>
                <a:cubicBezTo>
                  <a:pt x="1201" y="888"/>
                  <a:pt x="934" y="1143"/>
                  <a:pt x="601" y="1143"/>
                </a:cubicBezTo>
                <a:cubicBezTo>
                  <a:pt x="268" y="1143"/>
                  <a:pt x="1" y="888"/>
                  <a:pt x="1" y="575"/>
                </a:cubicBezTo>
                <a:cubicBezTo>
                  <a:pt x="1" y="255"/>
                  <a:pt x="268" y="1"/>
                  <a:pt x="601" y="1"/>
                </a:cubicBezTo>
                <a:cubicBezTo>
                  <a:pt x="934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138" name="Google Shape;1138;p41"/>
          <p:cNvSpPr/>
          <p:nvPr/>
        </p:nvSpPr>
        <p:spPr>
          <a:xfrm>
            <a:off x="3452507" y="2412230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5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68" y="1142"/>
                  <a:pt x="1" y="888"/>
                  <a:pt x="1" y="575"/>
                </a:cubicBezTo>
                <a:cubicBezTo>
                  <a:pt x="1" y="255"/>
                  <a:pt x="268" y="0"/>
                  <a:pt x="601" y="0"/>
                </a:cubicBezTo>
                <a:cubicBezTo>
                  <a:pt x="934" y="0"/>
                  <a:pt x="1201" y="255"/>
                  <a:pt x="1201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139" name="Google Shape;1139;p41"/>
          <p:cNvSpPr/>
          <p:nvPr/>
        </p:nvSpPr>
        <p:spPr>
          <a:xfrm>
            <a:off x="3500438" y="2365762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5"/>
                </a:moveTo>
                <a:cubicBezTo>
                  <a:pt x="1201" y="888"/>
                  <a:pt x="934" y="1143"/>
                  <a:pt x="601" y="1143"/>
                </a:cubicBezTo>
                <a:cubicBezTo>
                  <a:pt x="268" y="1143"/>
                  <a:pt x="0" y="888"/>
                  <a:pt x="0" y="575"/>
                </a:cubicBezTo>
                <a:cubicBezTo>
                  <a:pt x="0" y="255"/>
                  <a:pt x="268" y="1"/>
                  <a:pt x="601" y="1"/>
                </a:cubicBezTo>
                <a:cubicBezTo>
                  <a:pt x="934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140" name="Google Shape;1140;p41"/>
          <p:cNvSpPr/>
          <p:nvPr/>
        </p:nvSpPr>
        <p:spPr>
          <a:xfrm>
            <a:off x="3500438" y="2412230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5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68" y="1142"/>
                  <a:pt x="0" y="888"/>
                  <a:pt x="0" y="575"/>
                </a:cubicBezTo>
                <a:cubicBezTo>
                  <a:pt x="0" y="255"/>
                  <a:pt x="268" y="0"/>
                  <a:pt x="601" y="0"/>
                </a:cubicBezTo>
                <a:cubicBezTo>
                  <a:pt x="934" y="0"/>
                  <a:pt x="1201" y="255"/>
                  <a:pt x="1201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141" name="Google Shape;1141;p41"/>
          <p:cNvSpPr/>
          <p:nvPr/>
        </p:nvSpPr>
        <p:spPr>
          <a:xfrm>
            <a:off x="3066494" y="2365762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5"/>
                </a:moveTo>
                <a:cubicBezTo>
                  <a:pt x="1201" y="888"/>
                  <a:pt x="934" y="1143"/>
                  <a:pt x="601" y="1143"/>
                </a:cubicBezTo>
                <a:cubicBezTo>
                  <a:pt x="268" y="1143"/>
                  <a:pt x="1" y="888"/>
                  <a:pt x="1" y="575"/>
                </a:cubicBezTo>
                <a:cubicBezTo>
                  <a:pt x="1" y="255"/>
                  <a:pt x="268" y="1"/>
                  <a:pt x="601" y="1"/>
                </a:cubicBezTo>
                <a:cubicBezTo>
                  <a:pt x="934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142" name="Google Shape;1142;p41"/>
          <p:cNvSpPr/>
          <p:nvPr/>
        </p:nvSpPr>
        <p:spPr>
          <a:xfrm>
            <a:off x="3066494" y="2412230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5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68" y="1142"/>
                  <a:pt x="1" y="888"/>
                  <a:pt x="1" y="575"/>
                </a:cubicBezTo>
                <a:cubicBezTo>
                  <a:pt x="1" y="255"/>
                  <a:pt x="268" y="0"/>
                  <a:pt x="601" y="0"/>
                </a:cubicBezTo>
                <a:cubicBezTo>
                  <a:pt x="934" y="0"/>
                  <a:pt x="1201" y="255"/>
                  <a:pt x="1201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143" name="Google Shape;1143;p41"/>
          <p:cNvSpPr/>
          <p:nvPr/>
        </p:nvSpPr>
        <p:spPr>
          <a:xfrm>
            <a:off x="3114425" y="2365762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5"/>
                </a:moveTo>
                <a:cubicBezTo>
                  <a:pt x="1201" y="888"/>
                  <a:pt x="934" y="1143"/>
                  <a:pt x="601" y="1143"/>
                </a:cubicBezTo>
                <a:cubicBezTo>
                  <a:pt x="268" y="1143"/>
                  <a:pt x="1" y="888"/>
                  <a:pt x="1" y="575"/>
                </a:cubicBezTo>
                <a:cubicBezTo>
                  <a:pt x="1" y="255"/>
                  <a:pt x="268" y="1"/>
                  <a:pt x="601" y="1"/>
                </a:cubicBezTo>
                <a:cubicBezTo>
                  <a:pt x="934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144" name="Google Shape;1144;p41"/>
          <p:cNvSpPr/>
          <p:nvPr/>
        </p:nvSpPr>
        <p:spPr>
          <a:xfrm>
            <a:off x="3114425" y="2412230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5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68" y="1142"/>
                  <a:pt x="1" y="888"/>
                  <a:pt x="1" y="575"/>
                </a:cubicBezTo>
                <a:cubicBezTo>
                  <a:pt x="1" y="255"/>
                  <a:pt x="268" y="0"/>
                  <a:pt x="601" y="0"/>
                </a:cubicBezTo>
                <a:cubicBezTo>
                  <a:pt x="934" y="0"/>
                  <a:pt x="1201" y="255"/>
                  <a:pt x="1201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145" name="Google Shape;1145;p41"/>
          <p:cNvSpPr/>
          <p:nvPr/>
        </p:nvSpPr>
        <p:spPr>
          <a:xfrm>
            <a:off x="3162722" y="2365762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5"/>
                </a:moveTo>
                <a:cubicBezTo>
                  <a:pt x="1201" y="888"/>
                  <a:pt x="934" y="1143"/>
                  <a:pt x="601" y="1143"/>
                </a:cubicBezTo>
                <a:cubicBezTo>
                  <a:pt x="268" y="1143"/>
                  <a:pt x="1" y="888"/>
                  <a:pt x="1" y="575"/>
                </a:cubicBezTo>
                <a:cubicBezTo>
                  <a:pt x="1" y="255"/>
                  <a:pt x="268" y="1"/>
                  <a:pt x="601" y="1"/>
                </a:cubicBezTo>
                <a:cubicBezTo>
                  <a:pt x="934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146" name="Google Shape;1146;p41"/>
          <p:cNvSpPr/>
          <p:nvPr/>
        </p:nvSpPr>
        <p:spPr>
          <a:xfrm>
            <a:off x="3162722" y="2412230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5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68" y="1142"/>
                  <a:pt x="1" y="888"/>
                  <a:pt x="1" y="575"/>
                </a:cubicBezTo>
                <a:cubicBezTo>
                  <a:pt x="1" y="255"/>
                  <a:pt x="268" y="0"/>
                  <a:pt x="601" y="0"/>
                </a:cubicBezTo>
                <a:cubicBezTo>
                  <a:pt x="934" y="0"/>
                  <a:pt x="1201" y="255"/>
                  <a:pt x="1201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147" name="Google Shape;1147;p41"/>
          <p:cNvSpPr/>
          <p:nvPr/>
        </p:nvSpPr>
        <p:spPr>
          <a:xfrm>
            <a:off x="3211583" y="2365762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4" y="575"/>
                </a:moveTo>
                <a:cubicBezTo>
                  <a:pt x="1194" y="888"/>
                  <a:pt x="927" y="1143"/>
                  <a:pt x="594" y="1143"/>
                </a:cubicBezTo>
                <a:cubicBezTo>
                  <a:pt x="268" y="1143"/>
                  <a:pt x="0" y="888"/>
                  <a:pt x="0" y="575"/>
                </a:cubicBezTo>
                <a:cubicBezTo>
                  <a:pt x="0" y="255"/>
                  <a:pt x="268" y="1"/>
                  <a:pt x="594" y="1"/>
                </a:cubicBezTo>
                <a:cubicBezTo>
                  <a:pt x="927" y="1"/>
                  <a:pt x="1194" y="255"/>
                  <a:pt x="1194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148" name="Google Shape;1148;p41"/>
          <p:cNvSpPr/>
          <p:nvPr/>
        </p:nvSpPr>
        <p:spPr>
          <a:xfrm>
            <a:off x="3211583" y="2412230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4" y="575"/>
                </a:moveTo>
                <a:cubicBezTo>
                  <a:pt x="1194" y="888"/>
                  <a:pt x="927" y="1142"/>
                  <a:pt x="594" y="1142"/>
                </a:cubicBezTo>
                <a:cubicBezTo>
                  <a:pt x="268" y="1142"/>
                  <a:pt x="0" y="888"/>
                  <a:pt x="0" y="575"/>
                </a:cubicBezTo>
                <a:cubicBezTo>
                  <a:pt x="0" y="255"/>
                  <a:pt x="268" y="0"/>
                  <a:pt x="594" y="0"/>
                </a:cubicBezTo>
                <a:cubicBezTo>
                  <a:pt x="927" y="0"/>
                  <a:pt x="1194" y="255"/>
                  <a:pt x="1194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149" name="Google Shape;1149;p41"/>
          <p:cNvSpPr/>
          <p:nvPr/>
        </p:nvSpPr>
        <p:spPr>
          <a:xfrm>
            <a:off x="3259317" y="2365762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5"/>
                </a:moveTo>
                <a:cubicBezTo>
                  <a:pt x="1201" y="888"/>
                  <a:pt x="934" y="1143"/>
                  <a:pt x="601" y="1143"/>
                </a:cubicBezTo>
                <a:cubicBezTo>
                  <a:pt x="275" y="1143"/>
                  <a:pt x="1" y="888"/>
                  <a:pt x="1" y="575"/>
                </a:cubicBezTo>
                <a:cubicBezTo>
                  <a:pt x="1" y="255"/>
                  <a:pt x="275" y="1"/>
                  <a:pt x="601" y="1"/>
                </a:cubicBezTo>
                <a:cubicBezTo>
                  <a:pt x="934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150" name="Google Shape;1150;p41"/>
          <p:cNvSpPr/>
          <p:nvPr/>
        </p:nvSpPr>
        <p:spPr>
          <a:xfrm>
            <a:off x="3259317" y="2412230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5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75" y="1142"/>
                  <a:pt x="1" y="888"/>
                  <a:pt x="1" y="575"/>
                </a:cubicBezTo>
                <a:cubicBezTo>
                  <a:pt x="1" y="255"/>
                  <a:pt x="268" y="0"/>
                  <a:pt x="601" y="0"/>
                </a:cubicBezTo>
                <a:cubicBezTo>
                  <a:pt x="934" y="0"/>
                  <a:pt x="1201" y="255"/>
                  <a:pt x="1201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151" name="Google Shape;1151;p41"/>
          <p:cNvSpPr/>
          <p:nvPr/>
        </p:nvSpPr>
        <p:spPr>
          <a:xfrm>
            <a:off x="2920504" y="2365762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75"/>
                </a:moveTo>
                <a:cubicBezTo>
                  <a:pt x="1201" y="888"/>
                  <a:pt x="933" y="1143"/>
                  <a:pt x="601" y="1143"/>
                </a:cubicBezTo>
                <a:cubicBezTo>
                  <a:pt x="274" y="1143"/>
                  <a:pt x="0" y="888"/>
                  <a:pt x="0" y="575"/>
                </a:cubicBezTo>
                <a:cubicBezTo>
                  <a:pt x="0" y="255"/>
                  <a:pt x="274" y="1"/>
                  <a:pt x="601" y="1"/>
                </a:cubicBezTo>
                <a:cubicBezTo>
                  <a:pt x="933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152" name="Google Shape;1152;p41"/>
          <p:cNvSpPr/>
          <p:nvPr/>
        </p:nvSpPr>
        <p:spPr>
          <a:xfrm>
            <a:off x="2920504" y="2412230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75"/>
                </a:moveTo>
                <a:cubicBezTo>
                  <a:pt x="1201" y="888"/>
                  <a:pt x="933" y="1142"/>
                  <a:pt x="601" y="1142"/>
                </a:cubicBezTo>
                <a:cubicBezTo>
                  <a:pt x="274" y="1142"/>
                  <a:pt x="0" y="888"/>
                  <a:pt x="0" y="575"/>
                </a:cubicBezTo>
                <a:cubicBezTo>
                  <a:pt x="0" y="255"/>
                  <a:pt x="274" y="0"/>
                  <a:pt x="601" y="0"/>
                </a:cubicBezTo>
                <a:cubicBezTo>
                  <a:pt x="933" y="0"/>
                  <a:pt x="1201" y="255"/>
                  <a:pt x="1201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153" name="Google Shape;1153;p41"/>
          <p:cNvSpPr/>
          <p:nvPr/>
        </p:nvSpPr>
        <p:spPr>
          <a:xfrm>
            <a:off x="2968436" y="2365762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75"/>
                </a:moveTo>
                <a:cubicBezTo>
                  <a:pt x="1201" y="888"/>
                  <a:pt x="933" y="1143"/>
                  <a:pt x="601" y="1143"/>
                </a:cubicBezTo>
                <a:cubicBezTo>
                  <a:pt x="268" y="1143"/>
                  <a:pt x="0" y="888"/>
                  <a:pt x="0" y="575"/>
                </a:cubicBezTo>
                <a:cubicBezTo>
                  <a:pt x="0" y="255"/>
                  <a:pt x="268" y="1"/>
                  <a:pt x="601" y="1"/>
                </a:cubicBezTo>
                <a:cubicBezTo>
                  <a:pt x="933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154" name="Google Shape;1154;p41"/>
          <p:cNvSpPr/>
          <p:nvPr/>
        </p:nvSpPr>
        <p:spPr>
          <a:xfrm>
            <a:off x="2968436" y="2412230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75"/>
                </a:moveTo>
                <a:cubicBezTo>
                  <a:pt x="1201" y="888"/>
                  <a:pt x="933" y="1142"/>
                  <a:pt x="601" y="1142"/>
                </a:cubicBezTo>
                <a:cubicBezTo>
                  <a:pt x="268" y="1142"/>
                  <a:pt x="0" y="888"/>
                  <a:pt x="0" y="575"/>
                </a:cubicBezTo>
                <a:cubicBezTo>
                  <a:pt x="0" y="255"/>
                  <a:pt x="268" y="0"/>
                  <a:pt x="601" y="0"/>
                </a:cubicBezTo>
                <a:cubicBezTo>
                  <a:pt x="933" y="0"/>
                  <a:pt x="1201" y="255"/>
                  <a:pt x="1201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155" name="Google Shape;1155;p41"/>
          <p:cNvSpPr/>
          <p:nvPr/>
        </p:nvSpPr>
        <p:spPr>
          <a:xfrm>
            <a:off x="3016733" y="2365762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75"/>
                </a:moveTo>
                <a:cubicBezTo>
                  <a:pt x="1201" y="888"/>
                  <a:pt x="933" y="1143"/>
                  <a:pt x="601" y="1143"/>
                </a:cubicBezTo>
                <a:cubicBezTo>
                  <a:pt x="268" y="1143"/>
                  <a:pt x="0" y="888"/>
                  <a:pt x="0" y="575"/>
                </a:cubicBezTo>
                <a:cubicBezTo>
                  <a:pt x="0" y="255"/>
                  <a:pt x="274" y="1"/>
                  <a:pt x="601" y="1"/>
                </a:cubicBezTo>
                <a:cubicBezTo>
                  <a:pt x="933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156" name="Google Shape;1156;p41"/>
          <p:cNvSpPr/>
          <p:nvPr/>
        </p:nvSpPr>
        <p:spPr>
          <a:xfrm>
            <a:off x="3016733" y="2412230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75"/>
                </a:moveTo>
                <a:cubicBezTo>
                  <a:pt x="1201" y="888"/>
                  <a:pt x="933" y="1142"/>
                  <a:pt x="601" y="1142"/>
                </a:cubicBezTo>
                <a:cubicBezTo>
                  <a:pt x="268" y="1142"/>
                  <a:pt x="0" y="888"/>
                  <a:pt x="0" y="575"/>
                </a:cubicBezTo>
                <a:cubicBezTo>
                  <a:pt x="0" y="255"/>
                  <a:pt x="274" y="0"/>
                  <a:pt x="601" y="0"/>
                </a:cubicBezTo>
                <a:cubicBezTo>
                  <a:pt x="933" y="0"/>
                  <a:pt x="1201" y="255"/>
                  <a:pt x="1201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157" name="Google Shape;1157;p41"/>
          <p:cNvSpPr/>
          <p:nvPr/>
        </p:nvSpPr>
        <p:spPr>
          <a:xfrm>
            <a:off x="2679552" y="2365762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2" y="575"/>
                </a:moveTo>
                <a:cubicBezTo>
                  <a:pt x="1202" y="888"/>
                  <a:pt x="928" y="1143"/>
                  <a:pt x="601" y="1143"/>
                </a:cubicBezTo>
                <a:cubicBezTo>
                  <a:pt x="269" y="1143"/>
                  <a:pt x="1" y="888"/>
                  <a:pt x="1" y="575"/>
                </a:cubicBezTo>
                <a:cubicBezTo>
                  <a:pt x="1" y="255"/>
                  <a:pt x="269" y="1"/>
                  <a:pt x="601" y="1"/>
                </a:cubicBezTo>
                <a:cubicBezTo>
                  <a:pt x="928" y="1"/>
                  <a:pt x="1202" y="255"/>
                  <a:pt x="1202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158" name="Google Shape;1158;p41"/>
          <p:cNvSpPr/>
          <p:nvPr/>
        </p:nvSpPr>
        <p:spPr>
          <a:xfrm>
            <a:off x="2679552" y="2412230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2" y="575"/>
                </a:moveTo>
                <a:cubicBezTo>
                  <a:pt x="1202" y="888"/>
                  <a:pt x="928" y="1142"/>
                  <a:pt x="601" y="1142"/>
                </a:cubicBezTo>
                <a:cubicBezTo>
                  <a:pt x="269" y="1142"/>
                  <a:pt x="1" y="888"/>
                  <a:pt x="1" y="575"/>
                </a:cubicBezTo>
                <a:cubicBezTo>
                  <a:pt x="1" y="255"/>
                  <a:pt x="269" y="0"/>
                  <a:pt x="601" y="0"/>
                </a:cubicBezTo>
                <a:cubicBezTo>
                  <a:pt x="928" y="0"/>
                  <a:pt x="1202" y="255"/>
                  <a:pt x="1202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159" name="Google Shape;1159;p41"/>
          <p:cNvSpPr/>
          <p:nvPr/>
        </p:nvSpPr>
        <p:spPr>
          <a:xfrm>
            <a:off x="2727483" y="2365762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5" y="575"/>
                </a:moveTo>
                <a:cubicBezTo>
                  <a:pt x="1195" y="888"/>
                  <a:pt x="927" y="1143"/>
                  <a:pt x="601" y="1143"/>
                </a:cubicBezTo>
                <a:cubicBezTo>
                  <a:pt x="268" y="1143"/>
                  <a:pt x="1" y="888"/>
                  <a:pt x="1" y="575"/>
                </a:cubicBezTo>
                <a:cubicBezTo>
                  <a:pt x="1" y="255"/>
                  <a:pt x="268" y="1"/>
                  <a:pt x="601" y="1"/>
                </a:cubicBezTo>
                <a:cubicBezTo>
                  <a:pt x="927" y="1"/>
                  <a:pt x="1195" y="255"/>
                  <a:pt x="1195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160" name="Google Shape;1160;p41"/>
          <p:cNvSpPr/>
          <p:nvPr/>
        </p:nvSpPr>
        <p:spPr>
          <a:xfrm>
            <a:off x="2727483" y="2412230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5" y="575"/>
                </a:moveTo>
                <a:cubicBezTo>
                  <a:pt x="1195" y="888"/>
                  <a:pt x="927" y="1142"/>
                  <a:pt x="601" y="1142"/>
                </a:cubicBezTo>
                <a:cubicBezTo>
                  <a:pt x="268" y="1142"/>
                  <a:pt x="1" y="888"/>
                  <a:pt x="1" y="575"/>
                </a:cubicBezTo>
                <a:cubicBezTo>
                  <a:pt x="1" y="255"/>
                  <a:pt x="268" y="0"/>
                  <a:pt x="601" y="0"/>
                </a:cubicBezTo>
                <a:cubicBezTo>
                  <a:pt x="927" y="0"/>
                  <a:pt x="1195" y="255"/>
                  <a:pt x="1195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161" name="Google Shape;1161;p41"/>
          <p:cNvSpPr/>
          <p:nvPr/>
        </p:nvSpPr>
        <p:spPr>
          <a:xfrm>
            <a:off x="2775781" y="2365762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5"/>
                </a:moveTo>
                <a:cubicBezTo>
                  <a:pt x="1201" y="888"/>
                  <a:pt x="927" y="1143"/>
                  <a:pt x="601" y="1143"/>
                </a:cubicBezTo>
                <a:cubicBezTo>
                  <a:pt x="268" y="1143"/>
                  <a:pt x="1" y="888"/>
                  <a:pt x="1" y="575"/>
                </a:cubicBezTo>
                <a:cubicBezTo>
                  <a:pt x="1" y="255"/>
                  <a:pt x="268" y="1"/>
                  <a:pt x="601" y="1"/>
                </a:cubicBezTo>
                <a:cubicBezTo>
                  <a:pt x="927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162" name="Google Shape;1162;p41"/>
          <p:cNvSpPr/>
          <p:nvPr/>
        </p:nvSpPr>
        <p:spPr>
          <a:xfrm>
            <a:off x="2775781" y="2412230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5" y="575"/>
                </a:moveTo>
                <a:cubicBezTo>
                  <a:pt x="1195" y="888"/>
                  <a:pt x="927" y="1142"/>
                  <a:pt x="601" y="1142"/>
                </a:cubicBezTo>
                <a:cubicBezTo>
                  <a:pt x="268" y="1142"/>
                  <a:pt x="1" y="888"/>
                  <a:pt x="1" y="575"/>
                </a:cubicBezTo>
                <a:cubicBezTo>
                  <a:pt x="1" y="255"/>
                  <a:pt x="268" y="0"/>
                  <a:pt x="601" y="0"/>
                </a:cubicBezTo>
                <a:cubicBezTo>
                  <a:pt x="927" y="0"/>
                  <a:pt x="1195" y="255"/>
                  <a:pt x="1195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163" name="Google Shape;1163;p41"/>
          <p:cNvSpPr/>
          <p:nvPr/>
        </p:nvSpPr>
        <p:spPr>
          <a:xfrm>
            <a:off x="2824473" y="2365762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75"/>
                </a:moveTo>
                <a:cubicBezTo>
                  <a:pt x="1201" y="888"/>
                  <a:pt x="933" y="1143"/>
                  <a:pt x="600" y="1143"/>
                </a:cubicBezTo>
                <a:cubicBezTo>
                  <a:pt x="268" y="1143"/>
                  <a:pt x="0" y="888"/>
                  <a:pt x="0" y="575"/>
                </a:cubicBezTo>
                <a:cubicBezTo>
                  <a:pt x="0" y="255"/>
                  <a:pt x="268" y="1"/>
                  <a:pt x="600" y="1"/>
                </a:cubicBezTo>
                <a:cubicBezTo>
                  <a:pt x="933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164" name="Google Shape;1164;p41"/>
          <p:cNvSpPr/>
          <p:nvPr/>
        </p:nvSpPr>
        <p:spPr>
          <a:xfrm>
            <a:off x="2824473" y="2412230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75"/>
                </a:moveTo>
                <a:cubicBezTo>
                  <a:pt x="1201" y="888"/>
                  <a:pt x="933" y="1142"/>
                  <a:pt x="600" y="1142"/>
                </a:cubicBezTo>
                <a:cubicBezTo>
                  <a:pt x="268" y="1142"/>
                  <a:pt x="0" y="888"/>
                  <a:pt x="0" y="575"/>
                </a:cubicBezTo>
                <a:cubicBezTo>
                  <a:pt x="0" y="255"/>
                  <a:pt x="268" y="0"/>
                  <a:pt x="600" y="0"/>
                </a:cubicBezTo>
                <a:cubicBezTo>
                  <a:pt x="933" y="0"/>
                  <a:pt x="1201" y="255"/>
                  <a:pt x="1201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165" name="Google Shape;1165;p41"/>
          <p:cNvSpPr/>
          <p:nvPr/>
        </p:nvSpPr>
        <p:spPr>
          <a:xfrm>
            <a:off x="2872376" y="2365762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2" y="575"/>
                </a:moveTo>
                <a:cubicBezTo>
                  <a:pt x="1202" y="888"/>
                  <a:pt x="934" y="1143"/>
                  <a:pt x="601" y="1143"/>
                </a:cubicBezTo>
                <a:cubicBezTo>
                  <a:pt x="268" y="1143"/>
                  <a:pt x="1" y="888"/>
                  <a:pt x="1" y="575"/>
                </a:cubicBezTo>
                <a:cubicBezTo>
                  <a:pt x="1" y="255"/>
                  <a:pt x="268" y="1"/>
                  <a:pt x="601" y="1"/>
                </a:cubicBezTo>
                <a:cubicBezTo>
                  <a:pt x="934" y="1"/>
                  <a:pt x="1202" y="255"/>
                  <a:pt x="1202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166" name="Google Shape;1166;p41"/>
          <p:cNvSpPr/>
          <p:nvPr/>
        </p:nvSpPr>
        <p:spPr>
          <a:xfrm>
            <a:off x="2872376" y="2412230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2" y="575"/>
                </a:moveTo>
                <a:cubicBezTo>
                  <a:pt x="1202" y="888"/>
                  <a:pt x="934" y="1142"/>
                  <a:pt x="601" y="1142"/>
                </a:cubicBezTo>
                <a:cubicBezTo>
                  <a:pt x="268" y="1142"/>
                  <a:pt x="1" y="888"/>
                  <a:pt x="1" y="575"/>
                </a:cubicBezTo>
                <a:cubicBezTo>
                  <a:pt x="1" y="255"/>
                  <a:pt x="268" y="0"/>
                  <a:pt x="601" y="0"/>
                </a:cubicBezTo>
                <a:cubicBezTo>
                  <a:pt x="934" y="0"/>
                  <a:pt x="1202" y="255"/>
                  <a:pt x="1202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167" name="Google Shape;1167;p41"/>
          <p:cNvSpPr/>
          <p:nvPr/>
        </p:nvSpPr>
        <p:spPr>
          <a:xfrm>
            <a:off x="2634211" y="2412230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75"/>
                </a:moveTo>
                <a:cubicBezTo>
                  <a:pt x="1201" y="888"/>
                  <a:pt x="933" y="1142"/>
                  <a:pt x="601" y="1142"/>
                </a:cubicBezTo>
                <a:cubicBezTo>
                  <a:pt x="268" y="1142"/>
                  <a:pt x="0" y="888"/>
                  <a:pt x="0" y="575"/>
                </a:cubicBezTo>
                <a:cubicBezTo>
                  <a:pt x="0" y="255"/>
                  <a:pt x="268" y="0"/>
                  <a:pt x="601" y="0"/>
                </a:cubicBezTo>
                <a:cubicBezTo>
                  <a:pt x="933" y="0"/>
                  <a:pt x="1201" y="255"/>
                  <a:pt x="1201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168" name="Google Shape;1168;p41"/>
          <p:cNvSpPr/>
          <p:nvPr/>
        </p:nvSpPr>
        <p:spPr>
          <a:xfrm>
            <a:off x="3548538" y="2365762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2" y="575"/>
                </a:moveTo>
                <a:cubicBezTo>
                  <a:pt x="1202" y="888"/>
                  <a:pt x="934" y="1143"/>
                  <a:pt x="601" y="1143"/>
                </a:cubicBezTo>
                <a:cubicBezTo>
                  <a:pt x="275" y="1143"/>
                  <a:pt x="1" y="888"/>
                  <a:pt x="1" y="575"/>
                </a:cubicBezTo>
                <a:cubicBezTo>
                  <a:pt x="1" y="255"/>
                  <a:pt x="275" y="1"/>
                  <a:pt x="601" y="1"/>
                </a:cubicBezTo>
                <a:cubicBezTo>
                  <a:pt x="934" y="1"/>
                  <a:pt x="1202" y="255"/>
                  <a:pt x="1202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169" name="Google Shape;1169;p41"/>
          <p:cNvSpPr/>
          <p:nvPr/>
        </p:nvSpPr>
        <p:spPr>
          <a:xfrm>
            <a:off x="3548538" y="2412230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2" y="575"/>
                </a:moveTo>
                <a:cubicBezTo>
                  <a:pt x="1202" y="888"/>
                  <a:pt x="934" y="1142"/>
                  <a:pt x="601" y="1142"/>
                </a:cubicBezTo>
                <a:cubicBezTo>
                  <a:pt x="275" y="1142"/>
                  <a:pt x="1" y="888"/>
                  <a:pt x="1" y="575"/>
                </a:cubicBezTo>
                <a:cubicBezTo>
                  <a:pt x="1" y="255"/>
                  <a:pt x="275" y="0"/>
                  <a:pt x="601" y="0"/>
                </a:cubicBezTo>
                <a:cubicBezTo>
                  <a:pt x="934" y="0"/>
                  <a:pt x="1202" y="255"/>
                  <a:pt x="1202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170" name="Google Shape;1170;p41"/>
          <p:cNvSpPr/>
          <p:nvPr/>
        </p:nvSpPr>
        <p:spPr>
          <a:xfrm>
            <a:off x="3596469" y="2365762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5"/>
                </a:moveTo>
                <a:cubicBezTo>
                  <a:pt x="1201" y="888"/>
                  <a:pt x="934" y="1143"/>
                  <a:pt x="601" y="1143"/>
                </a:cubicBezTo>
                <a:cubicBezTo>
                  <a:pt x="275" y="1143"/>
                  <a:pt x="1" y="888"/>
                  <a:pt x="1" y="575"/>
                </a:cubicBezTo>
                <a:cubicBezTo>
                  <a:pt x="1" y="255"/>
                  <a:pt x="275" y="1"/>
                  <a:pt x="601" y="1"/>
                </a:cubicBezTo>
                <a:cubicBezTo>
                  <a:pt x="934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171" name="Google Shape;1171;p41"/>
          <p:cNvSpPr/>
          <p:nvPr/>
        </p:nvSpPr>
        <p:spPr>
          <a:xfrm>
            <a:off x="3596469" y="2412230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5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75" y="1142"/>
                  <a:pt x="1" y="888"/>
                  <a:pt x="1" y="575"/>
                </a:cubicBezTo>
                <a:cubicBezTo>
                  <a:pt x="1" y="255"/>
                  <a:pt x="275" y="0"/>
                  <a:pt x="601" y="0"/>
                </a:cubicBezTo>
                <a:cubicBezTo>
                  <a:pt x="934" y="0"/>
                  <a:pt x="1201" y="255"/>
                  <a:pt x="1201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172" name="Google Shape;1172;p41"/>
          <p:cNvSpPr/>
          <p:nvPr/>
        </p:nvSpPr>
        <p:spPr>
          <a:xfrm>
            <a:off x="3644767" y="2365762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5"/>
                </a:moveTo>
                <a:cubicBezTo>
                  <a:pt x="1201" y="888"/>
                  <a:pt x="934" y="1143"/>
                  <a:pt x="601" y="1143"/>
                </a:cubicBezTo>
                <a:cubicBezTo>
                  <a:pt x="275" y="1143"/>
                  <a:pt x="1" y="888"/>
                  <a:pt x="1" y="575"/>
                </a:cubicBezTo>
                <a:cubicBezTo>
                  <a:pt x="1" y="255"/>
                  <a:pt x="275" y="1"/>
                  <a:pt x="601" y="1"/>
                </a:cubicBezTo>
                <a:cubicBezTo>
                  <a:pt x="934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173" name="Google Shape;1173;p41"/>
          <p:cNvSpPr/>
          <p:nvPr/>
        </p:nvSpPr>
        <p:spPr>
          <a:xfrm>
            <a:off x="3644767" y="2412230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5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75" y="1142"/>
                  <a:pt x="1" y="888"/>
                  <a:pt x="1" y="575"/>
                </a:cubicBezTo>
                <a:cubicBezTo>
                  <a:pt x="1" y="261"/>
                  <a:pt x="275" y="0"/>
                  <a:pt x="601" y="0"/>
                </a:cubicBezTo>
                <a:cubicBezTo>
                  <a:pt x="934" y="0"/>
                  <a:pt x="1201" y="255"/>
                  <a:pt x="1201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174" name="Google Shape;1174;p41"/>
          <p:cNvSpPr/>
          <p:nvPr/>
        </p:nvSpPr>
        <p:spPr>
          <a:xfrm>
            <a:off x="3693627" y="2365762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5" y="575"/>
                </a:moveTo>
                <a:cubicBezTo>
                  <a:pt x="1195" y="888"/>
                  <a:pt x="927" y="1143"/>
                  <a:pt x="601" y="1143"/>
                </a:cubicBezTo>
                <a:cubicBezTo>
                  <a:pt x="268" y="1143"/>
                  <a:pt x="0" y="888"/>
                  <a:pt x="0" y="575"/>
                </a:cubicBezTo>
                <a:cubicBezTo>
                  <a:pt x="0" y="255"/>
                  <a:pt x="268" y="1"/>
                  <a:pt x="601" y="1"/>
                </a:cubicBezTo>
                <a:cubicBezTo>
                  <a:pt x="927" y="1"/>
                  <a:pt x="1195" y="255"/>
                  <a:pt x="1195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175" name="Google Shape;1175;p41"/>
          <p:cNvSpPr/>
          <p:nvPr/>
        </p:nvSpPr>
        <p:spPr>
          <a:xfrm>
            <a:off x="3307614" y="2322052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5"/>
                </a:moveTo>
                <a:cubicBezTo>
                  <a:pt x="1201" y="888"/>
                  <a:pt x="927" y="1143"/>
                  <a:pt x="601" y="1143"/>
                </a:cubicBezTo>
                <a:cubicBezTo>
                  <a:pt x="268" y="1143"/>
                  <a:pt x="1" y="888"/>
                  <a:pt x="1" y="575"/>
                </a:cubicBezTo>
                <a:cubicBezTo>
                  <a:pt x="1" y="255"/>
                  <a:pt x="268" y="1"/>
                  <a:pt x="601" y="1"/>
                </a:cubicBezTo>
                <a:cubicBezTo>
                  <a:pt x="927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176" name="Google Shape;1176;p41"/>
          <p:cNvSpPr/>
          <p:nvPr/>
        </p:nvSpPr>
        <p:spPr>
          <a:xfrm>
            <a:off x="3355546" y="2322052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5" y="575"/>
                </a:moveTo>
                <a:cubicBezTo>
                  <a:pt x="1195" y="888"/>
                  <a:pt x="927" y="1143"/>
                  <a:pt x="601" y="1143"/>
                </a:cubicBezTo>
                <a:cubicBezTo>
                  <a:pt x="268" y="1143"/>
                  <a:pt x="0" y="888"/>
                  <a:pt x="0" y="575"/>
                </a:cubicBezTo>
                <a:cubicBezTo>
                  <a:pt x="0" y="255"/>
                  <a:pt x="268" y="1"/>
                  <a:pt x="601" y="1"/>
                </a:cubicBezTo>
                <a:cubicBezTo>
                  <a:pt x="927" y="1"/>
                  <a:pt x="1195" y="255"/>
                  <a:pt x="1195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177" name="Google Shape;1177;p41"/>
          <p:cNvSpPr/>
          <p:nvPr/>
        </p:nvSpPr>
        <p:spPr>
          <a:xfrm>
            <a:off x="3403843" y="2322052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5" y="575"/>
                </a:moveTo>
                <a:cubicBezTo>
                  <a:pt x="1195" y="888"/>
                  <a:pt x="927" y="1143"/>
                  <a:pt x="601" y="1143"/>
                </a:cubicBezTo>
                <a:cubicBezTo>
                  <a:pt x="268" y="1143"/>
                  <a:pt x="0" y="888"/>
                  <a:pt x="0" y="575"/>
                </a:cubicBezTo>
                <a:cubicBezTo>
                  <a:pt x="0" y="255"/>
                  <a:pt x="268" y="1"/>
                  <a:pt x="601" y="1"/>
                </a:cubicBezTo>
                <a:cubicBezTo>
                  <a:pt x="927" y="1"/>
                  <a:pt x="1195" y="255"/>
                  <a:pt x="1195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178" name="Google Shape;1178;p41"/>
          <p:cNvSpPr/>
          <p:nvPr/>
        </p:nvSpPr>
        <p:spPr>
          <a:xfrm>
            <a:off x="3452507" y="2322052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5"/>
                </a:moveTo>
                <a:cubicBezTo>
                  <a:pt x="1201" y="888"/>
                  <a:pt x="934" y="1143"/>
                  <a:pt x="601" y="1143"/>
                </a:cubicBezTo>
                <a:cubicBezTo>
                  <a:pt x="268" y="1143"/>
                  <a:pt x="1" y="888"/>
                  <a:pt x="1" y="575"/>
                </a:cubicBezTo>
                <a:cubicBezTo>
                  <a:pt x="1" y="255"/>
                  <a:pt x="268" y="1"/>
                  <a:pt x="601" y="1"/>
                </a:cubicBezTo>
                <a:cubicBezTo>
                  <a:pt x="934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179" name="Google Shape;1179;p41"/>
          <p:cNvSpPr/>
          <p:nvPr/>
        </p:nvSpPr>
        <p:spPr>
          <a:xfrm>
            <a:off x="3500438" y="2322052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5"/>
                </a:moveTo>
                <a:cubicBezTo>
                  <a:pt x="1201" y="888"/>
                  <a:pt x="934" y="1143"/>
                  <a:pt x="601" y="1143"/>
                </a:cubicBezTo>
                <a:cubicBezTo>
                  <a:pt x="268" y="1143"/>
                  <a:pt x="0" y="888"/>
                  <a:pt x="0" y="575"/>
                </a:cubicBezTo>
                <a:cubicBezTo>
                  <a:pt x="0" y="255"/>
                  <a:pt x="268" y="1"/>
                  <a:pt x="601" y="1"/>
                </a:cubicBezTo>
                <a:cubicBezTo>
                  <a:pt x="934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180" name="Google Shape;1180;p41"/>
          <p:cNvSpPr/>
          <p:nvPr/>
        </p:nvSpPr>
        <p:spPr>
          <a:xfrm>
            <a:off x="3066494" y="2322052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5"/>
                </a:moveTo>
                <a:cubicBezTo>
                  <a:pt x="1201" y="888"/>
                  <a:pt x="934" y="1143"/>
                  <a:pt x="601" y="1143"/>
                </a:cubicBezTo>
                <a:cubicBezTo>
                  <a:pt x="268" y="1143"/>
                  <a:pt x="1" y="888"/>
                  <a:pt x="1" y="575"/>
                </a:cubicBezTo>
                <a:cubicBezTo>
                  <a:pt x="1" y="255"/>
                  <a:pt x="268" y="1"/>
                  <a:pt x="601" y="1"/>
                </a:cubicBezTo>
                <a:cubicBezTo>
                  <a:pt x="934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181" name="Google Shape;1181;p41"/>
          <p:cNvSpPr/>
          <p:nvPr/>
        </p:nvSpPr>
        <p:spPr>
          <a:xfrm>
            <a:off x="3114425" y="2322052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5"/>
                </a:moveTo>
                <a:cubicBezTo>
                  <a:pt x="1201" y="888"/>
                  <a:pt x="934" y="1143"/>
                  <a:pt x="601" y="1143"/>
                </a:cubicBezTo>
                <a:cubicBezTo>
                  <a:pt x="268" y="1143"/>
                  <a:pt x="1" y="888"/>
                  <a:pt x="1" y="575"/>
                </a:cubicBezTo>
                <a:cubicBezTo>
                  <a:pt x="1" y="255"/>
                  <a:pt x="268" y="1"/>
                  <a:pt x="601" y="1"/>
                </a:cubicBezTo>
                <a:cubicBezTo>
                  <a:pt x="934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182" name="Google Shape;1182;p41"/>
          <p:cNvSpPr/>
          <p:nvPr/>
        </p:nvSpPr>
        <p:spPr>
          <a:xfrm>
            <a:off x="3162722" y="2322052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5"/>
                </a:moveTo>
                <a:cubicBezTo>
                  <a:pt x="1201" y="888"/>
                  <a:pt x="934" y="1143"/>
                  <a:pt x="601" y="1143"/>
                </a:cubicBezTo>
                <a:cubicBezTo>
                  <a:pt x="268" y="1143"/>
                  <a:pt x="1" y="888"/>
                  <a:pt x="1" y="575"/>
                </a:cubicBezTo>
                <a:cubicBezTo>
                  <a:pt x="1" y="255"/>
                  <a:pt x="268" y="1"/>
                  <a:pt x="601" y="1"/>
                </a:cubicBezTo>
                <a:cubicBezTo>
                  <a:pt x="934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183" name="Google Shape;1183;p41"/>
          <p:cNvSpPr/>
          <p:nvPr/>
        </p:nvSpPr>
        <p:spPr>
          <a:xfrm>
            <a:off x="3211583" y="2322052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4" y="575"/>
                </a:moveTo>
                <a:cubicBezTo>
                  <a:pt x="1194" y="888"/>
                  <a:pt x="927" y="1143"/>
                  <a:pt x="594" y="1143"/>
                </a:cubicBezTo>
                <a:cubicBezTo>
                  <a:pt x="268" y="1143"/>
                  <a:pt x="0" y="888"/>
                  <a:pt x="0" y="575"/>
                </a:cubicBezTo>
                <a:cubicBezTo>
                  <a:pt x="0" y="255"/>
                  <a:pt x="268" y="1"/>
                  <a:pt x="594" y="1"/>
                </a:cubicBezTo>
                <a:cubicBezTo>
                  <a:pt x="927" y="1"/>
                  <a:pt x="1194" y="255"/>
                  <a:pt x="1194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184" name="Google Shape;1184;p41"/>
          <p:cNvSpPr/>
          <p:nvPr/>
        </p:nvSpPr>
        <p:spPr>
          <a:xfrm>
            <a:off x="3259317" y="2322052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5"/>
                </a:moveTo>
                <a:cubicBezTo>
                  <a:pt x="1201" y="888"/>
                  <a:pt x="934" y="1143"/>
                  <a:pt x="601" y="1143"/>
                </a:cubicBezTo>
                <a:cubicBezTo>
                  <a:pt x="275" y="1143"/>
                  <a:pt x="1" y="888"/>
                  <a:pt x="1" y="575"/>
                </a:cubicBezTo>
                <a:cubicBezTo>
                  <a:pt x="1" y="255"/>
                  <a:pt x="275" y="1"/>
                  <a:pt x="601" y="1"/>
                </a:cubicBezTo>
                <a:cubicBezTo>
                  <a:pt x="934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185" name="Google Shape;1185;p41"/>
          <p:cNvSpPr/>
          <p:nvPr/>
        </p:nvSpPr>
        <p:spPr>
          <a:xfrm>
            <a:off x="2920504" y="2322052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75"/>
                </a:moveTo>
                <a:cubicBezTo>
                  <a:pt x="1201" y="888"/>
                  <a:pt x="933" y="1143"/>
                  <a:pt x="601" y="1143"/>
                </a:cubicBezTo>
                <a:cubicBezTo>
                  <a:pt x="274" y="1143"/>
                  <a:pt x="0" y="888"/>
                  <a:pt x="0" y="575"/>
                </a:cubicBezTo>
                <a:cubicBezTo>
                  <a:pt x="0" y="255"/>
                  <a:pt x="274" y="1"/>
                  <a:pt x="601" y="1"/>
                </a:cubicBezTo>
                <a:cubicBezTo>
                  <a:pt x="933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186" name="Google Shape;1186;p41"/>
          <p:cNvSpPr/>
          <p:nvPr/>
        </p:nvSpPr>
        <p:spPr>
          <a:xfrm>
            <a:off x="2968436" y="2322052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75"/>
                </a:moveTo>
                <a:cubicBezTo>
                  <a:pt x="1201" y="888"/>
                  <a:pt x="933" y="1143"/>
                  <a:pt x="601" y="1143"/>
                </a:cubicBezTo>
                <a:cubicBezTo>
                  <a:pt x="268" y="1143"/>
                  <a:pt x="0" y="888"/>
                  <a:pt x="0" y="575"/>
                </a:cubicBezTo>
                <a:cubicBezTo>
                  <a:pt x="0" y="255"/>
                  <a:pt x="268" y="1"/>
                  <a:pt x="601" y="1"/>
                </a:cubicBezTo>
                <a:cubicBezTo>
                  <a:pt x="933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187" name="Google Shape;1187;p41"/>
          <p:cNvSpPr/>
          <p:nvPr/>
        </p:nvSpPr>
        <p:spPr>
          <a:xfrm>
            <a:off x="3016733" y="2322052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75"/>
                </a:moveTo>
                <a:cubicBezTo>
                  <a:pt x="1201" y="888"/>
                  <a:pt x="933" y="1143"/>
                  <a:pt x="601" y="1143"/>
                </a:cubicBezTo>
                <a:cubicBezTo>
                  <a:pt x="268" y="1143"/>
                  <a:pt x="0" y="888"/>
                  <a:pt x="0" y="575"/>
                </a:cubicBezTo>
                <a:cubicBezTo>
                  <a:pt x="0" y="255"/>
                  <a:pt x="268" y="1"/>
                  <a:pt x="601" y="1"/>
                </a:cubicBezTo>
                <a:cubicBezTo>
                  <a:pt x="933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188" name="Google Shape;1188;p41"/>
          <p:cNvSpPr/>
          <p:nvPr/>
        </p:nvSpPr>
        <p:spPr>
          <a:xfrm>
            <a:off x="2679552" y="2322052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2" y="575"/>
                </a:moveTo>
                <a:cubicBezTo>
                  <a:pt x="1202" y="888"/>
                  <a:pt x="928" y="1143"/>
                  <a:pt x="601" y="1143"/>
                </a:cubicBezTo>
                <a:cubicBezTo>
                  <a:pt x="269" y="1143"/>
                  <a:pt x="1" y="888"/>
                  <a:pt x="1" y="575"/>
                </a:cubicBezTo>
                <a:cubicBezTo>
                  <a:pt x="1" y="255"/>
                  <a:pt x="269" y="1"/>
                  <a:pt x="601" y="1"/>
                </a:cubicBezTo>
                <a:cubicBezTo>
                  <a:pt x="928" y="1"/>
                  <a:pt x="1202" y="255"/>
                  <a:pt x="1202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189" name="Google Shape;1189;p41"/>
          <p:cNvSpPr/>
          <p:nvPr/>
        </p:nvSpPr>
        <p:spPr>
          <a:xfrm>
            <a:off x="2727483" y="2322052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5" y="575"/>
                </a:moveTo>
                <a:cubicBezTo>
                  <a:pt x="1195" y="888"/>
                  <a:pt x="927" y="1143"/>
                  <a:pt x="601" y="1143"/>
                </a:cubicBezTo>
                <a:cubicBezTo>
                  <a:pt x="268" y="1143"/>
                  <a:pt x="1" y="888"/>
                  <a:pt x="1" y="575"/>
                </a:cubicBezTo>
                <a:cubicBezTo>
                  <a:pt x="1" y="255"/>
                  <a:pt x="268" y="1"/>
                  <a:pt x="601" y="1"/>
                </a:cubicBezTo>
                <a:cubicBezTo>
                  <a:pt x="927" y="1"/>
                  <a:pt x="1195" y="255"/>
                  <a:pt x="1195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190" name="Google Shape;1190;p41"/>
          <p:cNvSpPr/>
          <p:nvPr/>
        </p:nvSpPr>
        <p:spPr>
          <a:xfrm>
            <a:off x="2775781" y="2322052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5"/>
                </a:moveTo>
                <a:cubicBezTo>
                  <a:pt x="1201" y="888"/>
                  <a:pt x="927" y="1143"/>
                  <a:pt x="601" y="1143"/>
                </a:cubicBezTo>
                <a:cubicBezTo>
                  <a:pt x="268" y="1143"/>
                  <a:pt x="1" y="888"/>
                  <a:pt x="1" y="575"/>
                </a:cubicBezTo>
                <a:cubicBezTo>
                  <a:pt x="1" y="255"/>
                  <a:pt x="268" y="1"/>
                  <a:pt x="601" y="1"/>
                </a:cubicBezTo>
                <a:cubicBezTo>
                  <a:pt x="927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191" name="Google Shape;1191;p41"/>
          <p:cNvSpPr/>
          <p:nvPr/>
        </p:nvSpPr>
        <p:spPr>
          <a:xfrm>
            <a:off x="2824473" y="2322052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75"/>
                </a:moveTo>
                <a:cubicBezTo>
                  <a:pt x="1201" y="888"/>
                  <a:pt x="933" y="1143"/>
                  <a:pt x="600" y="1143"/>
                </a:cubicBezTo>
                <a:cubicBezTo>
                  <a:pt x="268" y="1143"/>
                  <a:pt x="0" y="888"/>
                  <a:pt x="0" y="575"/>
                </a:cubicBezTo>
                <a:cubicBezTo>
                  <a:pt x="0" y="255"/>
                  <a:pt x="268" y="1"/>
                  <a:pt x="600" y="1"/>
                </a:cubicBezTo>
                <a:cubicBezTo>
                  <a:pt x="933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192" name="Google Shape;1192;p41"/>
          <p:cNvSpPr/>
          <p:nvPr/>
        </p:nvSpPr>
        <p:spPr>
          <a:xfrm>
            <a:off x="2872376" y="2322052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2" y="575"/>
                </a:moveTo>
                <a:cubicBezTo>
                  <a:pt x="1202" y="888"/>
                  <a:pt x="934" y="1143"/>
                  <a:pt x="601" y="1143"/>
                </a:cubicBezTo>
                <a:cubicBezTo>
                  <a:pt x="268" y="1143"/>
                  <a:pt x="1" y="888"/>
                  <a:pt x="1" y="575"/>
                </a:cubicBezTo>
                <a:cubicBezTo>
                  <a:pt x="1" y="255"/>
                  <a:pt x="268" y="1"/>
                  <a:pt x="601" y="1"/>
                </a:cubicBezTo>
                <a:cubicBezTo>
                  <a:pt x="934" y="1"/>
                  <a:pt x="1202" y="255"/>
                  <a:pt x="1202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193" name="Google Shape;1193;p41"/>
          <p:cNvSpPr/>
          <p:nvPr/>
        </p:nvSpPr>
        <p:spPr>
          <a:xfrm>
            <a:off x="2486560" y="1402040"/>
            <a:ext cx="33831" cy="32142"/>
          </a:xfrm>
          <a:custGeom>
            <a:avLst/>
            <a:gdLst/>
            <a:ahLst/>
            <a:cxnLst/>
            <a:rect l="l" t="t" r="r" b="b"/>
            <a:pathLst>
              <a:path w="1202" h="1142" extrusionOk="0">
                <a:moveTo>
                  <a:pt x="1201" y="574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68" y="1142"/>
                  <a:pt x="1" y="888"/>
                  <a:pt x="1" y="574"/>
                </a:cubicBezTo>
                <a:cubicBezTo>
                  <a:pt x="1" y="261"/>
                  <a:pt x="268" y="0"/>
                  <a:pt x="601" y="0"/>
                </a:cubicBezTo>
                <a:cubicBezTo>
                  <a:pt x="934" y="0"/>
                  <a:pt x="1201" y="261"/>
                  <a:pt x="1201" y="574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194" name="Google Shape;1194;p41"/>
          <p:cNvSpPr/>
          <p:nvPr/>
        </p:nvSpPr>
        <p:spPr>
          <a:xfrm>
            <a:off x="2534491" y="1402040"/>
            <a:ext cx="33831" cy="32142"/>
          </a:xfrm>
          <a:custGeom>
            <a:avLst/>
            <a:gdLst/>
            <a:ahLst/>
            <a:cxnLst/>
            <a:rect l="l" t="t" r="r" b="b"/>
            <a:pathLst>
              <a:path w="1202" h="1142" extrusionOk="0">
                <a:moveTo>
                  <a:pt x="1201" y="574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68" y="1142"/>
                  <a:pt x="0" y="888"/>
                  <a:pt x="0" y="574"/>
                </a:cubicBezTo>
                <a:cubicBezTo>
                  <a:pt x="0" y="261"/>
                  <a:pt x="268" y="0"/>
                  <a:pt x="601" y="0"/>
                </a:cubicBezTo>
                <a:cubicBezTo>
                  <a:pt x="934" y="0"/>
                  <a:pt x="1201" y="261"/>
                  <a:pt x="1201" y="574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195" name="Google Shape;1195;p41"/>
          <p:cNvSpPr/>
          <p:nvPr/>
        </p:nvSpPr>
        <p:spPr>
          <a:xfrm>
            <a:off x="2582789" y="1402040"/>
            <a:ext cx="33831" cy="32142"/>
          </a:xfrm>
          <a:custGeom>
            <a:avLst/>
            <a:gdLst/>
            <a:ahLst/>
            <a:cxnLst/>
            <a:rect l="l" t="t" r="r" b="b"/>
            <a:pathLst>
              <a:path w="1202" h="1142" extrusionOk="0">
                <a:moveTo>
                  <a:pt x="1201" y="574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68" y="1142"/>
                  <a:pt x="0" y="888"/>
                  <a:pt x="0" y="574"/>
                </a:cubicBezTo>
                <a:cubicBezTo>
                  <a:pt x="0" y="261"/>
                  <a:pt x="268" y="0"/>
                  <a:pt x="601" y="0"/>
                </a:cubicBezTo>
                <a:cubicBezTo>
                  <a:pt x="934" y="0"/>
                  <a:pt x="1201" y="261"/>
                  <a:pt x="1201" y="574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196" name="Google Shape;1196;p41"/>
          <p:cNvSpPr/>
          <p:nvPr/>
        </p:nvSpPr>
        <p:spPr>
          <a:xfrm>
            <a:off x="2340571" y="1402040"/>
            <a:ext cx="33803" cy="32142"/>
          </a:xfrm>
          <a:custGeom>
            <a:avLst/>
            <a:gdLst/>
            <a:ahLst/>
            <a:cxnLst/>
            <a:rect l="l" t="t" r="r" b="b"/>
            <a:pathLst>
              <a:path w="1201" h="1142" extrusionOk="0">
                <a:moveTo>
                  <a:pt x="1201" y="574"/>
                </a:moveTo>
                <a:cubicBezTo>
                  <a:pt x="1201" y="888"/>
                  <a:pt x="933" y="1142"/>
                  <a:pt x="601" y="1142"/>
                </a:cubicBezTo>
                <a:cubicBezTo>
                  <a:pt x="274" y="1142"/>
                  <a:pt x="0" y="888"/>
                  <a:pt x="0" y="574"/>
                </a:cubicBezTo>
                <a:cubicBezTo>
                  <a:pt x="0" y="261"/>
                  <a:pt x="274" y="0"/>
                  <a:pt x="601" y="0"/>
                </a:cubicBezTo>
                <a:cubicBezTo>
                  <a:pt x="933" y="0"/>
                  <a:pt x="1201" y="261"/>
                  <a:pt x="1201" y="574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197" name="Google Shape;1197;p41"/>
          <p:cNvSpPr/>
          <p:nvPr/>
        </p:nvSpPr>
        <p:spPr>
          <a:xfrm>
            <a:off x="2388502" y="1402040"/>
            <a:ext cx="33803" cy="32142"/>
          </a:xfrm>
          <a:custGeom>
            <a:avLst/>
            <a:gdLst/>
            <a:ahLst/>
            <a:cxnLst/>
            <a:rect l="l" t="t" r="r" b="b"/>
            <a:pathLst>
              <a:path w="1201" h="1142" extrusionOk="0">
                <a:moveTo>
                  <a:pt x="1201" y="574"/>
                </a:moveTo>
                <a:cubicBezTo>
                  <a:pt x="1201" y="888"/>
                  <a:pt x="933" y="1142"/>
                  <a:pt x="601" y="1142"/>
                </a:cubicBezTo>
                <a:cubicBezTo>
                  <a:pt x="268" y="1142"/>
                  <a:pt x="0" y="888"/>
                  <a:pt x="0" y="574"/>
                </a:cubicBezTo>
                <a:cubicBezTo>
                  <a:pt x="0" y="261"/>
                  <a:pt x="268" y="0"/>
                  <a:pt x="601" y="0"/>
                </a:cubicBezTo>
                <a:cubicBezTo>
                  <a:pt x="933" y="0"/>
                  <a:pt x="1201" y="261"/>
                  <a:pt x="1201" y="574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198" name="Google Shape;1198;p41"/>
          <p:cNvSpPr/>
          <p:nvPr/>
        </p:nvSpPr>
        <p:spPr>
          <a:xfrm>
            <a:off x="2436799" y="1402040"/>
            <a:ext cx="33803" cy="32142"/>
          </a:xfrm>
          <a:custGeom>
            <a:avLst/>
            <a:gdLst/>
            <a:ahLst/>
            <a:cxnLst/>
            <a:rect l="l" t="t" r="r" b="b"/>
            <a:pathLst>
              <a:path w="1201" h="1142" extrusionOk="0">
                <a:moveTo>
                  <a:pt x="1201" y="574"/>
                </a:moveTo>
                <a:cubicBezTo>
                  <a:pt x="1201" y="888"/>
                  <a:pt x="933" y="1142"/>
                  <a:pt x="601" y="1142"/>
                </a:cubicBezTo>
                <a:cubicBezTo>
                  <a:pt x="274" y="1142"/>
                  <a:pt x="0" y="888"/>
                  <a:pt x="0" y="574"/>
                </a:cubicBezTo>
                <a:cubicBezTo>
                  <a:pt x="0" y="261"/>
                  <a:pt x="274" y="0"/>
                  <a:pt x="601" y="0"/>
                </a:cubicBezTo>
                <a:cubicBezTo>
                  <a:pt x="933" y="0"/>
                  <a:pt x="1201" y="261"/>
                  <a:pt x="1201" y="574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199" name="Google Shape;1199;p41"/>
          <p:cNvSpPr/>
          <p:nvPr/>
        </p:nvSpPr>
        <p:spPr>
          <a:xfrm>
            <a:off x="2195847" y="1402040"/>
            <a:ext cx="33831" cy="32142"/>
          </a:xfrm>
          <a:custGeom>
            <a:avLst/>
            <a:gdLst/>
            <a:ahLst/>
            <a:cxnLst/>
            <a:rect l="l" t="t" r="r" b="b"/>
            <a:pathLst>
              <a:path w="1202" h="1142" extrusionOk="0">
                <a:moveTo>
                  <a:pt x="1201" y="574"/>
                </a:moveTo>
                <a:cubicBezTo>
                  <a:pt x="1201" y="888"/>
                  <a:pt x="927" y="1142"/>
                  <a:pt x="601" y="1142"/>
                </a:cubicBezTo>
                <a:cubicBezTo>
                  <a:pt x="268" y="1142"/>
                  <a:pt x="1" y="888"/>
                  <a:pt x="1" y="574"/>
                </a:cubicBezTo>
                <a:cubicBezTo>
                  <a:pt x="1" y="261"/>
                  <a:pt x="268" y="0"/>
                  <a:pt x="601" y="0"/>
                </a:cubicBezTo>
                <a:cubicBezTo>
                  <a:pt x="927" y="0"/>
                  <a:pt x="1201" y="261"/>
                  <a:pt x="1201" y="574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200" name="Google Shape;1200;p41"/>
          <p:cNvSpPr/>
          <p:nvPr/>
        </p:nvSpPr>
        <p:spPr>
          <a:xfrm>
            <a:off x="2244510" y="1402040"/>
            <a:ext cx="33831" cy="32142"/>
          </a:xfrm>
          <a:custGeom>
            <a:avLst/>
            <a:gdLst/>
            <a:ahLst/>
            <a:cxnLst/>
            <a:rect l="l" t="t" r="r" b="b"/>
            <a:pathLst>
              <a:path w="1202" h="1142" extrusionOk="0">
                <a:moveTo>
                  <a:pt x="1201" y="574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68" y="1142"/>
                  <a:pt x="1" y="888"/>
                  <a:pt x="1" y="574"/>
                </a:cubicBezTo>
                <a:cubicBezTo>
                  <a:pt x="1" y="261"/>
                  <a:pt x="268" y="0"/>
                  <a:pt x="601" y="0"/>
                </a:cubicBezTo>
                <a:cubicBezTo>
                  <a:pt x="934" y="0"/>
                  <a:pt x="1201" y="261"/>
                  <a:pt x="1201" y="574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201" name="Google Shape;1201;p41"/>
          <p:cNvSpPr/>
          <p:nvPr/>
        </p:nvSpPr>
        <p:spPr>
          <a:xfrm>
            <a:off x="2292442" y="1402040"/>
            <a:ext cx="33831" cy="32142"/>
          </a:xfrm>
          <a:custGeom>
            <a:avLst/>
            <a:gdLst/>
            <a:ahLst/>
            <a:cxnLst/>
            <a:rect l="l" t="t" r="r" b="b"/>
            <a:pathLst>
              <a:path w="1202" h="1142" extrusionOk="0">
                <a:moveTo>
                  <a:pt x="1201" y="574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68" y="1142"/>
                  <a:pt x="1" y="888"/>
                  <a:pt x="1" y="574"/>
                </a:cubicBezTo>
                <a:cubicBezTo>
                  <a:pt x="1" y="261"/>
                  <a:pt x="268" y="0"/>
                  <a:pt x="601" y="0"/>
                </a:cubicBezTo>
                <a:cubicBezTo>
                  <a:pt x="934" y="0"/>
                  <a:pt x="1201" y="261"/>
                  <a:pt x="1201" y="574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202" name="Google Shape;1202;p41"/>
          <p:cNvSpPr/>
          <p:nvPr/>
        </p:nvSpPr>
        <p:spPr>
          <a:xfrm>
            <a:off x="2394019" y="1449605"/>
            <a:ext cx="33803" cy="32142"/>
          </a:xfrm>
          <a:custGeom>
            <a:avLst/>
            <a:gdLst/>
            <a:ahLst/>
            <a:cxnLst/>
            <a:rect l="l" t="t" r="r" b="b"/>
            <a:pathLst>
              <a:path w="1201" h="1142" extrusionOk="0">
                <a:moveTo>
                  <a:pt x="1201" y="574"/>
                </a:moveTo>
                <a:cubicBezTo>
                  <a:pt x="1201" y="887"/>
                  <a:pt x="933" y="1142"/>
                  <a:pt x="600" y="1142"/>
                </a:cubicBezTo>
                <a:cubicBezTo>
                  <a:pt x="268" y="1142"/>
                  <a:pt x="0" y="887"/>
                  <a:pt x="0" y="574"/>
                </a:cubicBezTo>
                <a:cubicBezTo>
                  <a:pt x="0" y="255"/>
                  <a:pt x="268" y="0"/>
                  <a:pt x="600" y="0"/>
                </a:cubicBezTo>
                <a:cubicBezTo>
                  <a:pt x="933" y="0"/>
                  <a:pt x="1201" y="255"/>
                  <a:pt x="1201" y="574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203" name="Google Shape;1203;p41"/>
          <p:cNvSpPr/>
          <p:nvPr/>
        </p:nvSpPr>
        <p:spPr>
          <a:xfrm>
            <a:off x="2441950" y="1449605"/>
            <a:ext cx="33803" cy="32142"/>
          </a:xfrm>
          <a:custGeom>
            <a:avLst/>
            <a:gdLst/>
            <a:ahLst/>
            <a:cxnLst/>
            <a:rect l="l" t="t" r="r" b="b"/>
            <a:pathLst>
              <a:path w="1201" h="1142" extrusionOk="0">
                <a:moveTo>
                  <a:pt x="1201" y="574"/>
                </a:moveTo>
                <a:cubicBezTo>
                  <a:pt x="1201" y="887"/>
                  <a:pt x="933" y="1142"/>
                  <a:pt x="600" y="1142"/>
                </a:cubicBezTo>
                <a:cubicBezTo>
                  <a:pt x="268" y="1142"/>
                  <a:pt x="0" y="887"/>
                  <a:pt x="0" y="574"/>
                </a:cubicBezTo>
                <a:cubicBezTo>
                  <a:pt x="0" y="255"/>
                  <a:pt x="268" y="0"/>
                  <a:pt x="600" y="0"/>
                </a:cubicBezTo>
                <a:cubicBezTo>
                  <a:pt x="933" y="0"/>
                  <a:pt x="1201" y="255"/>
                  <a:pt x="1201" y="574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204" name="Google Shape;1204;p41"/>
          <p:cNvSpPr/>
          <p:nvPr/>
        </p:nvSpPr>
        <p:spPr>
          <a:xfrm>
            <a:off x="2248000" y="1449605"/>
            <a:ext cx="33831" cy="32142"/>
          </a:xfrm>
          <a:custGeom>
            <a:avLst/>
            <a:gdLst/>
            <a:ahLst/>
            <a:cxnLst/>
            <a:rect l="l" t="t" r="r" b="b"/>
            <a:pathLst>
              <a:path w="1202" h="1142" extrusionOk="0">
                <a:moveTo>
                  <a:pt x="1201" y="574"/>
                </a:moveTo>
                <a:cubicBezTo>
                  <a:pt x="1201" y="887"/>
                  <a:pt x="934" y="1142"/>
                  <a:pt x="601" y="1142"/>
                </a:cubicBezTo>
                <a:cubicBezTo>
                  <a:pt x="275" y="1142"/>
                  <a:pt x="1" y="887"/>
                  <a:pt x="1" y="574"/>
                </a:cubicBezTo>
                <a:cubicBezTo>
                  <a:pt x="1" y="255"/>
                  <a:pt x="275" y="0"/>
                  <a:pt x="601" y="0"/>
                </a:cubicBezTo>
                <a:cubicBezTo>
                  <a:pt x="934" y="0"/>
                  <a:pt x="1201" y="255"/>
                  <a:pt x="1201" y="574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205" name="Google Shape;1205;p41"/>
          <p:cNvSpPr/>
          <p:nvPr/>
        </p:nvSpPr>
        <p:spPr>
          <a:xfrm>
            <a:off x="2295932" y="1449605"/>
            <a:ext cx="33831" cy="32142"/>
          </a:xfrm>
          <a:custGeom>
            <a:avLst/>
            <a:gdLst/>
            <a:ahLst/>
            <a:cxnLst/>
            <a:rect l="l" t="t" r="r" b="b"/>
            <a:pathLst>
              <a:path w="1202" h="1142" extrusionOk="0">
                <a:moveTo>
                  <a:pt x="1201" y="574"/>
                </a:moveTo>
                <a:cubicBezTo>
                  <a:pt x="1201" y="887"/>
                  <a:pt x="934" y="1142"/>
                  <a:pt x="601" y="1142"/>
                </a:cubicBezTo>
                <a:cubicBezTo>
                  <a:pt x="275" y="1142"/>
                  <a:pt x="1" y="887"/>
                  <a:pt x="1" y="574"/>
                </a:cubicBezTo>
                <a:cubicBezTo>
                  <a:pt x="1" y="255"/>
                  <a:pt x="275" y="0"/>
                  <a:pt x="601" y="0"/>
                </a:cubicBezTo>
                <a:cubicBezTo>
                  <a:pt x="934" y="0"/>
                  <a:pt x="1201" y="255"/>
                  <a:pt x="1201" y="574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206" name="Google Shape;1206;p41"/>
          <p:cNvSpPr/>
          <p:nvPr/>
        </p:nvSpPr>
        <p:spPr>
          <a:xfrm>
            <a:off x="2344229" y="1449605"/>
            <a:ext cx="33831" cy="32142"/>
          </a:xfrm>
          <a:custGeom>
            <a:avLst/>
            <a:gdLst/>
            <a:ahLst/>
            <a:cxnLst/>
            <a:rect l="l" t="t" r="r" b="b"/>
            <a:pathLst>
              <a:path w="1202" h="1142" extrusionOk="0">
                <a:moveTo>
                  <a:pt x="1201" y="574"/>
                </a:moveTo>
                <a:cubicBezTo>
                  <a:pt x="1201" y="887"/>
                  <a:pt x="934" y="1142"/>
                  <a:pt x="601" y="1142"/>
                </a:cubicBezTo>
                <a:cubicBezTo>
                  <a:pt x="268" y="1142"/>
                  <a:pt x="1" y="887"/>
                  <a:pt x="1" y="574"/>
                </a:cubicBezTo>
                <a:cubicBezTo>
                  <a:pt x="1" y="255"/>
                  <a:pt x="268" y="0"/>
                  <a:pt x="601" y="0"/>
                </a:cubicBezTo>
                <a:cubicBezTo>
                  <a:pt x="934" y="0"/>
                  <a:pt x="1201" y="255"/>
                  <a:pt x="1201" y="574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207" name="Google Shape;1207;p41"/>
          <p:cNvSpPr/>
          <p:nvPr/>
        </p:nvSpPr>
        <p:spPr>
          <a:xfrm>
            <a:off x="2151968" y="1449605"/>
            <a:ext cx="33831" cy="32142"/>
          </a:xfrm>
          <a:custGeom>
            <a:avLst/>
            <a:gdLst/>
            <a:ahLst/>
            <a:cxnLst/>
            <a:rect l="l" t="t" r="r" b="b"/>
            <a:pathLst>
              <a:path w="1202" h="1142" extrusionOk="0">
                <a:moveTo>
                  <a:pt x="1201" y="574"/>
                </a:moveTo>
                <a:cubicBezTo>
                  <a:pt x="1201" y="887"/>
                  <a:pt x="934" y="1142"/>
                  <a:pt x="601" y="1142"/>
                </a:cubicBezTo>
                <a:cubicBezTo>
                  <a:pt x="268" y="1142"/>
                  <a:pt x="0" y="887"/>
                  <a:pt x="0" y="574"/>
                </a:cubicBezTo>
                <a:cubicBezTo>
                  <a:pt x="0" y="255"/>
                  <a:pt x="268" y="0"/>
                  <a:pt x="601" y="0"/>
                </a:cubicBezTo>
                <a:cubicBezTo>
                  <a:pt x="934" y="0"/>
                  <a:pt x="1201" y="255"/>
                  <a:pt x="1201" y="574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208" name="Google Shape;1208;p41"/>
          <p:cNvSpPr/>
          <p:nvPr/>
        </p:nvSpPr>
        <p:spPr>
          <a:xfrm>
            <a:off x="2199901" y="1449605"/>
            <a:ext cx="33803" cy="32142"/>
          </a:xfrm>
          <a:custGeom>
            <a:avLst/>
            <a:gdLst/>
            <a:ahLst/>
            <a:cxnLst/>
            <a:rect l="l" t="t" r="r" b="b"/>
            <a:pathLst>
              <a:path w="1201" h="1142" extrusionOk="0">
                <a:moveTo>
                  <a:pt x="1201" y="574"/>
                </a:moveTo>
                <a:cubicBezTo>
                  <a:pt x="1201" y="887"/>
                  <a:pt x="933" y="1142"/>
                  <a:pt x="601" y="1142"/>
                </a:cubicBezTo>
                <a:cubicBezTo>
                  <a:pt x="268" y="1142"/>
                  <a:pt x="0" y="887"/>
                  <a:pt x="0" y="574"/>
                </a:cubicBezTo>
                <a:cubicBezTo>
                  <a:pt x="0" y="255"/>
                  <a:pt x="268" y="0"/>
                  <a:pt x="601" y="0"/>
                </a:cubicBezTo>
                <a:cubicBezTo>
                  <a:pt x="933" y="0"/>
                  <a:pt x="1201" y="255"/>
                  <a:pt x="1201" y="574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209" name="Google Shape;1209;p41"/>
          <p:cNvSpPr/>
          <p:nvPr/>
        </p:nvSpPr>
        <p:spPr>
          <a:xfrm>
            <a:off x="2248000" y="1497340"/>
            <a:ext cx="33831" cy="32339"/>
          </a:xfrm>
          <a:custGeom>
            <a:avLst/>
            <a:gdLst/>
            <a:ahLst/>
            <a:cxnLst/>
            <a:rect l="l" t="t" r="r" b="b"/>
            <a:pathLst>
              <a:path w="1202" h="1149" extrusionOk="0">
                <a:moveTo>
                  <a:pt x="1201" y="575"/>
                </a:moveTo>
                <a:cubicBezTo>
                  <a:pt x="1201" y="888"/>
                  <a:pt x="934" y="1149"/>
                  <a:pt x="601" y="1149"/>
                </a:cubicBezTo>
                <a:cubicBezTo>
                  <a:pt x="275" y="1149"/>
                  <a:pt x="1" y="888"/>
                  <a:pt x="1" y="575"/>
                </a:cubicBezTo>
                <a:cubicBezTo>
                  <a:pt x="1" y="261"/>
                  <a:pt x="268" y="0"/>
                  <a:pt x="601" y="0"/>
                </a:cubicBezTo>
                <a:cubicBezTo>
                  <a:pt x="934" y="0"/>
                  <a:pt x="1201" y="261"/>
                  <a:pt x="1201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210" name="Google Shape;1210;p41"/>
          <p:cNvSpPr/>
          <p:nvPr/>
        </p:nvSpPr>
        <p:spPr>
          <a:xfrm>
            <a:off x="2151968" y="1497340"/>
            <a:ext cx="33831" cy="32339"/>
          </a:xfrm>
          <a:custGeom>
            <a:avLst/>
            <a:gdLst/>
            <a:ahLst/>
            <a:cxnLst/>
            <a:rect l="l" t="t" r="r" b="b"/>
            <a:pathLst>
              <a:path w="1202" h="1149" extrusionOk="0">
                <a:moveTo>
                  <a:pt x="1201" y="575"/>
                </a:moveTo>
                <a:cubicBezTo>
                  <a:pt x="1201" y="888"/>
                  <a:pt x="934" y="1149"/>
                  <a:pt x="601" y="1149"/>
                </a:cubicBezTo>
                <a:cubicBezTo>
                  <a:pt x="268" y="1149"/>
                  <a:pt x="0" y="888"/>
                  <a:pt x="0" y="575"/>
                </a:cubicBezTo>
                <a:cubicBezTo>
                  <a:pt x="0" y="261"/>
                  <a:pt x="268" y="0"/>
                  <a:pt x="601" y="0"/>
                </a:cubicBezTo>
                <a:cubicBezTo>
                  <a:pt x="934" y="0"/>
                  <a:pt x="1201" y="261"/>
                  <a:pt x="1201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211" name="Google Shape;1211;p41"/>
          <p:cNvSpPr/>
          <p:nvPr/>
        </p:nvSpPr>
        <p:spPr>
          <a:xfrm>
            <a:off x="2199901" y="1497340"/>
            <a:ext cx="33803" cy="32339"/>
          </a:xfrm>
          <a:custGeom>
            <a:avLst/>
            <a:gdLst/>
            <a:ahLst/>
            <a:cxnLst/>
            <a:rect l="l" t="t" r="r" b="b"/>
            <a:pathLst>
              <a:path w="1201" h="1149" extrusionOk="0">
                <a:moveTo>
                  <a:pt x="1201" y="575"/>
                </a:moveTo>
                <a:cubicBezTo>
                  <a:pt x="1201" y="888"/>
                  <a:pt x="933" y="1149"/>
                  <a:pt x="601" y="1149"/>
                </a:cubicBezTo>
                <a:cubicBezTo>
                  <a:pt x="268" y="1149"/>
                  <a:pt x="0" y="888"/>
                  <a:pt x="0" y="575"/>
                </a:cubicBezTo>
                <a:cubicBezTo>
                  <a:pt x="0" y="261"/>
                  <a:pt x="268" y="0"/>
                  <a:pt x="601" y="0"/>
                </a:cubicBezTo>
                <a:cubicBezTo>
                  <a:pt x="933" y="0"/>
                  <a:pt x="1201" y="261"/>
                  <a:pt x="1201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212" name="Google Shape;1212;p41"/>
          <p:cNvSpPr/>
          <p:nvPr/>
        </p:nvSpPr>
        <p:spPr>
          <a:xfrm>
            <a:off x="2248000" y="1541049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5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75" y="1142"/>
                  <a:pt x="1" y="888"/>
                  <a:pt x="1" y="575"/>
                </a:cubicBezTo>
                <a:cubicBezTo>
                  <a:pt x="1" y="255"/>
                  <a:pt x="268" y="0"/>
                  <a:pt x="601" y="0"/>
                </a:cubicBezTo>
                <a:cubicBezTo>
                  <a:pt x="934" y="0"/>
                  <a:pt x="1201" y="255"/>
                  <a:pt x="1201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213" name="Google Shape;1213;p41"/>
          <p:cNvSpPr/>
          <p:nvPr/>
        </p:nvSpPr>
        <p:spPr>
          <a:xfrm>
            <a:off x="2151968" y="1541049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5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68" y="1142"/>
                  <a:pt x="0" y="888"/>
                  <a:pt x="0" y="575"/>
                </a:cubicBezTo>
                <a:cubicBezTo>
                  <a:pt x="0" y="255"/>
                  <a:pt x="268" y="0"/>
                  <a:pt x="601" y="0"/>
                </a:cubicBezTo>
                <a:cubicBezTo>
                  <a:pt x="934" y="0"/>
                  <a:pt x="1201" y="255"/>
                  <a:pt x="1201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214" name="Google Shape;1214;p41"/>
          <p:cNvSpPr/>
          <p:nvPr/>
        </p:nvSpPr>
        <p:spPr>
          <a:xfrm>
            <a:off x="2199901" y="1541049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75"/>
                </a:moveTo>
                <a:cubicBezTo>
                  <a:pt x="1201" y="888"/>
                  <a:pt x="933" y="1142"/>
                  <a:pt x="601" y="1142"/>
                </a:cubicBezTo>
                <a:cubicBezTo>
                  <a:pt x="268" y="1142"/>
                  <a:pt x="0" y="888"/>
                  <a:pt x="0" y="575"/>
                </a:cubicBezTo>
                <a:cubicBezTo>
                  <a:pt x="0" y="255"/>
                  <a:pt x="268" y="0"/>
                  <a:pt x="601" y="0"/>
                </a:cubicBezTo>
                <a:cubicBezTo>
                  <a:pt x="933" y="0"/>
                  <a:pt x="1201" y="255"/>
                  <a:pt x="1201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215" name="Google Shape;1215;p41"/>
          <p:cNvSpPr/>
          <p:nvPr/>
        </p:nvSpPr>
        <p:spPr>
          <a:xfrm>
            <a:off x="2199901" y="1586786"/>
            <a:ext cx="33803" cy="32142"/>
          </a:xfrm>
          <a:custGeom>
            <a:avLst/>
            <a:gdLst/>
            <a:ahLst/>
            <a:cxnLst/>
            <a:rect l="l" t="t" r="r" b="b"/>
            <a:pathLst>
              <a:path w="1201" h="1142" extrusionOk="0">
                <a:moveTo>
                  <a:pt x="1201" y="568"/>
                </a:moveTo>
                <a:cubicBezTo>
                  <a:pt x="1201" y="887"/>
                  <a:pt x="933" y="1142"/>
                  <a:pt x="601" y="1142"/>
                </a:cubicBezTo>
                <a:cubicBezTo>
                  <a:pt x="268" y="1142"/>
                  <a:pt x="0" y="887"/>
                  <a:pt x="0" y="568"/>
                </a:cubicBezTo>
                <a:cubicBezTo>
                  <a:pt x="0" y="254"/>
                  <a:pt x="268" y="0"/>
                  <a:pt x="601" y="0"/>
                </a:cubicBezTo>
                <a:cubicBezTo>
                  <a:pt x="933" y="0"/>
                  <a:pt x="1201" y="254"/>
                  <a:pt x="1201" y="568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425"/>
          </a:p>
        </p:txBody>
      </p:sp>
      <p:sp>
        <p:nvSpPr>
          <p:cNvPr id="1216" name="Google Shape;1216;p41"/>
          <p:cNvSpPr/>
          <p:nvPr/>
        </p:nvSpPr>
        <p:spPr>
          <a:xfrm>
            <a:off x="2486560" y="1311496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8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68" y="1142"/>
                  <a:pt x="1" y="888"/>
                  <a:pt x="1" y="568"/>
                </a:cubicBezTo>
                <a:cubicBezTo>
                  <a:pt x="1" y="255"/>
                  <a:pt x="268" y="1"/>
                  <a:pt x="601" y="1"/>
                </a:cubicBezTo>
                <a:cubicBezTo>
                  <a:pt x="934" y="1"/>
                  <a:pt x="1201" y="255"/>
                  <a:pt x="1201" y="568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217" name="Google Shape;1217;p41"/>
          <p:cNvSpPr/>
          <p:nvPr/>
        </p:nvSpPr>
        <p:spPr>
          <a:xfrm>
            <a:off x="2486560" y="1357964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8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68" y="1142"/>
                  <a:pt x="1" y="888"/>
                  <a:pt x="1" y="568"/>
                </a:cubicBezTo>
                <a:cubicBezTo>
                  <a:pt x="1" y="255"/>
                  <a:pt x="268" y="0"/>
                  <a:pt x="601" y="0"/>
                </a:cubicBezTo>
                <a:cubicBezTo>
                  <a:pt x="934" y="0"/>
                  <a:pt x="1201" y="255"/>
                  <a:pt x="1201" y="568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218" name="Google Shape;1218;p41"/>
          <p:cNvSpPr/>
          <p:nvPr/>
        </p:nvSpPr>
        <p:spPr>
          <a:xfrm>
            <a:off x="2534491" y="1311496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8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68" y="1142"/>
                  <a:pt x="0" y="888"/>
                  <a:pt x="0" y="568"/>
                </a:cubicBezTo>
                <a:cubicBezTo>
                  <a:pt x="0" y="255"/>
                  <a:pt x="268" y="1"/>
                  <a:pt x="601" y="1"/>
                </a:cubicBezTo>
                <a:cubicBezTo>
                  <a:pt x="934" y="1"/>
                  <a:pt x="1201" y="255"/>
                  <a:pt x="1201" y="568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219" name="Google Shape;1219;p41"/>
          <p:cNvSpPr/>
          <p:nvPr/>
        </p:nvSpPr>
        <p:spPr>
          <a:xfrm>
            <a:off x="2534491" y="1357964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8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68" y="1142"/>
                  <a:pt x="0" y="888"/>
                  <a:pt x="0" y="568"/>
                </a:cubicBezTo>
                <a:cubicBezTo>
                  <a:pt x="0" y="255"/>
                  <a:pt x="268" y="0"/>
                  <a:pt x="601" y="0"/>
                </a:cubicBezTo>
                <a:cubicBezTo>
                  <a:pt x="934" y="0"/>
                  <a:pt x="1201" y="255"/>
                  <a:pt x="1201" y="568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220" name="Google Shape;1220;p41"/>
          <p:cNvSpPr/>
          <p:nvPr/>
        </p:nvSpPr>
        <p:spPr>
          <a:xfrm>
            <a:off x="2582789" y="1311496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8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68" y="1142"/>
                  <a:pt x="0" y="888"/>
                  <a:pt x="0" y="568"/>
                </a:cubicBezTo>
                <a:cubicBezTo>
                  <a:pt x="0" y="255"/>
                  <a:pt x="268" y="1"/>
                  <a:pt x="601" y="1"/>
                </a:cubicBezTo>
                <a:cubicBezTo>
                  <a:pt x="934" y="1"/>
                  <a:pt x="1201" y="255"/>
                  <a:pt x="1201" y="568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221" name="Google Shape;1221;p41"/>
          <p:cNvSpPr/>
          <p:nvPr/>
        </p:nvSpPr>
        <p:spPr>
          <a:xfrm>
            <a:off x="2582789" y="1357964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8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68" y="1142"/>
                  <a:pt x="0" y="888"/>
                  <a:pt x="0" y="568"/>
                </a:cubicBezTo>
                <a:cubicBezTo>
                  <a:pt x="0" y="255"/>
                  <a:pt x="268" y="0"/>
                  <a:pt x="601" y="0"/>
                </a:cubicBezTo>
                <a:cubicBezTo>
                  <a:pt x="934" y="0"/>
                  <a:pt x="1201" y="255"/>
                  <a:pt x="1201" y="568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222" name="Google Shape;1222;p41"/>
          <p:cNvSpPr/>
          <p:nvPr/>
        </p:nvSpPr>
        <p:spPr>
          <a:xfrm>
            <a:off x="2631649" y="1311496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4" y="568"/>
                </a:moveTo>
                <a:cubicBezTo>
                  <a:pt x="1194" y="888"/>
                  <a:pt x="927" y="1142"/>
                  <a:pt x="594" y="1142"/>
                </a:cubicBezTo>
                <a:cubicBezTo>
                  <a:pt x="268" y="1142"/>
                  <a:pt x="0" y="888"/>
                  <a:pt x="0" y="568"/>
                </a:cubicBezTo>
                <a:cubicBezTo>
                  <a:pt x="0" y="255"/>
                  <a:pt x="268" y="1"/>
                  <a:pt x="594" y="1"/>
                </a:cubicBezTo>
                <a:cubicBezTo>
                  <a:pt x="927" y="1"/>
                  <a:pt x="1194" y="255"/>
                  <a:pt x="1194" y="568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223" name="Google Shape;1223;p41"/>
          <p:cNvSpPr/>
          <p:nvPr/>
        </p:nvSpPr>
        <p:spPr>
          <a:xfrm>
            <a:off x="2631649" y="1357964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4" y="568"/>
                </a:moveTo>
                <a:cubicBezTo>
                  <a:pt x="1194" y="888"/>
                  <a:pt x="927" y="1142"/>
                  <a:pt x="594" y="1142"/>
                </a:cubicBezTo>
                <a:cubicBezTo>
                  <a:pt x="268" y="1142"/>
                  <a:pt x="0" y="888"/>
                  <a:pt x="0" y="568"/>
                </a:cubicBezTo>
                <a:cubicBezTo>
                  <a:pt x="0" y="255"/>
                  <a:pt x="268" y="0"/>
                  <a:pt x="594" y="0"/>
                </a:cubicBezTo>
                <a:cubicBezTo>
                  <a:pt x="927" y="0"/>
                  <a:pt x="1194" y="255"/>
                  <a:pt x="1194" y="568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224" name="Google Shape;1224;p41"/>
          <p:cNvSpPr/>
          <p:nvPr/>
        </p:nvSpPr>
        <p:spPr>
          <a:xfrm>
            <a:off x="2679383" y="1311496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8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75" y="1142"/>
                  <a:pt x="0" y="888"/>
                  <a:pt x="0" y="568"/>
                </a:cubicBezTo>
                <a:cubicBezTo>
                  <a:pt x="0" y="255"/>
                  <a:pt x="275" y="1"/>
                  <a:pt x="601" y="1"/>
                </a:cubicBezTo>
                <a:cubicBezTo>
                  <a:pt x="934" y="1"/>
                  <a:pt x="1201" y="255"/>
                  <a:pt x="1201" y="568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225" name="Google Shape;1225;p41"/>
          <p:cNvSpPr/>
          <p:nvPr/>
        </p:nvSpPr>
        <p:spPr>
          <a:xfrm>
            <a:off x="2340571" y="1311496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68"/>
                </a:moveTo>
                <a:cubicBezTo>
                  <a:pt x="1201" y="888"/>
                  <a:pt x="933" y="1142"/>
                  <a:pt x="601" y="1142"/>
                </a:cubicBezTo>
                <a:cubicBezTo>
                  <a:pt x="274" y="1142"/>
                  <a:pt x="0" y="888"/>
                  <a:pt x="0" y="568"/>
                </a:cubicBezTo>
                <a:cubicBezTo>
                  <a:pt x="0" y="255"/>
                  <a:pt x="274" y="1"/>
                  <a:pt x="601" y="1"/>
                </a:cubicBezTo>
                <a:cubicBezTo>
                  <a:pt x="933" y="1"/>
                  <a:pt x="1201" y="255"/>
                  <a:pt x="1201" y="568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226" name="Google Shape;1226;p41"/>
          <p:cNvSpPr/>
          <p:nvPr/>
        </p:nvSpPr>
        <p:spPr>
          <a:xfrm>
            <a:off x="2340571" y="1357964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68"/>
                </a:moveTo>
                <a:cubicBezTo>
                  <a:pt x="1201" y="888"/>
                  <a:pt x="933" y="1142"/>
                  <a:pt x="601" y="1142"/>
                </a:cubicBezTo>
                <a:cubicBezTo>
                  <a:pt x="274" y="1142"/>
                  <a:pt x="0" y="888"/>
                  <a:pt x="0" y="568"/>
                </a:cubicBezTo>
                <a:cubicBezTo>
                  <a:pt x="0" y="255"/>
                  <a:pt x="274" y="0"/>
                  <a:pt x="601" y="0"/>
                </a:cubicBezTo>
                <a:cubicBezTo>
                  <a:pt x="933" y="0"/>
                  <a:pt x="1201" y="255"/>
                  <a:pt x="1201" y="568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227" name="Google Shape;1227;p41"/>
          <p:cNvSpPr/>
          <p:nvPr/>
        </p:nvSpPr>
        <p:spPr>
          <a:xfrm>
            <a:off x="2388502" y="1311496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68"/>
                </a:moveTo>
                <a:cubicBezTo>
                  <a:pt x="1201" y="888"/>
                  <a:pt x="933" y="1142"/>
                  <a:pt x="601" y="1142"/>
                </a:cubicBezTo>
                <a:cubicBezTo>
                  <a:pt x="268" y="1142"/>
                  <a:pt x="0" y="888"/>
                  <a:pt x="0" y="568"/>
                </a:cubicBezTo>
                <a:cubicBezTo>
                  <a:pt x="0" y="255"/>
                  <a:pt x="268" y="1"/>
                  <a:pt x="601" y="1"/>
                </a:cubicBezTo>
                <a:cubicBezTo>
                  <a:pt x="933" y="1"/>
                  <a:pt x="1201" y="255"/>
                  <a:pt x="1201" y="568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228" name="Google Shape;1228;p41"/>
          <p:cNvSpPr/>
          <p:nvPr/>
        </p:nvSpPr>
        <p:spPr>
          <a:xfrm>
            <a:off x="2388502" y="1357964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68"/>
                </a:moveTo>
                <a:cubicBezTo>
                  <a:pt x="1201" y="888"/>
                  <a:pt x="933" y="1142"/>
                  <a:pt x="601" y="1142"/>
                </a:cubicBezTo>
                <a:cubicBezTo>
                  <a:pt x="268" y="1142"/>
                  <a:pt x="0" y="888"/>
                  <a:pt x="0" y="568"/>
                </a:cubicBezTo>
                <a:cubicBezTo>
                  <a:pt x="0" y="255"/>
                  <a:pt x="268" y="0"/>
                  <a:pt x="601" y="0"/>
                </a:cubicBezTo>
                <a:cubicBezTo>
                  <a:pt x="933" y="0"/>
                  <a:pt x="1201" y="255"/>
                  <a:pt x="1201" y="568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229" name="Google Shape;1229;p41"/>
          <p:cNvSpPr/>
          <p:nvPr/>
        </p:nvSpPr>
        <p:spPr>
          <a:xfrm>
            <a:off x="2436799" y="1311496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68"/>
                </a:moveTo>
                <a:cubicBezTo>
                  <a:pt x="1201" y="888"/>
                  <a:pt x="933" y="1142"/>
                  <a:pt x="601" y="1142"/>
                </a:cubicBezTo>
                <a:cubicBezTo>
                  <a:pt x="274" y="1142"/>
                  <a:pt x="0" y="888"/>
                  <a:pt x="0" y="568"/>
                </a:cubicBezTo>
                <a:cubicBezTo>
                  <a:pt x="0" y="255"/>
                  <a:pt x="274" y="1"/>
                  <a:pt x="601" y="1"/>
                </a:cubicBezTo>
                <a:cubicBezTo>
                  <a:pt x="933" y="1"/>
                  <a:pt x="1201" y="255"/>
                  <a:pt x="1201" y="568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230" name="Google Shape;1230;p41"/>
          <p:cNvSpPr/>
          <p:nvPr/>
        </p:nvSpPr>
        <p:spPr>
          <a:xfrm>
            <a:off x="2436799" y="1357964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68"/>
                </a:moveTo>
                <a:cubicBezTo>
                  <a:pt x="1201" y="888"/>
                  <a:pt x="933" y="1142"/>
                  <a:pt x="601" y="1142"/>
                </a:cubicBezTo>
                <a:cubicBezTo>
                  <a:pt x="274" y="1142"/>
                  <a:pt x="0" y="888"/>
                  <a:pt x="0" y="568"/>
                </a:cubicBezTo>
                <a:cubicBezTo>
                  <a:pt x="0" y="255"/>
                  <a:pt x="274" y="0"/>
                  <a:pt x="601" y="0"/>
                </a:cubicBezTo>
                <a:cubicBezTo>
                  <a:pt x="933" y="0"/>
                  <a:pt x="1201" y="255"/>
                  <a:pt x="1201" y="568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231" name="Google Shape;1231;p41"/>
          <p:cNvSpPr/>
          <p:nvPr/>
        </p:nvSpPr>
        <p:spPr>
          <a:xfrm>
            <a:off x="2195847" y="1311496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8"/>
                </a:moveTo>
                <a:cubicBezTo>
                  <a:pt x="1201" y="888"/>
                  <a:pt x="927" y="1142"/>
                  <a:pt x="601" y="1142"/>
                </a:cubicBezTo>
                <a:cubicBezTo>
                  <a:pt x="268" y="1142"/>
                  <a:pt x="1" y="888"/>
                  <a:pt x="1" y="568"/>
                </a:cubicBezTo>
                <a:cubicBezTo>
                  <a:pt x="1" y="255"/>
                  <a:pt x="268" y="1"/>
                  <a:pt x="601" y="1"/>
                </a:cubicBezTo>
                <a:cubicBezTo>
                  <a:pt x="927" y="1"/>
                  <a:pt x="1201" y="255"/>
                  <a:pt x="1201" y="568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232" name="Google Shape;1232;p41"/>
          <p:cNvSpPr/>
          <p:nvPr/>
        </p:nvSpPr>
        <p:spPr>
          <a:xfrm>
            <a:off x="2195847" y="1357964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8"/>
                </a:moveTo>
                <a:cubicBezTo>
                  <a:pt x="1201" y="888"/>
                  <a:pt x="927" y="1142"/>
                  <a:pt x="601" y="1142"/>
                </a:cubicBezTo>
                <a:cubicBezTo>
                  <a:pt x="268" y="1142"/>
                  <a:pt x="1" y="888"/>
                  <a:pt x="1" y="568"/>
                </a:cubicBezTo>
                <a:cubicBezTo>
                  <a:pt x="1" y="255"/>
                  <a:pt x="268" y="0"/>
                  <a:pt x="601" y="0"/>
                </a:cubicBezTo>
                <a:cubicBezTo>
                  <a:pt x="927" y="0"/>
                  <a:pt x="1201" y="255"/>
                  <a:pt x="1201" y="568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233" name="Google Shape;1233;p41"/>
          <p:cNvSpPr/>
          <p:nvPr/>
        </p:nvSpPr>
        <p:spPr>
          <a:xfrm>
            <a:off x="2244510" y="1311496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8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68" y="1142"/>
                  <a:pt x="1" y="888"/>
                  <a:pt x="1" y="568"/>
                </a:cubicBezTo>
                <a:cubicBezTo>
                  <a:pt x="1" y="255"/>
                  <a:pt x="268" y="1"/>
                  <a:pt x="601" y="1"/>
                </a:cubicBezTo>
                <a:cubicBezTo>
                  <a:pt x="934" y="1"/>
                  <a:pt x="1201" y="255"/>
                  <a:pt x="1201" y="568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234" name="Google Shape;1234;p41"/>
          <p:cNvSpPr/>
          <p:nvPr/>
        </p:nvSpPr>
        <p:spPr>
          <a:xfrm>
            <a:off x="2244510" y="1357964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8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68" y="1142"/>
                  <a:pt x="1" y="888"/>
                  <a:pt x="1" y="568"/>
                </a:cubicBezTo>
                <a:cubicBezTo>
                  <a:pt x="1" y="255"/>
                  <a:pt x="268" y="0"/>
                  <a:pt x="601" y="0"/>
                </a:cubicBezTo>
                <a:cubicBezTo>
                  <a:pt x="934" y="0"/>
                  <a:pt x="1201" y="255"/>
                  <a:pt x="1201" y="568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235" name="Google Shape;1235;p41"/>
          <p:cNvSpPr/>
          <p:nvPr/>
        </p:nvSpPr>
        <p:spPr>
          <a:xfrm>
            <a:off x="2292442" y="1311496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8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68" y="1142"/>
                  <a:pt x="1" y="888"/>
                  <a:pt x="1" y="568"/>
                </a:cubicBezTo>
                <a:cubicBezTo>
                  <a:pt x="1" y="255"/>
                  <a:pt x="268" y="1"/>
                  <a:pt x="601" y="1"/>
                </a:cubicBezTo>
                <a:cubicBezTo>
                  <a:pt x="934" y="1"/>
                  <a:pt x="1201" y="255"/>
                  <a:pt x="1201" y="568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236" name="Google Shape;1236;p41"/>
          <p:cNvSpPr/>
          <p:nvPr/>
        </p:nvSpPr>
        <p:spPr>
          <a:xfrm>
            <a:off x="2292442" y="1357964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8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68" y="1142"/>
                  <a:pt x="1" y="888"/>
                  <a:pt x="1" y="568"/>
                </a:cubicBezTo>
                <a:cubicBezTo>
                  <a:pt x="1" y="255"/>
                  <a:pt x="268" y="0"/>
                  <a:pt x="601" y="0"/>
                </a:cubicBezTo>
                <a:cubicBezTo>
                  <a:pt x="934" y="0"/>
                  <a:pt x="1201" y="255"/>
                  <a:pt x="1201" y="568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237" name="Google Shape;1237;p41"/>
          <p:cNvSpPr/>
          <p:nvPr/>
        </p:nvSpPr>
        <p:spPr>
          <a:xfrm>
            <a:off x="2727680" y="1216562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4"/>
                </a:moveTo>
                <a:cubicBezTo>
                  <a:pt x="1201" y="888"/>
                  <a:pt x="927" y="1142"/>
                  <a:pt x="601" y="1142"/>
                </a:cubicBezTo>
                <a:cubicBezTo>
                  <a:pt x="268" y="1142"/>
                  <a:pt x="0" y="888"/>
                  <a:pt x="0" y="574"/>
                </a:cubicBezTo>
                <a:cubicBezTo>
                  <a:pt x="0" y="261"/>
                  <a:pt x="268" y="0"/>
                  <a:pt x="601" y="0"/>
                </a:cubicBezTo>
                <a:cubicBezTo>
                  <a:pt x="927" y="0"/>
                  <a:pt x="1201" y="261"/>
                  <a:pt x="1201" y="574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238" name="Google Shape;1238;p41"/>
          <p:cNvSpPr/>
          <p:nvPr/>
        </p:nvSpPr>
        <p:spPr>
          <a:xfrm>
            <a:off x="2486560" y="1216562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4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68" y="1142"/>
                  <a:pt x="1" y="888"/>
                  <a:pt x="1" y="574"/>
                </a:cubicBezTo>
                <a:cubicBezTo>
                  <a:pt x="1" y="261"/>
                  <a:pt x="268" y="0"/>
                  <a:pt x="601" y="0"/>
                </a:cubicBezTo>
                <a:cubicBezTo>
                  <a:pt x="934" y="0"/>
                  <a:pt x="1201" y="261"/>
                  <a:pt x="1201" y="574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239" name="Google Shape;1239;p41"/>
          <p:cNvSpPr/>
          <p:nvPr/>
        </p:nvSpPr>
        <p:spPr>
          <a:xfrm>
            <a:off x="2486560" y="1263001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5"/>
                </a:moveTo>
                <a:cubicBezTo>
                  <a:pt x="1201" y="888"/>
                  <a:pt x="934" y="1143"/>
                  <a:pt x="601" y="1143"/>
                </a:cubicBezTo>
                <a:cubicBezTo>
                  <a:pt x="268" y="1143"/>
                  <a:pt x="1" y="888"/>
                  <a:pt x="1" y="575"/>
                </a:cubicBezTo>
                <a:cubicBezTo>
                  <a:pt x="1" y="255"/>
                  <a:pt x="268" y="1"/>
                  <a:pt x="601" y="1"/>
                </a:cubicBezTo>
                <a:cubicBezTo>
                  <a:pt x="934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240" name="Google Shape;1240;p41"/>
          <p:cNvSpPr/>
          <p:nvPr/>
        </p:nvSpPr>
        <p:spPr>
          <a:xfrm>
            <a:off x="2534491" y="1216562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4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68" y="1142"/>
                  <a:pt x="0" y="888"/>
                  <a:pt x="0" y="574"/>
                </a:cubicBezTo>
                <a:cubicBezTo>
                  <a:pt x="0" y="261"/>
                  <a:pt x="268" y="0"/>
                  <a:pt x="601" y="0"/>
                </a:cubicBezTo>
                <a:cubicBezTo>
                  <a:pt x="934" y="0"/>
                  <a:pt x="1201" y="261"/>
                  <a:pt x="1201" y="574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241" name="Google Shape;1241;p41"/>
          <p:cNvSpPr/>
          <p:nvPr/>
        </p:nvSpPr>
        <p:spPr>
          <a:xfrm>
            <a:off x="2534491" y="1263001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5"/>
                </a:moveTo>
                <a:cubicBezTo>
                  <a:pt x="1201" y="888"/>
                  <a:pt x="934" y="1143"/>
                  <a:pt x="601" y="1143"/>
                </a:cubicBezTo>
                <a:cubicBezTo>
                  <a:pt x="268" y="1143"/>
                  <a:pt x="0" y="888"/>
                  <a:pt x="0" y="575"/>
                </a:cubicBezTo>
                <a:cubicBezTo>
                  <a:pt x="0" y="255"/>
                  <a:pt x="268" y="1"/>
                  <a:pt x="601" y="1"/>
                </a:cubicBezTo>
                <a:cubicBezTo>
                  <a:pt x="934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242" name="Google Shape;1242;p41"/>
          <p:cNvSpPr/>
          <p:nvPr/>
        </p:nvSpPr>
        <p:spPr>
          <a:xfrm>
            <a:off x="2582789" y="1216562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4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68" y="1142"/>
                  <a:pt x="0" y="888"/>
                  <a:pt x="0" y="574"/>
                </a:cubicBezTo>
                <a:cubicBezTo>
                  <a:pt x="0" y="261"/>
                  <a:pt x="268" y="0"/>
                  <a:pt x="601" y="0"/>
                </a:cubicBezTo>
                <a:cubicBezTo>
                  <a:pt x="934" y="0"/>
                  <a:pt x="1201" y="261"/>
                  <a:pt x="1201" y="574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243" name="Google Shape;1243;p41"/>
          <p:cNvSpPr/>
          <p:nvPr/>
        </p:nvSpPr>
        <p:spPr>
          <a:xfrm>
            <a:off x="2582789" y="1263001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5"/>
                </a:moveTo>
                <a:cubicBezTo>
                  <a:pt x="1201" y="888"/>
                  <a:pt x="934" y="1143"/>
                  <a:pt x="601" y="1143"/>
                </a:cubicBezTo>
                <a:cubicBezTo>
                  <a:pt x="268" y="1143"/>
                  <a:pt x="0" y="888"/>
                  <a:pt x="0" y="575"/>
                </a:cubicBezTo>
                <a:cubicBezTo>
                  <a:pt x="0" y="255"/>
                  <a:pt x="268" y="1"/>
                  <a:pt x="601" y="1"/>
                </a:cubicBezTo>
                <a:cubicBezTo>
                  <a:pt x="934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244" name="Google Shape;1244;p41"/>
          <p:cNvSpPr/>
          <p:nvPr/>
        </p:nvSpPr>
        <p:spPr>
          <a:xfrm>
            <a:off x="2631649" y="1216562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4" y="574"/>
                </a:moveTo>
                <a:cubicBezTo>
                  <a:pt x="1194" y="888"/>
                  <a:pt x="927" y="1142"/>
                  <a:pt x="594" y="1142"/>
                </a:cubicBezTo>
                <a:cubicBezTo>
                  <a:pt x="268" y="1142"/>
                  <a:pt x="0" y="888"/>
                  <a:pt x="0" y="574"/>
                </a:cubicBezTo>
                <a:cubicBezTo>
                  <a:pt x="0" y="261"/>
                  <a:pt x="268" y="0"/>
                  <a:pt x="594" y="0"/>
                </a:cubicBezTo>
                <a:cubicBezTo>
                  <a:pt x="927" y="0"/>
                  <a:pt x="1194" y="261"/>
                  <a:pt x="1194" y="574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245" name="Google Shape;1245;p41"/>
          <p:cNvSpPr/>
          <p:nvPr/>
        </p:nvSpPr>
        <p:spPr>
          <a:xfrm>
            <a:off x="2631649" y="1263001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4" y="575"/>
                </a:moveTo>
                <a:cubicBezTo>
                  <a:pt x="1194" y="888"/>
                  <a:pt x="927" y="1143"/>
                  <a:pt x="594" y="1143"/>
                </a:cubicBezTo>
                <a:cubicBezTo>
                  <a:pt x="268" y="1143"/>
                  <a:pt x="0" y="888"/>
                  <a:pt x="0" y="575"/>
                </a:cubicBezTo>
                <a:cubicBezTo>
                  <a:pt x="0" y="255"/>
                  <a:pt x="268" y="1"/>
                  <a:pt x="594" y="1"/>
                </a:cubicBezTo>
                <a:cubicBezTo>
                  <a:pt x="927" y="1"/>
                  <a:pt x="1194" y="255"/>
                  <a:pt x="1194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246" name="Google Shape;1246;p41"/>
          <p:cNvSpPr/>
          <p:nvPr/>
        </p:nvSpPr>
        <p:spPr>
          <a:xfrm>
            <a:off x="2679383" y="1216562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4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75" y="1142"/>
                  <a:pt x="0" y="888"/>
                  <a:pt x="0" y="574"/>
                </a:cubicBezTo>
                <a:cubicBezTo>
                  <a:pt x="0" y="261"/>
                  <a:pt x="275" y="0"/>
                  <a:pt x="601" y="0"/>
                </a:cubicBezTo>
                <a:cubicBezTo>
                  <a:pt x="934" y="0"/>
                  <a:pt x="1201" y="261"/>
                  <a:pt x="1201" y="574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247" name="Google Shape;1247;p41"/>
          <p:cNvSpPr/>
          <p:nvPr/>
        </p:nvSpPr>
        <p:spPr>
          <a:xfrm>
            <a:off x="2679383" y="1263001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5"/>
                </a:moveTo>
                <a:cubicBezTo>
                  <a:pt x="1201" y="888"/>
                  <a:pt x="934" y="1143"/>
                  <a:pt x="601" y="1143"/>
                </a:cubicBezTo>
                <a:cubicBezTo>
                  <a:pt x="275" y="1143"/>
                  <a:pt x="0" y="888"/>
                  <a:pt x="0" y="575"/>
                </a:cubicBezTo>
                <a:cubicBezTo>
                  <a:pt x="0" y="255"/>
                  <a:pt x="275" y="1"/>
                  <a:pt x="601" y="1"/>
                </a:cubicBezTo>
                <a:cubicBezTo>
                  <a:pt x="934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248" name="Google Shape;1248;p41"/>
          <p:cNvSpPr/>
          <p:nvPr/>
        </p:nvSpPr>
        <p:spPr>
          <a:xfrm>
            <a:off x="2340571" y="1216562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74"/>
                </a:moveTo>
                <a:cubicBezTo>
                  <a:pt x="1201" y="888"/>
                  <a:pt x="933" y="1142"/>
                  <a:pt x="601" y="1142"/>
                </a:cubicBezTo>
                <a:cubicBezTo>
                  <a:pt x="274" y="1142"/>
                  <a:pt x="0" y="888"/>
                  <a:pt x="0" y="574"/>
                </a:cubicBezTo>
                <a:cubicBezTo>
                  <a:pt x="0" y="261"/>
                  <a:pt x="274" y="0"/>
                  <a:pt x="601" y="0"/>
                </a:cubicBezTo>
                <a:cubicBezTo>
                  <a:pt x="933" y="0"/>
                  <a:pt x="1201" y="261"/>
                  <a:pt x="1201" y="574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249" name="Google Shape;1249;p41"/>
          <p:cNvSpPr/>
          <p:nvPr/>
        </p:nvSpPr>
        <p:spPr>
          <a:xfrm>
            <a:off x="2340571" y="1263001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75"/>
                </a:moveTo>
                <a:cubicBezTo>
                  <a:pt x="1201" y="888"/>
                  <a:pt x="933" y="1143"/>
                  <a:pt x="601" y="1143"/>
                </a:cubicBezTo>
                <a:cubicBezTo>
                  <a:pt x="268" y="1143"/>
                  <a:pt x="0" y="888"/>
                  <a:pt x="0" y="575"/>
                </a:cubicBezTo>
                <a:cubicBezTo>
                  <a:pt x="0" y="255"/>
                  <a:pt x="274" y="1"/>
                  <a:pt x="601" y="1"/>
                </a:cubicBezTo>
                <a:cubicBezTo>
                  <a:pt x="933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250" name="Google Shape;1250;p41"/>
          <p:cNvSpPr/>
          <p:nvPr/>
        </p:nvSpPr>
        <p:spPr>
          <a:xfrm>
            <a:off x="2388502" y="1263001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75"/>
                </a:moveTo>
                <a:cubicBezTo>
                  <a:pt x="1201" y="888"/>
                  <a:pt x="933" y="1143"/>
                  <a:pt x="601" y="1143"/>
                </a:cubicBezTo>
                <a:cubicBezTo>
                  <a:pt x="268" y="1143"/>
                  <a:pt x="0" y="888"/>
                  <a:pt x="0" y="575"/>
                </a:cubicBezTo>
                <a:cubicBezTo>
                  <a:pt x="0" y="255"/>
                  <a:pt x="268" y="1"/>
                  <a:pt x="601" y="1"/>
                </a:cubicBezTo>
                <a:cubicBezTo>
                  <a:pt x="933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251" name="Google Shape;1251;p41"/>
          <p:cNvSpPr/>
          <p:nvPr/>
        </p:nvSpPr>
        <p:spPr>
          <a:xfrm>
            <a:off x="2436799" y="1216562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74"/>
                </a:moveTo>
                <a:cubicBezTo>
                  <a:pt x="1201" y="888"/>
                  <a:pt x="933" y="1142"/>
                  <a:pt x="601" y="1142"/>
                </a:cubicBezTo>
                <a:cubicBezTo>
                  <a:pt x="274" y="1142"/>
                  <a:pt x="0" y="888"/>
                  <a:pt x="0" y="574"/>
                </a:cubicBezTo>
                <a:cubicBezTo>
                  <a:pt x="0" y="261"/>
                  <a:pt x="274" y="0"/>
                  <a:pt x="601" y="0"/>
                </a:cubicBezTo>
                <a:cubicBezTo>
                  <a:pt x="933" y="0"/>
                  <a:pt x="1201" y="261"/>
                  <a:pt x="1201" y="574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252" name="Google Shape;1252;p41"/>
          <p:cNvSpPr/>
          <p:nvPr/>
        </p:nvSpPr>
        <p:spPr>
          <a:xfrm>
            <a:off x="2436799" y="1263001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75"/>
                </a:moveTo>
                <a:cubicBezTo>
                  <a:pt x="1201" y="888"/>
                  <a:pt x="933" y="1143"/>
                  <a:pt x="601" y="1143"/>
                </a:cubicBezTo>
                <a:cubicBezTo>
                  <a:pt x="274" y="1143"/>
                  <a:pt x="0" y="888"/>
                  <a:pt x="0" y="575"/>
                </a:cubicBezTo>
                <a:cubicBezTo>
                  <a:pt x="0" y="255"/>
                  <a:pt x="274" y="1"/>
                  <a:pt x="601" y="1"/>
                </a:cubicBezTo>
                <a:cubicBezTo>
                  <a:pt x="933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253" name="Google Shape;1253;p41"/>
          <p:cNvSpPr/>
          <p:nvPr/>
        </p:nvSpPr>
        <p:spPr>
          <a:xfrm>
            <a:off x="2099618" y="1216562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4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68" y="1142"/>
                  <a:pt x="1" y="888"/>
                  <a:pt x="1" y="574"/>
                </a:cubicBezTo>
                <a:cubicBezTo>
                  <a:pt x="1" y="261"/>
                  <a:pt x="268" y="0"/>
                  <a:pt x="601" y="0"/>
                </a:cubicBezTo>
                <a:cubicBezTo>
                  <a:pt x="934" y="0"/>
                  <a:pt x="1201" y="261"/>
                  <a:pt x="1201" y="574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254" name="Google Shape;1254;p41"/>
          <p:cNvSpPr/>
          <p:nvPr/>
        </p:nvSpPr>
        <p:spPr>
          <a:xfrm>
            <a:off x="2006345" y="1216562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4" y="574"/>
                </a:moveTo>
                <a:cubicBezTo>
                  <a:pt x="1194" y="888"/>
                  <a:pt x="927" y="1142"/>
                  <a:pt x="594" y="1142"/>
                </a:cubicBezTo>
                <a:cubicBezTo>
                  <a:pt x="268" y="1142"/>
                  <a:pt x="0" y="888"/>
                  <a:pt x="0" y="574"/>
                </a:cubicBezTo>
                <a:cubicBezTo>
                  <a:pt x="0" y="261"/>
                  <a:pt x="268" y="0"/>
                  <a:pt x="594" y="0"/>
                </a:cubicBezTo>
                <a:cubicBezTo>
                  <a:pt x="927" y="0"/>
                  <a:pt x="1194" y="261"/>
                  <a:pt x="1194" y="574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255" name="Google Shape;1255;p41"/>
          <p:cNvSpPr/>
          <p:nvPr/>
        </p:nvSpPr>
        <p:spPr>
          <a:xfrm>
            <a:off x="2099618" y="1263001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5"/>
                </a:moveTo>
                <a:cubicBezTo>
                  <a:pt x="1201" y="888"/>
                  <a:pt x="934" y="1143"/>
                  <a:pt x="601" y="1143"/>
                </a:cubicBezTo>
                <a:cubicBezTo>
                  <a:pt x="268" y="1143"/>
                  <a:pt x="1" y="888"/>
                  <a:pt x="1" y="575"/>
                </a:cubicBezTo>
                <a:cubicBezTo>
                  <a:pt x="1" y="255"/>
                  <a:pt x="268" y="1"/>
                  <a:pt x="601" y="1"/>
                </a:cubicBezTo>
                <a:cubicBezTo>
                  <a:pt x="934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256" name="Google Shape;1256;p41"/>
          <p:cNvSpPr/>
          <p:nvPr/>
        </p:nvSpPr>
        <p:spPr>
          <a:xfrm>
            <a:off x="2147549" y="1216562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4"/>
                </a:moveTo>
                <a:cubicBezTo>
                  <a:pt x="1201" y="888"/>
                  <a:pt x="927" y="1142"/>
                  <a:pt x="601" y="1142"/>
                </a:cubicBezTo>
                <a:cubicBezTo>
                  <a:pt x="268" y="1142"/>
                  <a:pt x="1" y="888"/>
                  <a:pt x="1" y="574"/>
                </a:cubicBezTo>
                <a:cubicBezTo>
                  <a:pt x="1" y="261"/>
                  <a:pt x="268" y="0"/>
                  <a:pt x="601" y="0"/>
                </a:cubicBezTo>
                <a:cubicBezTo>
                  <a:pt x="927" y="0"/>
                  <a:pt x="1201" y="261"/>
                  <a:pt x="1201" y="574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257" name="Google Shape;1257;p41"/>
          <p:cNvSpPr/>
          <p:nvPr/>
        </p:nvSpPr>
        <p:spPr>
          <a:xfrm>
            <a:off x="2147549" y="1263001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5"/>
                </a:moveTo>
                <a:cubicBezTo>
                  <a:pt x="1201" y="888"/>
                  <a:pt x="927" y="1143"/>
                  <a:pt x="601" y="1143"/>
                </a:cubicBezTo>
                <a:cubicBezTo>
                  <a:pt x="268" y="1143"/>
                  <a:pt x="1" y="888"/>
                  <a:pt x="1" y="575"/>
                </a:cubicBezTo>
                <a:cubicBezTo>
                  <a:pt x="1" y="255"/>
                  <a:pt x="268" y="1"/>
                  <a:pt x="601" y="1"/>
                </a:cubicBezTo>
                <a:cubicBezTo>
                  <a:pt x="927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258" name="Google Shape;1258;p41"/>
          <p:cNvSpPr/>
          <p:nvPr/>
        </p:nvSpPr>
        <p:spPr>
          <a:xfrm>
            <a:off x="2195847" y="1216562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4"/>
                </a:moveTo>
                <a:cubicBezTo>
                  <a:pt x="1201" y="888"/>
                  <a:pt x="927" y="1142"/>
                  <a:pt x="601" y="1142"/>
                </a:cubicBezTo>
                <a:cubicBezTo>
                  <a:pt x="268" y="1142"/>
                  <a:pt x="1" y="888"/>
                  <a:pt x="1" y="574"/>
                </a:cubicBezTo>
                <a:cubicBezTo>
                  <a:pt x="1" y="261"/>
                  <a:pt x="268" y="0"/>
                  <a:pt x="601" y="0"/>
                </a:cubicBezTo>
                <a:cubicBezTo>
                  <a:pt x="927" y="0"/>
                  <a:pt x="1201" y="261"/>
                  <a:pt x="1201" y="574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259" name="Google Shape;1259;p41"/>
          <p:cNvSpPr/>
          <p:nvPr/>
        </p:nvSpPr>
        <p:spPr>
          <a:xfrm>
            <a:off x="2195847" y="1263001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5"/>
                </a:moveTo>
                <a:cubicBezTo>
                  <a:pt x="1201" y="888"/>
                  <a:pt x="927" y="1143"/>
                  <a:pt x="601" y="1143"/>
                </a:cubicBezTo>
                <a:cubicBezTo>
                  <a:pt x="268" y="1143"/>
                  <a:pt x="1" y="888"/>
                  <a:pt x="1" y="575"/>
                </a:cubicBezTo>
                <a:cubicBezTo>
                  <a:pt x="1" y="255"/>
                  <a:pt x="268" y="1"/>
                  <a:pt x="601" y="1"/>
                </a:cubicBezTo>
                <a:cubicBezTo>
                  <a:pt x="927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260" name="Google Shape;1260;p41"/>
          <p:cNvSpPr/>
          <p:nvPr/>
        </p:nvSpPr>
        <p:spPr>
          <a:xfrm>
            <a:off x="2244510" y="1216562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4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68" y="1142"/>
                  <a:pt x="1" y="888"/>
                  <a:pt x="1" y="574"/>
                </a:cubicBezTo>
                <a:cubicBezTo>
                  <a:pt x="1" y="261"/>
                  <a:pt x="268" y="0"/>
                  <a:pt x="601" y="0"/>
                </a:cubicBezTo>
                <a:cubicBezTo>
                  <a:pt x="934" y="0"/>
                  <a:pt x="1201" y="261"/>
                  <a:pt x="1201" y="574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261" name="Google Shape;1261;p41"/>
          <p:cNvSpPr/>
          <p:nvPr/>
        </p:nvSpPr>
        <p:spPr>
          <a:xfrm>
            <a:off x="2244510" y="1263001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5"/>
                </a:moveTo>
                <a:cubicBezTo>
                  <a:pt x="1201" y="888"/>
                  <a:pt x="934" y="1143"/>
                  <a:pt x="601" y="1143"/>
                </a:cubicBezTo>
                <a:cubicBezTo>
                  <a:pt x="268" y="1143"/>
                  <a:pt x="1" y="888"/>
                  <a:pt x="1" y="575"/>
                </a:cubicBezTo>
                <a:cubicBezTo>
                  <a:pt x="1" y="255"/>
                  <a:pt x="268" y="1"/>
                  <a:pt x="601" y="1"/>
                </a:cubicBezTo>
                <a:cubicBezTo>
                  <a:pt x="934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262" name="Google Shape;1262;p41"/>
          <p:cNvSpPr/>
          <p:nvPr/>
        </p:nvSpPr>
        <p:spPr>
          <a:xfrm>
            <a:off x="2292442" y="1216562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4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68" y="1142"/>
                  <a:pt x="1" y="888"/>
                  <a:pt x="1" y="574"/>
                </a:cubicBezTo>
                <a:cubicBezTo>
                  <a:pt x="1" y="261"/>
                  <a:pt x="268" y="0"/>
                  <a:pt x="601" y="0"/>
                </a:cubicBezTo>
                <a:cubicBezTo>
                  <a:pt x="934" y="0"/>
                  <a:pt x="1201" y="261"/>
                  <a:pt x="1201" y="574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263" name="Google Shape;1263;p41"/>
          <p:cNvSpPr/>
          <p:nvPr/>
        </p:nvSpPr>
        <p:spPr>
          <a:xfrm>
            <a:off x="2292442" y="1263001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5"/>
                </a:moveTo>
                <a:cubicBezTo>
                  <a:pt x="1201" y="888"/>
                  <a:pt x="934" y="1143"/>
                  <a:pt x="601" y="1143"/>
                </a:cubicBezTo>
                <a:cubicBezTo>
                  <a:pt x="268" y="1143"/>
                  <a:pt x="1" y="888"/>
                  <a:pt x="1" y="575"/>
                </a:cubicBezTo>
                <a:cubicBezTo>
                  <a:pt x="1" y="255"/>
                  <a:pt x="268" y="1"/>
                  <a:pt x="601" y="1"/>
                </a:cubicBezTo>
                <a:cubicBezTo>
                  <a:pt x="934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264" name="Google Shape;1264;p41"/>
          <p:cNvSpPr/>
          <p:nvPr/>
        </p:nvSpPr>
        <p:spPr>
          <a:xfrm>
            <a:off x="2054276" y="1263001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75"/>
                </a:moveTo>
                <a:cubicBezTo>
                  <a:pt x="1201" y="888"/>
                  <a:pt x="933" y="1143"/>
                  <a:pt x="601" y="1143"/>
                </a:cubicBezTo>
                <a:cubicBezTo>
                  <a:pt x="268" y="1143"/>
                  <a:pt x="0" y="888"/>
                  <a:pt x="0" y="575"/>
                </a:cubicBezTo>
                <a:cubicBezTo>
                  <a:pt x="0" y="255"/>
                  <a:pt x="268" y="1"/>
                  <a:pt x="601" y="1"/>
                </a:cubicBezTo>
                <a:cubicBezTo>
                  <a:pt x="933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265" name="Google Shape;1265;p41"/>
          <p:cNvSpPr/>
          <p:nvPr/>
        </p:nvSpPr>
        <p:spPr>
          <a:xfrm>
            <a:off x="2486560" y="1172852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5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68" y="1142"/>
                  <a:pt x="1" y="888"/>
                  <a:pt x="1" y="575"/>
                </a:cubicBezTo>
                <a:cubicBezTo>
                  <a:pt x="1" y="255"/>
                  <a:pt x="268" y="0"/>
                  <a:pt x="601" y="0"/>
                </a:cubicBezTo>
                <a:cubicBezTo>
                  <a:pt x="934" y="0"/>
                  <a:pt x="1201" y="255"/>
                  <a:pt x="1201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266" name="Google Shape;1266;p41"/>
          <p:cNvSpPr/>
          <p:nvPr/>
        </p:nvSpPr>
        <p:spPr>
          <a:xfrm>
            <a:off x="2534491" y="1172852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5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68" y="1142"/>
                  <a:pt x="0" y="888"/>
                  <a:pt x="0" y="575"/>
                </a:cubicBezTo>
                <a:cubicBezTo>
                  <a:pt x="0" y="255"/>
                  <a:pt x="268" y="0"/>
                  <a:pt x="601" y="0"/>
                </a:cubicBezTo>
                <a:cubicBezTo>
                  <a:pt x="934" y="0"/>
                  <a:pt x="1201" y="255"/>
                  <a:pt x="1201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267" name="Google Shape;1267;p41"/>
          <p:cNvSpPr/>
          <p:nvPr/>
        </p:nvSpPr>
        <p:spPr>
          <a:xfrm>
            <a:off x="2582789" y="1172852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5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68" y="1142"/>
                  <a:pt x="0" y="888"/>
                  <a:pt x="0" y="575"/>
                </a:cubicBezTo>
                <a:cubicBezTo>
                  <a:pt x="0" y="255"/>
                  <a:pt x="268" y="0"/>
                  <a:pt x="601" y="0"/>
                </a:cubicBezTo>
                <a:cubicBezTo>
                  <a:pt x="934" y="0"/>
                  <a:pt x="1201" y="255"/>
                  <a:pt x="1201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268" name="Google Shape;1268;p41"/>
          <p:cNvSpPr/>
          <p:nvPr/>
        </p:nvSpPr>
        <p:spPr>
          <a:xfrm>
            <a:off x="2631649" y="1172852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4" y="575"/>
                </a:moveTo>
                <a:cubicBezTo>
                  <a:pt x="1194" y="888"/>
                  <a:pt x="927" y="1142"/>
                  <a:pt x="600" y="1142"/>
                </a:cubicBezTo>
                <a:cubicBezTo>
                  <a:pt x="268" y="1142"/>
                  <a:pt x="0" y="888"/>
                  <a:pt x="0" y="575"/>
                </a:cubicBezTo>
                <a:cubicBezTo>
                  <a:pt x="0" y="255"/>
                  <a:pt x="268" y="0"/>
                  <a:pt x="600" y="0"/>
                </a:cubicBezTo>
                <a:cubicBezTo>
                  <a:pt x="927" y="0"/>
                  <a:pt x="1194" y="255"/>
                  <a:pt x="1194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269" name="Google Shape;1269;p41"/>
          <p:cNvSpPr/>
          <p:nvPr/>
        </p:nvSpPr>
        <p:spPr>
          <a:xfrm>
            <a:off x="2679383" y="1172852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5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75" y="1142"/>
                  <a:pt x="0" y="888"/>
                  <a:pt x="0" y="575"/>
                </a:cubicBezTo>
                <a:cubicBezTo>
                  <a:pt x="0" y="255"/>
                  <a:pt x="275" y="0"/>
                  <a:pt x="601" y="0"/>
                </a:cubicBezTo>
                <a:cubicBezTo>
                  <a:pt x="934" y="0"/>
                  <a:pt x="1201" y="255"/>
                  <a:pt x="1201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270" name="Google Shape;1270;p41"/>
          <p:cNvSpPr/>
          <p:nvPr/>
        </p:nvSpPr>
        <p:spPr>
          <a:xfrm>
            <a:off x="2099618" y="1172852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5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68" y="1142"/>
                  <a:pt x="1" y="888"/>
                  <a:pt x="1" y="575"/>
                </a:cubicBezTo>
                <a:cubicBezTo>
                  <a:pt x="1" y="255"/>
                  <a:pt x="268" y="0"/>
                  <a:pt x="601" y="0"/>
                </a:cubicBezTo>
                <a:cubicBezTo>
                  <a:pt x="934" y="0"/>
                  <a:pt x="1201" y="255"/>
                  <a:pt x="1201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271" name="Google Shape;1271;p41"/>
          <p:cNvSpPr/>
          <p:nvPr/>
        </p:nvSpPr>
        <p:spPr>
          <a:xfrm>
            <a:off x="2051687" y="1172852"/>
            <a:ext cx="33662" cy="32171"/>
          </a:xfrm>
          <a:custGeom>
            <a:avLst/>
            <a:gdLst/>
            <a:ahLst/>
            <a:cxnLst/>
            <a:rect l="l" t="t" r="r" b="b"/>
            <a:pathLst>
              <a:path w="1196" h="1143" extrusionOk="0">
                <a:moveTo>
                  <a:pt x="1195" y="575"/>
                </a:moveTo>
                <a:cubicBezTo>
                  <a:pt x="1195" y="888"/>
                  <a:pt x="927" y="1142"/>
                  <a:pt x="601" y="1142"/>
                </a:cubicBezTo>
                <a:cubicBezTo>
                  <a:pt x="268" y="1142"/>
                  <a:pt x="1" y="888"/>
                  <a:pt x="1" y="575"/>
                </a:cubicBezTo>
                <a:cubicBezTo>
                  <a:pt x="1" y="255"/>
                  <a:pt x="268" y="0"/>
                  <a:pt x="601" y="0"/>
                </a:cubicBezTo>
                <a:cubicBezTo>
                  <a:pt x="927" y="0"/>
                  <a:pt x="1195" y="255"/>
                  <a:pt x="1195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272" name="Google Shape;1272;p41"/>
          <p:cNvSpPr/>
          <p:nvPr/>
        </p:nvSpPr>
        <p:spPr>
          <a:xfrm>
            <a:off x="2147549" y="1172852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5"/>
                </a:moveTo>
                <a:cubicBezTo>
                  <a:pt x="1201" y="888"/>
                  <a:pt x="927" y="1142"/>
                  <a:pt x="601" y="1142"/>
                </a:cubicBezTo>
                <a:cubicBezTo>
                  <a:pt x="268" y="1142"/>
                  <a:pt x="1" y="888"/>
                  <a:pt x="1" y="575"/>
                </a:cubicBezTo>
                <a:cubicBezTo>
                  <a:pt x="1" y="255"/>
                  <a:pt x="268" y="0"/>
                  <a:pt x="601" y="0"/>
                </a:cubicBezTo>
                <a:cubicBezTo>
                  <a:pt x="927" y="0"/>
                  <a:pt x="1201" y="255"/>
                  <a:pt x="1201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273" name="Google Shape;1273;p41"/>
          <p:cNvSpPr/>
          <p:nvPr/>
        </p:nvSpPr>
        <p:spPr>
          <a:xfrm>
            <a:off x="1955655" y="1216562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4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68" y="1142"/>
                  <a:pt x="1" y="888"/>
                  <a:pt x="1" y="574"/>
                </a:cubicBezTo>
                <a:cubicBezTo>
                  <a:pt x="1" y="261"/>
                  <a:pt x="268" y="0"/>
                  <a:pt x="601" y="0"/>
                </a:cubicBezTo>
                <a:cubicBezTo>
                  <a:pt x="934" y="0"/>
                  <a:pt x="1201" y="261"/>
                  <a:pt x="1201" y="574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274" name="Google Shape;1274;p41"/>
          <p:cNvSpPr/>
          <p:nvPr/>
        </p:nvSpPr>
        <p:spPr>
          <a:xfrm>
            <a:off x="1861988" y="1216562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2" y="574"/>
                </a:moveTo>
                <a:cubicBezTo>
                  <a:pt x="1202" y="888"/>
                  <a:pt x="927" y="1142"/>
                  <a:pt x="601" y="1142"/>
                </a:cubicBezTo>
                <a:cubicBezTo>
                  <a:pt x="268" y="1142"/>
                  <a:pt x="1" y="888"/>
                  <a:pt x="1" y="574"/>
                </a:cubicBezTo>
                <a:cubicBezTo>
                  <a:pt x="1" y="261"/>
                  <a:pt x="268" y="0"/>
                  <a:pt x="601" y="0"/>
                </a:cubicBezTo>
                <a:cubicBezTo>
                  <a:pt x="927" y="0"/>
                  <a:pt x="1202" y="261"/>
                  <a:pt x="1202" y="574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275" name="Google Shape;1275;p41"/>
          <p:cNvSpPr/>
          <p:nvPr/>
        </p:nvSpPr>
        <p:spPr>
          <a:xfrm>
            <a:off x="1909919" y="1216562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5" y="574"/>
                </a:moveTo>
                <a:cubicBezTo>
                  <a:pt x="1195" y="888"/>
                  <a:pt x="927" y="1142"/>
                  <a:pt x="601" y="1142"/>
                </a:cubicBezTo>
                <a:cubicBezTo>
                  <a:pt x="268" y="1142"/>
                  <a:pt x="1" y="888"/>
                  <a:pt x="1" y="574"/>
                </a:cubicBezTo>
                <a:cubicBezTo>
                  <a:pt x="1" y="261"/>
                  <a:pt x="268" y="0"/>
                  <a:pt x="601" y="0"/>
                </a:cubicBezTo>
                <a:cubicBezTo>
                  <a:pt x="927" y="0"/>
                  <a:pt x="1195" y="261"/>
                  <a:pt x="1195" y="574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276" name="Google Shape;1276;p41"/>
          <p:cNvSpPr/>
          <p:nvPr/>
        </p:nvSpPr>
        <p:spPr>
          <a:xfrm>
            <a:off x="2003586" y="1263001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5"/>
                </a:moveTo>
                <a:cubicBezTo>
                  <a:pt x="1201" y="888"/>
                  <a:pt x="934" y="1143"/>
                  <a:pt x="601" y="1143"/>
                </a:cubicBezTo>
                <a:cubicBezTo>
                  <a:pt x="268" y="1143"/>
                  <a:pt x="1" y="888"/>
                  <a:pt x="1" y="575"/>
                </a:cubicBezTo>
                <a:cubicBezTo>
                  <a:pt x="1" y="255"/>
                  <a:pt x="268" y="1"/>
                  <a:pt x="601" y="1"/>
                </a:cubicBezTo>
                <a:cubicBezTo>
                  <a:pt x="934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277" name="Google Shape;1277;p41"/>
          <p:cNvSpPr/>
          <p:nvPr/>
        </p:nvSpPr>
        <p:spPr>
          <a:xfrm>
            <a:off x="1857963" y="1263001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75"/>
                </a:moveTo>
                <a:cubicBezTo>
                  <a:pt x="1201" y="888"/>
                  <a:pt x="933" y="1143"/>
                  <a:pt x="601" y="1143"/>
                </a:cubicBezTo>
                <a:cubicBezTo>
                  <a:pt x="268" y="1143"/>
                  <a:pt x="0" y="888"/>
                  <a:pt x="0" y="575"/>
                </a:cubicBezTo>
                <a:cubicBezTo>
                  <a:pt x="0" y="255"/>
                  <a:pt x="268" y="1"/>
                  <a:pt x="601" y="1"/>
                </a:cubicBezTo>
                <a:cubicBezTo>
                  <a:pt x="933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278" name="Google Shape;1278;p41"/>
          <p:cNvSpPr/>
          <p:nvPr/>
        </p:nvSpPr>
        <p:spPr>
          <a:xfrm>
            <a:off x="2003586" y="1172852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5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68" y="1142"/>
                  <a:pt x="1" y="888"/>
                  <a:pt x="1" y="575"/>
                </a:cubicBezTo>
                <a:cubicBezTo>
                  <a:pt x="1" y="255"/>
                  <a:pt x="268" y="0"/>
                  <a:pt x="601" y="0"/>
                </a:cubicBezTo>
                <a:cubicBezTo>
                  <a:pt x="934" y="0"/>
                  <a:pt x="1201" y="255"/>
                  <a:pt x="1201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279" name="Google Shape;1279;p41"/>
          <p:cNvSpPr/>
          <p:nvPr/>
        </p:nvSpPr>
        <p:spPr>
          <a:xfrm>
            <a:off x="3548538" y="2322052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2" y="575"/>
                </a:moveTo>
                <a:cubicBezTo>
                  <a:pt x="1202" y="888"/>
                  <a:pt x="934" y="1143"/>
                  <a:pt x="601" y="1143"/>
                </a:cubicBezTo>
                <a:cubicBezTo>
                  <a:pt x="275" y="1143"/>
                  <a:pt x="1" y="888"/>
                  <a:pt x="1" y="575"/>
                </a:cubicBezTo>
                <a:cubicBezTo>
                  <a:pt x="1" y="255"/>
                  <a:pt x="275" y="1"/>
                  <a:pt x="601" y="1"/>
                </a:cubicBezTo>
                <a:cubicBezTo>
                  <a:pt x="934" y="1"/>
                  <a:pt x="1202" y="255"/>
                  <a:pt x="1202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280" name="Google Shape;1280;p41"/>
          <p:cNvSpPr/>
          <p:nvPr/>
        </p:nvSpPr>
        <p:spPr>
          <a:xfrm>
            <a:off x="3596469" y="2322052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5"/>
                </a:moveTo>
                <a:cubicBezTo>
                  <a:pt x="1201" y="888"/>
                  <a:pt x="934" y="1143"/>
                  <a:pt x="601" y="1143"/>
                </a:cubicBezTo>
                <a:cubicBezTo>
                  <a:pt x="275" y="1143"/>
                  <a:pt x="1" y="888"/>
                  <a:pt x="1" y="575"/>
                </a:cubicBezTo>
                <a:cubicBezTo>
                  <a:pt x="1" y="255"/>
                  <a:pt x="275" y="1"/>
                  <a:pt x="601" y="1"/>
                </a:cubicBezTo>
                <a:cubicBezTo>
                  <a:pt x="934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281" name="Google Shape;1281;p41"/>
          <p:cNvSpPr/>
          <p:nvPr/>
        </p:nvSpPr>
        <p:spPr>
          <a:xfrm>
            <a:off x="3644767" y="2322052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5"/>
                </a:moveTo>
                <a:cubicBezTo>
                  <a:pt x="1201" y="888"/>
                  <a:pt x="934" y="1143"/>
                  <a:pt x="601" y="1143"/>
                </a:cubicBezTo>
                <a:cubicBezTo>
                  <a:pt x="275" y="1143"/>
                  <a:pt x="1" y="888"/>
                  <a:pt x="1" y="575"/>
                </a:cubicBezTo>
                <a:cubicBezTo>
                  <a:pt x="1" y="255"/>
                  <a:pt x="275" y="1"/>
                  <a:pt x="601" y="1"/>
                </a:cubicBezTo>
                <a:cubicBezTo>
                  <a:pt x="934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282" name="Google Shape;1282;p41"/>
          <p:cNvSpPr/>
          <p:nvPr/>
        </p:nvSpPr>
        <p:spPr>
          <a:xfrm>
            <a:off x="3307614" y="2275782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8"/>
                </a:moveTo>
                <a:cubicBezTo>
                  <a:pt x="1201" y="881"/>
                  <a:pt x="927" y="1142"/>
                  <a:pt x="601" y="1142"/>
                </a:cubicBezTo>
                <a:cubicBezTo>
                  <a:pt x="268" y="1142"/>
                  <a:pt x="1" y="881"/>
                  <a:pt x="1" y="568"/>
                </a:cubicBezTo>
                <a:cubicBezTo>
                  <a:pt x="1" y="255"/>
                  <a:pt x="268" y="1"/>
                  <a:pt x="601" y="1"/>
                </a:cubicBezTo>
                <a:cubicBezTo>
                  <a:pt x="927" y="1"/>
                  <a:pt x="1201" y="255"/>
                  <a:pt x="1201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283" name="Google Shape;1283;p41"/>
          <p:cNvSpPr/>
          <p:nvPr/>
        </p:nvSpPr>
        <p:spPr>
          <a:xfrm>
            <a:off x="3355546" y="2275782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5" y="568"/>
                </a:moveTo>
                <a:cubicBezTo>
                  <a:pt x="1195" y="881"/>
                  <a:pt x="927" y="1142"/>
                  <a:pt x="601" y="1142"/>
                </a:cubicBezTo>
                <a:cubicBezTo>
                  <a:pt x="268" y="1142"/>
                  <a:pt x="0" y="881"/>
                  <a:pt x="0" y="568"/>
                </a:cubicBezTo>
                <a:cubicBezTo>
                  <a:pt x="0" y="255"/>
                  <a:pt x="268" y="1"/>
                  <a:pt x="601" y="1"/>
                </a:cubicBezTo>
                <a:cubicBezTo>
                  <a:pt x="927" y="1"/>
                  <a:pt x="1195" y="255"/>
                  <a:pt x="1195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284" name="Google Shape;1284;p41"/>
          <p:cNvSpPr/>
          <p:nvPr/>
        </p:nvSpPr>
        <p:spPr>
          <a:xfrm>
            <a:off x="3403843" y="2275782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5" y="568"/>
                </a:moveTo>
                <a:cubicBezTo>
                  <a:pt x="1195" y="881"/>
                  <a:pt x="927" y="1142"/>
                  <a:pt x="601" y="1142"/>
                </a:cubicBezTo>
                <a:cubicBezTo>
                  <a:pt x="268" y="1142"/>
                  <a:pt x="0" y="881"/>
                  <a:pt x="0" y="568"/>
                </a:cubicBezTo>
                <a:cubicBezTo>
                  <a:pt x="0" y="255"/>
                  <a:pt x="268" y="1"/>
                  <a:pt x="601" y="1"/>
                </a:cubicBezTo>
                <a:cubicBezTo>
                  <a:pt x="927" y="1"/>
                  <a:pt x="1195" y="255"/>
                  <a:pt x="1195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285" name="Google Shape;1285;p41"/>
          <p:cNvSpPr/>
          <p:nvPr/>
        </p:nvSpPr>
        <p:spPr>
          <a:xfrm>
            <a:off x="3452507" y="2275782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8"/>
                </a:moveTo>
                <a:cubicBezTo>
                  <a:pt x="1201" y="881"/>
                  <a:pt x="934" y="1142"/>
                  <a:pt x="601" y="1142"/>
                </a:cubicBezTo>
                <a:cubicBezTo>
                  <a:pt x="268" y="1142"/>
                  <a:pt x="1" y="881"/>
                  <a:pt x="1" y="568"/>
                </a:cubicBezTo>
                <a:cubicBezTo>
                  <a:pt x="1" y="255"/>
                  <a:pt x="268" y="1"/>
                  <a:pt x="601" y="1"/>
                </a:cubicBezTo>
                <a:cubicBezTo>
                  <a:pt x="934" y="1"/>
                  <a:pt x="1201" y="255"/>
                  <a:pt x="1201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286" name="Google Shape;1286;p41"/>
          <p:cNvSpPr/>
          <p:nvPr/>
        </p:nvSpPr>
        <p:spPr>
          <a:xfrm>
            <a:off x="3500438" y="2275782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8"/>
                </a:moveTo>
                <a:cubicBezTo>
                  <a:pt x="1201" y="881"/>
                  <a:pt x="934" y="1142"/>
                  <a:pt x="601" y="1142"/>
                </a:cubicBezTo>
                <a:cubicBezTo>
                  <a:pt x="268" y="1142"/>
                  <a:pt x="0" y="881"/>
                  <a:pt x="0" y="568"/>
                </a:cubicBezTo>
                <a:cubicBezTo>
                  <a:pt x="0" y="255"/>
                  <a:pt x="268" y="1"/>
                  <a:pt x="601" y="1"/>
                </a:cubicBezTo>
                <a:cubicBezTo>
                  <a:pt x="934" y="1"/>
                  <a:pt x="1201" y="255"/>
                  <a:pt x="1201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287" name="Google Shape;1287;p41"/>
          <p:cNvSpPr/>
          <p:nvPr/>
        </p:nvSpPr>
        <p:spPr>
          <a:xfrm>
            <a:off x="3066494" y="2275782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8"/>
                </a:moveTo>
                <a:cubicBezTo>
                  <a:pt x="1201" y="881"/>
                  <a:pt x="934" y="1142"/>
                  <a:pt x="601" y="1142"/>
                </a:cubicBezTo>
                <a:cubicBezTo>
                  <a:pt x="268" y="1142"/>
                  <a:pt x="1" y="881"/>
                  <a:pt x="1" y="568"/>
                </a:cubicBezTo>
                <a:cubicBezTo>
                  <a:pt x="1" y="255"/>
                  <a:pt x="268" y="1"/>
                  <a:pt x="601" y="1"/>
                </a:cubicBezTo>
                <a:cubicBezTo>
                  <a:pt x="934" y="1"/>
                  <a:pt x="1201" y="255"/>
                  <a:pt x="1201" y="568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288" name="Google Shape;1288;p41"/>
          <p:cNvSpPr/>
          <p:nvPr/>
        </p:nvSpPr>
        <p:spPr>
          <a:xfrm>
            <a:off x="3114425" y="2275782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8"/>
                </a:moveTo>
                <a:cubicBezTo>
                  <a:pt x="1201" y="881"/>
                  <a:pt x="934" y="1142"/>
                  <a:pt x="601" y="1142"/>
                </a:cubicBezTo>
                <a:cubicBezTo>
                  <a:pt x="268" y="1142"/>
                  <a:pt x="1" y="881"/>
                  <a:pt x="1" y="568"/>
                </a:cubicBezTo>
                <a:cubicBezTo>
                  <a:pt x="1" y="255"/>
                  <a:pt x="268" y="1"/>
                  <a:pt x="601" y="1"/>
                </a:cubicBezTo>
                <a:cubicBezTo>
                  <a:pt x="934" y="1"/>
                  <a:pt x="1201" y="255"/>
                  <a:pt x="1201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289" name="Google Shape;1289;p41"/>
          <p:cNvSpPr/>
          <p:nvPr/>
        </p:nvSpPr>
        <p:spPr>
          <a:xfrm>
            <a:off x="3162722" y="2275782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8"/>
                </a:moveTo>
                <a:cubicBezTo>
                  <a:pt x="1201" y="881"/>
                  <a:pt x="934" y="1142"/>
                  <a:pt x="601" y="1142"/>
                </a:cubicBezTo>
                <a:cubicBezTo>
                  <a:pt x="268" y="1142"/>
                  <a:pt x="1" y="881"/>
                  <a:pt x="1" y="568"/>
                </a:cubicBezTo>
                <a:cubicBezTo>
                  <a:pt x="1" y="255"/>
                  <a:pt x="268" y="1"/>
                  <a:pt x="601" y="1"/>
                </a:cubicBezTo>
                <a:cubicBezTo>
                  <a:pt x="934" y="1"/>
                  <a:pt x="1201" y="255"/>
                  <a:pt x="1201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290" name="Google Shape;1290;p41"/>
          <p:cNvSpPr/>
          <p:nvPr/>
        </p:nvSpPr>
        <p:spPr>
          <a:xfrm>
            <a:off x="3211583" y="2275782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4" y="568"/>
                </a:moveTo>
                <a:cubicBezTo>
                  <a:pt x="1194" y="881"/>
                  <a:pt x="927" y="1142"/>
                  <a:pt x="594" y="1142"/>
                </a:cubicBezTo>
                <a:cubicBezTo>
                  <a:pt x="268" y="1142"/>
                  <a:pt x="0" y="881"/>
                  <a:pt x="0" y="568"/>
                </a:cubicBezTo>
                <a:cubicBezTo>
                  <a:pt x="0" y="255"/>
                  <a:pt x="268" y="1"/>
                  <a:pt x="594" y="1"/>
                </a:cubicBezTo>
                <a:cubicBezTo>
                  <a:pt x="927" y="1"/>
                  <a:pt x="1194" y="255"/>
                  <a:pt x="1194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291" name="Google Shape;1291;p41"/>
          <p:cNvSpPr/>
          <p:nvPr/>
        </p:nvSpPr>
        <p:spPr>
          <a:xfrm>
            <a:off x="3259317" y="2275782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8"/>
                </a:moveTo>
                <a:cubicBezTo>
                  <a:pt x="1201" y="881"/>
                  <a:pt x="934" y="1142"/>
                  <a:pt x="601" y="1142"/>
                </a:cubicBezTo>
                <a:cubicBezTo>
                  <a:pt x="275" y="1142"/>
                  <a:pt x="1" y="881"/>
                  <a:pt x="1" y="568"/>
                </a:cubicBezTo>
                <a:cubicBezTo>
                  <a:pt x="1" y="255"/>
                  <a:pt x="275" y="1"/>
                  <a:pt x="601" y="1"/>
                </a:cubicBezTo>
                <a:cubicBezTo>
                  <a:pt x="934" y="1"/>
                  <a:pt x="1201" y="255"/>
                  <a:pt x="1201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292" name="Google Shape;1292;p41"/>
          <p:cNvSpPr/>
          <p:nvPr/>
        </p:nvSpPr>
        <p:spPr>
          <a:xfrm>
            <a:off x="2920504" y="2275782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68"/>
                </a:moveTo>
                <a:cubicBezTo>
                  <a:pt x="1201" y="881"/>
                  <a:pt x="933" y="1142"/>
                  <a:pt x="601" y="1142"/>
                </a:cubicBezTo>
                <a:cubicBezTo>
                  <a:pt x="274" y="1142"/>
                  <a:pt x="0" y="881"/>
                  <a:pt x="0" y="568"/>
                </a:cubicBezTo>
                <a:cubicBezTo>
                  <a:pt x="0" y="255"/>
                  <a:pt x="274" y="1"/>
                  <a:pt x="601" y="1"/>
                </a:cubicBezTo>
                <a:cubicBezTo>
                  <a:pt x="933" y="1"/>
                  <a:pt x="1201" y="255"/>
                  <a:pt x="1201" y="568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293" name="Google Shape;1293;p41"/>
          <p:cNvSpPr/>
          <p:nvPr/>
        </p:nvSpPr>
        <p:spPr>
          <a:xfrm>
            <a:off x="2968436" y="2275782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68"/>
                </a:moveTo>
                <a:cubicBezTo>
                  <a:pt x="1201" y="881"/>
                  <a:pt x="933" y="1142"/>
                  <a:pt x="601" y="1142"/>
                </a:cubicBezTo>
                <a:cubicBezTo>
                  <a:pt x="268" y="1142"/>
                  <a:pt x="0" y="881"/>
                  <a:pt x="0" y="568"/>
                </a:cubicBezTo>
                <a:cubicBezTo>
                  <a:pt x="0" y="255"/>
                  <a:pt x="268" y="1"/>
                  <a:pt x="601" y="1"/>
                </a:cubicBezTo>
                <a:cubicBezTo>
                  <a:pt x="933" y="1"/>
                  <a:pt x="1201" y="255"/>
                  <a:pt x="1201" y="568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294" name="Google Shape;1294;p41"/>
          <p:cNvSpPr/>
          <p:nvPr/>
        </p:nvSpPr>
        <p:spPr>
          <a:xfrm>
            <a:off x="3016733" y="2275782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68"/>
                </a:moveTo>
                <a:cubicBezTo>
                  <a:pt x="1201" y="881"/>
                  <a:pt x="933" y="1142"/>
                  <a:pt x="601" y="1142"/>
                </a:cubicBezTo>
                <a:cubicBezTo>
                  <a:pt x="274" y="1142"/>
                  <a:pt x="0" y="881"/>
                  <a:pt x="0" y="568"/>
                </a:cubicBezTo>
                <a:cubicBezTo>
                  <a:pt x="0" y="255"/>
                  <a:pt x="274" y="1"/>
                  <a:pt x="601" y="1"/>
                </a:cubicBezTo>
                <a:cubicBezTo>
                  <a:pt x="933" y="1"/>
                  <a:pt x="1201" y="255"/>
                  <a:pt x="1201" y="568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295" name="Google Shape;1295;p41"/>
          <p:cNvSpPr/>
          <p:nvPr/>
        </p:nvSpPr>
        <p:spPr>
          <a:xfrm>
            <a:off x="2775781" y="2275782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8"/>
                </a:moveTo>
                <a:cubicBezTo>
                  <a:pt x="1201" y="881"/>
                  <a:pt x="927" y="1142"/>
                  <a:pt x="601" y="1142"/>
                </a:cubicBezTo>
                <a:cubicBezTo>
                  <a:pt x="268" y="1142"/>
                  <a:pt x="1" y="881"/>
                  <a:pt x="1" y="568"/>
                </a:cubicBezTo>
                <a:cubicBezTo>
                  <a:pt x="1" y="255"/>
                  <a:pt x="268" y="1"/>
                  <a:pt x="601" y="1"/>
                </a:cubicBezTo>
                <a:cubicBezTo>
                  <a:pt x="927" y="1"/>
                  <a:pt x="1201" y="255"/>
                  <a:pt x="1201" y="568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296" name="Google Shape;1296;p41"/>
          <p:cNvSpPr/>
          <p:nvPr/>
        </p:nvSpPr>
        <p:spPr>
          <a:xfrm>
            <a:off x="2824473" y="2275782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68"/>
                </a:moveTo>
                <a:cubicBezTo>
                  <a:pt x="1201" y="881"/>
                  <a:pt x="933" y="1142"/>
                  <a:pt x="600" y="1142"/>
                </a:cubicBezTo>
                <a:cubicBezTo>
                  <a:pt x="268" y="1142"/>
                  <a:pt x="0" y="881"/>
                  <a:pt x="0" y="568"/>
                </a:cubicBezTo>
                <a:cubicBezTo>
                  <a:pt x="0" y="255"/>
                  <a:pt x="268" y="1"/>
                  <a:pt x="600" y="1"/>
                </a:cubicBezTo>
                <a:cubicBezTo>
                  <a:pt x="933" y="1"/>
                  <a:pt x="1201" y="255"/>
                  <a:pt x="1201" y="568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297" name="Google Shape;1297;p41"/>
          <p:cNvSpPr/>
          <p:nvPr/>
        </p:nvSpPr>
        <p:spPr>
          <a:xfrm>
            <a:off x="2872376" y="2275782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2" y="568"/>
                </a:moveTo>
                <a:cubicBezTo>
                  <a:pt x="1202" y="881"/>
                  <a:pt x="934" y="1142"/>
                  <a:pt x="601" y="1142"/>
                </a:cubicBezTo>
                <a:cubicBezTo>
                  <a:pt x="268" y="1142"/>
                  <a:pt x="1" y="881"/>
                  <a:pt x="1" y="568"/>
                </a:cubicBezTo>
                <a:cubicBezTo>
                  <a:pt x="1" y="255"/>
                  <a:pt x="268" y="1"/>
                  <a:pt x="601" y="1"/>
                </a:cubicBezTo>
                <a:cubicBezTo>
                  <a:pt x="934" y="1"/>
                  <a:pt x="1202" y="255"/>
                  <a:pt x="1202" y="568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298" name="Google Shape;1298;p41"/>
          <p:cNvSpPr/>
          <p:nvPr/>
        </p:nvSpPr>
        <p:spPr>
          <a:xfrm>
            <a:off x="3066494" y="2231537"/>
            <a:ext cx="33831" cy="32142"/>
          </a:xfrm>
          <a:custGeom>
            <a:avLst/>
            <a:gdLst/>
            <a:ahLst/>
            <a:cxnLst/>
            <a:rect l="l" t="t" r="r" b="b"/>
            <a:pathLst>
              <a:path w="1202" h="1142" extrusionOk="0">
                <a:moveTo>
                  <a:pt x="1201" y="568"/>
                </a:moveTo>
                <a:cubicBezTo>
                  <a:pt x="1201" y="881"/>
                  <a:pt x="934" y="1142"/>
                  <a:pt x="601" y="1142"/>
                </a:cubicBezTo>
                <a:cubicBezTo>
                  <a:pt x="268" y="1142"/>
                  <a:pt x="1" y="888"/>
                  <a:pt x="1" y="568"/>
                </a:cubicBezTo>
                <a:cubicBezTo>
                  <a:pt x="1" y="255"/>
                  <a:pt x="268" y="0"/>
                  <a:pt x="601" y="0"/>
                </a:cubicBezTo>
                <a:cubicBezTo>
                  <a:pt x="934" y="0"/>
                  <a:pt x="1201" y="255"/>
                  <a:pt x="1201" y="568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299" name="Google Shape;1299;p41"/>
          <p:cNvSpPr/>
          <p:nvPr/>
        </p:nvSpPr>
        <p:spPr>
          <a:xfrm>
            <a:off x="3114425" y="2231537"/>
            <a:ext cx="33831" cy="32142"/>
          </a:xfrm>
          <a:custGeom>
            <a:avLst/>
            <a:gdLst/>
            <a:ahLst/>
            <a:cxnLst/>
            <a:rect l="l" t="t" r="r" b="b"/>
            <a:pathLst>
              <a:path w="1202" h="1142" extrusionOk="0">
                <a:moveTo>
                  <a:pt x="1201" y="568"/>
                </a:moveTo>
                <a:cubicBezTo>
                  <a:pt x="1201" y="881"/>
                  <a:pt x="934" y="1142"/>
                  <a:pt x="601" y="1142"/>
                </a:cubicBezTo>
                <a:cubicBezTo>
                  <a:pt x="268" y="1142"/>
                  <a:pt x="1" y="888"/>
                  <a:pt x="1" y="568"/>
                </a:cubicBezTo>
                <a:cubicBezTo>
                  <a:pt x="1" y="255"/>
                  <a:pt x="268" y="0"/>
                  <a:pt x="601" y="0"/>
                </a:cubicBezTo>
                <a:cubicBezTo>
                  <a:pt x="934" y="0"/>
                  <a:pt x="1201" y="255"/>
                  <a:pt x="1201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300" name="Google Shape;1300;p41"/>
          <p:cNvSpPr/>
          <p:nvPr/>
        </p:nvSpPr>
        <p:spPr>
          <a:xfrm>
            <a:off x="3162722" y="2231537"/>
            <a:ext cx="33831" cy="32142"/>
          </a:xfrm>
          <a:custGeom>
            <a:avLst/>
            <a:gdLst/>
            <a:ahLst/>
            <a:cxnLst/>
            <a:rect l="l" t="t" r="r" b="b"/>
            <a:pathLst>
              <a:path w="1202" h="1142" extrusionOk="0">
                <a:moveTo>
                  <a:pt x="1201" y="568"/>
                </a:moveTo>
                <a:cubicBezTo>
                  <a:pt x="1201" y="881"/>
                  <a:pt x="934" y="1142"/>
                  <a:pt x="601" y="1142"/>
                </a:cubicBezTo>
                <a:cubicBezTo>
                  <a:pt x="268" y="1142"/>
                  <a:pt x="1" y="888"/>
                  <a:pt x="1" y="568"/>
                </a:cubicBezTo>
                <a:cubicBezTo>
                  <a:pt x="1" y="255"/>
                  <a:pt x="268" y="0"/>
                  <a:pt x="601" y="0"/>
                </a:cubicBezTo>
                <a:cubicBezTo>
                  <a:pt x="934" y="0"/>
                  <a:pt x="1201" y="255"/>
                  <a:pt x="1201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301" name="Google Shape;1301;p41"/>
          <p:cNvSpPr/>
          <p:nvPr/>
        </p:nvSpPr>
        <p:spPr>
          <a:xfrm>
            <a:off x="3211583" y="2231537"/>
            <a:ext cx="33634" cy="32142"/>
          </a:xfrm>
          <a:custGeom>
            <a:avLst/>
            <a:gdLst/>
            <a:ahLst/>
            <a:cxnLst/>
            <a:rect l="l" t="t" r="r" b="b"/>
            <a:pathLst>
              <a:path w="1195" h="1142" extrusionOk="0">
                <a:moveTo>
                  <a:pt x="1194" y="568"/>
                </a:moveTo>
                <a:cubicBezTo>
                  <a:pt x="1194" y="881"/>
                  <a:pt x="927" y="1142"/>
                  <a:pt x="594" y="1142"/>
                </a:cubicBezTo>
                <a:cubicBezTo>
                  <a:pt x="268" y="1142"/>
                  <a:pt x="0" y="888"/>
                  <a:pt x="0" y="568"/>
                </a:cubicBezTo>
                <a:cubicBezTo>
                  <a:pt x="0" y="255"/>
                  <a:pt x="268" y="0"/>
                  <a:pt x="594" y="0"/>
                </a:cubicBezTo>
                <a:cubicBezTo>
                  <a:pt x="927" y="0"/>
                  <a:pt x="1194" y="255"/>
                  <a:pt x="1194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302" name="Google Shape;1302;p41"/>
          <p:cNvSpPr/>
          <p:nvPr/>
        </p:nvSpPr>
        <p:spPr>
          <a:xfrm>
            <a:off x="3259317" y="2231537"/>
            <a:ext cx="33831" cy="32142"/>
          </a:xfrm>
          <a:custGeom>
            <a:avLst/>
            <a:gdLst/>
            <a:ahLst/>
            <a:cxnLst/>
            <a:rect l="l" t="t" r="r" b="b"/>
            <a:pathLst>
              <a:path w="1202" h="1142" extrusionOk="0">
                <a:moveTo>
                  <a:pt x="1201" y="568"/>
                </a:moveTo>
                <a:cubicBezTo>
                  <a:pt x="1201" y="881"/>
                  <a:pt x="934" y="1142"/>
                  <a:pt x="601" y="1142"/>
                </a:cubicBezTo>
                <a:cubicBezTo>
                  <a:pt x="275" y="1142"/>
                  <a:pt x="1" y="888"/>
                  <a:pt x="1" y="568"/>
                </a:cubicBezTo>
                <a:cubicBezTo>
                  <a:pt x="1" y="255"/>
                  <a:pt x="275" y="0"/>
                  <a:pt x="601" y="0"/>
                </a:cubicBezTo>
                <a:cubicBezTo>
                  <a:pt x="934" y="0"/>
                  <a:pt x="1201" y="255"/>
                  <a:pt x="1201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303" name="Google Shape;1303;p41"/>
          <p:cNvSpPr/>
          <p:nvPr/>
        </p:nvSpPr>
        <p:spPr>
          <a:xfrm>
            <a:off x="2920504" y="2231537"/>
            <a:ext cx="33803" cy="32142"/>
          </a:xfrm>
          <a:custGeom>
            <a:avLst/>
            <a:gdLst/>
            <a:ahLst/>
            <a:cxnLst/>
            <a:rect l="l" t="t" r="r" b="b"/>
            <a:pathLst>
              <a:path w="1201" h="1142" extrusionOk="0">
                <a:moveTo>
                  <a:pt x="1201" y="568"/>
                </a:moveTo>
                <a:cubicBezTo>
                  <a:pt x="1201" y="881"/>
                  <a:pt x="933" y="1142"/>
                  <a:pt x="601" y="1142"/>
                </a:cubicBezTo>
                <a:cubicBezTo>
                  <a:pt x="274" y="1142"/>
                  <a:pt x="0" y="881"/>
                  <a:pt x="0" y="568"/>
                </a:cubicBezTo>
                <a:cubicBezTo>
                  <a:pt x="0" y="255"/>
                  <a:pt x="274" y="0"/>
                  <a:pt x="601" y="0"/>
                </a:cubicBezTo>
                <a:cubicBezTo>
                  <a:pt x="933" y="0"/>
                  <a:pt x="1201" y="255"/>
                  <a:pt x="1201" y="568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304" name="Google Shape;1304;p41"/>
          <p:cNvSpPr/>
          <p:nvPr/>
        </p:nvSpPr>
        <p:spPr>
          <a:xfrm>
            <a:off x="2968436" y="2231537"/>
            <a:ext cx="33803" cy="32142"/>
          </a:xfrm>
          <a:custGeom>
            <a:avLst/>
            <a:gdLst/>
            <a:ahLst/>
            <a:cxnLst/>
            <a:rect l="l" t="t" r="r" b="b"/>
            <a:pathLst>
              <a:path w="1201" h="1142" extrusionOk="0">
                <a:moveTo>
                  <a:pt x="1201" y="568"/>
                </a:moveTo>
                <a:cubicBezTo>
                  <a:pt x="1201" y="881"/>
                  <a:pt x="933" y="1142"/>
                  <a:pt x="601" y="1142"/>
                </a:cubicBezTo>
                <a:cubicBezTo>
                  <a:pt x="268" y="1142"/>
                  <a:pt x="0" y="881"/>
                  <a:pt x="0" y="568"/>
                </a:cubicBezTo>
                <a:cubicBezTo>
                  <a:pt x="0" y="255"/>
                  <a:pt x="268" y="0"/>
                  <a:pt x="601" y="0"/>
                </a:cubicBezTo>
                <a:cubicBezTo>
                  <a:pt x="933" y="0"/>
                  <a:pt x="1201" y="255"/>
                  <a:pt x="1201" y="568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305" name="Google Shape;1305;p41"/>
          <p:cNvSpPr/>
          <p:nvPr/>
        </p:nvSpPr>
        <p:spPr>
          <a:xfrm>
            <a:off x="3016733" y="2231537"/>
            <a:ext cx="33803" cy="32142"/>
          </a:xfrm>
          <a:custGeom>
            <a:avLst/>
            <a:gdLst/>
            <a:ahLst/>
            <a:cxnLst/>
            <a:rect l="l" t="t" r="r" b="b"/>
            <a:pathLst>
              <a:path w="1201" h="1142" extrusionOk="0">
                <a:moveTo>
                  <a:pt x="1201" y="568"/>
                </a:moveTo>
                <a:cubicBezTo>
                  <a:pt x="1201" y="881"/>
                  <a:pt x="933" y="1142"/>
                  <a:pt x="601" y="1142"/>
                </a:cubicBezTo>
                <a:cubicBezTo>
                  <a:pt x="274" y="1142"/>
                  <a:pt x="0" y="888"/>
                  <a:pt x="0" y="568"/>
                </a:cubicBezTo>
                <a:cubicBezTo>
                  <a:pt x="0" y="255"/>
                  <a:pt x="274" y="0"/>
                  <a:pt x="601" y="0"/>
                </a:cubicBezTo>
                <a:cubicBezTo>
                  <a:pt x="933" y="0"/>
                  <a:pt x="1201" y="255"/>
                  <a:pt x="1201" y="568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306" name="Google Shape;1306;p41"/>
          <p:cNvSpPr/>
          <p:nvPr/>
        </p:nvSpPr>
        <p:spPr>
          <a:xfrm>
            <a:off x="2775781" y="2231537"/>
            <a:ext cx="33831" cy="32142"/>
          </a:xfrm>
          <a:custGeom>
            <a:avLst/>
            <a:gdLst/>
            <a:ahLst/>
            <a:cxnLst/>
            <a:rect l="l" t="t" r="r" b="b"/>
            <a:pathLst>
              <a:path w="1202" h="1142" extrusionOk="0">
                <a:moveTo>
                  <a:pt x="1201" y="568"/>
                </a:moveTo>
                <a:cubicBezTo>
                  <a:pt x="1201" y="881"/>
                  <a:pt x="927" y="1142"/>
                  <a:pt x="601" y="1142"/>
                </a:cubicBezTo>
                <a:cubicBezTo>
                  <a:pt x="268" y="1142"/>
                  <a:pt x="1" y="888"/>
                  <a:pt x="1" y="568"/>
                </a:cubicBezTo>
                <a:cubicBezTo>
                  <a:pt x="1" y="255"/>
                  <a:pt x="268" y="0"/>
                  <a:pt x="601" y="0"/>
                </a:cubicBezTo>
                <a:cubicBezTo>
                  <a:pt x="927" y="0"/>
                  <a:pt x="1201" y="255"/>
                  <a:pt x="1201" y="568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307" name="Google Shape;1307;p41"/>
          <p:cNvSpPr/>
          <p:nvPr/>
        </p:nvSpPr>
        <p:spPr>
          <a:xfrm>
            <a:off x="2824473" y="2231537"/>
            <a:ext cx="33803" cy="32142"/>
          </a:xfrm>
          <a:custGeom>
            <a:avLst/>
            <a:gdLst/>
            <a:ahLst/>
            <a:cxnLst/>
            <a:rect l="l" t="t" r="r" b="b"/>
            <a:pathLst>
              <a:path w="1201" h="1142" extrusionOk="0">
                <a:moveTo>
                  <a:pt x="1201" y="568"/>
                </a:moveTo>
                <a:cubicBezTo>
                  <a:pt x="1201" y="881"/>
                  <a:pt x="933" y="1142"/>
                  <a:pt x="600" y="1142"/>
                </a:cubicBezTo>
                <a:cubicBezTo>
                  <a:pt x="268" y="1142"/>
                  <a:pt x="0" y="888"/>
                  <a:pt x="0" y="568"/>
                </a:cubicBezTo>
                <a:cubicBezTo>
                  <a:pt x="0" y="255"/>
                  <a:pt x="268" y="0"/>
                  <a:pt x="600" y="0"/>
                </a:cubicBezTo>
                <a:cubicBezTo>
                  <a:pt x="933" y="0"/>
                  <a:pt x="1201" y="255"/>
                  <a:pt x="1201" y="568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308" name="Google Shape;1308;p41"/>
          <p:cNvSpPr/>
          <p:nvPr/>
        </p:nvSpPr>
        <p:spPr>
          <a:xfrm>
            <a:off x="2872376" y="2231537"/>
            <a:ext cx="33831" cy="32142"/>
          </a:xfrm>
          <a:custGeom>
            <a:avLst/>
            <a:gdLst/>
            <a:ahLst/>
            <a:cxnLst/>
            <a:rect l="l" t="t" r="r" b="b"/>
            <a:pathLst>
              <a:path w="1202" h="1142" extrusionOk="0">
                <a:moveTo>
                  <a:pt x="1202" y="568"/>
                </a:moveTo>
                <a:cubicBezTo>
                  <a:pt x="1202" y="881"/>
                  <a:pt x="934" y="1142"/>
                  <a:pt x="601" y="1142"/>
                </a:cubicBezTo>
                <a:cubicBezTo>
                  <a:pt x="268" y="1142"/>
                  <a:pt x="1" y="888"/>
                  <a:pt x="1" y="568"/>
                </a:cubicBezTo>
                <a:cubicBezTo>
                  <a:pt x="1" y="255"/>
                  <a:pt x="268" y="0"/>
                  <a:pt x="601" y="0"/>
                </a:cubicBezTo>
                <a:cubicBezTo>
                  <a:pt x="934" y="0"/>
                  <a:pt x="1202" y="255"/>
                  <a:pt x="1202" y="568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309" name="Google Shape;1309;p41"/>
          <p:cNvSpPr/>
          <p:nvPr/>
        </p:nvSpPr>
        <p:spPr>
          <a:xfrm>
            <a:off x="3066494" y="2182875"/>
            <a:ext cx="33831" cy="32339"/>
          </a:xfrm>
          <a:custGeom>
            <a:avLst/>
            <a:gdLst/>
            <a:ahLst/>
            <a:cxnLst/>
            <a:rect l="l" t="t" r="r" b="b"/>
            <a:pathLst>
              <a:path w="1202" h="1149" extrusionOk="0">
                <a:moveTo>
                  <a:pt x="1201" y="574"/>
                </a:moveTo>
                <a:cubicBezTo>
                  <a:pt x="1201" y="887"/>
                  <a:pt x="934" y="1148"/>
                  <a:pt x="601" y="1148"/>
                </a:cubicBezTo>
                <a:cubicBezTo>
                  <a:pt x="268" y="1148"/>
                  <a:pt x="1" y="887"/>
                  <a:pt x="1" y="574"/>
                </a:cubicBezTo>
                <a:cubicBezTo>
                  <a:pt x="1" y="261"/>
                  <a:pt x="268" y="7"/>
                  <a:pt x="601" y="7"/>
                </a:cubicBezTo>
                <a:cubicBezTo>
                  <a:pt x="934" y="0"/>
                  <a:pt x="1201" y="261"/>
                  <a:pt x="1201" y="574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310" name="Google Shape;1310;p41"/>
          <p:cNvSpPr/>
          <p:nvPr/>
        </p:nvSpPr>
        <p:spPr>
          <a:xfrm>
            <a:off x="3114425" y="2182875"/>
            <a:ext cx="33831" cy="32339"/>
          </a:xfrm>
          <a:custGeom>
            <a:avLst/>
            <a:gdLst/>
            <a:ahLst/>
            <a:cxnLst/>
            <a:rect l="l" t="t" r="r" b="b"/>
            <a:pathLst>
              <a:path w="1202" h="1149" extrusionOk="0">
                <a:moveTo>
                  <a:pt x="1201" y="574"/>
                </a:moveTo>
                <a:cubicBezTo>
                  <a:pt x="1201" y="887"/>
                  <a:pt x="934" y="1148"/>
                  <a:pt x="601" y="1148"/>
                </a:cubicBezTo>
                <a:cubicBezTo>
                  <a:pt x="268" y="1148"/>
                  <a:pt x="1" y="887"/>
                  <a:pt x="1" y="574"/>
                </a:cubicBezTo>
                <a:cubicBezTo>
                  <a:pt x="1" y="261"/>
                  <a:pt x="268" y="7"/>
                  <a:pt x="601" y="7"/>
                </a:cubicBezTo>
                <a:cubicBezTo>
                  <a:pt x="934" y="0"/>
                  <a:pt x="1201" y="261"/>
                  <a:pt x="1201" y="574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311" name="Google Shape;1311;p41"/>
          <p:cNvSpPr/>
          <p:nvPr/>
        </p:nvSpPr>
        <p:spPr>
          <a:xfrm>
            <a:off x="3162722" y="2183043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8"/>
                </a:moveTo>
                <a:cubicBezTo>
                  <a:pt x="1201" y="881"/>
                  <a:pt x="934" y="1142"/>
                  <a:pt x="601" y="1142"/>
                </a:cubicBezTo>
                <a:cubicBezTo>
                  <a:pt x="268" y="1142"/>
                  <a:pt x="1" y="881"/>
                  <a:pt x="1" y="568"/>
                </a:cubicBezTo>
                <a:cubicBezTo>
                  <a:pt x="1" y="255"/>
                  <a:pt x="268" y="1"/>
                  <a:pt x="601" y="1"/>
                </a:cubicBezTo>
                <a:cubicBezTo>
                  <a:pt x="934" y="1"/>
                  <a:pt x="1201" y="255"/>
                  <a:pt x="1201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312" name="Google Shape;1312;p41"/>
          <p:cNvSpPr/>
          <p:nvPr/>
        </p:nvSpPr>
        <p:spPr>
          <a:xfrm>
            <a:off x="2920504" y="2182875"/>
            <a:ext cx="33803" cy="32339"/>
          </a:xfrm>
          <a:custGeom>
            <a:avLst/>
            <a:gdLst/>
            <a:ahLst/>
            <a:cxnLst/>
            <a:rect l="l" t="t" r="r" b="b"/>
            <a:pathLst>
              <a:path w="1201" h="1149" extrusionOk="0">
                <a:moveTo>
                  <a:pt x="1201" y="574"/>
                </a:moveTo>
                <a:cubicBezTo>
                  <a:pt x="1201" y="887"/>
                  <a:pt x="933" y="1148"/>
                  <a:pt x="601" y="1148"/>
                </a:cubicBezTo>
                <a:cubicBezTo>
                  <a:pt x="274" y="1148"/>
                  <a:pt x="0" y="887"/>
                  <a:pt x="0" y="574"/>
                </a:cubicBezTo>
                <a:cubicBezTo>
                  <a:pt x="0" y="261"/>
                  <a:pt x="274" y="7"/>
                  <a:pt x="601" y="7"/>
                </a:cubicBezTo>
                <a:cubicBezTo>
                  <a:pt x="933" y="0"/>
                  <a:pt x="1201" y="261"/>
                  <a:pt x="1201" y="574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313" name="Google Shape;1313;p41"/>
          <p:cNvSpPr/>
          <p:nvPr/>
        </p:nvSpPr>
        <p:spPr>
          <a:xfrm>
            <a:off x="2968436" y="2182875"/>
            <a:ext cx="33803" cy="32339"/>
          </a:xfrm>
          <a:custGeom>
            <a:avLst/>
            <a:gdLst/>
            <a:ahLst/>
            <a:cxnLst/>
            <a:rect l="l" t="t" r="r" b="b"/>
            <a:pathLst>
              <a:path w="1201" h="1149" extrusionOk="0">
                <a:moveTo>
                  <a:pt x="1201" y="574"/>
                </a:moveTo>
                <a:cubicBezTo>
                  <a:pt x="1201" y="887"/>
                  <a:pt x="933" y="1148"/>
                  <a:pt x="601" y="1148"/>
                </a:cubicBezTo>
                <a:cubicBezTo>
                  <a:pt x="268" y="1148"/>
                  <a:pt x="0" y="887"/>
                  <a:pt x="0" y="574"/>
                </a:cubicBezTo>
                <a:cubicBezTo>
                  <a:pt x="0" y="261"/>
                  <a:pt x="268" y="7"/>
                  <a:pt x="601" y="7"/>
                </a:cubicBezTo>
                <a:cubicBezTo>
                  <a:pt x="933" y="0"/>
                  <a:pt x="1201" y="261"/>
                  <a:pt x="1201" y="574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314" name="Google Shape;1314;p41"/>
          <p:cNvSpPr/>
          <p:nvPr/>
        </p:nvSpPr>
        <p:spPr>
          <a:xfrm>
            <a:off x="3016733" y="2182875"/>
            <a:ext cx="33803" cy="32339"/>
          </a:xfrm>
          <a:custGeom>
            <a:avLst/>
            <a:gdLst/>
            <a:ahLst/>
            <a:cxnLst/>
            <a:rect l="l" t="t" r="r" b="b"/>
            <a:pathLst>
              <a:path w="1201" h="1149" extrusionOk="0">
                <a:moveTo>
                  <a:pt x="1201" y="574"/>
                </a:moveTo>
                <a:cubicBezTo>
                  <a:pt x="1201" y="887"/>
                  <a:pt x="933" y="1148"/>
                  <a:pt x="601" y="1148"/>
                </a:cubicBezTo>
                <a:cubicBezTo>
                  <a:pt x="274" y="1148"/>
                  <a:pt x="0" y="887"/>
                  <a:pt x="0" y="574"/>
                </a:cubicBezTo>
                <a:cubicBezTo>
                  <a:pt x="0" y="261"/>
                  <a:pt x="274" y="7"/>
                  <a:pt x="601" y="7"/>
                </a:cubicBezTo>
                <a:cubicBezTo>
                  <a:pt x="933" y="0"/>
                  <a:pt x="1201" y="261"/>
                  <a:pt x="1201" y="574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315" name="Google Shape;1315;p41"/>
          <p:cNvSpPr/>
          <p:nvPr/>
        </p:nvSpPr>
        <p:spPr>
          <a:xfrm>
            <a:off x="3066494" y="2138602"/>
            <a:ext cx="33831" cy="32368"/>
          </a:xfrm>
          <a:custGeom>
            <a:avLst/>
            <a:gdLst/>
            <a:ahLst/>
            <a:cxnLst/>
            <a:rect l="l" t="t" r="r" b="b"/>
            <a:pathLst>
              <a:path w="1202" h="1150" extrusionOk="0">
                <a:moveTo>
                  <a:pt x="1201" y="575"/>
                </a:moveTo>
                <a:cubicBezTo>
                  <a:pt x="1201" y="888"/>
                  <a:pt x="934" y="1149"/>
                  <a:pt x="601" y="1149"/>
                </a:cubicBezTo>
                <a:cubicBezTo>
                  <a:pt x="268" y="1149"/>
                  <a:pt x="1" y="888"/>
                  <a:pt x="1" y="575"/>
                </a:cubicBezTo>
                <a:cubicBezTo>
                  <a:pt x="1" y="262"/>
                  <a:pt x="268" y="1"/>
                  <a:pt x="601" y="1"/>
                </a:cubicBezTo>
                <a:cubicBezTo>
                  <a:pt x="934" y="7"/>
                  <a:pt x="1201" y="262"/>
                  <a:pt x="1201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316" name="Google Shape;1316;p41"/>
          <p:cNvSpPr/>
          <p:nvPr/>
        </p:nvSpPr>
        <p:spPr>
          <a:xfrm>
            <a:off x="2968436" y="2138602"/>
            <a:ext cx="33803" cy="32368"/>
          </a:xfrm>
          <a:custGeom>
            <a:avLst/>
            <a:gdLst/>
            <a:ahLst/>
            <a:cxnLst/>
            <a:rect l="l" t="t" r="r" b="b"/>
            <a:pathLst>
              <a:path w="1201" h="1150" extrusionOk="0">
                <a:moveTo>
                  <a:pt x="1201" y="575"/>
                </a:moveTo>
                <a:cubicBezTo>
                  <a:pt x="1201" y="888"/>
                  <a:pt x="933" y="1149"/>
                  <a:pt x="601" y="1149"/>
                </a:cubicBezTo>
                <a:cubicBezTo>
                  <a:pt x="268" y="1149"/>
                  <a:pt x="0" y="888"/>
                  <a:pt x="0" y="575"/>
                </a:cubicBezTo>
                <a:cubicBezTo>
                  <a:pt x="0" y="262"/>
                  <a:pt x="268" y="1"/>
                  <a:pt x="601" y="1"/>
                </a:cubicBezTo>
                <a:cubicBezTo>
                  <a:pt x="933" y="7"/>
                  <a:pt x="1201" y="262"/>
                  <a:pt x="1201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317" name="Google Shape;1317;p41"/>
          <p:cNvSpPr/>
          <p:nvPr/>
        </p:nvSpPr>
        <p:spPr>
          <a:xfrm>
            <a:off x="2968436" y="2045863"/>
            <a:ext cx="33803" cy="32368"/>
          </a:xfrm>
          <a:custGeom>
            <a:avLst/>
            <a:gdLst/>
            <a:ahLst/>
            <a:cxnLst/>
            <a:rect l="l" t="t" r="r" b="b"/>
            <a:pathLst>
              <a:path w="1201" h="1150" extrusionOk="0">
                <a:moveTo>
                  <a:pt x="1201" y="575"/>
                </a:moveTo>
                <a:cubicBezTo>
                  <a:pt x="1201" y="888"/>
                  <a:pt x="933" y="1149"/>
                  <a:pt x="601" y="1149"/>
                </a:cubicBezTo>
                <a:cubicBezTo>
                  <a:pt x="268" y="1149"/>
                  <a:pt x="0" y="888"/>
                  <a:pt x="0" y="575"/>
                </a:cubicBezTo>
                <a:cubicBezTo>
                  <a:pt x="0" y="262"/>
                  <a:pt x="268" y="1"/>
                  <a:pt x="601" y="1"/>
                </a:cubicBezTo>
                <a:cubicBezTo>
                  <a:pt x="933" y="1"/>
                  <a:pt x="1201" y="262"/>
                  <a:pt x="1201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318" name="Google Shape;1318;p41"/>
          <p:cNvSpPr/>
          <p:nvPr/>
        </p:nvSpPr>
        <p:spPr>
          <a:xfrm>
            <a:off x="3016733" y="2138602"/>
            <a:ext cx="33803" cy="32368"/>
          </a:xfrm>
          <a:custGeom>
            <a:avLst/>
            <a:gdLst/>
            <a:ahLst/>
            <a:cxnLst/>
            <a:rect l="l" t="t" r="r" b="b"/>
            <a:pathLst>
              <a:path w="1201" h="1150" extrusionOk="0">
                <a:moveTo>
                  <a:pt x="1201" y="575"/>
                </a:moveTo>
                <a:cubicBezTo>
                  <a:pt x="1201" y="888"/>
                  <a:pt x="933" y="1149"/>
                  <a:pt x="601" y="1149"/>
                </a:cubicBezTo>
                <a:cubicBezTo>
                  <a:pt x="274" y="1149"/>
                  <a:pt x="0" y="888"/>
                  <a:pt x="0" y="575"/>
                </a:cubicBezTo>
                <a:cubicBezTo>
                  <a:pt x="0" y="262"/>
                  <a:pt x="274" y="1"/>
                  <a:pt x="601" y="1"/>
                </a:cubicBezTo>
                <a:cubicBezTo>
                  <a:pt x="933" y="7"/>
                  <a:pt x="1201" y="262"/>
                  <a:pt x="1201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319" name="Google Shape;1319;p41"/>
          <p:cNvSpPr/>
          <p:nvPr/>
        </p:nvSpPr>
        <p:spPr>
          <a:xfrm>
            <a:off x="2824473" y="2182875"/>
            <a:ext cx="33803" cy="32339"/>
          </a:xfrm>
          <a:custGeom>
            <a:avLst/>
            <a:gdLst/>
            <a:ahLst/>
            <a:cxnLst/>
            <a:rect l="l" t="t" r="r" b="b"/>
            <a:pathLst>
              <a:path w="1201" h="1149" extrusionOk="0">
                <a:moveTo>
                  <a:pt x="1201" y="574"/>
                </a:moveTo>
                <a:cubicBezTo>
                  <a:pt x="1201" y="894"/>
                  <a:pt x="933" y="1148"/>
                  <a:pt x="600" y="1148"/>
                </a:cubicBezTo>
                <a:cubicBezTo>
                  <a:pt x="268" y="1148"/>
                  <a:pt x="0" y="887"/>
                  <a:pt x="0" y="574"/>
                </a:cubicBezTo>
                <a:cubicBezTo>
                  <a:pt x="0" y="261"/>
                  <a:pt x="268" y="7"/>
                  <a:pt x="600" y="7"/>
                </a:cubicBezTo>
                <a:cubicBezTo>
                  <a:pt x="933" y="0"/>
                  <a:pt x="1201" y="261"/>
                  <a:pt x="1201" y="574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320" name="Google Shape;1320;p41"/>
          <p:cNvSpPr/>
          <p:nvPr/>
        </p:nvSpPr>
        <p:spPr>
          <a:xfrm>
            <a:off x="2872376" y="2182875"/>
            <a:ext cx="33831" cy="32339"/>
          </a:xfrm>
          <a:custGeom>
            <a:avLst/>
            <a:gdLst/>
            <a:ahLst/>
            <a:cxnLst/>
            <a:rect l="l" t="t" r="r" b="b"/>
            <a:pathLst>
              <a:path w="1202" h="1149" extrusionOk="0">
                <a:moveTo>
                  <a:pt x="1202" y="574"/>
                </a:moveTo>
                <a:cubicBezTo>
                  <a:pt x="1202" y="894"/>
                  <a:pt x="934" y="1148"/>
                  <a:pt x="601" y="1148"/>
                </a:cubicBezTo>
                <a:cubicBezTo>
                  <a:pt x="268" y="1148"/>
                  <a:pt x="1" y="887"/>
                  <a:pt x="1" y="574"/>
                </a:cubicBezTo>
                <a:cubicBezTo>
                  <a:pt x="1" y="261"/>
                  <a:pt x="268" y="7"/>
                  <a:pt x="601" y="7"/>
                </a:cubicBezTo>
                <a:cubicBezTo>
                  <a:pt x="934" y="0"/>
                  <a:pt x="1202" y="261"/>
                  <a:pt x="1202" y="574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321" name="Google Shape;1321;p41"/>
          <p:cNvSpPr/>
          <p:nvPr/>
        </p:nvSpPr>
        <p:spPr>
          <a:xfrm>
            <a:off x="2920504" y="2090304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68"/>
                </a:moveTo>
                <a:cubicBezTo>
                  <a:pt x="1201" y="888"/>
                  <a:pt x="933" y="1143"/>
                  <a:pt x="601" y="1143"/>
                </a:cubicBezTo>
                <a:cubicBezTo>
                  <a:pt x="274" y="1143"/>
                  <a:pt x="0" y="888"/>
                  <a:pt x="0" y="568"/>
                </a:cubicBezTo>
                <a:cubicBezTo>
                  <a:pt x="0" y="255"/>
                  <a:pt x="274" y="1"/>
                  <a:pt x="601" y="1"/>
                </a:cubicBezTo>
                <a:cubicBezTo>
                  <a:pt x="933" y="1"/>
                  <a:pt x="1201" y="255"/>
                  <a:pt x="1201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322" name="Google Shape;1322;p41"/>
          <p:cNvSpPr/>
          <p:nvPr/>
        </p:nvSpPr>
        <p:spPr>
          <a:xfrm>
            <a:off x="2824473" y="2090304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68"/>
                </a:moveTo>
                <a:cubicBezTo>
                  <a:pt x="1201" y="888"/>
                  <a:pt x="933" y="1143"/>
                  <a:pt x="600" y="1143"/>
                </a:cubicBezTo>
                <a:cubicBezTo>
                  <a:pt x="268" y="1143"/>
                  <a:pt x="0" y="888"/>
                  <a:pt x="0" y="568"/>
                </a:cubicBezTo>
                <a:cubicBezTo>
                  <a:pt x="0" y="255"/>
                  <a:pt x="268" y="1"/>
                  <a:pt x="600" y="1"/>
                </a:cubicBezTo>
                <a:cubicBezTo>
                  <a:pt x="933" y="1"/>
                  <a:pt x="1201" y="255"/>
                  <a:pt x="1201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323" name="Google Shape;1323;p41"/>
          <p:cNvSpPr/>
          <p:nvPr/>
        </p:nvSpPr>
        <p:spPr>
          <a:xfrm>
            <a:off x="2872376" y="2090304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2" y="568"/>
                </a:moveTo>
                <a:cubicBezTo>
                  <a:pt x="1202" y="888"/>
                  <a:pt x="934" y="1143"/>
                  <a:pt x="601" y="1143"/>
                </a:cubicBezTo>
                <a:cubicBezTo>
                  <a:pt x="268" y="1143"/>
                  <a:pt x="1" y="888"/>
                  <a:pt x="1" y="568"/>
                </a:cubicBezTo>
                <a:cubicBezTo>
                  <a:pt x="1" y="255"/>
                  <a:pt x="268" y="1"/>
                  <a:pt x="601" y="1"/>
                </a:cubicBezTo>
                <a:cubicBezTo>
                  <a:pt x="934" y="1"/>
                  <a:pt x="1202" y="255"/>
                  <a:pt x="1202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324" name="Google Shape;1324;p41"/>
          <p:cNvSpPr/>
          <p:nvPr/>
        </p:nvSpPr>
        <p:spPr>
          <a:xfrm>
            <a:off x="2920504" y="2048087"/>
            <a:ext cx="33803" cy="32142"/>
          </a:xfrm>
          <a:custGeom>
            <a:avLst/>
            <a:gdLst/>
            <a:ahLst/>
            <a:cxnLst/>
            <a:rect l="l" t="t" r="r" b="b"/>
            <a:pathLst>
              <a:path w="1201" h="1142" extrusionOk="0">
                <a:moveTo>
                  <a:pt x="1201" y="568"/>
                </a:moveTo>
                <a:cubicBezTo>
                  <a:pt x="1201" y="887"/>
                  <a:pt x="933" y="1142"/>
                  <a:pt x="601" y="1142"/>
                </a:cubicBezTo>
                <a:cubicBezTo>
                  <a:pt x="274" y="1142"/>
                  <a:pt x="0" y="887"/>
                  <a:pt x="0" y="568"/>
                </a:cubicBezTo>
                <a:cubicBezTo>
                  <a:pt x="0" y="254"/>
                  <a:pt x="274" y="0"/>
                  <a:pt x="601" y="0"/>
                </a:cubicBezTo>
                <a:cubicBezTo>
                  <a:pt x="933" y="0"/>
                  <a:pt x="1201" y="254"/>
                  <a:pt x="1201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325" name="Google Shape;1325;p41"/>
          <p:cNvSpPr/>
          <p:nvPr/>
        </p:nvSpPr>
        <p:spPr>
          <a:xfrm>
            <a:off x="2824473" y="2048087"/>
            <a:ext cx="33803" cy="32142"/>
          </a:xfrm>
          <a:custGeom>
            <a:avLst/>
            <a:gdLst/>
            <a:ahLst/>
            <a:cxnLst/>
            <a:rect l="l" t="t" r="r" b="b"/>
            <a:pathLst>
              <a:path w="1201" h="1142" extrusionOk="0">
                <a:moveTo>
                  <a:pt x="1201" y="568"/>
                </a:moveTo>
                <a:cubicBezTo>
                  <a:pt x="1201" y="887"/>
                  <a:pt x="933" y="1142"/>
                  <a:pt x="600" y="1142"/>
                </a:cubicBezTo>
                <a:cubicBezTo>
                  <a:pt x="268" y="1142"/>
                  <a:pt x="0" y="887"/>
                  <a:pt x="0" y="568"/>
                </a:cubicBezTo>
                <a:cubicBezTo>
                  <a:pt x="0" y="254"/>
                  <a:pt x="268" y="0"/>
                  <a:pt x="600" y="0"/>
                </a:cubicBezTo>
                <a:cubicBezTo>
                  <a:pt x="933" y="0"/>
                  <a:pt x="1201" y="254"/>
                  <a:pt x="1201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326" name="Google Shape;1326;p41"/>
          <p:cNvSpPr/>
          <p:nvPr/>
        </p:nvSpPr>
        <p:spPr>
          <a:xfrm>
            <a:off x="2780200" y="2048087"/>
            <a:ext cx="33831" cy="32142"/>
          </a:xfrm>
          <a:custGeom>
            <a:avLst/>
            <a:gdLst/>
            <a:ahLst/>
            <a:cxnLst/>
            <a:rect l="l" t="t" r="r" b="b"/>
            <a:pathLst>
              <a:path w="1202" h="1142" extrusionOk="0">
                <a:moveTo>
                  <a:pt x="1201" y="568"/>
                </a:moveTo>
                <a:cubicBezTo>
                  <a:pt x="1201" y="887"/>
                  <a:pt x="934" y="1142"/>
                  <a:pt x="601" y="1142"/>
                </a:cubicBezTo>
                <a:cubicBezTo>
                  <a:pt x="268" y="1142"/>
                  <a:pt x="1" y="887"/>
                  <a:pt x="1" y="568"/>
                </a:cubicBezTo>
                <a:cubicBezTo>
                  <a:pt x="1" y="254"/>
                  <a:pt x="268" y="0"/>
                  <a:pt x="601" y="0"/>
                </a:cubicBezTo>
                <a:cubicBezTo>
                  <a:pt x="934" y="0"/>
                  <a:pt x="1201" y="254"/>
                  <a:pt x="1201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327" name="Google Shape;1327;p41"/>
          <p:cNvSpPr/>
          <p:nvPr/>
        </p:nvSpPr>
        <p:spPr>
          <a:xfrm>
            <a:off x="2872376" y="2048087"/>
            <a:ext cx="33831" cy="32142"/>
          </a:xfrm>
          <a:custGeom>
            <a:avLst/>
            <a:gdLst/>
            <a:ahLst/>
            <a:cxnLst/>
            <a:rect l="l" t="t" r="r" b="b"/>
            <a:pathLst>
              <a:path w="1202" h="1142" extrusionOk="0">
                <a:moveTo>
                  <a:pt x="1202" y="568"/>
                </a:moveTo>
                <a:cubicBezTo>
                  <a:pt x="1202" y="887"/>
                  <a:pt x="934" y="1142"/>
                  <a:pt x="601" y="1142"/>
                </a:cubicBezTo>
                <a:cubicBezTo>
                  <a:pt x="268" y="1142"/>
                  <a:pt x="1" y="887"/>
                  <a:pt x="1" y="568"/>
                </a:cubicBezTo>
                <a:cubicBezTo>
                  <a:pt x="1" y="254"/>
                  <a:pt x="268" y="0"/>
                  <a:pt x="601" y="0"/>
                </a:cubicBezTo>
                <a:cubicBezTo>
                  <a:pt x="934" y="0"/>
                  <a:pt x="1202" y="254"/>
                  <a:pt x="1202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328" name="Google Shape;1328;p41"/>
          <p:cNvSpPr/>
          <p:nvPr/>
        </p:nvSpPr>
        <p:spPr>
          <a:xfrm>
            <a:off x="2968436" y="1997566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68"/>
                </a:moveTo>
                <a:cubicBezTo>
                  <a:pt x="1201" y="882"/>
                  <a:pt x="933" y="1143"/>
                  <a:pt x="601" y="1143"/>
                </a:cubicBezTo>
                <a:cubicBezTo>
                  <a:pt x="268" y="1143"/>
                  <a:pt x="0" y="882"/>
                  <a:pt x="0" y="568"/>
                </a:cubicBezTo>
                <a:cubicBezTo>
                  <a:pt x="0" y="255"/>
                  <a:pt x="268" y="1"/>
                  <a:pt x="601" y="1"/>
                </a:cubicBezTo>
                <a:cubicBezTo>
                  <a:pt x="933" y="1"/>
                  <a:pt x="1201" y="255"/>
                  <a:pt x="1201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329" name="Google Shape;1329;p41"/>
          <p:cNvSpPr/>
          <p:nvPr/>
        </p:nvSpPr>
        <p:spPr>
          <a:xfrm>
            <a:off x="3017099" y="1997566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68"/>
                </a:moveTo>
                <a:cubicBezTo>
                  <a:pt x="1201" y="882"/>
                  <a:pt x="933" y="1143"/>
                  <a:pt x="601" y="1143"/>
                </a:cubicBezTo>
                <a:cubicBezTo>
                  <a:pt x="268" y="1143"/>
                  <a:pt x="0" y="882"/>
                  <a:pt x="0" y="568"/>
                </a:cubicBezTo>
                <a:cubicBezTo>
                  <a:pt x="0" y="255"/>
                  <a:pt x="268" y="1"/>
                  <a:pt x="601" y="1"/>
                </a:cubicBezTo>
                <a:cubicBezTo>
                  <a:pt x="933" y="1"/>
                  <a:pt x="1201" y="255"/>
                  <a:pt x="1201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330" name="Google Shape;1330;p41"/>
          <p:cNvSpPr/>
          <p:nvPr/>
        </p:nvSpPr>
        <p:spPr>
          <a:xfrm>
            <a:off x="2968436" y="1953124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75"/>
                </a:moveTo>
                <a:cubicBezTo>
                  <a:pt x="1201" y="888"/>
                  <a:pt x="933" y="1143"/>
                  <a:pt x="601" y="1143"/>
                </a:cubicBezTo>
                <a:cubicBezTo>
                  <a:pt x="274" y="1143"/>
                  <a:pt x="0" y="888"/>
                  <a:pt x="0" y="575"/>
                </a:cubicBezTo>
                <a:cubicBezTo>
                  <a:pt x="0" y="262"/>
                  <a:pt x="274" y="1"/>
                  <a:pt x="601" y="1"/>
                </a:cubicBezTo>
                <a:cubicBezTo>
                  <a:pt x="933" y="1"/>
                  <a:pt x="1201" y="262"/>
                  <a:pt x="1201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331" name="Google Shape;1331;p41"/>
          <p:cNvSpPr/>
          <p:nvPr/>
        </p:nvSpPr>
        <p:spPr>
          <a:xfrm>
            <a:off x="3017099" y="1953124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75"/>
                </a:moveTo>
                <a:cubicBezTo>
                  <a:pt x="1201" y="888"/>
                  <a:pt x="933" y="1143"/>
                  <a:pt x="601" y="1143"/>
                </a:cubicBezTo>
                <a:cubicBezTo>
                  <a:pt x="268" y="1143"/>
                  <a:pt x="0" y="888"/>
                  <a:pt x="0" y="575"/>
                </a:cubicBezTo>
                <a:cubicBezTo>
                  <a:pt x="0" y="262"/>
                  <a:pt x="268" y="1"/>
                  <a:pt x="601" y="1"/>
                </a:cubicBezTo>
                <a:cubicBezTo>
                  <a:pt x="933" y="1"/>
                  <a:pt x="1201" y="262"/>
                  <a:pt x="1201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332" name="Google Shape;1332;p41"/>
          <p:cNvSpPr/>
          <p:nvPr/>
        </p:nvSpPr>
        <p:spPr>
          <a:xfrm>
            <a:off x="3063201" y="1953124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75"/>
                </a:moveTo>
                <a:cubicBezTo>
                  <a:pt x="1201" y="888"/>
                  <a:pt x="933" y="1143"/>
                  <a:pt x="600" y="1143"/>
                </a:cubicBezTo>
                <a:cubicBezTo>
                  <a:pt x="268" y="1143"/>
                  <a:pt x="0" y="888"/>
                  <a:pt x="0" y="575"/>
                </a:cubicBezTo>
                <a:cubicBezTo>
                  <a:pt x="0" y="262"/>
                  <a:pt x="268" y="1"/>
                  <a:pt x="600" y="1"/>
                </a:cubicBezTo>
                <a:cubicBezTo>
                  <a:pt x="933" y="1"/>
                  <a:pt x="1201" y="262"/>
                  <a:pt x="1201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333" name="Google Shape;1333;p41"/>
          <p:cNvSpPr/>
          <p:nvPr/>
        </p:nvSpPr>
        <p:spPr>
          <a:xfrm>
            <a:off x="3111864" y="1953125"/>
            <a:ext cx="33803" cy="32368"/>
          </a:xfrm>
          <a:custGeom>
            <a:avLst/>
            <a:gdLst/>
            <a:ahLst/>
            <a:cxnLst/>
            <a:rect l="l" t="t" r="r" b="b"/>
            <a:pathLst>
              <a:path w="1201" h="1150" extrusionOk="0">
                <a:moveTo>
                  <a:pt x="1201" y="575"/>
                </a:moveTo>
                <a:cubicBezTo>
                  <a:pt x="1201" y="888"/>
                  <a:pt x="933" y="1149"/>
                  <a:pt x="600" y="1149"/>
                </a:cubicBezTo>
                <a:cubicBezTo>
                  <a:pt x="268" y="1149"/>
                  <a:pt x="0" y="888"/>
                  <a:pt x="0" y="575"/>
                </a:cubicBezTo>
                <a:cubicBezTo>
                  <a:pt x="0" y="262"/>
                  <a:pt x="268" y="1"/>
                  <a:pt x="600" y="1"/>
                </a:cubicBezTo>
                <a:cubicBezTo>
                  <a:pt x="933" y="1"/>
                  <a:pt x="1201" y="262"/>
                  <a:pt x="1201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334" name="Google Shape;1334;p41"/>
          <p:cNvSpPr/>
          <p:nvPr/>
        </p:nvSpPr>
        <p:spPr>
          <a:xfrm>
            <a:off x="2968436" y="1908880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74"/>
                </a:moveTo>
                <a:cubicBezTo>
                  <a:pt x="1201" y="888"/>
                  <a:pt x="933" y="1142"/>
                  <a:pt x="601" y="1142"/>
                </a:cubicBezTo>
                <a:cubicBezTo>
                  <a:pt x="274" y="1142"/>
                  <a:pt x="0" y="888"/>
                  <a:pt x="0" y="574"/>
                </a:cubicBezTo>
                <a:cubicBezTo>
                  <a:pt x="0" y="261"/>
                  <a:pt x="274" y="0"/>
                  <a:pt x="601" y="0"/>
                </a:cubicBezTo>
                <a:cubicBezTo>
                  <a:pt x="933" y="0"/>
                  <a:pt x="1201" y="261"/>
                  <a:pt x="1201" y="574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335" name="Google Shape;1335;p41"/>
          <p:cNvSpPr/>
          <p:nvPr/>
        </p:nvSpPr>
        <p:spPr>
          <a:xfrm>
            <a:off x="3017099" y="1908880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74"/>
                </a:moveTo>
                <a:cubicBezTo>
                  <a:pt x="1201" y="888"/>
                  <a:pt x="933" y="1142"/>
                  <a:pt x="601" y="1142"/>
                </a:cubicBezTo>
                <a:cubicBezTo>
                  <a:pt x="268" y="1142"/>
                  <a:pt x="0" y="888"/>
                  <a:pt x="0" y="574"/>
                </a:cubicBezTo>
                <a:cubicBezTo>
                  <a:pt x="0" y="261"/>
                  <a:pt x="268" y="0"/>
                  <a:pt x="601" y="0"/>
                </a:cubicBezTo>
                <a:cubicBezTo>
                  <a:pt x="933" y="0"/>
                  <a:pt x="1201" y="261"/>
                  <a:pt x="1201" y="574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336" name="Google Shape;1336;p41"/>
          <p:cNvSpPr/>
          <p:nvPr/>
        </p:nvSpPr>
        <p:spPr>
          <a:xfrm>
            <a:off x="3063201" y="1908880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74"/>
                </a:moveTo>
                <a:cubicBezTo>
                  <a:pt x="1201" y="888"/>
                  <a:pt x="933" y="1142"/>
                  <a:pt x="600" y="1142"/>
                </a:cubicBezTo>
                <a:cubicBezTo>
                  <a:pt x="268" y="1142"/>
                  <a:pt x="0" y="888"/>
                  <a:pt x="0" y="574"/>
                </a:cubicBezTo>
                <a:cubicBezTo>
                  <a:pt x="0" y="261"/>
                  <a:pt x="268" y="0"/>
                  <a:pt x="600" y="0"/>
                </a:cubicBezTo>
                <a:cubicBezTo>
                  <a:pt x="933" y="0"/>
                  <a:pt x="1201" y="261"/>
                  <a:pt x="1201" y="574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337" name="Google Shape;1337;p41"/>
          <p:cNvSpPr/>
          <p:nvPr/>
        </p:nvSpPr>
        <p:spPr>
          <a:xfrm>
            <a:off x="3111864" y="1908880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74"/>
                </a:moveTo>
                <a:cubicBezTo>
                  <a:pt x="1201" y="888"/>
                  <a:pt x="933" y="1142"/>
                  <a:pt x="600" y="1142"/>
                </a:cubicBezTo>
                <a:cubicBezTo>
                  <a:pt x="268" y="1142"/>
                  <a:pt x="0" y="888"/>
                  <a:pt x="0" y="574"/>
                </a:cubicBezTo>
                <a:cubicBezTo>
                  <a:pt x="0" y="261"/>
                  <a:pt x="268" y="0"/>
                  <a:pt x="600" y="0"/>
                </a:cubicBezTo>
                <a:cubicBezTo>
                  <a:pt x="933" y="0"/>
                  <a:pt x="1201" y="261"/>
                  <a:pt x="1201" y="574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338" name="Google Shape;1338;p41"/>
          <p:cNvSpPr/>
          <p:nvPr/>
        </p:nvSpPr>
        <p:spPr>
          <a:xfrm>
            <a:off x="2968436" y="1864607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75"/>
                </a:moveTo>
                <a:cubicBezTo>
                  <a:pt x="1201" y="888"/>
                  <a:pt x="933" y="1143"/>
                  <a:pt x="601" y="1143"/>
                </a:cubicBezTo>
                <a:cubicBezTo>
                  <a:pt x="274" y="1143"/>
                  <a:pt x="0" y="888"/>
                  <a:pt x="0" y="575"/>
                </a:cubicBezTo>
                <a:cubicBezTo>
                  <a:pt x="0" y="262"/>
                  <a:pt x="274" y="1"/>
                  <a:pt x="601" y="1"/>
                </a:cubicBezTo>
                <a:cubicBezTo>
                  <a:pt x="933" y="1"/>
                  <a:pt x="1201" y="262"/>
                  <a:pt x="1201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339" name="Google Shape;1339;p41"/>
          <p:cNvSpPr/>
          <p:nvPr/>
        </p:nvSpPr>
        <p:spPr>
          <a:xfrm>
            <a:off x="2919772" y="1864607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75"/>
                </a:moveTo>
                <a:cubicBezTo>
                  <a:pt x="1201" y="888"/>
                  <a:pt x="933" y="1143"/>
                  <a:pt x="601" y="1143"/>
                </a:cubicBezTo>
                <a:cubicBezTo>
                  <a:pt x="274" y="1143"/>
                  <a:pt x="0" y="888"/>
                  <a:pt x="0" y="575"/>
                </a:cubicBezTo>
                <a:cubicBezTo>
                  <a:pt x="0" y="262"/>
                  <a:pt x="274" y="1"/>
                  <a:pt x="601" y="1"/>
                </a:cubicBezTo>
                <a:cubicBezTo>
                  <a:pt x="933" y="1"/>
                  <a:pt x="1201" y="262"/>
                  <a:pt x="1201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340" name="Google Shape;1340;p41"/>
          <p:cNvSpPr/>
          <p:nvPr/>
        </p:nvSpPr>
        <p:spPr>
          <a:xfrm>
            <a:off x="2872938" y="1725598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8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75" y="1142"/>
                  <a:pt x="1" y="888"/>
                  <a:pt x="1" y="568"/>
                </a:cubicBezTo>
                <a:cubicBezTo>
                  <a:pt x="1" y="255"/>
                  <a:pt x="275" y="1"/>
                  <a:pt x="601" y="1"/>
                </a:cubicBezTo>
                <a:cubicBezTo>
                  <a:pt x="934" y="1"/>
                  <a:pt x="1201" y="255"/>
                  <a:pt x="1201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341" name="Google Shape;1341;p41"/>
          <p:cNvSpPr/>
          <p:nvPr/>
        </p:nvSpPr>
        <p:spPr>
          <a:xfrm>
            <a:off x="2824473" y="1725598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4" y="568"/>
                </a:moveTo>
                <a:cubicBezTo>
                  <a:pt x="1194" y="888"/>
                  <a:pt x="927" y="1142"/>
                  <a:pt x="594" y="1142"/>
                </a:cubicBezTo>
                <a:cubicBezTo>
                  <a:pt x="268" y="1142"/>
                  <a:pt x="0" y="888"/>
                  <a:pt x="0" y="568"/>
                </a:cubicBezTo>
                <a:cubicBezTo>
                  <a:pt x="0" y="255"/>
                  <a:pt x="268" y="1"/>
                  <a:pt x="594" y="1"/>
                </a:cubicBezTo>
                <a:cubicBezTo>
                  <a:pt x="927" y="1"/>
                  <a:pt x="1194" y="255"/>
                  <a:pt x="1194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342" name="Google Shape;1342;p41"/>
          <p:cNvSpPr/>
          <p:nvPr/>
        </p:nvSpPr>
        <p:spPr>
          <a:xfrm>
            <a:off x="2680678" y="1495876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68"/>
                </a:moveTo>
                <a:cubicBezTo>
                  <a:pt x="1201" y="888"/>
                  <a:pt x="933" y="1142"/>
                  <a:pt x="600" y="1142"/>
                </a:cubicBezTo>
                <a:cubicBezTo>
                  <a:pt x="268" y="1142"/>
                  <a:pt x="0" y="888"/>
                  <a:pt x="0" y="568"/>
                </a:cubicBezTo>
                <a:cubicBezTo>
                  <a:pt x="0" y="255"/>
                  <a:pt x="268" y="0"/>
                  <a:pt x="600" y="0"/>
                </a:cubicBezTo>
                <a:cubicBezTo>
                  <a:pt x="933" y="0"/>
                  <a:pt x="1201" y="255"/>
                  <a:pt x="1201" y="568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343" name="Google Shape;1343;p41"/>
          <p:cNvSpPr/>
          <p:nvPr/>
        </p:nvSpPr>
        <p:spPr>
          <a:xfrm>
            <a:off x="2636405" y="1495876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8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68" y="1142"/>
                  <a:pt x="1" y="888"/>
                  <a:pt x="1" y="568"/>
                </a:cubicBezTo>
                <a:cubicBezTo>
                  <a:pt x="1" y="255"/>
                  <a:pt x="268" y="0"/>
                  <a:pt x="601" y="0"/>
                </a:cubicBezTo>
                <a:cubicBezTo>
                  <a:pt x="934" y="0"/>
                  <a:pt x="1201" y="255"/>
                  <a:pt x="1201" y="568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344" name="Google Shape;1344;p41"/>
          <p:cNvSpPr/>
          <p:nvPr/>
        </p:nvSpPr>
        <p:spPr>
          <a:xfrm>
            <a:off x="2968436" y="1769870"/>
            <a:ext cx="33803" cy="32142"/>
          </a:xfrm>
          <a:custGeom>
            <a:avLst/>
            <a:gdLst/>
            <a:ahLst/>
            <a:cxnLst/>
            <a:rect l="l" t="t" r="r" b="b"/>
            <a:pathLst>
              <a:path w="1201" h="1142" extrusionOk="0">
                <a:moveTo>
                  <a:pt x="1201" y="568"/>
                </a:moveTo>
                <a:cubicBezTo>
                  <a:pt x="1201" y="887"/>
                  <a:pt x="933" y="1142"/>
                  <a:pt x="601" y="1142"/>
                </a:cubicBezTo>
                <a:cubicBezTo>
                  <a:pt x="274" y="1142"/>
                  <a:pt x="0" y="887"/>
                  <a:pt x="0" y="568"/>
                </a:cubicBezTo>
                <a:cubicBezTo>
                  <a:pt x="0" y="255"/>
                  <a:pt x="274" y="0"/>
                  <a:pt x="601" y="0"/>
                </a:cubicBezTo>
                <a:cubicBezTo>
                  <a:pt x="933" y="0"/>
                  <a:pt x="1201" y="255"/>
                  <a:pt x="1201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345" name="Google Shape;1345;p41"/>
          <p:cNvSpPr/>
          <p:nvPr/>
        </p:nvSpPr>
        <p:spPr>
          <a:xfrm>
            <a:off x="2919772" y="1769870"/>
            <a:ext cx="33803" cy="32142"/>
          </a:xfrm>
          <a:custGeom>
            <a:avLst/>
            <a:gdLst/>
            <a:ahLst/>
            <a:cxnLst/>
            <a:rect l="l" t="t" r="r" b="b"/>
            <a:pathLst>
              <a:path w="1201" h="1142" extrusionOk="0">
                <a:moveTo>
                  <a:pt x="1201" y="568"/>
                </a:moveTo>
                <a:cubicBezTo>
                  <a:pt x="1201" y="887"/>
                  <a:pt x="933" y="1142"/>
                  <a:pt x="601" y="1142"/>
                </a:cubicBezTo>
                <a:cubicBezTo>
                  <a:pt x="274" y="1142"/>
                  <a:pt x="0" y="887"/>
                  <a:pt x="0" y="568"/>
                </a:cubicBezTo>
                <a:cubicBezTo>
                  <a:pt x="0" y="255"/>
                  <a:pt x="274" y="0"/>
                  <a:pt x="601" y="0"/>
                </a:cubicBezTo>
                <a:cubicBezTo>
                  <a:pt x="933" y="0"/>
                  <a:pt x="1201" y="255"/>
                  <a:pt x="1201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346" name="Google Shape;1346;p41"/>
          <p:cNvSpPr/>
          <p:nvPr/>
        </p:nvSpPr>
        <p:spPr>
          <a:xfrm>
            <a:off x="3017099" y="1864607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75"/>
                </a:moveTo>
                <a:cubicBezTo>
                  <a:pt x="1201" y="888"/>
                  <a:pt x="933" y="1143"/>
                  <a:pt x="601" y="1143"/>
                </a:cubicBezTo>
                <a:cubicBezTo>
                  <a:pt x="268" y="1143"/>
                  <a:pt x="0" y="888"/>
                  <a:pt x="0" y="575"/>
                </a:cubicBezTo>
                <a:cubicBezTo>
                  <a:pt x="0" y="262"/>
                  <a:pt x="268" y="1"/>
                  <a:pt x="601" y="1"/>
                </a:cubicBezTo>
                <a:cubicBezTo>
                  <a:pt x="933" y="1"/>
                  <a:pt x="1201" y="262"/>
                  <a:pt x="1201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347" name="Google Shape;1347;p41"/>
          <p:cNvSpPr/>
          <p:nvPr/>
        </p:nvSpPr>
        <p:spPr>
          <a:xfrm>
            <a:off x="3063201" y="1864607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75"/>
                </a:moveTo>
                <a:cubicBezTo>
                  <a:pt x="1201" y="888"/>
                  <a:pt x="933" y="1143"/>
                  <a:pt x="600" y="1143"/>
                </a:cubicBezTo>
                <a:cubicBezTo>
                  <a:pt x="268" y="1143"/>
                  <a:pt x="0" y="888"/>
                  <a:pt x="0" y="575"/>
                </a:cubicBezTo>
                <a:cubicBezTo>
                  <a:pt x="0" y="262"/>
                  <a:pt x="268" y="1"/>
                  <a:pt x="600" y="1"/>
                </a:cubicBezTo>
                <a:cubicBezTo>
                  <a:pt x="933" y="1"/>
                  <a:pt x="1201" y="262"/>
                  <a:pt x="1201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348" name="Google Shape;1348;p41"/>
          <p:cNvSpPr/>
          <p:nvPr/>
        </p:nvSpPr>
        <p:spPr>
          <a:xfrm>
            <a:off x="3111864" y="1864607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75"/>
                </a:moveTo>
                <a:cubicBezTo>
                  <a:pt x="1201" y="888"/>
                  <a:pt x="933" y="1143"/>
                  <a:pt x="600" y="1143"/>
                </a:cubicBezTo>
                <a:cubicBezTo>
                  <a:pt x="268" y="1143"/>
                  <a:pt x="0" y="888"/>
                  <a:pt x="0" y="575"/>
                </a:cubicBezTo>
                <a:cubicBezTo>
                  <a:pt x="0" y="262"/>
                  <a:pt x="268" y="1"/>
                  <a:pt x="600" y="1"/>
                </a:cubicBezTo>
                <a:cubicBezTo>
                  <a:pt x="933" y="1"/>
                  <a:pt x="1201" y="262"/>
                  <a:pt x="1201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349" name="Google Shape;1349;p41"/>
          <p:cNvSpPr/>
          <p:nvPr/>
        </p:nvSpPr>
        <p:spPr>
          <a:xfrm>
            <a:off x="3017099" y="1818337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68"/>
                </a:moveTo>
                <a:cubicBezTo>
                  <a:pt x="1201" y="888"/>
                  <a:pt x="933" y="1142"/>
                  <a:pt x="601" y="1142"/>
                </a:cubicBezTo>
                <a:cubicBezTo>
                  <a:pt x="268" y="1142"/>
                  <a:pt x="0" y="888"/>
                  <a:pt x="0" y="568"/>
                </a:cubicBezTo>
                <a:cubicBezTo>
                  <a:pt x="0" y="255"/>
                  <a:pt x="268" y="1"/>
                  <a:pt x="601" y="1"/>
                </a:cubicBezTo>
                <a:cubicBezTo>
                  <a:pt x="933" y="1"/>
                  <a:pt x="1201" y="255"/>
                  <a:pt x="1201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350" name="Google Shape;1350;p41"/>
          <p:cNvSpPr/>
          <p:nvPr/>
        </p:nvSpPr>
        <p:spPr>
          <a:xfrm>
            <a:off x="2923797" y="1679130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5"/>
                </a:moveTo>
                <a:cubicBezTo>
                  <a:pt x="1201" y="888"/>
                  <a:pt x="934" y="1143"/>
                  <a:pt x="601" y="1143"/>
                </a:cubicBezTo>
                <a:cubicBezTo>
                  <a:pt x="275" y="1143"/>
                  <a:pt x="1" y="888"/>
                  <a:pt x="1" y="575"/>
                </a:cubicBezTo>
                <a:cubicBezTo>
                  <a:pt x="1" y="262"/>
                  <a:pt x="275" y="1"/>
                  <a:pt x="601" y="1"/>
                </a:cubicBezTo>
                <a:cubicBezTo>
                  <a:pt x="934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351" name="Google Shape;1351;p41"/>
          <p:cNvSpPr/>
          <p:nvPr/>
        </p:nvSpPr>
        <p:spPr>
          <a:xfrm>
            <a:off x="2968070" y="1725598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68"/>
                </a:moveTo>
                <a:cubicBezTo>
                  <a:pt x="1201" y="888"/>
                  <a:pt x="933" y="1142"/>
                  <a:pt x="601" y="1142"/>
                </a:cubicBezTo>
                <a:cubicBezTo>
                  <a:pt x="268" y="1142"/>
                  <a:pt x="0" y="888"/>
                  <a:pt x="0" y="568"/>
                </a:cubicBezTo>
                <a:cubicBezTo>
                  <a:pt x="0" y="255"/>
                  <a:pt x="268" y="1"/>
                  <a:pt x="601" y="1"/>
                </a:cubicBezTo>
                <a:cubicBezTo>
                  <a:pt x="933" y="1"/>
                  <a:pt x="1201" y="255"/>
                  <a:pt x="1201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352" name="Google Shape;1352;p41"/>
          <p:cNvSpPr/>
          <p:nvPr/>
        </p:nvSpPr>
        <p:spPr>
          <a:xfrm>
            <a:off x="3063201" y="1818337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68"/>
                </a:moveTo>
                <a:cubicBezTo>
                  <a:pt x="1201" y="888"/>
                  <a:pt x="933" y="1142"/>
                  <a:pt x="600" y="1142"/>
                </a:cubicBezTo>
                <a:cubicBezTo>
                  <a:pt x="268" y="1142"/>
                  <a:pt x="0" y="888"/>
                  <a:pt x="0" y="568"/>
                </a:cubicBezTo>
                <a:cubicBezTo>
                  <a:pt x="0" y="255"/>
                  <a:pt x="268" y="1"/>
                  <a:pt x="600" y="1"/>
                </a:cubicBezTo>
                <a:cubicBezTo>
                  <a:pt x="933" y="1"/>
                  <a:pt x="1201" y="255"/>
                  <a:pt x="1201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353" name="Google Shape;1353;p41"/>
          <p:cNvSpPr/>
          <p:nvPr/>
        </p:nvSpPr>
        <p:spPr>
          <a:xfrm>
            <a:off x="3111864" y="1818337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68"/>
                </a:moveTo>
                <a:cubicBezTo>
                  <a:pt x="1201" y="888"/>
                  <a:pt x="933" y="1142"/>
                  <a:pt x="600" y="1142"/>
                </a:cubicBezTo>
                <a:cubicBezTo>
                  <a:pt x="268" y="1142"/>
                  <a:pt x="0" y="888"/>
                  <a:pt x="0" y="568"/>
                </a:cubicBezTo>
                <a:cubicBezTo>
                  <a:pt x="0" y="255"/>
                  <a:pt x="268" y="1"/>
                  <a:pt x="600" y="1"/>
                </a:cubicBezTo>
                <a:cubicBezTo>
                  <a:pt x="933" y="1"/>
                  <a:pt x="1201" y="255"/>
                  <a:pt x="1201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354" name="Google Shape;1354;p41"/>
          <p:cNvSpPr/>
          <p:nvPr/>
        </p:nvSpPr>
        <p:spPr>
          <a:xfrm>
            <a:off x="2920504" y="1999592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68"/>
                </a:moveTo>
                <a:cubicBezTo>
                  <a:pt x="1201" y="888"/>
                  <a:pt x="933" y="1142"/>
                  <a:pt x="601" y="1142"/>
                </a:cubicBezTo>
                <a:cubicBezTo>
                  <a:pt x="274" y="1142"/>
                  <a:pt x="0" y="888"/>
                  <a:pt x="0" y="568"/>
                </a:cubicBezTo>
                <a:cubicBezTo>
                  <a:pt x="0" y="255"/>
                  <a:pt x="274" y="0"/>
                  <a:pt x="601" y="0"/>
                </a:cubicBezTo>
                <a:cubicBezTo>
                  <a:pt x="933" y="0"/>
                  <a:pt x="1201" y="255"/>
                  <a:pt x="1201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355" name="Google Shape;1355;p41"/>
          <p:cNvSpPr/>
          <p:nvPr/>
        </p:nvSpPr>
        <p:spPr>
          <a:xfrm>
            <a:off x="2824473" y="1999592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68"/>
                </a:moveTo>
                <a:cubicBezTo>
                  <a:pt x="1201" y="888"/>
                  <a:pt x="933" y="1142"/>
                  <a:pt x="600" y="1142"/>
                </a:cubicBezTo>
                <a:cubicBezTo>
                  <a:pt x="268" y="1142"/>
                  <a:pt x="0" y="888"/>
                  <a:pt x="0" y="568"/>
                </a:cubicBezTo>
                <a:cubicBezTo>
                  <a:pt x="0" y="255"/>
                  <a:pt x="268" y="0"/>
                  <a:pt x="600" y="0"/>
                </a:cubicBezTo>
                <a:cubicBezTo>
                  <a:pt x="933" y="0"/>
                  <a:pt x="1201" y="255"/>
                  <a:pt x="1201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356" name="Google Shape;1356;p41"/>
          <p:cNvSpPr/>
          <p:nvPr/>
        </p:nvSpPr>
        <p:spPr>
          <a:xfrm>
            <a:off x="2872376" y="1999592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2" y="568"/>
                </a:moveTo>
                <a:cubicBezTo>
                  <a:pt x="1202" y="888"/>
                  <a:pt x="934" y="1142"/>
                  <a:pt x="601" y="1142"/>
                </a:cubicBezTo>
                <a:cubicBezTo>
                  <a:pt x="268" y="1142"/>
                  <a:pt x="1" y="888"/>
                  <a:pt x="1" y="568"/>
                </a:cubicBezTo>
                <a:cubicBezTo>
                  <a:pt x="1" y="255"/>
                  <a:pt x="268" y="0"/>
                  <a:pt x="601" y="0"/>
                </a:cubicBezTo>
                <a:cubicBezTo>
                  <a:pt x="934" y="0"/>
                  <a:pt x="1202" y="255"/>
                  <a:pt x="1202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357" name="Google Shape;1357;p41"/>
          <p:cNvSpPr/>
          <p:nvPr/>
        </p:nvSpPr>
        <p:spPr>
          <a:xfrm>
            <a:off x="2824473" y="1959569"/>
            <a:ext cx="33803" cy="32142"/>
          </a:xfrm>
          <a:custGeom>
            <a:avLst/>
            <a:gdLst/>
            <a:ahLst/>
            <a:cxnLst/>
            <a:rect l="l" t="t" r="r" b="b"/>
            <a:pathLst>
              <a:path w="1201" h="1142" extrusionOk="0">
                <a:moveTo>
                  <a:pt x="1201" y="568"/>
                </a:moveTo>
                <a:cubicBezTo>
                  <a:pt x="1201" y="887"/>
                  <a:pt x="933" y="1142"/>
                  <a:pt x="600" y="1142"/>
                </a:cubicBezTo>
                <a:cubicBezTo>
                  <a:pt x="268" y="1142"/>
                  <a:pt x="0" y="887"/>
                  <a:pt x="0" y="568"/>
                </a:cubicBezTo>
                <a:cubicBezTo>
                  <a:pt x="0" y="255"/>
                  <a:pt x="268" y="0"/>
                  <a:pt x="600" y="0"/>
                </a:cubicBezTo>
                <a:cubicBezTo>
                  <a:pt x="933" y="0"/>
                  <a:pt x="1201" y="255"/>
                  <a:pt x="1201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358" name="Google Shape;1358;p41"/>
          <p:cNvSpPr/>
          <p:nvPr/>
        </p:nvSpPr>
        <p:spPr>
          <a:xfrm>
            <a:off x="2872376" y="1959569"/>
            <a:ext cx="33831" cy="32142"/>
          </a:xfrm>
          <a:custGeom>
            <a:avLst/>
            <a:gdLst/>
            <a:ahLst/>
            <a:cxnLst/>
            <a:rect l="l" t="t" r="r" b="b"/>
            <a:pathLst>
              <a:path w="1202" h="1142" extrusionOk="0">
                <a:moveTo>
                  <a:pt x="1202" y="568"/>
                </a:moveTo>
                <a:cubicBezTo>
                  <a:pt x="1202" y="887"/>
                  <a:pt x="934" y="1142"/>
                  <a:pt x="601" y="1142"/>
                </a:cubicBezTo>
                <a:cubicBezTo>
                  <a:pt x="268" y="1142"/>
                  <a:pt x="1" y="887"/>
                  <a:pt x="1" y="568"/>
                </a:cubicBezTo>
                <a:cubicBezTo>
                  <a:pt x="1" y="255"/>
                  <a:pt x="268" y="0"/>
                  <a:pt x="601" y="0"/>
                </a:cubicBezTo>
                <a:cubicBezTo>
                  <a:pt x="934" y="0"/>
                  <a:pt x="1202" y="255"/>
                  <a:pt x="1202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359" name="Google Shape;1359;p41"/>
          <p:cNvSpPr/>
          <p:nvPr/>
        </p:nvSpPr>
        <p:spPr>
          <a:xfrm>
            <a:off x="3548538" y="2275782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2" y="568"/>
                </a:moveTo>
                <a:cubicBezTo>
                  <a:pt x="1202" y="881"/>
                  <a:pt x="934" y="1142"/>
                  <a:pt x="601" y="1142"/>
                </a:cubicBezTo>
                <a:cubicBezTo>
                  <a:pt x="275" y="1142"/>
                  <a:pt x="1" y="881"/>
                  <a:pt x="1" y="568"/>
                </a:cubicBezTo>
                <a:cubicBezTo>
                  <a:pt x="1" y="255"/>
                  <a:pt x="275" y="1"/>
                  <a:pt x="601" y="1"/>
                </a:cubicBezTo>
                <a:cubicBezTo>
                  <a:pt x="934" y="1"/>
                  <a:pt x="1202" y="255"/>
                  <a:pt x="1202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360" name="Google Shape;1360;p41"/>
          <p:cNvSpPr/>
          <p:nvPr/>
        </p:nvSpPr>
        <p:spPr>
          <a:xfrm>
            <a:off x="3596469" y="2275782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8"/>
                </a:moveTo>
                <a:cubicBezTo>
                  <a:pt x="1201" y="881"/>
                  <a:pt x="934" y="1142"/>
                  <a:pt x="601" y="1142"/>
                </a:cubicBezTo>
                <a:cubicBezTo>
                  <a:pt x="275" y="1142"/>
                  <a:pt x="1" y="881"/>
                  <a:pt x="1" y="568"/>
                </a:cubicBezTo>
                <a:cubicBezTo>
                  <a:pt x="1" y="255"/>
                  <a:pt x="275" y="1"/>
                  <a:pt x="601" y="1"/>
                </a:cubicBezTo>
                <a:cubicBezTo>
                  <a:pt x="934" y="1"/>
                  <a:pt x="1201" y="255"/>
                  <a:pt x="1201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361" name="Google Shape;1361;p41"/>
          <p:cNvSpPr/>
          <p:nvPr/>
        </p:nvSpPr>
        <p:spPr>
          <a:xfrm>
            <a:off x="3644767" y="2275782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8"/>
                </a:moveTo>
                <a:cubicBezTo>
                  <a:pt x="1201" y="881"/>
                  <a:pt x="934" y="1142"/>
                  <a:pt x="601" y="1142"/>
                </a:cubicBezTo>
                <a:cubicBezTo>
                  <a:pt x="275" y="1142"/>
                  <a:pt x="1" y="881"/>
                  <a:pt x="1" y="568"/>
                </a:cubicBezTo>
                <a:cubicBezTo>
                  <a:pt x="1" y="255"/>
                  <a:pt x="275" y="1"/>
                  <a:pt x="601" y="1"/>
                </a:cubicBezTo>
                <a:cubicBezTo>
                  <a:pt x="934" y="1"/>
                  <a:pt x="1201" y="255"/>
                  <a:pt x="1201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362" name="Google Shape;1362;p41"/>
          <p:cNvSpPr/>
          <p:nvPr/>
        </p:nvSpPr>
        <p:spPr>
          <a:xfrm>
            <a:off x="3688476" y="2275782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8"/>
                </a:moveTo>
                <a:cubicBezTo>
                  <a:pt x="1201" y="881"/>
                  <a:pt x="927" y="1142"/>
                  <a:pt x="601" y="1142"/>
                </a:cubicBezTo>
                <a:cubicBezTo>
                  <a:pt x="268" y="1142"/>
                  <a:pt x="1" y="881"/>
                  <a:pt x="1" y="568"/>
                </a:cubicBezTo>
                <a:cubicBezTo>
                  <a:pt x="1" y="255"/>
                  <a:pt x="268" y="1"/>
                  <a:pt x="601" y="1"/>
                </a:cubicBezTo>
                <a:cubicBezTo>
                  <a:pt x="934" y="1"/>
                  <a:pt x="1201" y="255"/>
                  <a:pt x="1201" y="568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363" name="Google Shape;1363;p41"/>
          <p:cNvSpPr/>
          <p:nvPr/>
        </p:nvSpPr>
        <p:spPr>
          <a:xfrm>
            <a:off x="3693627" y="2412230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5" y="575"/>
                </a:moveTo>
                <a:cubicBezTo>
                  <a:pt x="1195" y="888"/>
                  <a:pt x="927" y="1142"/>
                  <a:pt x="601" y="1142"/>
                </a:cubicBezTo>
                <a:cubicBezTo>
                  <a:pt x="268" y="1142"/>
                  <a:pt x="0" y="888"/>
                  <a:pt x="0" y="575"/>
                </a:cubicBezTo>
                <a:cubicBezTo>
                  <a:pt x="0" y="261"/>
                  <a:pt x="268" y="0"/>
                  <a:pt x="601" y="0"/>
                </a:cubicBezTo>
                <a:cubicBezTo>
                  <a:pt x="927" y="0"/>
                  <a:pt x="1195" y="255"/>
                  <a:pt x="1195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364" name="Google Shape;1364;p41"/>
          <p:cNvSpPr/>
          <p:nvPr/>
        </p:nvSpPr>
        <p:spPr>
          <a:xfrm>
            <a:off x="3307614" y="2044596"/>
            <a:ext cx="33831" cy="32142"/>
          </a:xfrm>
          <a:custGeom>
            <a:avLst/>
            <a:gdLst/>
            <a:ahLst/>
            <a:cxnLst/>
            <a:rect l="l" t="t" r="r" b="b"/>
            <a:pathLst>
              <a:path w="1202" h="1142" extrusionOk="0">
                <a:moveTo>
                  <a:pt x="1201" y="574"/>
                </a:moveTo>
                <a:cubicBezTo>
                  <a:pt x="1201" y="887"/>
                  <a:pt x="927" y="1142"/>
                  <a:pt x="601" y="1142"/>
                </a:cubicBezTo>
                <a:cubicBezTo>
                  <a:pt x="268" y="1142"/>
                  <a:pt x="1" y="887"/>
                  <a:pt x="1" y="574"/>
                </a:cubicBezTo>
                <a:cubicBezTo>
                  <a:pt x="1" y="254"/>
                  <a:pt x="268" y="0"/>
                  <a:pt x="601" y="0"/>
                </a:cubicBezTo>
                <a:cubicBezTo>
                  <a:pt x="927" y="0"/>
                  <a:pt x="1201" y="254"/>
                  <a:pt x="1201" y="574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365" name="Google Shape;1365;p41"/>
          <p:cNvSpPr/>
          <p:nvPr/>
        </p:nvSpPr>
        <p:spPr>
          <a:xfrm>
            <a:off x="3160528" y="2045863"/>
            <a:ext cx="33803" cy="32368"/>
          </a:xfrm>
          <a:custGeom>
            <a:avLst/>
            <a:gdLst/>
            <a:ahLst/>
            <a:cxnLst/>
            <a:rect l="l" t="t" r="r" b="b"/>
            <a:pathLst>
              <a:path w="1201" h="1150" extrusionOk="0">
                <a:moveTo>
                  <a:pt x="1201" y="575"/>
                </a:moveTo>
                <a:cubicBezTo>
                  <a:pt x="1201" y="888"/>
                  <a:pt x="933" y="1149"/>
                  <a:pt x="601" y="1149"/>
                </a:cubicBezTo>
                <a:cubicBezTo>
                  <a:pt x="268" y="1149"/>
                  <a:pt x="0" y="888"/>
                  <a:pt x="0" y="575"/>
                </a:cubicBezTo>
                <a:cubicBezTo>
                  <a:pt x="0" y="262"/>
                  <a:pt x="268" y="1"/>
                  <a:pt x="601" y="1"/>
                </a:cubicBezTo>
                <a:cubicBezTo>
                  <a:pt x="933" y="1"/>
                  <a:pt x="1201" y="262"/>
                  <a:pt x="1201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366" name="Google Shape;1366;p41"/>
          <p:cNvSpPr/>
          <p:nvPr/>
        </p:nvSpPr>
        <p:spPr>
          <a:xfrm>
            <a:off x="3403843" y="1998128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4"/>
                </a:moveTo>
                <a:cubicBezTo>
                  <a:pt x="1201" y="888"/>
                  <a:pt x="927" y="1142"/>
                  <a:pt x="601" y="1142"/>
                </a:cubicBezTo>
                <a:cubicBezTo>
                  <a:pt x="268" y="1142"/>
                  <a:pt x="0" y="888"/>
                  <a:pt x="0" y="574"/>
                </a:cubicBezTo>
                <a:cubicBezTo>
                  <a:pt x="0" y="261"/>
                  <a:pt x="268" y="0"/>
                  <a:pt x="601" y="0"/>
                </a:cubicBezTo>
                <a:cubicBezTo>
                  <a:pt x="927" y="0"/>
                  <a:pt x="1201" y="261"/>
                  <a:pt x="1201" y="574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367" name="Google Shape;1367;p41"/>
          <p:cNvSpPr/>
          <p:nvPr/>
        </p:nvSpPr>
        <p:spPr>
          <a:xfrm>
            <a:off x="3403843" y="2044596"/>
            <a:ext cx="33831" cy="32142"/>
          </a:xfrm>
          <a:custGeom>
            <a:avLst/>
            <a:gdLst/>
            <a:ahLst/>
            <a:cxnLst/>
            <a:rect l="l" t="t" r="r" b="b"/>
            <a:pathLst>
              <a:path w="1202" h="1142" extrusionOk="0">
                <a:moveTo>
                  <a:pt x="1201" y="574"/>
                </a:moveTo>
                <a:cubicBezTo>
                  <a:pt x="1201" y="887"/>
                  <a:pt x="927" y="1142"/>
                  <a:pt x="601" y="1142"/>
                </a:cubicBezTo>
                <a:cubicBezTo>
                  <a:pt x="268" y="1142"/>
                  <a:pt x="0" y="887"/>
                  <a:pt x="0" y="574"/>
                </a:cubicBezTo>
                <a:cubicBezTo>
                  <a:pt x="0" y="254"/>
                  <a:pt x="268" y="0"/>
                  <a:pt x="601" y="0"/>
                </a:cubicBezTo>
                <a:cubicBezTo>
                  <a:pt x="927" y="0"/>
                  <a:pt x="1201" y="254"/>
                  <a:pt x="1201" y="574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368" name="Google Shape;1368;p41"/>
          <p:cNvSpPr/>
          <p:nvPr/>
        </p:nvSpPr>
        <p:spPr>
          <a:xfrm>
            <a:off x="3452507" y="1998128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4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68" y="1142"/>
                  <a:pt x="1" y="888"/>
                  <a:pt x="1" y="574"/>
                </a:cubicBezTo>
                <a:cubicBezTo>
                  <a:pt x="1" y="261"/>
                  <a:pt x="268" y="0"/>
                  <a:pt x="601" y="0"/>
                </a:cubicBezTo>
                <a:cubicBezTo>
                  <a:pt x="934" y="0"/>
                  <a:pt x="1201" y="261"/>
                  <a:pt x="1201" y="574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369" name="Google Shape;1369;p41"/>
          <p:cNvSpPr/>
          <p:nvPr/>
        </p:nvSpPr>
        <p:spPr>
          <a:xfrm>
            <a:off x="3500438" y="1998128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4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68" y="1142"/>
                  <a:pt x="0" y="888"/>
                  <a:pt x="0" y="574"/>
                </a:cubicBezTo>
                <a:cubicBezTo>
                  <a:pt x="0" y="261"/>
                  <a:pt x="268" y="0"/>
                  <a:pt x="601" y="0"/>
                </a:cubicBezTo>
                <a:cubicBezTo>
                  <a:pt x="934" y="0"/>
                  <a:pt x="1201" y="261"/>
                  <a:pt x="1201" y="574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370" name="Google Shape;1370;p41"/>
          <p:cNvSpPr/>
          <p:nvPr/>
        </p:nvSpPr>
        <p:spPr>
          <a:xfrm>
            <a:off x="3452507" y="2091036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5"/>
                </a:moveTo>
                <a:cubicBezTo>
                  <a:pt x="1201" y="888"/>
                  <a:pt x="934" y="1143"/>
                  <a:pt x="601" y="1143"/>
                </a:cubicBezTo>
                <a:cubicBezTo>
                  <a:pt x="268" y="1143"/>
                  <a:pt x="1" y="888"/>
                  <a:pt x="1" y="575"/>
                </a:cubicBezTo>
                <a:cubicBezTo>
                  <a:pt x="1" y="255"/>
                  <a:pt x="268" y="1"/>
                  <a:pt x="601" y="1"/>
                </a:cubicBezTo>
                <a:cubicBezTo>
                  <a:pt x="934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371" name="Google Shape;1371;p41"/>
          <p:cNvSpPr/>
          <p:nvPr/>
        </p:nvSpPr>
        <p:spPr>
          <a:xfrm>
            <a:off x="3500438" y="2137504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5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68" y="1142"/>
                  <a:pt x="0" y="888"/>
                  <a:pt x="0" y="575"/>
                </a:cubicBezTo>
                <a:cubicBezTo>
                  <a:pt x="0" y="255"/>
                  <a:pt x="268" y="1"/>
                  <a:pt x="601" y="1"/>
                </a:cubicBezTo>
                <a:cubicBezTo>
                  <a:pt x="934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372" name="Google Shape;1372;p41"/>
          <p:cNvSpPr/>
          <p:nvPr/>
        </p:nvSpPr>
        <p:spPr>
          <a:xfrm>
            <a:off x="3403843" y="2228047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5" y="568"/>
                </a:moveTo>
                <a:cubicBezTo>
                  <a:pt x="1195" y="888"/>
                  <a:pt x="927" y="1142"/>
                  <a:pt x="601" y="1142"/>
                </a:cubicBezTo>
                <a:cubicBezTo>
                  <a:pt x="268" y="1142"/>
                  <a:pt x="0" y="888"/>
                  <a:pt x="0" y="568"/>
                </a:cubicBezTo>
                <a:cubicBezTo>
                  <a:pt x="0" y="255"/>
                  <a:pt x="268" y="0"/>
                  <a:pt x="601" y="0"/>
                </a:cubicBezTo>
                <a:cubicBezTo>
                  <a:pt x="927" y="0"/>
                  <a:pt x="1195" y="255"/>
                  <a:pt x="1195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373" name="Google Shape;1373;p41"/>
          <p:cNvSpPr/>
          <p:nvPr/>
        </p:nvSpPr>
        <p:spPr>
          <a:xfrm>
            <a:off x="3452507" y="2228047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8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68" y="1142"/>
                  <a:pt x="1" y="888"/>
                  <a:pt x="1" y="568"/>
                </a:cubicBezTo>
                <a:cubicBezTo>
                  <a:pt x="1" y="255"/>
                  <a:pt x="268" y="0"/>
                  <a:pt x="601" y="0"/>
                </a:cubicBezTo>
                <a:cubicBezTo>
                  <a:pt x="934" y="0"/>
                  <a:pt x="1201" y="255"/>
                  <a:pt x="1201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374" name="Google Shape;1374;p41"/>
          <p:cNvSpPr/>
          <p:nvPr/>
        </p:nvSpPr>
        <p:spPr>
          <a:xfrm>
            <a:off x="3548538" y="1998128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2" y="574"/>
                </a:moveTo>
                <a:cubicBezTo>
                  <a:pt x="1202" y="888"/>
                  <a:pt x="934" y="1142"/>
                  <a:pt x="601" y="1142"/>
                </a:cubicBezTo>
                <a:cubicBezTo>
                  <a:pt x="275" y="1142"/>
                  <a:pt x="1" y="888"/>
                  <a:pt x="1" y="574"/>
                </a:cubicBezTo>
                <a:cubicBezTo>
                  <a:pt x="1" y="261"/>
                  <a:pt x="275" y="0"/>
                  <a:pt x="601" y="0"/>
                </a:cubicBezTo>
                <a:cubicBezTo>
                  <a:pt x="934" y="0"/>
                  <a:pt x="1202" y="261"/>
                  <a:pt x="1202" y="574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375" name="Google Shape;1375;p41"/>
          <p:cNvSpPr/>
          <p:nvPr/>
        </p:nvSpPr>
        <p:spPr>
          <a:xfrm>
            <a:off x="3548538" y="2044596"/>
            <a:ext cx="33831" cy="32142"/>
          </a:xfrm>
          <a:custGeom>
            <a:avLst/>
            <a:gdLst/>
            <a:ahLst/>
            <a:cxnLst/>
            <a:rect l="l" t="t" r="r" b="b"/>
            <a:pathLst>
              <a:path w="1202" h="1142" extrusionOk="0">
                <a:moveTo>
                  <a:pt x="1202" y="574"/>
                </a:moveTo>
                <a:cubicBezTo>
                  <a:pt x="1202" y="887"/>
                  <a:pt x="934" y="1142"/>
                  <a:pt x="601" y="1142"/>
                </a:cubicBezTo>
                <a:cubicBezTo>
                  <a:pt x="275" y="1142"/>
                  <a:pt x="1" y="887"/>
                  <a:pt x="1" y="574"/>
                </a:cubicBezTo>
                <a:cubicBezTo>
                  <a:pt x="1" y="254"/>
                  <a:pt x="275" y="0"/>
                  <a:pt x="601" y="0"/>
                </a:cubicBezTo>
                <a:cubicBezTo>
                  <a:pt x="934" y="0"/>
                  <a:pt x="1202" y="254"/>
                  <a:pt x="1202" y="574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376" name="Google Shape;1376;p41"/>
          <p:cNvSpPr/>
          <p:nvPr/>
        </p:nvSpPr>
        <p:spPr>
          <a:xfrm>
            <a:off x="3596469" y="2044596"/>
            <a:ext cx="33831" cy="32142"/>
          </a:xfrm>
          <a:custGeom>
            <a:avLst/>
            <a:gdLst/>
            <a:ahLst/>
            <a:cxnLst/>
            <a:rect l="l" t="t" r="r" b="b"/>
            <a:pathLst>
              <a:path w="1202" h="1142" extrusionOk="0">
                <a:moveTo>
                  <a:pt x="1201" y="574"/>
                </a:moveTo>
                <a:cubicBezTo>
                  <a:pt x="1201" y="887"/>
                  <a:pt x="934" y="1142"/>
                  <a:pt x="601" y="1142"/>
                </a:cubicBezTo>
                <a:cubicBezTo>
                  <a:pt x="275" y="1142"/>
                  <a:pt x="1" y="887"/>
                  <a:pt x="1" y="574"/>
                </a:cubicBezTo>
                <a:cubicBezTo>
                  <a:pt x="1" y="254"/>
                  <a:pt x="275" y="0"/>
                  <a:pt x="601" y="0"/>
                </a:cubicBezTo>
                <a:cubicBezTo>
                  <a:pt x="934" y="0"/>
                  <a:pt x="1201" y="254"/>
                  <a:pt x="1201" y="574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377" name="Google Shape;1377;p41"/>
          <p:cNvSpPr/>
          <p:nvPr/>
        </p:nvSpPr>
        <p:spPr>
          <a:xfrm>
            <a:off x="3644767" y="1998128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4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75" y="1142"/>
                  <a:pt x="1" y="888"/>
                  <a:pt x="1" y="574"/>
                </a:cubicBezTo>
                <a:cubicBezTo>
                  <a:pt x="1" y="261"/>
                  <a:pt x="275" y="0"/>
                  <a:pt x="601" y="0"/>
                </a:cubicBezTo>
                <a:cubicBezTo>
                  <a:pt x="934" y="0"/>
                  <a:pt x="1201" y="261"/>
                  <a:pt x="1201" y="574"/>
                </a:cubicBezTo>
                <a:close/>
              </a:path>
            </a:pathLst>
          </a:custGeom>
          <a:solidFill>
            <a:srgbClr val="3F3F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378" name="Google Shape;1378;p41"/>
          <p:cNvSpPr/>
          <p:nvPr/>
        </p:nvSpPr>
        <p:spPr>
          <a:xfrm>
            <a:off x="3644767" y="2044596"/>
            <a:ext cx="33831" cy="32142"/>
          </a:xfrm>
          <a:custGeom>
            <a:avLst/>
            <a:gdLst/>
            <a:ahLst/>
            <a:cxnLst/>
            <a:rect l="l" t="t" r="r" b="b"/>
            <a:pathLst>
              <a:path w="1202" h="1142" extrusionOk="0">
                <a:moveTo>
                  <a:pt x="1201" y="574"/>
                </a:moveTo>
                <a:cubicBezTo>
                  <a:pt x="1201" y="887"/>
                  <a:pt x="934" y="1142"/>
                  <a:pt x="601" y="1142"/>
                </a:cubicBezTo>
                <a:cubicBezTo>
                  <a:pt x="275" y="1142"/>
                  <a:pt x="1" y="887"/>
                  <a:pt x="1" y="574"/>
                </a:cubicBezTo>
                <a:cubicBezTo>
                  <a:pt x="1" y="254"/>
                  <a:pt x="275" y="0"/>
                  <a:pt x="601" y="0"/>
                </a:cubicBezTo>
                <a:cubicBezTo>
                  <a:pt x="934" y="0"/>
                  <a:pt x="1201" y="254"/>
                  <a:pt x="1201" y="574"/>
                </a:cubicBezTo>
                <a:close/>
              </a:path>
            </a:pathLst>
          </a:custGeom>
          <a:solidFill>
            <a:srgbClr val="3F3F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379" name="Google Shape;1379;p41"/>
          <p:cNvSpPr/>
          <p:nvPr/>
        </p:nvSpPr>
        <p:spPr>
          <a:xfrm>
            <a:off x="3693627" y="1998128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5" y="574"/>
                </a:moveTo>
                <a:cubicBezTo>
                  <a:pt x="1195" y="888"/>
                  <a:pt x="927" y="1142"/>
                  <a:pt x="601" y="1142"/>
                </a:cubicBezTo>
                <a:cubicBezTo>
                  <a:pt x="268" y="1142"/>
                  <a:pt x="0" y="888"/>
                  <a:pt x="0" y="574"/>
                </a:cubicBezTo>
                <a:cubicBezTo>
                  <a:pt x="0" y="261"/>
                  <a:pt x="268" y="0"/>
                  <a:pt x="601" y="0"/>
                </a:cubicBezTo>
                <a:cubicBezTo>
                  <a:pt x="927" y="0"/>
                  <a:pt x="1195" y="261"/>
                  <a:pt x="1195" y="574"/>
                </a:cubicBezTo>
                <a:close/>
              </a:path>
            </a:pathLst>
          </a:custGeom>
          <a:solidFill>
            <a:srgbClr val="3F3F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380" name="Google Shape;1380;p41"/>
          <p:cNvSpPr/>
          <p:nvPr/>
        </p:nvSpPr>
        <p:spPr>
          <a:xfrm>
            <a:off x="3693627" y="2044596"/>
            <a:ext cx="33634" cy="32142"/>
          </a:xfrm>
          <a:custGeom>
            <a:avLst/>
            <a:gdLst/>
            <a:ahLst/>
            <a:cxnLst/>
            <a:rect l="l" t="t" r="r" b="b"/>
            <a:pathLst>
              <a:path w="1195" h="1142" extrusionOk="0">
                <a:moveTo>
                  <a:pt x="1195" y="574"/>
                </a:moveTo>
                <a:cubicBezTo>
                  <a:pt x="1195" y="887"/>
                  <a:pt x="927" y="1142"/>
                  <a:pt x="601" y="1142"/>
                </a:cubicBezTo>
                <a:cubicBezTo>
                  <a:pt x="268" y="1142"/>
                  <a:pt x="0" y="887"/>
                  <a:pt x="0" y="574"/>
                </a:cubicBezTo>
                <a:cubicBezTo>
                  <a:pt x="0" y="254"/>
                  <a:pt x="268" y="0"/>
                  <a:pt x="601" y="0"/>
                </a:cubicBezTo>
                <a:cubicBezTo>
                  <a:pt x="927" y="0"/>
                  <a:pt x="1195" y="254"/>
                  <a:pt x="1195" y="574"/>
                </a:cubicBezTo>
                <a:close/>
              </a:path>
            </a:pathLst>
          </a:custGeom>
          <a:solidFill>
            <a:srgbClr val="3F3F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381" name="Google Shape;1381;p41"/>
          <p:cNvSpPr/>
          <p:nvPr/>
        </p:nvSpPr>
        <p:spPr>
          <a:xfrm>
            <a:off x="3548538" y="2091036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2" y="575"/>
                </a:moveTo>
                <a:cubicBezTo>
                  <a:pt x="1202" y="888"/>
                  <a:pt x="934" y="1143"/>
                  <a:pt x="601" y="1143"/>
                </a:cubicBezTo>
                <a:cubicBezTo>
                  <a:pt x="275" y="1143"/>
                  <a:pt x="1" y="888"/>
                  <a:pt x="1" y="575"/>
                </a:cubicBezTo>
                <a:cubicBezTo>
                  <a:pt x="1" y="255"/>
                  <a:pt x="275" y="1"/>
                  <a:pt x="601" y="1"/>
                </a:cubicBezTo>
                <a:cubicBezTo>
                  <a:pt x="934" y="1"/>
                  <a:pt x="1202" y="255"/>
                  <a:pt x="1202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382" name="Google Shape;1382;p41"/>
          <p:cNvSpPr/>
          <p:nvPr/>
        </p:nvSpPr>
        <p:spPr>
          <a:xfrm>
            <a:off x="3596301" y="2090868"/>
            <a:ext cx="34366" cy="32705"/>
          </a:xfrm>
          <a:custGeom>
            <a:avLst/>
            <a:gdLst/>
            <a:ahLst/>
            <a:cxnLst/>
            <a:rect l="l" t="t" r="r" b="b"/>
            <a:pathLst>
              <a:path w="1221" h="1162" extrusionOk="0">
                <a:moveTo>
                  <a:pt x="1207" y="601"/>
                </a:moveTo>
                <a:cubicBezTo>
                  <a:pt x="1194" y="914"/>
                  <a:pt x="920" y="1162"/>
                  <a:pt x="588" y="1149"/>
                </a:cubicBezTo>
                <a:cubicBezTo>
                  <a:pt x="255" y="1142"/>
                  <a:pt x="0" y="875"/>
                  <a:pt x="7" y="555"/>
                </a:cubicBezTo>
                <a:cubicBezTo>
                  <a:pt x="20" y="242"/>
                  <a:pt x="301" y="0"/>
                  <a:pt x="633" y="7"/>
                </a:cubicBezTo>
                <a:cubicBezTo>
                  <a:pt x="960" y="20"/>
                  <a:pt x="1221" y="287"/>
                  <a:pt x="1207" y="601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383" name="Google Shape;1383;p41"/>
          <p:cNvSpPr/>
          <p:nvPr/>
        </p:nvSpPr>
        <p:spPr>
          <a:xfrm>
            <a:off x="3644767" y="2091036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5"/>
                </a:moveTo>
                <a:cubicBezTo>
                  <a:pt x="1201" y="888"/>
                  <a:pt x="934" y="1143"/>
                  <a:pt x="601" y="1143"/>
                </a:cubicBezTo>
                <a:cubicBezTo>
                  <a:pt x="275" y="1143"/>
                  <a:pt x="1" y="888"/>
                  <a:pt x="1" y="575"/>
                </a:cubicBezTo>
                <a:cubicBezTo>
                  <a:pt x="1" y="255"/>
                  <a:pt x="275" y="1"/>
                  <a:pt x="601" y="1"/>
                </a:cubicBezTo>
                <a:cubicBezTo>
                  <a:pt x="934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3F3F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384" name="Google Shape;1384;p41"/>
          <p:cNvSpPr/>
          <p:nvPr/>
        </p:nvSpPr>
        <p:spPr>
          <a:xfrm>
            <a:off x="3693627" y="2091036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5" y="575"/>
                </a:moveTo>
                <a:cubicBezTo>
                  <a:pt x="1195" y="888"/>
                  <a:pt x="927" y="1143"/>
                  <a:pt x="601" y="1143"/>
                </a:cubicBezTo>
                <a:cubicBezTo>
                  <a:pt x="268" y="1143"/>
                  <a:pt x="0" y="888"/>
                  <a:pt x="0" y="575"/>
                </a:cubicBezTo>
                <a:cubicBezTo>
                  <a:pt x="0" y="255"/>
                  <a:pt x="268" y="1"/>
                  <a:pt x="601" y="1"/>
                </a:cubicBezTo>
                <a:cubicBezTo>
                  <a:pt x="927" y="1"/>
                  <a:pt x="1195" y="255"/>
                  <a:pt x="1195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385" name="Google Shape;1385;p41"/>
          <p:cNvSpPr/>
          <p:nvPr/>
        </p:nvSpPr>
        <p:spPr>
          <a:xfrm>
            <a:off x="3307614" y="1907585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8"/>
                </a:moveTo>
                <a:cubicBezTo>
                  <a:pt x="1201" y="888"/>
                  <a:pt x="927" y="1142"/>
                  <a:pt x="601" y="1142"/>
                </a:cubicBezTo>
                <a:cubicBezTo>
                  <a:pt x="268" y="1142"/>
                  <a:pt x="1" y="888"/>
                  <a:pt x="1" y="568"/>
                </a:cubicBezTo>
                <a:cubicBezTo>
                  <a:pt x="1" y="255"/>
                  <a:pt x="268" y="1"/>
                  <a:pt x="601" y="1"/>
                </a:cubicBezTo>
                <a:cubicBezTo>
                  <a:pt x="934" y="1"/>
                  <a:pt x="1201" y="255"/>
                  <a:pt x="1201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386" name="Google Shape;1386;p41"/>
          <p:cNvSpPr/>
          <p:nvPr/>
        </p:nvSpPr>
        <p:spPr>
          <a:xfrm>
            <a:off x="3355546" y="1907585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5" y="568"/>
                </a:moveTo>
                <a:cubicBezTo>
                  <a:pt x="1195" y="888"/>
                  <a:pt x="927" y="1142"/>
                  <a:pt x="601" y="1142"/>
                </a:cubicBezTo>
                <a:cubicBezTo>
                  <a:pt x="268" y="1142"/>
                  <a:pt x="0" y="888"/>
                  <a:pt x="0" y="568"/>
                </a:cubicBezTo>
                <a:cubicBezTo>
                  <a:pt x="0" y="255"/>
                  <a:pt x="268" y="1"/>
                  <a:pt x="601" y="1"/>
                </a:cubicBezTo>
                <a:cubicBezTo>
                  <a:pt x="927" y="1"/>
                  <a:pt x="1195" y="255"/>
                  <a:pt x="1195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387" name="Google Shape;1387;p41"/>
          <p:cNvSpPr/>
          <p:nvPr/>
        </p:nvSpPr>
        <p:spPr>
          <a:xfrm>
            <a:off x="3355546" y="1954053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5" y="568"/>
                </a:moveTo>
                <a:cubicBezTo>
                  <a:pt x="1195" y="888"/>
                  <a:pt x="927" y="1142"/>
                  <a:pt x="601" y="1142"/>
                </a:cubicBezTo>
                <a:cubicBezTo>
                  <a:pt x="268" y="1142"/>
                  <a:pt x="0" y="888"/>
                  <a:pt x="0" y="568"/>
                </a:cubicBezTo>
                <a:cubicBezTo>
                  <a:pt x="0" y="255"/>
                  <a:pt x="268" y="0"/>
                  <a:pt x="601" y="0"/>
                </a:cubicBezTo>
                <a:cubicBezTo>
                  <a:pt x="927" y="0"/>
                  <a:pt x="1195" y="255"/>
                  <a:pt x="1195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388" name="Google Shape;1388;p41"/>
          <p:cNvSpPr/>
          <p:nvPr/>
        </p:nvSpPr>
        <p:spPr>
          <a:xfrm>
            <a:off x="3403843" y="1907585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8"/>
                </a:moveTo>
                <a:cubicBezTo>
                  <a:pt x="1201" y="888"/>
                  <a:pt x="927" y="1142"/>
                  <a:pt x="601" y="1142"/>
                </a:cubicBezTo>
                <a:cubicBezTo>
                  <a:pt x="268" y="1142"/>
                  <a:pt x="0" y="888"/>
                  <a:pt x="0" y="568"/>
                </a:cubicBezTo>
                <a:cubicBezTo>
                  <a:pt x="0" y="255"/>
                  <a:pt x="268" y="1"/>
                  <a:pt x="601" y="1"/>
                </a:cubicBezTo>
                <a:cubicBezTo>
                  <a:pt x="927" y="1"/>
                  <a:pt x="1201" y="255"/>
                  <a:pt x="1201" y="568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389" name="Google Shape;1389;p41"/>
          <p:cNvSpPr/>
          <p:nvPr/>
        </p:nvSpPr>
        <p:spPr>
          <a:xfrm>
            <a:off x="3403843" y="1954053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8"/>
                </a:moveTo>
                <a:cubicBezTo>
                  <a:pt x="1201" y="888"/>
                  <a:pt x="927" y="1142"/>
                  <a:pt x="601" y="1142"/>
                </a:cubicBezTo>
                <a:cubicBezTo>
                  <a:pt x="268" y="1142"/>
                  <a:pt x="0" y="888"/>
                  <a:pt x="0" y="568"/>
                </a:cubicBezTo>
                <a:cubicBezTo>
                  <a:pt x="0" y="255"/>
                  <a:pt x="268" y="0"/>
                  <a:pt x="601" y="0"/>
                </a:cubicBezTo>
                <a:cubicBezTo>
                  <a:pt x="927" y="0"/>
                  <a:pt x="1201" y="255"/>
                  <a:pt x="1201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390" name="Google Shape;1390;p41"/>
          <p:cNvSpPr/>
          <p:nvPr/>
        </p:nvSpPr>
        <p:spPr>
          <a:xfrm>
            <a:off x="3452507" y="1907585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8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68" y="1142"/>
                  <a:pt x="1" y="888"/>
                  <a:pt x="1" y="568"/>
                </a:cubicBezTo>
                <a:cubicBezTo>
                  <a:pt x="1" y="255"/>
                  <a:pt x="268" y="1"/>
                  <a:pt x="601" y="1"/>
                </a:cubicBezTo>
                <a:cubicBezTo>
                  <a:pt x="934" y="1"/>
                  <a:pt x="1201" y="255"/>
                  <a:pt x="1201" y="568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391" name="Google Shape;1391;p41"/>
          <p:cNvSpPr/>
          <p:nvPr/>
        </p:nvSpPr>
        <p:spPr>
          <a:xfrm>
            <a:off x="3452507" y="1954053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8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68" y="1142"/>
                  <a:pt x="1" y="888"/>
                  <a:pt x="1" y="568"/>
                </a:cubicBezTo>
                <a:cubicBezTo>
                  <a:pt x="1" y="255"/>
                  <a:pt x="268" y="0"/>
                  <a:pt x="601" y="0"/>
                </a:cubicBezTo>
                <a:cubicBezTo>
                  <a:pt x="934" y="0"/>
                  <a:pt x="1201" y="255"/>
                  <a:pt x="1201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392" name="Google Shape;1392;p41"/>
          <p:cNvSpPr/>
          <p:nvPr/>
        </p:nvSpPr>
        <p:spPr>
          <a:xfrm>
            <a:off x="3500438" y="1907585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8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68" y="1142"/>
                  <a:pt x="0" y="888"/>
                  <a:pt x="0" y="568"/>
                </a:cubicBezTo>
                <a:cubicBezTo>
                  <a:pt x="0" y="255"/>
                  <a:pt x="268" y="1"/>
                  <a:pt x="601" y="1"/>
                </a:cubicBezTo>
                <a:cubicBezTo>
                  <a:pt x="934" y="1"/>
                  <a:pt x="1201" y="255"/>
                  <a:pt x="1201" y="568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393" name="Google Shape;1393;p41"/>
          <p:cNvSpPr/>
          <p:nvPr/>
        </p:nvSpPr>
        <p:spPr>
          <a:xfrm>
            <a:off x="3500438" y="1954053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8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68" y="1142"/>
                  <a:pt x="0" y="888"/>
                  <a:pt x="0" y="568"/>
                </a:cubicBezTo>
                <a:cubicBezTo>
                  <a:pt x="0" y="255"/>
                  <a:pt x="268" y="0"/>
                  <a:pt x="601" y="0"/>
                </a:cubicBezTo>
                <a:cubicBezTo>
                  <a:pt x="934" y="0"/>
                  <a:pt x="1201" y="255"/>
                  <a:pt x="1201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394" name="Google Shape;1394;p41"/>
          <p:cNvSpPr/>
          <p:nvPr/>
        </p:nvSpPr>
        <p:spPr>
          <a:xfrm>
            <a:off x="3548538" y="1907585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2" y="568"/>
                </a:moveTo>
                <a:cubicBezTo>
                  <a:pt x="1202" y="888"/>
                  <a:pt x="934" y="1142"/>
                  <a:pt x="601" y="1142"/>
                </a:cubicBezTo>
                <a:cubicBezTo>
                  <a:pt x="275" y="1142"/>
                  <a:pt x="1" y="888"/>
                  <a:pt x="1" y="568"/>
                </a:cubicBezTo>
                <a:cubicBezTo>
                  <a:pt x="1" y="255"/>
                  <a:pt x="275" y="1"/>
                  <a:pt x="601" y="1"/>
                </a:cubicBezTo>
                <a:cubicBezTo>
                  <a:pt x="934" y="1"/>
                  <a:pt x="1202" y="255"/>
                  <a:pt x="1202" y="568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395" name="Google Shape;1395;p41"/>
          <p:cNvSpPr/>
          <p:nvPr/>
        </p:nvSpPr>
        <p:spPr>
          <a:xfrm>
            <a:off x="3548538" y="1954053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2" y="568"/>
                </a:moveTo>
                <a:cubicBezTo>
                  <a:pt x="1202" y="888"/>
                  <a:pt x="934" y="1142"/>
                  <a:pt x="601" y="1142"/>
                </a:cubicBezTo>
                <a:cubicBezTo>
                  <a:pt x="275" y="1142"/>
                  <a:pt x="1" y="888"/>
                  <a:pt x="1" y="568"/>
                </a:cubicBezTo>
                <a:cubicBezTo>
                  <a:pt x="1" y="255"/>
                  <a:pt x="275" y="0"/>
                  <a:pt x="601" y="0"/>
                </a:cubicBezTo>
                <a:cubicBezTo>
                  <a:pt x="934" y="0"/>
                  <a:pt x="1202" y="255"/>
                  <a:pt x="1202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396" name="Google Shape;1396;p41"/>
          <p:cNvSpPr/>
          <p:nvPr/>
        </p:nvSpPr>
        <p:spPr>
          <a:xfrm>
            <a:off x="3644767" y="1907585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8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75" y="1142"/>
                  <a:pt x="1" y="888"/>
                  <a:pt x="1" y="568"/>
                </a:cubicBezTo>
                <a:cubicBezTo>
                  <a:pt x="1" y="255"/>
                  <a:pt x="275" y="1"/>
                  <a:pt x="601" y="1"/>
                </a:cubicBezTo>
                <a:cubicBezTo>
                  <a:pt x="934" y="1"/>
                  <a:pt x="1201" y="255"/>
                  <a:pt x="1201" y="568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397" name="Google Shape;1397;p41"/>
          <p:cNvSpPr/>
          <p:nvPr/>
        </p:nvSpPr>
        <p:spPr>
          <a:xfrm>
            <a:off x="3307614" y="1812651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5"/>
                </a:moveTo>
                <a:cubicBezTo>
                  <a:pt x="1201" y="888"/>
                  <a:pt x="927" y="1142"/>
                  <a:pt x="601" y="1142"/>
                </a:cubicBezTo>
                <a:cubicBezTo>
                  <a:pt x="268" y="1142"/>
                  <a:pt x="1" y="888"/>
                  <a:pt x="1" y="575"/>
                </a:cubicBezTo>
                <a:cubicBezTo>
                  <a:pt x="1" y="255"/>
                  <a:pt x="268" y="0"/>
                  <a:pt x="601" y="0"/>
                </a:cubicBezTo>
                <a:cubicBezTo>
                  <a:pt x="934" y="0"/>
                  <a:pt x="1201" y="255"/>
                  <a:pt x="1201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398" name="Google Shape;1398;p41"/>
          <p:cNvSpPr/>
          <p:nvPr/>
        </p:nvSpPr>
        <p:spPr>
          <a:xfrm>
            <a:off x="3307614" y="1859119"/>
            <a:ext cx="33831" cy="32142"/>
          </a:xfrm>
          <a:custGeom>
            <a:avLst/>
            <a:gdLst/>
            <a:ahLst/>
            <a:cxnLst/>
            <a:rect l="l" t="t" r="r" b="b"/>
            <a:pathLst>
              <a:path w="1202" h="1142" extrusionOk="0">
                <a:moveTo>
                  <a:pt x="1201" y="574"/>
                </a:moveTo>
                <a:cubicBezTo>
                  <a:pt x="1201" y="887"/>
                  <a:pt x="934" y="1142"/>
                  <a:pt x="601" y="1142"/>
                </a:cubicBezTo>
                <a:cubicBezTo>
                  <a:pt x="268" y="1142"/>
                  <a:pt x="1" y="887"/>
                  <a:pt x="1" y="574"/>
                </a:cubicBezTo>
                <a:cubicBezTo>
                  <a:pt x="1" y="255"/>
                  <a:pt x="268" y="0"/>
                  <a:pt x="601" y="0"/>
                </a:cubicBezTo>
                <a:cubicBezTo>
                  <a:pt x="934" y="0"/>
                  <a:pt x="1201" y="255"/>
                  <a:pt x="1201" y="574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399" name="Google Shape;1399;p41"/>
          <p:cNvSpPr/>
          <p:nvPr/>
        </p:nvSpPr>
        <p:spPr>
          <a:xfrm>
            <a:off x="3355546" y="1812651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5" y="575"/>
                </a:moveTo>
                <a:cubicBezTo>
                  <a:pt x="1195" y="888"/>
                  <a:pt x="927" y="1142"/>
                  <a:pt x="601" y="1142"/>
                </a:cubicBezTo>
                <a:cubicBezTo>
                  <a:pt x="268" y="1142"/>
                  <a:pt x="0" y="888"/>
                  <a:pt x="0" y="575"/>
                </a:cubicBezTo>
                <a:cubicBezTo>
                  <a:pt x="0" y="255"/>
                  <a:pt x="268" y="0"/>
                  <a:pt x="601" y="0"/>
                </a:cubicBezTo>
                <a:cubicBezTo>
                  <a:pt x="927" y="0"/>
                  <a:pt x="1195" y="255"/>
                  <a:pt x="1195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400" name="Google Shape;1400;p41"/>
          <p:cNvSpPr/>
          <p:nvPr/>
        </p:nvSpPr>
        <p:spPr>
          <a:xfrm>
            <a:off x="3355546" y="1859119"/>
            <a:ext cx="33634" cy="32142"/>
          </a:xfrm>
          <a:custGeom>
            <a:avLst/>
            <a:gdLst/>
            <a:ahLst/>
            <a:cxnLst/>
            <a:rect l="l" t="t" r="r" b="b"/>
            <a:pathLst>
              <a:path w="1195" h="1142" extrusionOk="0">
                <a:moveTo>
                  <a:pt x="1195" y="574"/>
                </a:moveTo>
                <a:cubicBezTo>
                  <a:pt x="1195" y="887"/>
                  <a:pt x="927" y="1142"/>
                  <a:pt x="601" y="1142"/>
                </a:cubicBezTo>
                <a:cubicBezTo>
                  <a:pt x="268" y="1142"/>
                  <a:pt x="0" y="887"/>
                  <a:pt x="0" y="574"/>
                </a:cubicBezTo>
                <a:cubicBezTo>
                  <a:pt x="0" y="255"/>
                  <a:pt x="268" y="0"/>
                  <a:pt x="601" y="0"/>
                </a:cubicBezTo>
                <a:cubicBezTo>
                  <a:pt x="927" y="0"/>
                  <a:pt x="1195" y="255"/>
                  <a:pt x="1195" y="574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401" name="Google Shape;1401;p41"/>
          <p:cNvSpPr/>
          <p:nvPr/>
        </p:nvSpPr>
        <p:spPr>
          <a:xfrm>
            <a:off x="3403843" y="1812651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5"/>
                </a:moveTo>
                <a:cubicBezTo>
                  <a:pt x="1201" y="888"/>
                  <a:pt x="927" y="1142"/>
                  <a:pt x="601" y="1142"/>
                </a:cubicBezTo>
                <a:cubicBezTo>
                  <a:pt x="268" y="1142"/>
                  <a:pt x="0" y="888"/>
                  <a:pt x="0" y="575"/>
                </a:cubicBezTo>
                <a:cubicBezTo>
                  <a:pt x="0" y="255"/>
                  <a:pt x="268" y="0"/>
                  <a:pt x="601" y="0"/>
                </a:cubicBezTo>
                <a:cubicBezTo>
                  <a:pt x="927" y="0"/>
                  <a:pt x="1201" y="255"/>
                  <a:pt x="1201" y="575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402" name="Google Shape;1402;p41"/>
          <p:cNvSpPr/>
          <p:nvPr/>
        </p:nvSpPr>
        <p:spPr>
          <a:xfrm>
            <a:off x="3403843" y="1859119"/>
            <a:ext cx="33831" cy="32142"/>
          </a:xfrm>
          <a:custGeom>
            <a:avLst/>
            <a:gdLst/>
            <a:ahLst/>
            <a:cxnLst/>
            <a:rect l="l" t="t" r="r" b="b"/>
            <a:pathLst>
              <a:path w="1202" h="1142" extrusionOk="0">
                <a:moveTo>
                  <a:pt x="1201" y="574"/>
                </a:moveTo>
                <a:cubicBezTo>
                  <a:pt x="1201" y="887"/>
                  <a:pt x="927" y="1142"/>
                  <a:pt x="601" y="1142"/>
                </a:cubicBezTo>
                <a:cubicBezTo>
                  <a:pt x="268" y="1142"/>
                  <a:pt x="0" y="887"/>
                  <a:pt x="0" y="574"/>
                </a:cubicBezTo>
                <a:cubicBezTo>
                  <a:pt x="0" y="255"/>
                  <a:pt x="268" y="0"/>
                  <a:pt x="601" y="0"/>
                </a:cubicBezTo>
                <a:cubicBezTo>
                  <a:pt x="927" y="0"/>
                  <a:pt x="1201" y="255"/>
                  <a:pt x="1201" y="574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403" name="Google Shape;1403;p41"/>
          <p:cNvSpPr/>
          <p:nvPr/>
        </p:nvSpPr>
        <p:spPr>
          <a:xfrm>
            <a:off x="3452507" y="1812651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5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68" y="1142"/>
                  <a:pt x="1" y="888"/>
                  <a:pt x="1" y="575"/>
                </a:cubicBezTo>
                <a:cubicBezTo>
                  <a:pt x="1" y="255"/>
                  <a:pt x="268" y="0"/>
                  <a:pt x="601" y="0"/>
                </a:cubicBezTo>
                <a:cubicBezTo>
                  <a:pt x="934" y="0"/>
                  <a:pt x="1201" y="255"/>
                  <a:pt x="1201" y="575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404" name="Google Shape;1404;p41"/>
          <p:cNvSpPr/>
          <p:nvPr/>
        </p:nvSpPr>
        <p:spPr>
          <a:xfrm>
            <a:off x="3452507" y="1859119"/>
            <a:ext cx="33831" cy="32142"/>
          </a:xfrm>
          <a:custGeom>
            <a:avLst/>
            <a:gdLst/>
            <a:ahLst/>
            <a:cxnLst/>
            <a:rect l="l" t="t" r="r" b="b"/>
            <a:pathLst>
              <a:path w="1202" h="1142" extrusionOk="0">
                <a:moveTo>
                  <a:pt x="1201" y="574"/>
                </a:moveTo>
                <a:cubicBezTo>
                  <a:pt x="1201" y="887"/>
                  <a:pt x="934" y="1142"/>
                  <a:pt x="601" y="1142"/>
                </a:cubicBezTo>
                <a:cubicBezTo>
                  <a:pt x="268" y="1142"/>
                  <a:pt x="1" y="887"/>
                  <a:pt x="1" y="574"/>
                </a:cubicBezTo>
                <a:cubicBezTo>
                  <a:pt x="1" y="255"/>
                  <a:pt x="268" y="0"/>
                  <a:pt x="601" y="0"/>
                </a:cubicBezTo>
                <a:cubicBezTo>
                  <a:pt x="934" y="0"/>
                  <a:pt x="1201" y="255"/>
                  <a:pt x="1201" y="574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405" name="Google Shape;1405;p41"/>
          <p:cNvSpPr/>
          <p:nvPr/>
        </p:nvSpPr>
        <p:spPr>
          <a:xfrm>
            <a:off x="3500438" y="1812651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5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68" y="1142"/>
                  <a:pt x="0" y="888"/>
                  <a:pt x="0" y="575"/>
                </a:cubicBezTo>
                <a:cubicBezTo>
                  <a:pt x="0" y="255"/>
                  <a:pt x="268" y="0"/>
                  <a:pt x="601" y="0"/>
                </a:cubicBezTo>
                <a:cubicBezTo>
                  <a:pt x="934" y="0"/>
                  <a:pt x="1201" y="255"/>
                  <a:pt x="1201" y="575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406" name="Google Shape;1406;p41"/>
          <p:cNvSpPr/>
          <p:nvPr/>
        </p:nvSpPr>
        <p:spPr>
          <a:xfrm>
            <a:off x="3500438" y="1859119"/>
            <a:ext cx="33831" cy="32142"/>
          </a:xfrm>
          <a:custGeom>
            <a:avLst/>
            <a:gdLst/>
            <a:ahLst/>
            <a:cxnLst/>
            <a:rect l="l" t="t" r="r" b="b"/>
            <a:pathLst>
              <a:path w="1202" h="1142" extrusionOk="0">
                <a:moveTo>
                  <a:pt x="1201" y="574"/>
                </a:moveTo>
                <a:cubicBezTo>
                  <a:pt x="1201" y="887"/>
                  <a:pt x="934" y="1142"/>
                  <a:pt x="601" y="1142"/>
                </a:cubicBezTo>
                <a:cubicBezTo>
                  <a:pt x="268" y="1142"/>
                  <a:pt x="0" y="887"/>
                  <a:pt x="0" y="574"/>
                </a:cubicBezTo>
                <a:cubicBezTo>
                  <a:pt x="0" y="255"/>
                  <a:pt x="268" y="0"/>
                  <a:pt x="601" y="0"/>
                </a:cubicBezTo>
                <a:cubicBezTo>
                  <a:pt x="934" y="0"/>
                  <a:pt x="1201" y="255"/>
                  <a:pt x="1201" y="574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407" name="Google Shape;1407;p41"/>
          <p:cNvSpPr/>
          <p:nvPr/>
        </p:nvSpPr>
        <p:spPr>
          <a:xfrm>
            <a:off x="3548538" y="1812651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2" y="575"/>
                </a:moveTo>
                <a:cubicBezTo>
                  <a:pt x="1202" y="888"/>
                  <a:pt x="934" y="1142"/>
                  <a:pt x="601" y="1142"/>
                </a:cubicBezTo>
                <a:cubicBezTo>
                  <a:pt x="275" y="1142"/>
                  <a:pt x="1" y="888"/>
                  <a:pt x="1" y="575"/>
                </a:cubicBezTo>
                <a:cubicBezTo>
                  <a:pt x="1" y="255"/>
                  <a:pt x="275" y="0"/>
                  <a:pt x="601" y="0"/>
                </a:cubicBezTo>
                <a:cubicBezTo>
                  <a:pt x="934" y="0"/>
                  <a:pt x="1202" y="255"/>
                  <a:pt x="1202" y="575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408" name="Google Shape;1408;p41"/>
          <p:cNvSpPr/>
          <p:nvPr/>
        </p:nvSpPr>
        <p:spPr>
          <a:xfrm>
            <a:off x="3548538" y="1859119"/>
            <a:ext cx="33831" cy="32142"/>
          </a:xfrm>
          <a:custGeom>
            <a:avLst/>
            <a:gdLst/>
            <a:ahLst/>
            <a:cxnLst/>
            <a:rect l="l" t="t" r="r" b="b"/>
            <a:pathLst>
              <a:path w="1202" h="1142" extrusionOk="0">
                <a:moveTo>
                  <a:pt x="1202" y="574"/>
                </a:moveTo>
                <a:cubicBezTo>
                  <a:pt x="1202" y="887"/>
                  <a:pt x="934" y="1142"/>
                  <a:pt x="601" y="1142"/>
                </a:cubicBezTo>
                <a:cubicBezTo>
                  <a:pt x="275" y="1142"/>
                  <a:pt x="1" y="887"/>
                  <a:pt x="1" y="574"/>
                </a:cubicBezTo>
                <a:cubicBezTo>
                  <a:pt x="1" y="255"/>
                  <a:pt x="275" y="0"/>
                  <a:pt x="601" y="0"/>
                </a:cubicBezTo>
                <a:cubicBezTo>
                  <a:pt x="934" y="0"/>
                  <a:pt x="1202" y="255"/>
                  <a:pt x="1202" y="574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409" name="Google Shape;1409;p41"/>
          <p:cNvSpPr/>
          <p:nvPr/>
        </p:nvSpPr>
        <p:spPr>
          <a:xfrm>
            <a:off x="3596469" y="1812651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5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75" y="1142"/>
                  <a:pt x="1" y="888"/>
                  <a:pt x="1" y="575"/>
                </a:cubicBezTo>
                <a:cubicBezTo>
                  <a:pt x="1" y="255"/>
                  <a:pt x="275" y="0"/>
                  <a:pt x="601" y="0"/>
                </a:cubicBezTo>
                <a:cubicBezTo>
                  <a:pt x="934" y="0"/>
                  <a:pt x="1201" y="255"/>
                  <a:pt x="1201" y="575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410" name="Google Shape;1410;p41"/>
          <p:cNvSpPr/>
          <p:nvPr/>
        </p:nvSpPr>
        <p:spPr>
          <a:xfrm>
            <a:off x="3596469" y="1859119"/>
            <a:ext cx="33831" cy="32142"/>
          </a:xfrm>
          <a:custGeom>
            <a:avLst/>
            <a:gdLst/>
            <a:ahLst/>
            <a:cxnLst/>
            <a:rect l="l" t="t" r="r" b="b"/>
            <a:pathLst>
              <a:path w="1202" h="1142" extrusionOk="0">
                <a:moveTo>
                  <a:pt x="1201" y="574"/>
                </a:moveTo>
                <a:cubicBezTo>
                  <a:pt x="1201" y="887"/>
                  <a:pt x="934" y="1142"/>
                  <a:pt x="601" y="1142"/>
                </a:cubicBezTo>
                <a:cubicBezTo>
                  <a:pt x="275" y="1142"/>
                  <a:pt x="1" y="887"/>
                  <a:pt x="1" y="574"/>
                </a:cubicBezTo>
                <a:cubicBezTo>
                  <a:pt x="1" y="255"/>
                  <a:pt x="275" y="0"/>
                  <a:pt x="601" y="0"/>
                </a:cubicBezTo>
                <a:cubicBezTo>
                  <a:pt x="934" y="0"/>
                  <a:pt x="1201" y="255"/>
                  <a:pt x="1201" y="574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411" name="Google Shape;1411;p41"/>
          <p:cNvSpPr/>
          <p:nvPr/>
        </p:nvSpPr>
        <p:spPr>
          <a:xfrm>
            <a:off x="3644767" y="1812651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5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75" y="1142"/>
                  <a:pt x="1" y="888"/>
                  <a:pt x="1" y="575"/>
                </a:cubicBezTo>
                <a:cubicBezTo>
                  <a:pt x="1" y="255"/>
                  <a:pt x="275" y="0"/>
                  <a:pt x="601" y="0"/>
                </a:cubicBezTo>
                <a:cubicBezTo>
                  <a:pt x="934" y="0"/>
                  <a:pt x="1201" y="255"/>
                  <a:pt x="1201" y="575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412" name="Google Shape;1412;p41"/>
          <p:cNvSpPr/>
          <p:nvPr/>
        </p:nvSpPr>
        <p:spPr>
          <a:xfrm>
            <a:off x="3644767" y="1859119"/>
            <a:ext cx="33831" cy="32142"/>
          </a:xfrm>
          <a:custGeom>
            <a:avLst/>
            <a:gdLst/>
            <a:ahLst/>
            <a:cxnLst/>
            <a:rect l="l" t="t" r="r" b="b"/>
            <a:pathLst>
              <a:path w="1202" h="1142" extrusionOk="0">
                <a:moveTo>
                  <a:pt x="1201" y="574"/>
                </a:moveTo>
                <a:cubicBezTo>
                  <a:pt x="1201" y="887"/>
                  <a:pt x="934" y="1142"/>
                  <a:pt x="601" y="1142"/>
                </a:cubicBezTo>
                <a:cubicBezTo>
                  <a:pt x="275" y="1142"/>
                  <a:pt x="1" y="887"/>
                  <a:pt x="1" y="574"/>
                </a:cubicBezTo>
                <a:cubicBezTo>
                  <a:pt x="1" y="255"/>
                  <a:pt x="275" y="0"/>
                  <a:pt x="601" y="0"/>
                </a:cubicBezTo>
                <a:cubicBezTo>
                  <a:pt x="934" y="0"/>
                  <a:pt x="1201" y="255"/>
                  <a:pt x="1201" y="574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413" name="Google Shape;1413;p41"/>
          <p:cNvSpPr/>
          <p:nvPr/>
        </p:nvSpPr>
        <p:spPr>
          <a:xfrm>
            <a:off x="3693627" y="1725964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5" y="575"/>
                </a:moveTo>
                <a:cubicBezTo>
                  <a:pt x="1195" y="888"/>
                  <a:pt x="927" y="1143"/>
                  <a:pt x="601" y="1143"/>
                </a:cubicBezTo>
                <a:cubicBezTo>
                  <a:pt x="268" y="1143"/>
                  <a:pt x="0" y="888"/>
                  <a:pt x="0" y="575"/>
                </a:cubicBezTo>
                <a:cubicBezTo>
                  <a:pt x="0" y="255"/>
                  <a:pt x="268" y="1"/>
                  <a:pt x="601" y="1"/>
                </a:cubicBezTo>
                <a:cubicBezTo>
                  <a:pt x="927" y="1"/>
                  <a:pt x="1195" y="255"/>
                  <a:pt x="1195" y="575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414" name="Google Shape;1414;p41"/>
          <p:cNvSpPr/>
          <p:nvPr/>
        </p:nvSpPr>
        <p:spPr>
          <a:xfrm>
            <a:off x="3307614" y="1768942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5"/>
                </a:moveTo>
                <a:cubicBezTo>
                  <a:pt x="1201" y="888"/>
                  <a:pt x="927" y="1142"/>
                  <a:pt x="601" y="1142"/>
                </a:cubicBezTo>
                <a:cubicBezTo>
                  <a:pt x="268" y="1142"/>
                  <a:pt x="1" y="888"/>
                  <a:pt x="1" y="575"/>
                </a:cubicBezTo>
                <a:cubicBezTo>
                  <a:pt x="1" y="255"/>
                  <a:pt x="268" y="0"/>
                  <a:pt x="601" y="0"/>
                </a:cubicBezTo>
                <a:cubicBezTo>
                  <a:pt x="934" y="0"/>
                  <a:pt x="1201" y="255"/>
                  <a:pt x="1201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415" name="Google Shape;1415;p41"/>
          <p:cNvSpPr/>
          <p:nvPr/>
        </p:nvSpPr>
        <p:spPr>
          <a:xfrm>
            <a:off x="3355546" y="1768942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5" y="575"/>
                </a:moveTo>
                <a:cubicBezTo>
                  <a:pt x="1195" y="888"/>
                  <a:pt x="927" y="1142"/>
                  <a:pt x="601" y="1142"/>
                </a:cubicBezTo>
                <a:cubicBezTo>
                  <a:pt x="268" y="1142"/>
                  <a:pt x="0" y="888"/>
                  <a:pt x="0" y="575"/>
                </a:cubicBezTo>
                <a:cubicBezTo>
                  <a:pt x="0" y="255"/>
                  <a:pt x="268" y="0"/>
                  <a:pt x="601" y="0"/>
                </a:cubicBezTo>
                <a:cubicBezTo>
                  <a:pt x="927" y="0"/>
                  <a:pt x="1195" y="255"/>
                  <a:pt x="1195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416" name="Google Shape;1416;p41"/>
          <p:cNvSpPr/>
          <p:nvPr/>
        </p:nvSpPr>
        <p:spPr>
          <a:xfrm>
            <a:off x="3403843" y="1768942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5"/>
                </a:moveTo>
                <a:cubicBezTo>
                  <a:pt x="1201" y="888"/>
                  <a:pt x="927" y="1142"/>
                  <a:pt x="601" y="1142"/>
                </a:cubicBezTo>
                <a:cubicBezTo>
                  <a:pt x="268" y="1142"/>
                  <a:pt x="0" y="888"/>
                  <a:pt x="0" y="575"/>
                </a:cubicBezTo>
                <a:cubicBezTo>
                  <a:pt x="0" y="255"/>
                  <a:pt x="268" y="0"/>
                  <a:pt x="601" y="0"/>
                </a:cubicBezTo>
                <a:cubicBezTo>
                  <a:pt x="927" y="0"/>
                  <a:pt x="1201" y="255"/>
                  <a:pt x="1201" y="575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417" name="Google Shape;1417;p41"/>
          <p:cNvSpPr/>
          <p:nvPr/>
        </p:nvSpPr>
        <p:spPr>
          <a:xfrm>
            <a:off x="3452507" y="1768942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5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68" y="1142"/>
                  <a:pt x="1" y="888"/>
                  <a:pt x="1" y="575"/>
                </a:cubicBezTo>
                <a:cubicBezTo>
                  <a:pt x="1" y="255"/>
                  <a:pt x="268" y="0"/>
                  <a:pt x="601" y="0"/>
                </a:cubicBezTo>
                <a:cubicBezTo>
                  <a:pt x="934" y="0"/>
                  <a:pt x="1201" y="255"/>
                  <a:pt x="1201" y="575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418" name="Google Shape;1418;p41"/>
          <p:cNvSpPr/>
          <p:nvPr/>
        </p:nvSpPr>
        <p:spPr>
          <a:xfrm>
            <a:off x="3500438" y="1768942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5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68" y="1142"/>
                  <a:pt x="0" y="888"/>
                  <a:pt x="0" y="575"/>
                </a:cubicBezTo>
                <a:cubicBezTo>
                  <a:pt x="0" y="255"/>
                  <a:pt x="268" y="0"/>
                  <a:pt x="601" y="0"/>
                </a:cubicBezTo>
                <a:cubicBezTo>
                  <a:pt x="934" y="0"/>
                  <a:pt x="1201" y="255"/>
                  <a:pt x="1201" y="575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419" name="Google Shape;1419;p41"/>
          <p:cNvSpPr/>
          <p:nvPr/>
        </p:nvSpPr>
        <p:spPr>
          <a:xfrm>
            <a:off x="3548736" y="1768942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5" y="575"/>
                </a:moveTo>
                <a:cubicBezTo>
                  <a:pt x="1195" y="888"/>
                  <a:pt x="927" y="1142"/>
                  <a:pt x="594" y="1142"/>
                </a:cubicBezTo>
                <a:cubicBezTo>
                  <a:pt x="268" y="1142"/>
                  <a:pt x="0" y="888"/>
                  <a:pt x="0" y="575"/>
                </a:cubicBezTo>
                <a:cubicBezTo>
                  <a:pt x="0" y="255"/>
                  <a:pt x="268" y="0"/>
                  <a:pt x="594" y="0"/>
                </a:cubicBezTo>
                <a:cubicBezTo>
                  <a:pt x="927" y="0"/>
                  <a:pt x="1195" y="255"/>
                  <a:pt x="1195" y="575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420" name="Google Shape;1420;p41"/>
          <p:cNvSpPr/>
          <p:nvPr/>
        </p:nvSpPr>
        <p:spPr>
          <a:xfrm>
            <a:off x="3596469" y="1768942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5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75" y="1142"/>
                  <a:pt x="1" y="888"/>
                  <a:pt x="1" y="575"/>
                </a:cubicBezTo>
                <a:cubicBezTo>
                  <a:pt x="1" y="255"/>
                  <a:pt x="275" y="0"/>
                  <a:pt x="601" y="0"/>
                </a:cubicBezTo>
                <a:cubicBezTo>
                  <a:pt x="934" y="0"/>
                  <a:pt x="1201" y="255"/>
                  <a:pt x="1201" y="575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421" name="Google Shape;1421;p41"/>
          <p:cNvSpPr/>
          <p:nvPr/>
        </p:nvSpPr>
        <p:spPr>
          <a:xfrm>
            <a:off x="3644767" y="1768942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5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75" y="1142"/>
                  <a:pt x="1" y="888"/>
                  <a:pt x="1" y="575"/>
                </a:cubicBezTo>
                <a:cubicBezTo>
                  <a:pt x="1" y="255"/>
                  <a:pt x="275" y="0"/>
                  <a:pt x="601" y="0"/>
                </a:cubicBezTo>
                <a:cubicBezTo>
                  <a:pt x="934" y="0"/>
                  <a:pt x="1201" y="255"/>
                  <a:pt x="1201" y="575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422" name="Google Shape;1422;p41"/>
          <p:cNvSpPr/>
          <p:nvPr/>
        </p:nvSpPr>
        <p:spPr>
          <a:xfrm>
            <a:off x="3307614" y="1722670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8"/>
                </a:moveTo>
                <a:cubicBezTo>
                  <a:pt x="1201" y="888"/>
                  <a:pt x="927" y="1142"/>
                  <a:pt x="601" y="1142"/>
                </a:cubicBezTo>
                <a:cubicBezTo>
                  <a:pt x="268" y="1142"/>
                  <a:pt x="1" y="888"/>
                  <a:pt x="1" y="568"/>
                </a:cubicBezTo>
                <a:cubicBezTo>
                  <a:pt x="1" y="255"/>
                  <a:pt x="268" y="0"/>
                  <a:pt x="601" y="0"/>
                </a:cubicBezTo>
                <a:cubicBezTo>
                  <a:pt x="934" y="0"/>
                  <a:pt x="1201" y="255"/>
                  <a:pt x="1201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423" name="Google Shape;1423;p41"/>
          <p:cNvSpPr/>
          <p:nvPr/>
        </p:nvSpPr>
        <p:spPr>
          <a:xfrm>
            <a:off x="3355546" y="1722670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5" y="568"/>
                </a:moveTo>
                <a:cubicBezTo>
                  <a:pt x="1195" y="888"/>
                  <a:pt x="927" y="1142"/>
                  <a:pt x="601" y="1142"/>
                </a:cubicBezTo>
                <a:cubicBezTo>
                  <a:pt x="268" y="1142"/>
                  <a:pt x="0" y="888"/>
                  <a:pt x="0" y="568"/>
                </a:cubicBezTo>
                <a:cubicBezTo>
                  <a:pt x="0" y="255"/>
                  <a:pt x="268" y="0"/>
                  <a:pt x="601" y="0"/>
                </a:cubicBezTo>
                <a:cubicBezTo>
                  <a:pt x="927" y="0"/>
                  <a:pt x="1195" y="255"/>
                  <a:pt x="1195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424" name="Google Shape;1424;p41"/>
          <p:cNvSpPr/>
          <p:nvPr/>
        </p:nvSpPr>
        <p:spPr>
          <a:xfrm>
            <a:off x="3212117" y="1907585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8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68" y="1142"/>
                  <a:pt x="1" y="888"/>
                  <a:pt x="1" y="568"/>
                </a:cubicBezTo>
                <a:cubicBezTo>
                  <a:pt x="1" y="255"/>
                  <a:pt x="268" y="1"/>
                  <a:pt x="601" y="1"/>
                </a:cubicBezTo>
                <a:cubicBezTo>
                  <a:pt x="934" y="1"/>
                  <a:pt x="1201" y="255"/>
                  <a:pt x="1201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425" name="Google Shape;1425;p41"/>
          <p:cNvSpPr/>
          <p:nvPr/>
        </p:nvSpPr>
        <p:spPr>
          <a:xfrm>
            <a:off x="3212117" y="1954053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8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68" y="1142"/>
                  <a:pt x="1" y="888"/>
                  <a:pt x="1" y="568"/>
                </a:cubicBezTo>
                <a:cubicBezTo>
                  <a:pt x="1" y="255"/>
                  <a:pt x="268" y="0"/>
                  <a:pt x="601" y="0"/>
                </a:cubicBezTo>
                <a:cubicBezTo>
                  <a:pt x="934" y="0"/>
                  <a:pt x="1201" y="255"/>
                  <a:pt x="1201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426" name="Google Shape;1426;p41"/>
          <p:cNvSpPr/>
          <p:nvPr/>
        </p:nvSpPr>
        <p:spPr>
          <a:xfrm>
            <a:off x="3260048" y="1907585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8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68" y="1142"/>
                  <a:pt x="1" y="888"/>
                  <a:pt x="1" y="568"/>
                </a:cubicBezTo>
                <a:cubicBezTo>
                  <a:pt x="1" y="255"/>
                  <a:pt x="268" y="1"/>
                  <a:pt x="601" y="1"/>
                </a:cubicBezTo>
                <a:cubicBezTo>
                  <a:pt x="934" y="1"/>
                  <a:pt x="1201" y="255"/>
                  <a:pt x="1201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427" name="Google Shape;1427;p41"/>
          <p:cNvSpPr/>
          <p:nvPr/>
        </p:nvSpPr>
        <p:spPr>
          <a:xfrm>
            <a:off x="3260048" y="2001619"/>
            <a:ext cx="33831" cy="32339"/>
          </a:xfrm>
          <a:custGeom>
            <a:avLst/>
            <a:gdLst/>
            <a:ahLst/>
            <a:cxnLst/>
            <a:rect l="l" t="t" r="r" b="b"/>
            <a:pathLst>
              <a:path w="1202" h="1149" extrusionOk="0">
                <a:moveTo>
                  <a:pt x="1201" y="574"/>
                </a:moveTo>
                <a:cubicBezTo>
                  <a:pt x="1201" y="888"/>
                  <a:pt x="934" y="1149"/>
                  <a:pt x="601" y="1149"/>
                </a:cubicBezTo>
                <a:cubicBezTo>
                  <a:pt x="268" y="1149"/>
                  <a:pt x="1" y="888"/>
                  <a:pt x="1" y="574"/>
                </a:cubicBezTo>
                <a:cubicBezTo>
                  <a:pt x="1" y="261"/>
                  <a:pt x="268" y="0"/>
                  <a:pt x="601" y="0"/>
                </a:cubicBezTo>
                <a:cubicBezTo>
                  <a:pt x="934" y="0"/>
                  <a:pt x="1201" y="261"/>
                  <a:pt x="1201" y="574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428" name="Google Shape;1428;p41"/>
          <p:cNvSpPr/>
          <p:nvPr/>
        </p:nvSpPr>
        <p:spPr>
          <a:xfrm>
            <a:off x="3212117" y="1812651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5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68" y="1142"/>
                  <a:pt x="1" y="888"/>
                  <a:pt x="1" y="575"/>
                </a:cubicBezTo>
                <a:cubicBezTo>
                  <a:pt x="1" y="255"/>
                  <a:pt x="268" y="0"/>
                  <a:pt x="601" y="0"/>
                </a:cubicBezTo>
                <a:cubicBezTo>
                  <a:pt x="934" y="0"/>
                  <a:pt x="1201" y="255"/>
                  <a:pt x="1201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429" name="Google Shape;1429;p41"/>
          <p:cNvSpPr/>
          <p:nvPr/>
        </p:nvSpPr>
        <p:spPr>
          <a:xfrm>
            <a:off x="3212117" y="1859119"/>
            <a:ext cx="33831" cy="32142"/>
          </a:xfrm>
          <a:custGeom>
            <a:avLst/>
            <a:gdLst/>
            <a:ahLst/>
            <a:cxnLst/>
            <a:rect l="l" t="t" r="r" b="b"/>
            <a:pathLst>
              <a:path w="1202" h="1142" extrusionOk="0">
                <a:moveTo>
                  <a:pt x="1201" y="574"/>
                </a:moveTo>
                <a:cubicBezTo>
                  <a:pt x="1201" y="887"/>
                  <a:pt x="934" y="1142"/>
                  <a:pt x="601" y="1142"/>
                </a:cubicBezTo>
                <a:cubicBezTo>
                  <a:pt x="268" y="1142"/>
                  <a:pt x="1" y="887"/>
                  <a:pt x="1" y="574"/>
                </a:cubicBezTo>
                <a:cubicBezTo>
                  <a:pt x="1" y="255"/>
                  <a:pt x="268" y="0"/>
                  <a:pt x="601" y="0"/>
                </a:cubicBezTo>
                <a:cubicBezTo>
                  <a:pt x="934" y="0"/>
                  <a:pt x="1201" y="255"/>
                  <a:pt x="1201" y="574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430" name="Google Shape;1430;p41"/>
          <p:cNvSpPr/>
          <p:nvPr/>
        </p:nvSpPr>
        <p:spPr>
          <a:xfrm>
            <a:off x="3260048" y="1812651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5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68" y="1142"/>
                  <a:pt x="1" y="888"/>
                  <a:pt x="1" y="575"/>
                </a:cubicBezTo>
                <a:cubicBezTo>
                  <a:pt x="1" y="255"/>
                  <a:pt x="268" y="0"/>
                  <a:pt x="601" y="0"/>
                </a:cubicBezTo>
                <a:cubicBezTo>
                  <a:pt x="934" y="0"/>
                  <a:pt x="1201" y="255"/>
                  <a:pt x="1201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431" name="Google Shape;1431;p41"/>
          <p:cNvSpPr/>
          <p:nvPr/>
        </p:nvSpPr>
        <p:spPr>
          <a:xfrm>
            <a:off x="3260048" y="1859119"/>
            <a:ext cx="33831" cy="32142"/>
          </a:xfrm>
          <a:custGeom>
            <a:avLst/>
            <a:gdLst/>
            <a:ahLst/>
            <a:cxnLst/>
            <a:rect l="l" t="t" r="r" b="b"/>
            <a:pathLst>
              <a:path w="1202" h="1142" extrusionOk="0">
                <a:moveTo>
                  <a:pt x="1201" y="574"/>
                </a:moveTo>
                <a:cubicBezTo>
                  <a:pt x="1201" y="887"/>
                  <a:pt x="934" y="1142"/>
                  <a:pt x="601" y="1142"/>
                </a:cubicBezTo>
                <a:cubicBezTo>
                  <a:pt x="268" y="1142"/>
                  <a:pt x="1" y="887"/>
                  <a:pt x="1" y="574"/>
                </a:cubicBezTo>
                <a:cubicBezTo>
                  <a:pt x="1" y="255"/>
                  <a:pt x="268" y="0"/>
                  <a:pt x="601" y="0"/>
                </a:cubicBezTo>
                <a:cubicBezTo>
                  <a:pt x="934" y="0"/>
                  <a:pt x="1201" y="255"/>
                  <a:pt x="1201" y="574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432" name="Google Shape;1432;p41"/>
          <p:cNvSpPr/>
          <p:nvPr/>
        </p:nvSpPr>
        <p:spPr>
          <a:xfrm>
            <a:off x="3212117" y="1768942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5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68" y="1142"/>
                  <a:pt x="1" y="888"/>
                  <a:pt x="1" y="575"/>
                </a:cubicBezTo>
                <a:cubicBezTo>
                  <a:pt x="1" y="255"/>
                  <a:pt x="268" y="0"/>
                  <a:pt x="601" y="0"/>
                </a:cubicBezTo>
                <a:cubicBezTo>
                  <a:pt x="934" y="0"/>
                  <a:pt x="1201" y="255"/>
                  <a:pt x="1201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433" name="Google Shape;1433;p41"/>
          <p:cNvSpPr/>
          <p:nvPr/>
        </p:nvSpPr>
        <p:spPr>
          <a:xfrm>
            <a:off x="3260048" y="1768942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5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68" y="1142"/>
                  <a:pt x="1" y="888"/>
                  <a:pt x="1" y="575"/>
                </a:cubicBezTo>
                <a:cubicBezTo>
                  <a:pt x="1" y="255"/>
                  <a:pt x="268" y="0"/>
                  <a:pt x="601" y="0"/>
                </a:cubicBezTo>
                <a:cubicBezTo>
                  <a:pt x="934" y="0"/>
                  <a:pt x="1201" y="255"/>
                  <a:pt x="1201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434" name="Google Shape;1434;p41"/>
          <p:cNvSpPr/>
          <p:nvPr/>
        </p:nvSpPr>
        <p:spPr>
          <a:xfrm>
            <a:off x="3212117" y="1722670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8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68" y="1142"/>
                  <a:pt x="1" y="888"/>
                  <a:pt x="1" y="568"/>
                </a:cubicBezTo>
                <a:cubicBezTo>
                  <a:pt x="1" y="255"/>
                  <a:pt x="268" y="0"/>
                  <a:pt x="601" y="0"/>
                </a:cubicBezTo>
                <a:cubicBezTo>
                  <a:pt x="934" y="0"/>
                  <a:pt x="1201" y="255"/>
                  <a:pt x="1201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435" name="Google Shape;1435;p41"/>
          <p:cNvSpPr/>
          <p:nvPr/>
        </p:nvSpPr>
        <p:spPr>
          <a:xfrm>
            <a:off x="3162722" y="1907585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8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68" y="1142"/>
                  <a:pt x="1" y="888"/>
                  <a:pt x="1" y="568"/>
                </a:cubicBezTo>
                <a:cubicBezTo>
                  <a:pt x="1" y="255"/>
                  <a:pt x="268" y="1"/>
                  <a:pt x="601" y="1"/>
                </a:cubicBezTo>
                <a:cubicBezTo>
                  <a:pt x="934" y="1"/>
                  <a:pt x="1201" y="255"/>
                  <a:pt x="1201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436" name="Google Shape;1436;p41"/>
          <p:cNvSpPr/>
          <p:nvPr/>
        </p:nvSpPr>
        <p:spPr>
          <a:xfrm>
            <a:off x="3162722" y="1812651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5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68" y="1142"/>
                  <a:pt x="1" y="888"/>
                  <a:pt x="1" y="575"/>
                </a:cubicBezTo>
                <a:cubicBezTo>
                  <a:pt x="1" y="255"/>
                  <a:pt x="268" y="0"/>
                  <a:pt x="601" y="0"/>
                </a:cubicBezTo>
                <a:cubicBezTo>
                  <a:pt x="934" y="0"/>
                  <a:pt x="1201" y="255"/>
                  <a:pt x="1201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437" name="Google Shape;1437;p41"/>
          <p:cNvSpPr/>
          <p:nvPr/>
        </p:nvSpPr>
        <p:spPr>
          <a:xfrm>
            <a:off x="3162722" y="1859119"/>
            <a:ext cx="33831" cy="32142"/>
          </a:xfrm>
          <a:custGeom>
            <a:avLst/>
            <a:gdLst/>
            <a:ahLst/>
            <a:cxnLst/>
            <a:rect l="l" t="t" r="r" b="b"/>
            <a:pathLst>
              <a:path w="1202" h="1142" extrusionOk="0">
                <a:moveTo>
                  <a:pt x="1201" y="574"/>
                </a:moveTo>
                <a:cubicBezTo>
                  <a:pt x="1201" y="887"/>
                  <a:pt x="934" y="1142"/>
                  <a:pt x="601" y="1142"/>
                </a:cubicBezTo>
                <a:cubicBezTo>
                  <a:pt x="268" y="1142"/>
                  <a:pt x="1" y="887"/>
                  <a:pt x="1" y="574"/>
                </a:cubicBezTo>
                <a:cubicBezTo>
                  <a:pt x="1" y="255"/>
                  <a:pt x="268" y="0"/>
                  <a:pt x="601" y="0"/>
                </a:cubicBezTo>
                <a:cubicBezTo>
                  <a:pt x="934" y="0"/>
                  <a:pt x="1201" y="255"/>
                  <a:pt x="1201" y="574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438" name="Google Shape;1438;p41"/>
          <p:cNvSpPr/>
          <p:nvPr/>
        </p:nvSpPr>
        <p:spPr>
          <a:xfrm>
            <a:off x="3162722" y="1768942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5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68" y="1142"/>
                  <a:pt x="1" y="888"/>
                  <a:pt x="1" y="575"/>
                </a:cubicBezTo>
                <a:cubicBezTo>
                  <a:pt x="1" y="255"/>
                  <a:pt x="268" y="0"/>
                  <a:pt x="601" y="0"/>
                </a:cubicBezTo>
                <a:cubicBezTo>
                  <a:pt x="934" y="0"/>
                  <a:pt x="1201" y="255"/>
                  <a:pt x="1201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439" name="Google Shape;1439;p41"/>
          <p:cNvSpPr/>
          <p:nvPr/>
        </p:nvSpPr>
        <p:spPr>
          <a:xfrm>
            <a:off x="3114791" y="1768942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5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68" y="1142"/>
                  <a:pt x="1" y="888"/>
                  <a:pt x="1" y="575"/>
                </a:cubicBezTo>
                <a:cubicBezTo>
                  <a:pt x="1" y="255"/>
                  <a:pt x="268" y="0"/>
                  <a:pt x="601" y="0"/>
                </a:cubicBezTo>
                <a:cubicBezTo>
                  <a:pt x="934" y="0"/>
                  <a:pt x="1201" y="255"/>
                  <a:pt x="1201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440" name="Google Shape;1440;p41"/>
          <p:cNvSpPr/>
          <p:nvPr/>
        </p:nvSpPr>
        <p:spPr>
          <a:xfrm>
            <a:off x="3065396" y="1768942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75"/>
                </a:moveTo>
                <a:cubicBezTo>
                  <a:pt x="1201" y="888"/>
                  <a:pt x="933" y="1142"/>
                  <a:pt x="601" y="1142"/>
                </a:cubicBezTo>
                <a:cubicBezTo>
                  <a:pt x="268" y="1142"/>
                  <a:pt x="0" y="888"/>
                  <a:pt x="0" y="575"/>
                </a:cubicBezTo>
                <a:cubicBezTo>
                  <a:pt x="0" y="255"/>
                  <a:pt x="268" y="0"/>
                  <a:pt x="601" y="0"/>
                </a:cubicBezTo>
                <a:cubicBezTo>
                  <a:pt x="933" y="0"/>
                  <a:pt x="1201" y="255"/>
                  <a:pt x="1201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441" name="Google Shape;1441;p41"/>
          <p:cNvSpPr/>
          <p:nvPr/>
        </p:nvSpPr>
        <p:spPr>
          <a:xfrm>
            <a:off x="3162722" y="1722670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8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68" y="1142"/>
                  <a:pt x="1" y="888"/>
                  <a:pt x="1" y="568"/>
                </a:cubicBezTo>
                <a:cubicBezTo>
                  <a:pt x="1" y="255"/>
                  <a:pt x="268" y="0"/>
                  <a:pt x="601" y="0"/>
                </a:cubicBezTo>
                <a:cubicBezTo>
                  <a:pt x="934" y="0"/>
                  <a:pt x="1201" y="255"/>
                  <a:pt x="1201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442" name="Google Shape;1442;p41"/>
          <p:cNvSpPr/>
          <p:nvPr/>
        </p:nvSpPr>
        <p:spPr>
          <a:xfrm>
            <a:off x="3260048" y="1722670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8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68" y="1142"/>
                  <a:pt x="1" y="888"/>
                  <a:pt x="1" y="568"/>
                </a:cubicBezTo>
                <a:cubicBezTo>
                  <a:pt x="1" y="255"/>
                  <a:pt x="268" y="0"/>
                  <a:pt x="601" y="0"/>
                </a:cubicBezTo>
                <a:cubicBezTo>
                  <a:pt x="934" y="0"/>
                  <a:pt x="1201" y="255"/>
                  <a:pt x="1201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443" name="Google Shape;1443;p41"/>
          <p:cNvSpPr/>
          <p:nvPr/>
        </p:nvSpPr>
        <p:spPr>
          <a:xfrm>
            <a:off x="3403843" y="1722670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8"/>
                </a:moveTo>
                <a:cubicBezTo>
                  <a:pt x="1201" y="888"/>
                  <a:pt x="927" y="1142"/>
                  <a:pt x="601" y="1142"/>
                </a:cubicBezTo>
                <a:cubicBezTo>
                  <a:pt x="268" y="1142"/>
                  <a:pt x="0" y="888"/>
                  <a:pt x="0" y="568"/>
                </a:cubicBezTo>
                <a:cubicBezTo>
                  <a:pt x="0" y="255"/>
                  <a:pt x="268" y="0"/>
                  <a:pt x="601" y="0"/>
                </a:cubicBezTo>
                <a:cubicBezTo>
                  <a:pt x="927" y="0"/>
                  <a:pt x="1201" y="255"/>
                  <a:pt x="1201" y="568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444" name="Google Shape;1444;p41"/>
          <p:cNvSpPr/>
          <p:nvPr/>
        </p:nvSpPr>
        <p:spPr>
          <a:xfrm>
            <a:off x="3452507" y="1722670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8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68" y="1142"/>
                  <a:pt x="1" y="888"/>
                  <a:pt x="1" y="568"/>
                </a:cubicBezTo>
                <a:cubicBezTo>
                  <a:pt x="1" y="255"/>
                  <a:pt x="268" y="0"/>
                  <a:pt x="601" y="0"/>
                </a:cubicBezTo>
                <a:cubicBezTo>
                  <a:pt x="934" y="0"/>
                  <a:pt x="1201" y="255"/>
                  <a:pt x="1201" y="568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445" name="Google Shape;1445;p41"/>
          <p:cNvSpPr/>
          <p:nvPr/>
        </p:nvSpPr>
        <p:spPr>
          <a:xfrm>
            <a:off x="3500438" y="1722670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8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68" y="1142"/>
                  <a:pt x="0" y="888"/>
                  <a:pt x="0" y="568"/>
                </a:cubicBezTo>
                <a:cubicBezTo>
                  <a:pt x="0" y="255"/>
                  <a:pt x="268" y="0"/>
                  <a:pt x="601" y="0"/>
                </a:cubicBezTo>
                <a:cubicBezTo>
                  <a:pt x="934" y="0"/>
                  <a:pt x="1201" y="255"/>
                  <a:pt x="1201" y="568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446" name="Google Shape;1446;p41"/>
          <p:cNvSpPr/>
          <p:nvPr/>
        </p:nvSpPr>
        <p:spPr>
          <a:xfrm>
            <a:off x="3548736" y="1722670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5" y="568"/>
                </a:moveTo>
                <a:cubicBezTo>
                  <a:pt x="1195" y="888"/>
                  <a:pt x="927" y="1142"/>
                  <a:pt x="594" y="1142"/>
                </a:cubicBezTo>
                <a:cubicBezTo>
                  <a:pt x="268" y="1142"/>
                  <a:pt x="0" y="888"/>
                  <a:pt x="0" y="568"/>
                </a:cubicBezTo>
                <a:cubicBezTo>
                  <a:pt x="0" y="255"/>
                  <a:pt x="268" y="0"/>
                  <a:pt x="601" y="0"/>
                </a:cubicBezTo>
                <a:cubicBezTo>
                  <a:pt x="927" y="0"/>
                  <a:pt x="1195" y="255"/>
                  <a:pt x="1195" y="568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447" name="Google Shape;1447;p41"/>
          <p:cNvSpPr/>
          <p:nvPr/>
        </p:nvSpPr>
        <p:spPr>
          <a:xfrm>
            <a:off x="3596469" y="1722670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8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75" y="1142"/>
                  <a:pt x="1" y="888"/>
                  <a:pt x="1" y="568"/>
                </a:cubicBezTo>
                <a:cubicBezTo>
                  <a:pt x="1" y="255"/>
                  <a:pt x="275" y="0"/>
                  <a:pt x="601" y="0"/>
                </a:cubicBezTo>
                <a:cubicBezTo>
                  <a:pt x="934" y="0"/>
                  <a:pt x="1201" y="255"/>
                  <a:pt x="1201" y="568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448" name="Google Shape;1448;p41"/>
          <p:cNvSpPr/>
          <p:nvPr/>
        </p:nvSpPr>
        <p:spPr>
          <a:xfrm>
            <a:off x="3644767" y="1722670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8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75" y="1142"/>
                  <a:pt x="1" y="888"/>
                  <a:pt x="1" y="568"/>
                </a:cubicBezTo>
                <a:cubicBezTo>
                  <a:pt x="1" y="255"/>
                  <a:pt x="275" y="0"/>
                  <a:pt x="601" y="0"/>
                </a:cubicBezTo>
                <a:cubicBezTo>
                  <a:pt x="934" y="0"/>
                  <a:pt x="1201" y="255"/>
                  <a:pt x="1201" y="568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449" name="Google Shape;1449;p41"/>
          <p:cNvSpPr/>
          <p:nvPr/>
        </p:nvSpPr>
        <p:spPr>
          <a:xfrm>
            <a:off x="3838322" y="1814846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2" y="568"/>
                </a:moveTo>
                <a:cubicBezTo>
                  <a:pt x="1202" y="888"/>
                  <a:pt x="927" y="1142"/>
                  <a:pt x="601" y="1142"/>
                </a:cubicBezTo>
                <a:cubicBezTo>
                  <a:pt x="268" y="1142"/>
                  <a:pt x="1" y="888"/>
                  <a:pt x="1" y="568"/>
                </a:cubicBezTo>
                <a:cubicBezTo>
                  <a:pt x="1" y="255"/>
                  <a:pt x="268" y="1"/>
                  <a:pt x="601" y="1"/>
                </a:cubicBezTo>
                <a:cubicBezTo>
                  <a:pt x="927" y="1"/>
                  <a:pt x="1202" y="255"/>
                  <a:pt x="1202" y="568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450" name="Google Shape;1450;p41"/>
          <p:cNvSpPr/>
          <p:nvPr/>
        </p:nvSpPr>
        <p:spPr>
          <a:xfrm>
            <a:off x="3886253" y="1814846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8"/>
                </a:moveTo>
                <a:cubicBezTo>
                  <a:pt x="1201" y="888"/>
                  <a:pt x="927" y="1142"/>
                  <a:pt x="601" y="1142"/>
                </a:cubicBezTo>
                <a:cubicBezTo>
                  <a:pt x="268" y="1142"/>
                  <a:pt x="1" y="888"/>
                  <a:pt x="1" y="568"/>
                </a:cubicBezTo>
                <a:cubicBezTo>
                  <a:pt x="1" y="255"/>
                  <a:pt x="268" y="1"/>
                  <a:pt x="601" y="1"/>
                </a:cubicBezTo>
                <a:cubicBezTo>
                  <a:pt x="927" y="1"/>
                  <a:pt x="1201" y="255"/>
                  <a:pt x="1201" y="568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451" name="Google Shape;1451;p41"/>
          <p:cNvSpPr/>
          <p:nvPr/>
        </p:nvSpPr>
        <p:spPr>
          <a:xfrm>
            <a:off x="3934551" y="1814846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8"/>
                </a:moveTo>
                <a:cubicBezTo>
                  <a:pt x="1201" y="888"/>
                  <a:pt x="927" y="1142"/>
                  <a:pt x="601" y="1142"/>
                </a:cubicBezTo>
                <a:cubicBezTo>
                  <a:pt x="268" y="1142"/>
                  <a:pt x="1" y="888"/>
                  <a:pt x="1" y="568"/>
                </a:cubicBezTo>
                <a:cubicBezTo>
                  <a:pt x="1" y="255"/>
                  <a:pt x="268" y="1"/>
                  <a:pt x="601" y="1"/>
                </a:cubicBezTo>
                <a:cubicBezTo>
                  <a:pt x="934" y="1"/>
                  <a:pt x="1201" y="255"/>
                  <a:pt x="1201" y="568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452" name="Google Shape;1452;p41"/>
          <p:cNvSpPr/>
          <p:nvPr/>
        </p:nvSpPr>
        <p:spPr>
          <a:xfrm>
            <a:off x="3983214" y="1814846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2" y="568"/>
                </a:moveTo>
                <a:cubicBezTo>
                  <a:pt x="1202" y="888"/>
                  <a:pt x="934" y="1142"/>
                  <a:pt x="601" y="1142"/>
                </a:cubicBezTo>
                <a:cubicBezTo>
                  <a:pt x="275" y="1142"/>
                  <a:pt x="1" y="888"/>
                  <a:pt x="1" y="568"/>
                </a:cubicBezTo>
                <a:cubicBezTo>
                  <a:pt x="1" y="255"/>
                  <a:pt x="268" y="1"/>
                  <a:pt x="601" y="1"/>
                </a:cubicBezTo>
                <a:cubicBezTo>
                  <a:pt x="934" y="1"/>
                  <a:pt x="1202" y="255"/>
                  <a:pt x="1202" y="568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453" name="Google Shape;1453;p41"/>
          <p:cNvSpPr/>
          <p:nvPr/>
        </p:nvSpPr>
        <p:spPr>
          <a:xfrm>
            <a:off x="4031145" y="1814846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8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68" y="1142"/>
                  <a:pt x="1" y="888"/>
                  <a:pt x="1" y="568"/>
                </a:cubicBezTo>
                <a:cubicBezTo>
                  <a:pt x="1" y="255"/>
                  <a:pt x="275" y="1"/>
                  <a:pt x="601" y="1"/>
                </a:cubicBezTo>
                <a:cubicBezTo>
                  <a:pt x="934" y="1"/>
                  <a:pt x="1201" y="255"/>
                  <a:pt x="1201" y="568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454" name="Google Shape;1454;p41"/>
          <p:cNvSpPr/>
          <p:nvPr/>
        </p:nvSpPr>
        <p:spPr>
          <a:xfrm>
            <a:off x="4079443" y="1814846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5" y="568"/>
                </a:moveTo>
                <a:cubicBezTo>
                  <a:pt x="1195" y="888"/>
                  <a:pt x="927" y="1142"/>
                  <a:pt x="595" y="1142"/>
                </a:cubicBezTo>
                <a:cubicBezTo>
                  <a:pt x="268" y="1142"/>
                  <a:pt x="1" y="888"/>
                  <a:pt x="1" y="568"/>
                </a:cubicBezTo>
                <a:cubicBezTo>
                  <a:pt x="1" y="255"/>
                  <a:pt x="268" y="1"/>
                  <a:pt x="595" y="1"/>
                </a:cubicBezTo>
                <a:cubicBezTo>
                  <a:pt x="927" y="1"/>
                  <a:pt x="1195" y="255"/>
                  <a:pt x="1195" y="568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455" name="Google Shape;1455;p41"/>
          <p:cNvSpPr/>
          <p:nvPr/>
        </p:nvSpPr>
        <p:spPr>
          <a:xfrm>
            <a:off x="4127374" y="1814846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5" y="568"/>
                </a:moveTo>
                <a:cubicBezTo>
                  <a:pt x="1195" y="888"/>
                  <a:pt x="927" y="1142"/>
                  <a:pt x="595" y="1142"/>
                </a:cubicBezTo>
                <a:cubicBezTo>
                  <a:pt x="268" y="1142"/>
                  <a:pt x="1" y="888"/>
                  <a:pt x="1" y="568"/>
                </a:cubicBezTo>
                <a:cubicBezTo>
                  <a:pt x="1" y="255"/>
                  <a:pt x="268" y="1"/>
                  <a:pt x="595" y="1"/>
                </a:cubicBezTo>
                <a:cubicBezTo>
                  <a:pt x="927" y="1"/>
                  <a:pt x="1195" y="255"/>
                  <a:pt x="1195" y="568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456" name="Google Shape;1456;p41"/>
          <p:cNvSpPr/>
          <p:nvPr/>
        </p:nvSpPr>
        <p:spPr>
          <a:xfrm>
            <a:off x="4175672" y="1814846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5" y="568"/>
                </a:moveTo>
                <a:cubicBezTo>
                  <a:pt x="1195" y="888"/>
                  <a:pt x="927" y="1142"/>
                  <a:pt x="595" y="1142"/>
                </a:cubicBezTo>
                <a:cubicBezTo>
                  <a:pt x="268" y="1142"/>
                  <a:pt x="1" y="888"/>
                  <a:pt x="1" y="568"/>
                </a:cubicBezTo>
                <a:cubicBezTo>
                  <a:pt x="1" y="255"/>
                  <a:pt x="268" y="1"/>
                  <a:pt x="595" y="1"/>
                </a:cubicBezTo>
                <a:cubicBezTo>
                  <a:pt x="927" y="1"/>
                  <a:pt x="1195" y="255"/>
                  <a:pt x="1195" y="568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457" name="Google Shape;1457;p41"/>
          <p:cNvSpPr/>
          <p:nvPr/>
        </p:nvSpPr>
        <p:spPr>
          <a:xfrm>
            <a:off x="4224335" y="1814846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8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68" y="1142"/>
                  <a:pt x="1" y="888"/>
                  <a:pt x="1" y="568"/>
                </a:cubicBezTo>
                <a:cubicBezTo>
                  <a:pt x="1" y="255"/>
                  <a:pt x="268" y="1"/>
                  <a:pt x="601" y="1"/>
                </a:cubicBezTo>
                <a:cubicBezTo>
                  <a:pt x="934" y="1"/>
                  <a:pt x="1201" y="255"/>
                  <a:pt x="1201" y="568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458" name="Google Shape;1458;p41"/>
          <p:cNvSpPr/>
          <p:nvPr/>
        </p:nvSpPr>
        <p:spPr>
          <a:xfrm>
            <a:off x="3838322" y="1771137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2" y="568"/>
                </a:moveTo>
                <a:cubicBezTo>
                  <a:pt x="1202" y="882"/>
                  <a:pt x="927" y="1143"/>
                  <a:pt x="601" y="1143"/>
                </a:cubicBezTo>
                <a:cubicBezTo>
                  <a:pt x="268" y="1143"/>
                  <a:pt x="1" y="882"/>
                  <a:pt x="1" y="568"/>
                </a:cubicBezTo>
                <a:cubicBezTo>
                  <a:pt x="1" y="255"/>
                  <a:pt x="268" y="1"/>
                  <a:pt x="601" y="1"/>
                </a:cubicBezTo>
                <a:cubicBezTo>
                  <a:pt x="927" y="1"/>
                  <a:pt x="1202" y="255"/>
                  <a:pt x="1202" y="568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459" name="Google Shape;1459;p41"/>
          <p:cNvSpPr/>
          <p:nvPr/>
        </p:nvSpPr>
        <p:spPr>
          <a:xfrm>
            <a:off x="3886253" y="1771137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8"/>
                </a:moveTo>
                <a:cubicBezTo>
                  <a:pt x="1201" y="888"/>
                  <a:pt x="927" y="1143"/>
                  <a:pt x="601" y="1143"/>
                </a:cubicBezTo>
                <a:cubicBezTo>
                  <a:pt x="268" y="1143"/>
                  <a:pt x="1" y="888"/>
                  <a:pt x="1" y="568"/>
                </a:cubicBezTo>
                <a:cubicBezTo>
                  <a:pt x="1" y="255"/>
                  <a:pt x="268" y="1"/>
                  <a:pt x="601" y="1"/>
                </a:cubicBezTo>
                <a:cubicBezTo>
                  <a:pt x="927" y="1"/>
                  <a:pt x="1201" y="255"/>
                  <a:pt x="1201" y="568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460" name="Google Shape;1460;p41"/>
          <p:cNvSpPr/>
          <p:nvPr/>
        </p:nvSpPr>
        <p:spPr>
          <a:xfrm>
            <a:off x="3934551" y="1771137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8"/>
                </a:moveTo>
                <a:cubicBezTo>
                  <a:pt x="1201" y="888"/>
                  <a:pt x="927" y="1143"/>
                  <a:pt x="601" y="1143"/>
                </a:cubicBezTo>
                <a:cubicBezTo>
                  <a:pt x="268" y="1143"/>
                  <a:pt x="1" y="888"/>
                  <a:pt x="1" y="568"/>
                </a:cubicBezTo>
                <a:cubicBezTo>
                  <a:pt x="1" y="255"/>
                  <a:pt x="268" y="1"/>
                  <a:pt x="601" y="1"/>
                </a:cubicBezTo>
                <a:cubicBezTo>
                  <a:pt x="934" y="1"/>
                  <a:pt x="1201" y="255"/>
                  <a:pt x="1201" y="568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461" name="Google Shape;1461;p41"/>
          <p:cNvSpPr/>
          <p:nvPr/>
        </p:nvSpPr>
        <p:spPr>
          <a:xfrm>
            <a:off x="3983214" y="1771137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2" y="568"/>
                </a:moveTo>
                <a:cubicBezTo>
                  <a:pt x="1202" y="888"/>
                  <a:pt x="934" y="1143"/>
                  <a:pt x="601" y="1143"/>
                </a:cubicBezTo>
                <a:cubicBezTo>
                  <a:pt x="275" y="1143"/>
                  <a:pt x="1" y="888"/>
                  <a:pt x="1" y="568"/>
                </a:cubicBezTo>
                <a:cubicBezTo>
                  <a:pt x="1" y="255"/>
                  <a:pt x="268" y="1"/>
                  <a:pt x="601" y="1"/>
                </a:cubicBezTo>
                <a:cubicBezTo>
                  <a:pt x="934" y="1"/>
                  <a:pt x="1202" y="255"/>
                  <a:pt x="1202" y="568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462" name="Google Shape;1462;p41"/>
          <p:cNvSpPr/>
          <p:nvPr/>
        </p:nvSpPr>
        <p:spPr>
          <a:xfrm>
            <a:off x="4031145" y="1771137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8"/>
                </a:moveTo>
                <a:cubicBezTo>
                  <a:pt x="1201" y="888"/>
                  <a:pt x="934" y="1143"/>
                  <a:pt x="601" y="1143"/>
                </a:cubicBezTo>
                <a:cubicBezTo>
                  <a:pt x="268" y="1143"/>
                  <a:pt x="1" y="888"/>
                  <a:pt x="1" y="568"/>
                </a:cubicBezTo>
                <a:cubicBezTo>
                  <a:pt x="1" y="255"/>
                  <a:pt x="275" y="1"/>
                  <a:pt x="601" y="1"/>
                </a:cubicBezTo>
                <a:cubicBezTo>
                  <a:pt x="934" y="1"/>
                  <a:pt x="1201" y="255"/>
                  <a:pt x="1201" y="568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463" name="Google Shape;1463;p41"/>
          <p:cNvSpPr/>
          <p:nvPr/>
        </p:nvSpPr>
        <p:spPr>
          <a:xfrm>
            <a:off x="4079443" y="1771137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5" y="568"/>
                </a:moveTo>
                <a:cubicBezTo>
                  <a:pt x="1195" y="888"/>
                  <a:pt x="927" y="1143"/>
                  <a:pt x="595" y="1143"/>
                </a:cubicBezTo>
                <a:cubicBezTo>
                  <a:pt x="268" y="1143"/>
                  <a:pt x="1" y="888"/>
                  <a:pt x="1" y="568"/>
                </a:cubicBezTo>
                <a:cubicBezTo>
                  <a:pt x="1" y="255"/>
                  <a:pt x="268" y="1"/>
                  <a:pt x="595" y="1"/>
                </a:cubicBezTo>
                <a:cubicBezTo>
                  <a:pt x="927" y="1"/>
                  <a:pt x="1195" y="255"/>
                  <a:pt x="1195" y="568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464" name="Google Shape;1464;p41"/>
          <p:cNvSpPr/>
          <p:nvPr/>
        </p:nvSpPr>
        <p:spPr>
          <a:xfrm>
            <a:off x="4127374" y="1771137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5" y="568"/>
                </a:moveTo>
                <a:cubicBezTo>
                  <a:pt x="1195" y="888"/>
                  <a:pt x="927" y="1143"/>
                  <a:pt x="595" y="1143"/>
                </a:cubicBezTo>
                <a:cubicBezTo>
                  <a:pt x="268" y="1143"/>
                  <a:pt x="1" y="888"/>
                  <a:pt x="1" y="568"/>
                </a:cubicBezTo>
                <a:cubicBezTo>
                  <a:pt x="1" y="255"/>
                  <a:pt x="268" y="1"/>
                  <a:pt x="595" y="1"/>
                </a:cubicBezTo>
                <a:cubicBezTo>
                  <a:pt x="927" y="1"/>
                  <a:pt x="1195" y="255"/>
                  <a:pt x="1195" y="568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465" name="Google Shape;1465;p41"/>
          <p:cNvSpPr/>
          <p:nvPr/>
        </p:nvSpPr>
        <p:spPr>
          <a:xfrm>
            <a:off x="4175672" y="1771137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5" y="568"/>
                </a:moveTo>
                <a:cubicBezTo>
                  <a:pt x="1195" y="888"/>
                  <a:pt x="927" y="1143"/>
                  <a:pt x="595" y="1143"/>
                </a:cubicBezTo>
                <a:cubicBezTo>
                  <a:pt x="268" y="1143"/>
                  <a:pt x="1" y="888"/>
                  <a:pt x="1" y="568"/>
                </a:cubicBezTo>
                <a:cubicBezTo>
                  <a:pt x="1" y="255"/>
                  <a:pt x="268" y="1"/>
                  <a:pt x="595" y="1"/>
                </a:cubicBezTo>
                <a:cubicBezTo>
                  <a:pt x="927" y="1"/>
                  <a:pt x="1195" y="255"/>
                  <a:pt x="1195" y="568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466" name="Google Shape;1466;p41"/>
          <p:cNvSpPr/>
          <p:nvPr/>
        </p:nvSpPr>
        <p:spPr>
          <a:xfrm>
            <a:off x="3838322" y="1724697"/>
            <a:ext cx="33831" cy="32142"/>
          </a:xfrm>
          <a:custGeom>
            <a:avLst/>
            <a:gdLst/>
            <a:ahLst/>
            <a:cxnLst/>
            <a:rect l="l" t="t" r="r" b="b"/>
            <a:pathLst>
              <a:path w="1202" h="1142" extrusionOk="0">
                <a:moveTo>
                  <a:pt x="1202" y="574"/>
                </a:moveTo>
                <a:cubicBezTo>
                  <a:pt x="1202" y="887"/>
                  <a:pt x="927" y="1142"/>
                  <a:pt x="601" y="1142"/>
                </a:cubicBezTo>
                <a:cubicBezTo>
                  <a:pt x="268" y="1142"/>
                  <a:pt x="1" y="887"/>
                  <a:pt x="1" y="574"/>
                </a:cubicBezTo>
                <a:cubicBezTo>
                  <a:pt x="1" y="255"/>
                  <a:pt x="268" y="0"/>
                  <a:pt x="601" y="0"/>
                </a:cubicBezTo>
                <a:cubicBezTo>
                  <a:pt x="927" y="0"/>
                  <a:pt x="1202" y="255"/>
                  <a:pt x="1202" y="574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467" name="Google Shape;1467;p41"/>
          <p:cNvSpPr/>
          <p:nvPr/>
        </p:nvSpPr>
        <p:spPr>
          <a:xfrm>
            <a:off x="3886253" y="1724697"/>
            <a:ext cx="33831" cy="32142"/>
          </a:xfrm>
          <a:custGeom>
            <a:avLst/>
            <a:gdLst/>
            <a:ahLst/>
            <a:cxnLst/>
            <a:rect l="l" t="t" r="r" b="b"/>
            <a:pathLst>
              <a:path w="1202" h="1142" extrusionOk="0">
                <a:moveTo>
                  <a:pt x="1201" y="574"/>
                </a:moveTo>
                <a:cubicBezTo>
                  <a:pt x="1201" y="887"/>
                  <a:pt x="927" y="1142"/>
                  <a:pt x="601" y="1142"/>
                </a:cubicBezTo>
                <a:cubicBezTo>
                  <a:pt x="268" y="1142"/>
                  <a:pt x="1" y="887"/>
                  <a:pt x="1" y="574"/>
                </a:cubicBezTo>
                <a:cubicBezTo>
                  <a:pt x="1" y="255"/>
                  <a:pt x="268" y="0"/>
                  <a:pt x="601" y="0"/>
                </a:cubicBezTo>
                <a:cubicBezTo>
                  <a:pt x="927" y="0"/>
                  <a:pt x="1201" y="255"/>
                  <a:pt x="1201" y="574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468" name="Google Shape;1468;p41"/>
          <p:cNvSpPr/>
          <p:nvPr/>
        </p:nvSpPr>
        <p:spPr>
          <a:xfrm>
            <a:off x="3742854" y="1814846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68"/>
                </a:moveTo>
                <a:cubicBezTo>
                  <a:pt x="1201" y="888"/>
                  <a:pt x="933" y="1142"/>
                  <a:pt x="600" y="1142"/>
                </a:cubicBezTo>
                <a:cubicBezTo>
                  <a:pt x="268" y="1142"/>
                  <a:pt x="0" y="888"/>
                  <a:pt x="0" y="568"/>
                </a:cubicBezTo>
                <a:cubicBezTo>
                  <a:pt x="0" y="255"/>
                  <a:pt x="268" y="1"/>
                  <a:pt x="600" y="1"/>
                </a:cubicBezTo>
                <a:cubicBezTo>
                  <a:pt x="933" y="1"/>
                  <a:pt x="1201" y="255"/>
                  <a:pt x="1201" y="568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469" name="Google Shape;1469;p41"/>
          <p:cNvSpPr/>
          <p:nvPr/>
        </p:nvSpPr>
        <p:spPr>
          <a:xfrm>
            <a:off x="3790785" y="1814846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68"/>
                </a:moveTo>
                <a:cubicBezTo>
                  <a:pt x="1201" y="888"/>
                  <a:pt x="933" y="1142"/>
                  <a:pt x="600" y="1142"/>
                </a:cubicBezTo>
                <a:cubicBezTo>
                  <a:pt x="268" y="1142"/>
                  <a:pt x="0" y="888"/>
                  <a:pt x="0" y="568"/>
                </a:cubicBezTo>
                <a:cubicBezTo>
                  <a:pt x="0" y="255"/>
                  <a:pt x="268" y="1"/>
                  <a:pt x="600" y="1"/>
                </a:cubicBezTo>
                <a:cubicBezTo>
                  <a:pt x="933" y="1"/>
                  <a:pt x="1201" y="255"/>
                  <a:pt x="1201" y="568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470" name="Google Shape;1470;p41"/>
          <p:cNvSpPr/>
          <p:nvPr/>
        </p:nvSpPr>
        <p:spPr>
          <a:xfrm>
            <a:off x="3742854" y="1771137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68"/>
                </a:moveTo>
                <a:cubicBezTo>
                  <a:pt x="1201" y="882"/>
                  <a:pt x="933" y="1143"/>
                  <a:pt x="600" y="1143"/>
                </a:cubicBezTo>
                <a:cubicBezTo>
                  <a:pt x="268" y="1143"/>
                  <a:pt x="0" y="882"/>
                  <a:pt x="0" y="568"/>
                </a:cubicBezTo>
                <a:cubicBezTo>
                  <a:pt x="0" y="255"/>
                  <a:pt x="268" y="1"/>
                  <a:pt x="600" y="1"/>
                </a:cubicBezTo>
                <a:cubicBezTo>
                  <a:pt x="933" y="1"/>
                  <a:pt x="1201" y="255"/>
                  <a:pt x="1201" y="568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471" name="Google Shape;1471;p41"/>
          <p:cNvSpPr/>
          <p:nvPr/>
        </p:nvSpPr>
        <p:spPr>
          <a:xfrm>
            <a:off x="3790785" y="1771137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68"/>
                </a:moveTo>
                <a:cubicBezTo>
                  <a:pt x="1201" y="882"/>
                  <a:pt x="933" y="1143"/>
                  <a:pt x="600" y="1143"/>
                </a:cubicBezTo>
                <a:cubicBezTo>
                  <a:pt x="268" y="1143"/>
                  <a:pt x="0" y="882"/>
                  <a:pt x="0" y="568"/>
                </a:cubicBezTo>
                <a:cubicBezTo>
                  <a:pt x="0" y="255"/>
                  <a:pt x="268" y="1"/>
                  <a:pt x="600" y="1"/>
                </a:cubicBezTo>
                <a:cubicBezTo>
                  <a:pt x="933" y="1"/>
                  <a:pt x="1201" y="255"/>
                  <a:pt x="1201" y="568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472" name="Google Shape;1472;p41"/>
          <p:cNvSpPr/>
          <p:nvPr/>
        </p:nvSpPr>
        <p:spPr>
          <a:xfrm>
            <a:off x="3838322" y="1908316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2" y="575"/>
                </a:moveTo>
                <a:cubicBezTo>
                  <a:pt x="1202" y="888"/>
                  <a:pt x="927" y="1143"/>
                  <a:pt x="601" y="1143"/>
                </a:cubicBezTo>
                <a:cubicBezTo>
                  <a:pt x="268" y="1143"/>
                  <a:pt x="1" y="888"/>
                  <a:pt x="1" y="575"/>
                </a:cubicBezTo>
                <a:cubicBezTo>
                  <a:pt x="1" y="255"/>
                  <a:pt x="268" y="1"/>
                  <a:pt x="601" y="1"/>
                </a:cubicBezTo>
                <a:cubicBezTo>
                  <a:pt x="927" y="1"/>
                  <a:pt x="1202" y="255"/>
                  <a:pt x="1202" y="575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473" name="Google Shape;1473;p41"/>
          <p:cNvSpPr/>
          <p:nvPr/>
        </p:nvSpPr>
        <p:spPr>
          <a:xfrm>
            <a:off x="3886253" y="1908316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5"/>
                </a:moveTo>
                <a:cubicBezTo>
                  <a:pt x="1201" y="888"/>
                  <a:pt x="927" y="1143"/>
                  <a:pt x="601" y="1143"/>
                </a:cubicBezTo>
                <a:cubicBezTo>
                  <a:pt x="268" y="1143"/>
                  <a:pt x="1" y="888"/>
                  <a:pt x="1" y="575"/>
                </a:cubicBezTo>
                <a:cubicBezTo>
                  <a:pt x="1" y="255"/>
                  <a:pt x="268" y="1"/>
                  <a:pt x="601" y="1"/>
                </a:cubicBezTo>
                <a:cubicBezTo>
                  <a:pt x="927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474" name="Google Shape;1474;p41"/>
          <p:cNvSpPr/>
          <p:nvPr/>
        </p:nvSpPr>
        <p:spPr>
          <a:xfrm>
            <a:off x="3934551" y="1908316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5"/>
                </a:moveTo>
                <a:cubicBezTo>
                  <a:pt x="1201" y="888"/>
                  <a:pt x="927" y="1143"/>
                  <a:pt x="601" y="1143"/>
                </a:cubicBezTo>
                <a:cubicBezTo>
                  <a:pt x="268" y="1143"/>
                  <a:pt x="1" y="888"/>
                  <a:pt x="1" y="575"/>
                </a:cubicBezTo>
                <a:cubicBezTo>
                  <a:pt x="1" y="255"/>
                  <a:pt x="268" y="1"/>
                  <a:pt x="601" y="1"/>
                </a:cubicBezTo>
                <a:cubicBezTo>
                  <a:pt x="934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475" name="Google Shape;1475;p41"/>
          <p:cNvSpPr/>
          <p:nvPr/>
        </p:nvSpPr>
        <p:spPr>
          <a:xfrm>
            <a:off x="3838322" y="1864607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2" y="568"/>
                </a:moveTo>
                <a:cubicBezTo>
                  <a:pt x="1202" y="888"/>
                  <a:pt x="927" y="1143"/>
                  <a:pt x="601" y="1143"/>
                </a:cubicBezTo>
                <a:cubicBezTo>
                  <a:pt x="268" y="1143"/>
                  <a:pt x="1" y="888"/>
                  <a:pt x="1" y="568"/>
                </a:cubicBezTo>
                <a:cubicBezTo>
                  <a:pt x="1" y="255"/>
                  <a:pt x="268" y="1"/>
                  <a:pt x="601" y="1"/>
                </a:cubicBezTo>
                <a:cubicBezTo>
                  <a:pt x="927" y="1"/>
                  <a:pt x="1202" y="255"/>
                  <a:pt x="1202" y="568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476" name="Google Shape;1476;p41"/>
          <p:cNvSpPr/>
          <p:nvPr/>
        </p:nvSpPr>
        <p:spPr>
          <a:xfrm>
            <a:off x="3886253" y="1864607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8"/>
                </a:moveTo>
                <a:cubicBezTo>
                  <a:pt x="1201" y="888"/>
                  <a:pt x="927" y="1143"/>
                  <a:pt x="601" y="1143"/>
                </a:cubicBezTo>
                <a:cubicBezTo>
                  <a:pt x="268" y="1143"/>
                  <a:pt x="1" y="888"/>
                  <a:pt x="1" y="568"/>
                </a:cubicBezTo>
                <a:cubicBezTo>
                  <a:pt x="1" y="255"/>
                  <a:pt x="268" y="1"/>
                  <a:pt x="601" y="1"/>
                </a:cubicBezTo>
                <a:cubicBezTo>
                  <a:pt x="927" y="1"/>
                  <a:pt x="1201" y="255"/>
                  <a:pt x="1201" y="568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477" name="Google Shape;1477;p41"/>
          <p:cNvSpPr/>
          <p:nvPr/>
        </p:nvSpPr>
        <p:spPr>
          <a:xfrm>
            <a:off x="3934551" y="1864607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8"/>
                </a:moveTo>
                <a:cubicBezTo>
                  <a:pt x="1201" y="888"/>
                  <a:pt x="927" y="1143"/>
                  <a:pt x="601" y="1143"/>
                </a:cubicBezTo>
                <a:cubicBezTo>
                  <a:pt x="268" y="1143"/>
                  <a:pt x="1" y="888"/>
                  <a:pt x="1" y="568"/>
                </a:cubicBezTo>
                <a:cubicBezTo>
                  <a:pt x="1" y="255"/>
                  <a:pt x="268" y="1"/>
                  <a:pt x="601" y="1"/>
                </a:cubicBezTo>
                <a:cubicBezTo>
                  <a:pt x="934" y="1"/>
                  <a:pt x="1201" y="255"/>
                  <a:pt x="1201" y="568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478" name="Google Shape;1478;p41"/>
          <p:cNvSpPr/>
          <p:nvPr/>
        </p:nvSpPr>
        <p:spPr>
          <a:xfrm>
            <a:off x="3790785" y="1908316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75"/>
                </a:moveTo>
                <a:cubicBezTo>
                  <a:pt x="1201" y="888"/>
                  <a:pt x="933" y="1143"/>
                  <a:pt x="600" y="1143"/>
                </a:cubicBezTo>
                <a:cubicBezTo>
                  <a:pt x="268" y="1143"/>
                  <a:pt x="0" y="888"/>
                  <a:pt x="0" y="575"/>
                </a:cubicBezTo>
                <a:cubicBezTo>
                  <a:pt x="0" y="255"/>
                  <a:pt x="268" y="1"/>
                  <a:pt x="600" y="1"/>
                </a:cubicBezTo>
                <a:cubicBezTo>
                  <a:pt x="933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479" name="Google Shape;1479;p41"/>
          <p:cNvSpPr/>
          <p:nvPr/>
        </p:nvSpPr>
        <p:spPr>
          <a:xfrm>
            <a:off x="3742854" y="1864607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68"/>
                </a:moveTo>
                <a:cubicBezTo>
                  <a:pt x="1201" y="888"/>
                  <a:pt x="933" y="1143"/>
                  <a:pt x="600" y="1143"/>
                </a:cubicBezTo>
                <a:cubicBezTo>
                  <a:pt x="268" y="1143"/>
                  <a:pt x="0" y="888"/>
                  <a:pt x="0" y="568"/>
                </a:cubicBezTo>
                <a:cubicBezTo>
                  <a:pt x="0" y="255"/>
                  <a:pt x="268" y="1"/>
                  <a:pt x="600" y="1"/>
                </a:cubicBezTo>
                <a:cubicBezTo>
                  <a:pt x="933" y="1"/>
                  <a:pt x="1201" y="255"/>
                  <a:pt x="1201" y="568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480" name="Google Shape;1480;p41"/>
          <p:cNvSpPr/>
          <p:nvPr/>
        </p:nvSpPr>
        <p:spPr>
          <a:xfrm>
            <a:off x="3693825" y="1814846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4" y="568"/>
                </a:moveTo>
                <a:cubicBezTo>
                  <a:pt x="1194" y="888"/>
                  <a:pt x="927" y="1142"/>
                  <a:pt x="600" y="1142"/>
                </a:cubicBezTo>
                <a:cubicBezTo>
                  <a:pt x="268" y="1142"/>
                  <a:pt x="0" y="888"/>
                  <a:pt x="0" y="568"/>
                </a:cubicBezTo>
                <a:cubicBezTo>
                  <a:pt x="0" y="255"/>
                  <a:pt x="268" y="1"/>
                  <a:pt x="600" y="1"/>
                </a:cubicBezTo>
                <a:cubicBezTo>
                  <a:pt x="927" y="1"/>
                  <a:pt x="1194" y="255"/>
                  <a:pt x="1194" y="568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481" name="Google Shape;1481;p41"/>
          <p:cNvSpPr/>
          <p:nvPr/>
        </p:nvSpPr>
        <p:spPr>
          <a:xfrm>
            <a:off x="3693825" y="1864607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4" y="568"/>
                </a:moveTo>
                <a:cubicBezTo>
                  <a:pt x="1194" y="888"/>
                  <a:pt x="927" y="1143"/>
                  <a:pt x="600" y="1143"/>
                </a:cubicBezTo>
                <a:cubicBezTo>
                  <a:pt x="268" y="1143"/>
                  <a:pt x="0" y="888"/>
                  <a:pt x="0" y="568"/>
                </a:cubicBezTo>
                <a:cubicBezTo>
                  <a:pt x="0" y="255"/>
                  <a:pt x="268" y="1"/>
                  <a:pt x="600" y="1"/>
                </a:cubicBezTo>
                <a:cubicBezTo>
                  <a:pt x="927" y="1"/>
                  <a:pt x="1194" y="255"/>
                  <a:pt x="1194" y="568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482" name="Google Shape;1482;p41"/>
          <p:cNvSpPr/>
          <p:nvPr/>
        </p:nvSpPr>
        <p:spPr>
          <a:xfrm>
            <a:off x="3790785" y="1864607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68"/>
                </a:moveTo>
                <a:cubicBezTo>
                  <a:pt x="1201" y="888"/>
                  <a:pt x="933" y="1143"/>
                  <a:pt x="600" y="1143"/>
                </a:cubicBezTo>
                <a:cubicBezTo>
                  <a:pt x="268" y="1143"/>
                  <a:pt x="0" y="888"/>
                  <a:pt x="0" y="568"/>
                </a:cubicBezTo>
                <a:cubicBezTo>
                  <a:pt x="0" y="255"/>
                  <a:pt x="268" y="1"/>
                  <a:pt x="600" y="1"/>
                </a:cubicBezTo>
                <a:cubicBezTo>
                  <a:pt x="933" y="1"/>
                  <a:pt x="1201" y="255"/>
                  <a:pt x="1201" y="568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483" name="Google Shape;1483;p41"/>
          <p:cNvSpPr/>
          <p:nvPr/>
        </p:nvSpPr>
        <p:spPr>
          <a:xfrm>
            <a:off x="3838322" y="2000324"/>
            <a:ext cx="33831" cy="32339"/>
          </a:xfrm>
          <a:custGeom>
            <a:avLst/>
            <a:gdLst/>
            <a:ahLst/>
            <a:cxnLst/>
            <a:rect l="l" t="t" r="r" b="b"/>
            <a:pathLst>
              <a:path w="1202" h="1149" extrusionOk="0">
                <a:moveTo>
                  <a:pt x="1202" y="575"/>
                </a:moveTo>
                <a:cubicBezTo>
                  <a:pt x="1202" y="888"/>
                  <a:pt x="927" y="1149"/>
                  <a:pt x="601" y="1149"/>
                </a:cubicBezTo>
                <a:cubicBezTo>
                  <a:pt x="268" y="1149"/>
                  <a:pt x="1" y="888"/>
                  <a:pt x="1" y="575"/>
                </a:cubicBezTo>
                <a:cubicBezTo>
                  <a:pt x="1" y="262"/>
                  <a:pt x="268" y="1"/>
                  <a:pt x="601" y="1"/>
                </a:cubicBezTo>
                <a:cubicBezTo>
                  <a:pt x="927" y="1"/>
                  <a:pt x="1202" y="262"/>
                  <a:pt x="1202" y="575"/>
                </a:cubicBezTo>
                <a:close/>
              </a:path>
            </a:pathLst>
          </a:custGeom>
          <a:solidFill>
            <a:srgbClr val="3F3F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484" name="Google Shape;1484;p41"/>
          <p:cNvSpPr/>
          <p:nvPr/>
        </p:nvSpPr>
        <p:spPr>
          <a:xfrm>
            <a:off x="3886253" y="2000324"/>
            <a:ext cx="33831" cy="32339"/>
          </a:xfrm>
          <a:custGeom>
            <a:avLst/>
            <a:gdLst/>
            <a:ahLst/>
            <a:cxnLst/>
            <a:rect l="l" t="t" r="r" b="b"/>
            <a:pathLst>
              <a:path w="1202" h="1149" extrusionOk="0">
                <a:moveTo>
                  <a:pt x="1201" y="575"/>
                </a:moveTo>
                <a:cubicBezTo>
                  <a:pt x="1201" y="888"/>
                  <a:pt x="927" y="1149"/>
                  <a:pt x="601" y="1149"/>
                </a:cubicBezTo>
                <a:cubicBezTo>
                  <a:pt x="268" y="1149"/>
                  <a:pt x="1" y="888"/>
                  <a:pt x="1" y="575"/>
                </a:cubicBezTo>
                <a:cubicBezTo>
                  <a:pt x="1" y="262"/>
                  <a:pt x="268" y="1"/>
                  <a:pt x="601" y="1"/>
                </a:cubicBezTo>
                <a:cubicBezTo>
                  <a:pt x="927" y="1"/>
                  <a:pt x="1201" y="262"/>
                  <a:pt x="1201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485" name="Google Shape;1485;p41"/>
          <p:cNvSpPr/>
          <p:nvPr/>
        </p:nvSpPr>
        <p:spPr>
          <a:xfrm>
            <a:off x="3934551" y="2000324"/>
            <a:ext cx="33831" cy="32339"/>
          </a:xfrm>
          <a:custGeom>
            <a:avLst/>
            <a:gdLst/>
            <a:ahLst/>
            <a:cxnLst/>
            <a:rect l="l" t="t" r="r" b="b"/>
            <a:pathLst>
              <a:path w="1202" h="1149" extrusionOk="0">
                <a:moveTo>
                  <a:pt x="1201" y="575"/>
                </a:moveTo>
                <a:cubicBezTo>
                  <a:pt x="1201" y="888"/>
                  <a:pt x="927" y="1149"/>
                  <a:pt x="601" y="1149"/>
                </a:cubicBezTo>
                <a:cubicBezTo>
                  <a:pt x="268" y="1149"/>
                  <a:pt x="1" y="888"/>
                  <a:pt x="1" y="575"/>
                </a:cubicBezTo>
                <a:cubicBezTo>
                  <a:pt x="1" y="262"/>
                  <a:pt x="268" y="1"/>
                  <a:pt x="601" y="1"/>
                </a:cubicBezTo>
                <a:cubicBezTo>
                  <a:pt x="934" y="1"/>
                  <a:pt x="1201" y="262"/>
                  <a:pt x="1201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486" name="Google Shape;1486;p41"/>
          <p:cNvSpPr/>
          <p:nvPr/>
        </p:nvSpPr>
        <p:spPr>
          <a:xfrm>
            <a:off x="3934551" y="2048087"/>
            <a:ext cx="33831" cy="32142"/>
          </a:xfrm>
          <a:custGeom>
            <a:avLst/>
            <a:gdLst/>
            <a:ahLst/>
            <a:cxnLst/>
            <a:rect l="l" t="t" r="r" b="b"/>
            <a:pathLst>
              <a:path w="1202" h="1142" extrusionOk="0">
                <a:moveTo>
                  <a:pt x="1201" y="574"/>
                </a:moveTo>
                <a:cubicBezTo>
                  <a:pt x="1201" y="887"/>
                  <a:pt x="927" y="1142"/>
                  <a:pt x="601" y="1142"/>
                </a:cubicBezTo>
                <a:cubicBezTo>
                  <a:pt x="268" y="1142"/>
                  <a:pt x="1" y="887"/>
                  <a:pt x="1" y="574"/>
                </a:cubicBezTo>
                <a:cubicBezTo>
                  <a:pt x="1" y="254"/>
                  <a:pt x="268" y="0"/>
                  <a:pt x="601" y="0"/>
                </a:cubicBezTo>
                <a:cubicBezTo>
                  <a:pt x="934" y="0"/>
                  <a:pt x="1201" y="254"/>
                  <a:pt x="1201" y="574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487" name="Google Shape;1487;p41"/>
          <p:cNvSpPr/>
          <p:nvPr/>
        </p:nvSpPr>
        <p:spPr>
          <a:xfrm>
            <a:off x="3838322" y="1956614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2" y="575"/>
                </a:moveTo>
                <a:cubicBezTo>
                  <a:pt x="1202" y="888"/>
                  <a:pt x="927" y="1143"/>
                  <a:pt x="601" y="1143"/>
                </a:cubicBezTo>
                <a:cubicBezTo>
                  <a:pt x="268" y="1143"/>
                  <a:pt x="1" y="888"/>
                  <a:pt x="1" y="575"/>
                </a:cubicBezTo>
                <a:cubicBezTo>
                  <a:pt x="1" y="262"/>
                  <a:pt x="268" y="1"/>
                  <a:pt x="601" y="1"/>
                </a:cubicBezTo>
                <a:cubicBezTo>
                  <a:pt x="927" y="1"/>
                  <a:pt x="1202" y="262"/>
                  <a:pt x="1202" y="575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488" name="Google Shape;1488;p41"/>
          <p:cNvSpPr/>
          <p:nvPr/>
        </p:nvSpPr>
        <p:spPr>
          <a:xfrm>
            <a:off x="3886253" y="1956614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5"/>
                </a:moveTo>
                <a:cubicBezTo>
                  <a:pt x="1201" y="888"/>
                  <a:pt x="927" y="1143"/>
                  <a:pt x="601" y="1143"/>
                </a:cubicBezTo>
                <a:cubicBezTo>
                  <a:pt x="268" y="1143"/>
                  <a:pt x="1" y="888"/>
                  <a:pt x="1" y="575"/>
                </a:cubicBezTo>
                <a:cubicBezTo>
                  <a:pt x="1" y="262"/>
                  <a:pt x="268" y="1"/>
                  <a:pt x="601" y="1"/>
                </a:cubicBezTo>
                <a:cubicBezTo>
                  <a:pt x="927" y="1"/>
                  <a:pt x="1201" y="262"/>
                  <a:pt x="1201" y="575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489" name="Google Shape;1489;p41"/>
          <p:cNvSpPr/>
          <p:nvPr/>
        </p:nvSpPr>
        <p:spPr>
          <a:xfrm>
            <a:off x="3934551" y="1956614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5"/>
                </a:moveTo>
                <a:cubicBezTo>
                  <a:pt x="1201" y="888"/>
                  <a:pt x="927" y="1143"/>
                  <a:pt x="601" y="1143"/>
                </a:cubicBezTo>
                <a:cubicBezTo>
                  <a:pt x="268" y="1143"/>
                  <a:pt x="1" y="888"/>
                  <a:pt x="1" y="575"/>
                </a:cubicBezTo>
                <a:cubicBezTo>
                  <a:pt x="1" y="262"/>
                  <a:pt x="268" y="1"/>
                  <a:pt x="601" y="1"/>
                </a:cubicBezTo>
                <a:cubicBezTo>
                  <a:pt x="934" y="1"/>
                  <a:pt x="1201" y="262"/>
                  <a:pt x="1201" y="575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490" name="Google Shape;1490;p41"/>
          <p:cNvSpPr/>
          <p:nvPr/>
        </p:nvSpPr>
        <p:spPr>
          <a:xfrm>
            <a:off x="3742854" y="1724697"/>
            <a:ext cx="33803" cy="32142"/>
          </a:xfrm>
          <a:custGeom>
            <a:avLst/>
            <a:gdLst/>
            <a:ahLst/>
            <a:cxnLst/>
            <a:rect l="l" t="t" r="r" b="b"/>
            <a:pathLst>
              <a:path w="1201" h="1142" extrusionOk="0">
                <a:moveTo>
                  <a:pt x="1201" y="574"/>
                </a:moveTo>
                <a:cubicBezTo>
                  <a:pt x="1201" y="887"/>
                  <a:pt x="933" y="1142"/>
                  <a:pt x="600" y="1142"/>
                </a:cubicBezTo>
                <a:cubicBezTo>
                  <a:pt x="268" y="1142"/>
                  <a:pt x="0" y="887"/>
                  <a:pt x="0" y="574"/>
                </a:cubicBezTo>
                <a:cubicBezTo>
                  <a:pt x="0" y="255"/>
                  <a:pt x="268" y="0"/>
                  <a:pt x="600" y="0"/>
                </a:cubicBezTo>
                <a:cubicBezTo>
                  <a:pt x="933" y="0"/>
                  <a:pt x="1201" y="255"/>
                  <a:pt x="1201" y="574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491" name="Google Shape;1491;p41"/>
          <p:cNvSpPr/>
          <p:nvPr/>
        </p:nvSpPr>
        <p:spPr>
          <a:xfrm>
            <a:off x="3790785" y="1724697"/>
            <a:ext cx="33803" cy="32142"/>
          </a:xfrm>
          <a:custGeom>
            <a:avLst/>
            <a:gdLst/>
            <a:ahLst/>
            <a:cxnLst/>
            <a:rect l="l" t="t" r="r" b="b"/>
            <a:pathLst>
              <a:path w="1201" h="1142" extrusionOk="0">
                <a:moveTo>
                  <a:pt x="1201" y="574"/>
                </a:moveTo>
                <a:cubicBezTo>
                  <a:pt x="1201" y="887"/>
                  <a:pt x="933" y="1142"/>
                  <a:pt x="600" y="1142"/>
                </a:cubicBezTo>
                <a:cubicBezTo>
                  <a:pt x="268" y="1142"/>
                  <a:pt x="0" y="887"/>
                  <a:pt x="0" y="574"/>
                </a:cubicBezTo>
                <a:cubicBezTo>
                  <a:pt x="0" y="255"/>
                  <a:pt x="268" y="0"/>
                  <a:pt x="600" y="0"/>
                </a:cubicBezTo>
                <a:cubicBezTo>
                  <a:pt x="933" y="0"/>
                  <a:pt x="1201" y="255"/>
                  <a:pt x="1201" y="574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492" name="Google Shape;1492;p41"/>
          <p:cNvSpPr/>
          <p:nvPr/>
        </p:nvSpPr>
        <p:spPr>
          <a:xfrm>
            <a:off x="3934551" y="1724697"/>
            <a:ext cx="33831" cy="32142"/>
          </a:xfrm>
          <a:custGeom>
            <a:avLst/>
            <a:gdLst/>
            <a:ahLst/>
            <a:cxnLst/>
            <a:rect l="l" t="t" r="r" b="b"/>
            <a:pathLst>
              <a:path w="1202" h="1142" extrusionOk="0">
                <a:moveTo>
                  <a:pt x="1201" y="574"/>
                </a:moveTo>
                <a:cubicBezTo>
                  <a:pt x="1201" y="887"/>
                  <a:pt x="927" y="1142"/>
                  <a:pt x="601" y="1142"/>
                </a:cubicBezTo>
                <a:cubicBezTo>
                  <a:pt x="268" y="1142"/>
                  <a:pt x="1" y="887"/>
                  <a:pt x="1" y="574"/>
                </a:cubicBezTo>
                <a:cubicBezTo>
                  <a:pt x="1" y="255"/>
                  <a:pt x="268" y="0"/>
                  <a:pt x="601" y="0"/>
                </a:cubicBezTo>
                <a:cubicBezTo>
                  <a:pt x="934" y="0"/>
                  <a:pt x="1201" y="255"/>
                  <a:pt x="1201" y="574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493" name="Google Shape;1493;p41"/>
          <p:cNvSpPr/>
          <p:nvPr/>
        </p:nvSpPr>
        <p:spPr>
          <a:xfrm>
            <a:off x="3983214" y="1724697"/>
            <a:ext cx="33831" cy="32142"/>
          </a:xfrm>
          <a:custGeom>
            <a:avLst/>
            <a:gdLst/>
            <a:ahLst/>
            <a:cxnLst/>
            <a:rect l="l" t="t" r="r" b="b"/>
            <a:pathLst>
              <a:path w="1202" h="1142" extrusionOk="0">
                <a:moveTo>
                  <a:pt x="1202" y="574"/>
                </a:moveTo>
                <a:cubicBezTo>
                  <a:pt x="1202" y="887"/>
                  <a:pt x="934" y="1142"/>
                  <a:pt x="601" y="1142"/>
                </a:cubicBezTo>
                <a:cubicBezTo>
                  <a:pt x="275" y="1142"/>
                  <a:pt x="1" y="887"/>
                  <a:pt x="1" y="574"/>
                </a:cubicBezTo>
                <a:cubicBezTo>
                  <a:pt x="1" y="255"/>
                  <a:pt x="268" y="0"/>
                  <a:pt x="601" y="0"/>
                </a:cubicBezTo>
                <a:cubicBezTo>
                  <a:pt x="934" y="0"/>
                  <a:pt x="1202" y="255"/>
                  <a:pt x="1202" y="574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494" name="Google Shape;1494;p41"/>
          <p:cNvSpPr/>
          <p:nvPr/>
        </p:nvSpPr>
        <p:spPr>
          <a:xfrm>
            <a:off x="4031145" y="1724697"/>
            <a:ext cx="33831" cy="32142"/>
          </a:xfrm>
          <a:custGeom>
            <a:avLst/>
            <a:gdLst/>
            <a:ahLst/>
            <a:cxnLst/>
            <a:rect l="l" t="t" r="r" b="b"/>
            <a:pathLst>
              <a:path w="1202" h="1142" extrusionOk="0">
                <a:moveTo>
                  <a:pt x="1201" y="574"/>
                </a:moveTo>
                <a:cubicBezTo>
                  <a:pt x="1201" y="887"/>
                  <a:pt x="934" y="1142"/>
                  <a:pt x="601" y="1142"/>
                </a:cubicBezTo>
                <a:cubicBezTo>
                  <a:pt x="268" y="1142"/>
                  <a:pt x="1" y="887"/>
                  <a:pt x="1" y="574"/>
                </a:cubicBezTo>
                <a:cubicBezTo>
                  <a:pt x="1" y="255"/>
                  <a:pt x="275" y="0"/>
                  <a:pt x="601" y="0"/>
                </a:cubicBezTo>
                <a:cubicBezTo>
                  <a:pt x="934" y="0"/>
                  <a:pt x="1201" y="255"/>
                  <a:pt x="1201" y="574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495" name="Google Shape;1495;p41"/>
          <p:cNvSpPr/>
          <p:nvPr/>
        </p:nvSpPr>
        <p:spPr>
          <a:xfrm>
            <a:off x="4079443" y="1724697"/>
            <a:ext cx="33634" cy="32142"/>
          </a:xfrm>
          <a:custGeom>
            <a:avLst/>
            <a:gdLst/>
            <a:ahLst/>
            <a:cxnLst/>
            <a:rect l="l" t="t" r="r" b="b"/>
            <a:pathLst>
              <a:path w="1195" h="1142" extrusionOk="0">
                <a:moveTo>
                  <a:pt x="1195" y="574"/>
                </a:moveTo>
                <a:cubicBezTo>
                  <a:pt x="1195" y="887"/>
                  <a:pt x="927" y="1142"/>
                  <a:pt x="595" y="1142"/>
                </a:cubicBezTo>
                <a:cubicBezTo>
                  <a:pt x="268" y="1142"/>
                  <a:pt x="1" y="887"/>
                  <a:pt x="1" y="574"/>
                </a:cubicBezTo>
                <a:cubicBezTo>
                  <a:pt x="1" y="255"/>
                  <a:pt x="268" y="0"/>
                  <a:pt x="595" y="0"/>
                </a:cubicBezTo>
                <a:cubicBezTo>
                  <a:pt x="927" y="0"/>
                  <a:pt x="1195" y="255"/>
                  <a:pt x="1195" y="574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496" name="Google Shape;1496;p41"/>
          <p:cNvSpPr/>
          <p:nvPr/>
        </p:nvSpPr>
        <p:spPr>
          <a:xfrm>
            <a:off x="4127374" y="1724697"/>
            <a:ext cx="33634" cy="32142"/>
          </a:xfrm>
          <a:custGeom>
            <a:avLst/>
            <a:gdLst/>
            <a:ahLst/>
            <a:cxnLst/>
            <a:rect l="l" t="t" r="r" b="b"/>
            <a:pathLst>
              <a:path w="1195" h="1142" extrusionOk="0">
                <a:moveTo>
                  <a:pt x="1195" y="574"/>
                </a:moveTo>
                <a:cubicBezTo>
                  <a:pt x="1195" y="887"/>
                  <a:pt x="927" y="1142"/>
                  <a:pt x="595" y="1142"/>
                </a:cubicBezTo>
                <a:cubicBezTo>
                  <a:pt x="268" y="1142"/>
                  <a:pt x="1" y="887"/>
                  <a:pt x="1" y="574"/>
                </a:cubicBezTo>
                <a:cubicBezTo>
                  <a:pt x="1" y="255"/>
                  <a:pt x="268" y="0"/>
                  <a:pt x="595" y="0"/>
                </a:cubicBezTo>
                <a:cubicBezTo>
                  <a:pt x="927" y="0"/>
                  <a:pt x="1195" y="255"/>
                  <a:pt x="1195" y="574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497" name="Google Shape;1497;p41"/>
          <p:cNvSpPr/>
          <p:nvPr/>
        </p:nvSpPr>
        <p:spPr>
          <a:xfrm>
            <a:off x="4175672" y="1724697"/>
            <a:ext cx="33634" cy="32142"/>
          </a:xfrm>
          <a:custGeom>
            <a:avLst/>
            <a:gdLst/>
            <a:ahLst/>
            <a:cxnLst/>
            <a:rect l="l" t="t" r="r" b="b"/>
            <a:pathLst>
              <a:path w="1195" h="1142" extrusionOk="0">
                <a:moveTo>
                  <a:pt x="1195" y="574"/>
                </a:moveTo>
                <a:cubicBezTo>
                  <a:pt x="1195" y="887"/>
                  <a:pt x="927" y="1142"/>
                  <a:pt x="595" y="1142"/>
                </a:cubicBezTo>
                <a:cubicBezTo>
                  <a:pt x="268" y="1142"/>
                  <a:pt x="1" y="887"/>
                  <a:pt x="1" y="574"/>
                </a:cubicBezTo>
                <a:cubicBezTo>
                  <a:pt x="1" y="255"/>
                  <a:pt x="268" y="0"/>
                  <a:pt x="595" y="0"/>
                </a:cubicBezTo>
                <a:cubicBezTo>
                  <a:pt x="927" y="0"/>
                  <a:pt x="1195" y="255"/>
                  <a:pt x="1195" y="574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498" name="Google Shape;1498;p41"/>
          <p:cNvSpPr/>
          <p:nvPr/>
        </p:nvSpPr>
        <p:spPr>
          <a:xfrm>
            <a:off x="3403843" y="1678229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8"/>
                </a:moveTo>
                <a:cubicBezTo>
                  <a:pt x="1201" y="888"/>
                  <a:pt x="927" y="1142"/>
                  <a:pt x="601" y="1142"/>
                </a:cubicBezTo>
                <a:cubicBezTo>
                  <a:pt x="268" y="1142"/>
                  <a:pt x="0" y="888"/>
                  <a:pt x="0" y="568"/>
                </a:cubicBezTo>
                <a:cubicBezTo>
                  <a:pt x="0" y="255"/>
                  <a:pt x="268" y="0"/>
                  <a:pt x="601" y="0"/>
                </a:cubicBezTo>
                <a:cubicBezTo>
                  <a:pt x="927" y="0"/>
                  <a:pt x="1201" y="255"/>
                  <a:pt x="1201" y="568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499" name="Google Shape;1499;p41"/>
          <p:cNvSpPr/>
          <p:nvPr/>
        </p:nvSpPr>
        <p:spPr>
          <a:xfrm>
            <a:off x="3452507" y="1678229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8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68" y="1142"/>
                  <a:pt x="1" y="888"/>
                  <a:pt x="1" y="568"/>
                </a:cubicBezTo>
                <a:cubicBezTo>
                  <a:pt x="1" y="255"/>
                  <a:pt x="268" y="0"/>
                  <a:pt x="601" y="0"/>
                </a:cubicBezTo>
                <a:cubicBezTo>
                  <a:pt x="934" y="0"/>
                  <a:pt x="1201" y="255"/>
                  <a:pt x="1201" y="568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500" name="Google Shape;1500;p41"/>
          <p:cNvSpPr/>
          <p:nvPr/>
        </p:nvSpPr>
        <p:spPr>
          <a:xfrm>
            <a:off x="3500438" y="1678229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8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68" y="1142"/>
                  <a:pt x="0" y="888"/>
                  <a:pt x="0" y="568"/>
                </a:cubicBezTo>
                <a:cubicBezTo>
                  <a:pt x="0" y="255"/>
                  <a:pt x="268" y="0"/>
                  <a:pt x="601" y="0"/>
                </a:cubicBezTo>
                <a:cubicBezTo>
                  <a:pt x="934" y="0"/>
                  <a:pt x="1201" y="255"/>
                  <a:pt x="1201" y="568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501" name="Google Shape;1501;p41"/>
          <p:cNvSpPr/>
          <p:nvPr/>
        </p:nvSpPr>
        <p:spPr>
          <a:xfrm>
            <a:off x="3548538" y="1678229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2" y="568"/>
                </a:moveTo>
                <a:cubicBezTo>
                  <a:pt x="1202" y="888"/>
                  <a:pt x="934" y="1142"/>
                  <a:pt x="601" y="1142"/>
                </a:cubicBezTo>
                <a:cubicBezTo>
                  <a:pt x="275" y="1142"/>
                  <a:pt x="1" y="888"/>
                  <a:pt x="1" y="568"/>
                </a:cubicBezTo>
                <a:cubicBezTo>
                  <a:pt x="1" y="255"/>
                  <a:pt x="275" y="0"/>
                  <a:pt x="601" y="0"/>
                </a:cubicBezTo>
                <a:cubicBezTo>
                  <a:pt x="934" y="0"/>
                  <a:pt x="1202" y="255"/>
                  <a:pt x="1202" y="568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502" name="Google Shape;1502;p41"/>
          <p:cNvSpPr/>
          <p:nvPr/>
        </p:nvSpPr>
        <p:spPr>
          <a:xfrm>
            <a:off x="3596469" y="1678229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8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75" y="1142"/>
                  <a:pt x="1" y="888"/>
                  <a:pt x="1" y="568"/>
                </a:cubicBezTo>
                <a:cubicBezTo>
                  <a:pt x="1" y="255"/>
                  <a:pt x="275" y="0"/>
                  <a:pt x="601" y="0"/>
                </a:cubicBezTo>
                <a:cubicBezTo>
                  <a:pt x="934" y="0"/>
                  <a:pt x="1201" y="255"/>
                  <a:pt x="1201" y="568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503" name="Google Shape;1503;p41"/>
          <p:cNvSpPr/>
          <p:nvPr/>
        </p:nvSpPr>
        <p:spPr>
          <a:xfrm>
            <a:off x="3644767" y="1678229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8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75" y="1142"/>
                  <a:pt x="1" y="888"/>
                  <a:pt x="1" y="568"/>
                </a:cubicBezTo>
                <a:cubicBezTo>
                  <a:pt x="1" y="255"/>
                  <a:pt x="275" y="0"/>
                  <a:pt x="601" y="0"/>
                </a:cubicBezTo>
                <a:cubicBezTo>
                  <a:pt x="934" y="0"/>
                  <a:pt x="1201" y="255"/>
                  <a:pt x="1201" y="568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504" name="Google Shape;1504;p41"/>
          <p:cNvSpPr/>
          <p:nvPr/>
        </p:nvSpPr>
        <p:spPr>
          <a:xfrm>
            <a:off x="3693627" y="1678229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5" y="568"/>
                </a:moveTo>
                <a:cubicBezTo>
                  <a:pt x="1195" y="888"/>
                  <a:pt x="927" y="1142"/>
                  <a:pt x="601" y="1142"/>
                </a:cubicBezTo>
                <a:cubicBezTo>
                  <a:pt x="268" y="1142"/>
                  <a:pt x="0" y="888"/>
                  <a:pt x="0" y="568"/>
                </a:cubicBezTo>
                <a:cubicBezTo>
                  <a:pt x="0" y="255"/>
                  <a:pt x="268" y="0"/>
                  <a:pt x="601" y="0"/>
                </a:cubicBezTo>
                <a:cubicBezTo>
                  <a:pt x="927" y="0"/>
                  <a:pt x="1195" y="255"/>
                  <a:pt x="1195" y="568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505" name="Google Shape;1505;p41"/>
          <p:cNvSpPr/>
          <p:nvPr/>
        </p:nvSpPr>
        <p:spPr>
          <a:xfrm>
            <a:off x="3452507" y="1634519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8"/>
                </a:moveTo>
                <a:cubicBezTo>
                  <a:pt x="1201" y="881"/>
                  <a:pt x="934" y="1142"/>
                  <a:pt x="601" y="1142"/>
                </a:cubicBezTo>
                <a:cubicBezTo>
                  <a:pt x="268" y="1142"/>
                  <a:pt x="1" y="881"/>
                  <a:pt x="1" y="568"/>
                </a:cubicBezTo>
                <a:cubicBezTo>
                  <a:pt x="1" y="255"/>
                  <a:pt x="268" y="0"/>
                  <a:pt x="601" y="0"/>
                </a:cubicBezTo>
                <a:cubicBezTo>
                  <a:pt x="934" y="0"/>
                  <a:pt x="1201" y="255"/>
                  <a:pt x="1201" y="568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506" name="Google Shape;1506;p41"/>
          <p:cNvSpPr/>
          <p:nvPr/>
        </p:nvSpPr>
        <p:spPr>
          <a:xfrm>
            <a:off x="3500438" y="1634519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8"/>
                </a:moveTo>
                <a:cubicBezTo>
                  <a:pt x="1201" y="881"/>
                  <a:pt x="934" y="1142"/>
                  <a:pt x="601" y="1142"/>
                </a:cubicBezTo>
                <a:cubicBezTo>
                  <a:pt x="268" y="1142"/>
                  <a:pt x="0" y="881"/>
                  <a:pt x="0" y="568"/>
                </a:cubicBezTo>
                <a:cubicBezTo>
                  <a:pt x="0" y="255"/>
                  <a:pt x="268" y="0"/>
                  <a:pt x="601" y="0"/>
                </a:cubicBezTo>
                <a:cubicBezTo>
                  <a:pt x="934" y="0"/>
                  <a:pt x="1201" y="255"/>
                  <a:pt x="1201" y="568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507" name="Google Shape;1507;p41"/>
          <p:cNvSpPr/>
          <p:nvPr/>
        </p:nvSpPr>
        <p:spPr>
          <a:xfrm>
            <a:off x="3548538" y="1634519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2" y="568"/>
                </a:moveTo>
                <a:cubicBezTo>
                  <a:pt x="1202" y="881"/>
                  <a:pt x="934" y="1142"/>
                  <a:pt x="601" y="1142"/>
                </a:cubicBezTo>
                <a:cubicBezTo>
                  <a:pt x="275" y="1142"/>
                  <a:pt x="1" y="881"/>
                  <a:pt x="1" y="568"/>
                </a:cubicBezTo>
                <a:cubicBezTo>
                  <a:pt x="1" y="255"/>
                  <a:pt x="275" y="0"/>
                  <a:pt x="601" y="0"/>
                </a:cubicBezTo>
                <a:cubicBezTo>
                  <a:pt x="934" y="0"/>
                  <a:pt x="1202" y="255"/>
                  <a:pt x="1202" y="568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508" name="Google Shape;1508;p41"/>
          <p:cNvSpPr/>
          <p:nvPr/>
        </p:nvSpPr>
        <p:spPr>
          <a:xfrm>
            <a:off x="3596469" y="1634519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8"/>
                </a:moveTo>
                <a:cubicBezTo>
                  <a:pt x="1201" y="881"/>
                  <a:pt x="934" y="1142"/>
                  <a:pt x="601" y="1142"/>
                </a:cubicBezTo>
                <a:cubicBezTo>
                  <a:pt x="275" y="1142"/>
                  <a:pt x="1" y="881"/>
                  <a:pt x="1" y="568"/>
                </a:cubicBezTo>
                <a:cubicBezTo>
                  <a:pt x="1" y="255"/>
                  <a:pt x="275" y="0"/>
                  <a:pt x="601" y="0"/>
                </a:cubicBezTo>
                <a:cubicBezTo>
                  <a:pt x="934" y="0"/>
                  <a:pt x="1201" y="255"/>
                  <a:pt x="1201" y="568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509" name="Google Shape;1509;p41"/>
          <p:cNvSpPr/>
          <p:nvPr/>
        </p:nvSpPr>
        <p:spPr>
          <a:xfrm>
            <a:off x="3644767" y="1634519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8"/>
                </a:moveTo>
                <a:cubicBezTo>
                  <a:pt x="1201" y="881"/>
                  <a:pt x="934" y="1142"/>
                  <a:pt x="601" y="1142"/>
                </a:cubicBezTo>
                <a:cubicBezTo>
                  <a:pt x="275" y="1142"/>
                  <a:pt x="1" y="881"/>
                  <a:pt x="1" y="568"/>
                </a:cubicBezTo>
                <a:cubicBezTo>
                  <a:pt x="1" y="255"/>
                  <a:pt x="275" y="0"/>
                  <a:pt x="601" y="0"/>
                </a:cubicBezTo>
                <a:cubicBezTo>
                  <a:pt x="934" y="0"/>
                  <a:pt x="1201" y="255"/>
                  <a:pt x="1201" y="568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510" name="Google Shape;1510;p41"/>
          <p:cNvSpPr/>
          <p:nvPr/>
        </p:nvSpPr>
        <p:spPr>
          <a:xfrm>
            <a:off x="3307614" y="1588051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5"/>
                </a:moveTo>
                <a:cubicBezTo>
                  <a:pt x="1201" y="888"/>
                  <a:pt x="927" y="1142"/>
                  <a:pt x="601" y="1142"/>
                </a:cubicBezTo>
                <a:cubicBezTo>
                  <a:pt x="268" y="1142"/>
                  <a:pt x="1" y="888"/>
                  <a:pt x="1" y="575"/>
                </a:cubicBezTo>
                <a:cubicBezTo>
                  <a:pt x="1" y="255"/>
                  <a:pt x="268" y="1"/>
                  <a:pt x="601" y="1"/>
                </a:cubicBezTo>
                <a:cubicBezTo>
                  <a:pt x="934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511" name="Google Shape;1511;p41"/>
          <p:cNvSpPr/>
          <p:nvPr/>
        </p:nvSpPr>
        <p:spPr>
          <a:xfrm>
            <a:off x="3307614" y="1542344"/>
            <a:ext cx="33831" cy="32142"/>
          </a:xfrm>
          <a:custGeom>
            <a:avLst/>
            <a:gdLst/>
            <a:ahLst/>
            <a:cxnLst/>
            <a:rect l="l" t="t" r="r" b="b"/>
            <a:pathLst>
              <a:path w="1202" h="1142" extrusionOk="0">
                <a:moveTo>
                  <a:pt x="1201" y="574"/>
                </a:moveTo>
                <a:cubicBezTo>
                  <a:pt x="1201" y="887"/>
                  <a:pt x="927" y="1142"/>
                  <a:pt x="601" y="1142"/>
                </a:cubicBezTo>
                <a:cubicBezTo>
                  <a:pt x="268" y="1142"/>
                  <a:pt x="1" y="887"/>
                  <a:pt x="1" y="574"/>
                </a:cubicBezTo>
                <a:cubicBezTo>
                  <a:pt x="1" y="254"/>
                  <a:pt x="268" y="0"/>
                  <a:pt x="601" y="0"/>
                </a:cubicBezTo>
                <a:cubicBezTo>
                  <a:pt x="934" y="0"/>
                  <a:pt x="1201" y="254"/>
                  <a:pt x="1201" y="574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512" name="Google Shape;1512;p41"/>
          <p:cNvSpPr/>
          <p:nvPr/>
        </p:nvSpPr>
        <p:spPr>
          <a:xfrm>
            <a:off x="3212117" y="1678229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8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68" y="1142"/>
                  <a:pt x="1" y="888"/>
                  <a:pt x="1" y="568"/>
                </a:cubicBezTo>
                <a:cubicBezTo>
                  <a:pt x="1" y="255"/>
                  <a:pt x="268" y="0"/>
                  <a:pt x="601" y="0"/>
                </a:cubicBezTo>
                <a:cubicBezTo>
                  <a:pt x="934" y="0"/>
                  <a:pt x="1201" y="255"/>
                  <a:pt x="1201" y="568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513" name="Google Shape;1513;p41"/>
          <p:cNvSpPr/>
          <p:nvPr/>
        </p:nvSpPr>
        <p:spPr>
          <a:xfrm>
            <a:off x="3260048" y="1678229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8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68" y="1142"/>
                  <a:pt x="1" y="888"/>
                  <a:pt x="1" y="568"/>
                </a:cubicBezTo>
                <a:cubicBezTo>
                  <a:pt x="1" y="255"/>
                  <a:pt x="268" y="0"/>
                  <a:pt x="601" y="0"/>
                </a:cubicBezTo>
                <a:cubicBezTo>
                  <a:pt x="934" y="0"/>
                  <a:pt x="1201" y="255"/>
                  <a:pt x="1201" y="568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514" name="Google Shape;1514;p41"/>
          <p:cNvSpPr/>
          <p:nvPr/>
        </p:nvSpPr>
        <p:spPr>
          <a:xfrm>
            <a:off x="3212117" y="1634519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8"/>
                </a:moveTo>
                <a:cubicBezTo>
                  <a:pt x="1201" y="881"/>
                  <a:pt x="934" y="1142"/>
                  <a:pt x="601" y="1142"/>
                </a:cubicBezTo>
                <a:cubicBezTo>
                  <a:pt x="268" y="1142"/>
                  <a:pt x="1" y="881"/>
                  <a:pt x="1" y="568"/>
                </a:cubicBezTo>
                <a:cubicBezTo>
                  <a:pt x="1" y="255"/>
                  <a:pt x="268" y="0"/>
                  <a:pt x="601" y="0"/>
                </a:cubicBezTo>
                <a:cubicBezTo>
                  <a:pt x="934" y="0"/>
                  <a:pt x="1201" y="255"/>
                  <a:pt x="1201" y="568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515" name="Google Shape;1515;p41"/>
          <p:cNvSpPr/>
          <p:nvPr/>
        </p:nvSpPr>
        <p:spPr>
          <a:xfrm>
            <a:off x="3260048" y="1634519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8"/>
                </a:moveTo>
                <a:cubicBezTo>
                  <a:pt x="1201" y="881"/>
                  <a:pt x="934" y="1142"/>
                  <a:pt x="601" y="1142"/>
                </a:cubicBezTo>
                <a:cubicBezTo>
                  <a:pt x="268" y="1142"/>
                  <a:pt x="1" y="881"/>
                  <a:pt x="1" y="568"/>
                </a:cubicBezTo>
                <a:cubicBezTo>
                  <a:pt x="1" y="255"/>
                  <a:pt x="268" y="0"/>
                  <a:pt x="601" y="0"/>
                </a:cubicBezTo>
                <a:cubicBezTo>
                  <a:pt x="934" y="0"/>
                  <a:pt x="1201" y="255"/>
                  <a:pt x="1201" y="568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516" name="Google Shape;1516;p41"/>
          <p:cNvSpPr/>
          <p:nvPr/>
        </p:nvSpPr>
        <p:spPr>
          <a:xfrm>
            <a:off x="3212117" y="1588051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5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68" y="1142"/>
                  <a:pt x="1" y="888"/>
                  <a:pt x="1" y="575"/>
                </a:cubicBezTo>
                <a:cubicBezTo>
                  <a:pt x="1" y="255"/>
                  <a:pt x="268" y="1"/>
                  <a:pt x="601" y="1"/>
                </a:cubicBezTo>
                <a:cubicBezTo>
                  <a:pt x="934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517" name="Google Shape;1517;p41"/>
          <p:cNvSpPr/>
          <p:nvPr/>
        </p:nvSpPr>
        <p:spPr>
          <a:xfrm>
            <a:off x="3163454" y="1543807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4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68" y="1142"/>
                  <a:pt x="1" y="888"/>
                  <a:pt x="1" y="574"/>
                </a:cubicBezTo>
                <a:cubicBezTo>
                  <a:pt x="1" y="255"/>
                  <a:pt x="268" y="0"/>
                  <a:pt x="601" y="0"/>
                </a:cubicBezTo>
                <a:cubicBezTo>
                  <a:pt x="934" y="0"/>
                  <a:pt x="1201" y="255"/>
                  <a:pt x="1201" y="574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518" name="Google Shape;1518;p41"/>
          <p:cNvSpPr/>
          <p:nvPr/>
        </p:nvSpPr>
        <p:spPr>
          <a:xfrm>
            <a:off x="3162722" y="1588051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5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68" y="1142"/>
                  <a:pt x="1" y="888"/>
                  <a:pt x="1" y="575"/>
                </a:cubicBezTo>
                <a:cubicBezTo>
                  <a:pt x="1" y="255"/>
                  <a:pt x="268" y="1"/>
                  <a:pt x="601" y="1"/>
                </a:cubicBezTo>
                <a:cubicBezTo>
                  <a:pt x="934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519" name="Google Shape;1519;p41"/>
          <p:cNvSpPr/>
          <p:nvPr/>
        </p:nvSpPr>
        <p:spPr>
          <a:xfrm>
            <a:off x="3113862" y="1588051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5" y="575"/>
                </a:moveTo>
                <a:cubicBezTo>
                  <a:pt x="1195" y="888"/>
                  <a:pt x="927" y="1142"/>
                  <a:pt x="601" y="1142"/>
                </a:cubicBezTo>
                <a:cubicBezTo>
                  <a:pt x="268" y="1142"/>
                  <a:pt x="1" y="888"/>
                  <a:pt x="1" y="575"/>
                </a:cubicBezTo>
                <a:cubicBezTo>
                  <a:pt x="1" y="255"/>
                  <a:pt x="268" y="1"/>
                  <a:pt x="601" y="1"/>
                </a:cubicBezTo>
                <a:cubicBezTo>
                  <a:pt x="927" y="1"/>
                  <a:pt x="1195" y="255"/>
                  <a:pt x="1195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520" name="Google Shape;1520;p41"/>
          <p:cNvSpPr/>
          <p:nvPr/>
        </p:nvSpPr>
        <p:spPr>
          <a:xfrm>
            <a:off x="3260048" y="1588051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5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68" y="1142"/>
                  <a:pt x="1" y="888"/>
                  <a:pt x="1" y="575"/>
                </a:cubicBezTo>
                <a:cubicBezTo>
                  <a:pt x="1" y="255"/>
                  <a:pt x="268" y="1"/>
                  <a:pt x="601" y="1"/>
                </a:cubicBezTo>
                <a:cubicBezTo>
                  <a:pt x="934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521" name="Google Shape;1521;p41"/>
          <p:cNvSpPr/>
          <p:nvPr/>
        </p:nvSpPr>
        <p:spPr>
          <a:xfrm>
            <a:off x="3212117" y="1541049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5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68" y="1142"/>
                  <a:pt x="1" y="888"/>
                  <a:pt x="1" y="575"/>
                </a:cubicBezTo>
                <a:cubicBezTo>
                  <a:pt x="1" y="255"/>
                  <a:pt x="268" y="0"/>
                  <a:pt x="601" y="0"/>
                </a:cubicBezTo>
                <a:cubicBezTo>
                  <a:pt x="934" y="0"/>
                  <a:pt x="1201" y="255"/>
                  <a:pt x="1201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522" name="Google Shape;1522;p41"/>
          <p:cNvSpPr/>
          <p:nvPr/>
        </p:nvSpPr>
        <p:spPr>
          <a:xfrm>
            <a:off x="3260048" y="1541049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5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68" y="1142"/>
                  <a:pt x="1" y="888"/>
                  <a:pt x="1" y="575"/>
                </a:cubicBezTo>
                <a:cubicBezTo>
                  <a:pt x="1" y="255"/>
                  <a:pt x="268" y="0"/>
                  <a:pt x="601" y="0"/>
                </a:cubicBezTo>
                <a:cubicBezTo>
                  <a:pt x="934" y="0"/>
                  <a:pt x="1201" y="255"/>
                  <a:pt x="1201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523" name="Google Shape;1523;p41"/>
          <p:cNvSpPr/>
          <p:nvPr/>
        </p:nvSpPr>
        <p:spPr>
          <a:xfrm>
            <a:off x="3212117" y="1494582"/>
            <a:ext cx="33831" cy="32339"/>
          </a:xfrm>
          <a:custGeom>
            <a:avLst/>
            <a:gdLst/>
            <a:ahLst/>
            <a:cxnLst/>
            <a:rect l="l" t="t" r="r" b="b"/>
            <a:pathLst>
              <a:path w="1202" h="1149" extrusionOk="0">
                <a:moveTo>
                  <a:pt x="1201" y="575"/>
                </a:moveTo>
                <a:cubicBezTo>
                  <a:pt x="1201" y="888"/>
                  <a:pt x="934" y="1149"/>
                  <a:pt x="601" y="1149"/>
                </a:cubicBezTo>
                <a:cubicBezTo>
                  <a:pt x="268" y="1149"/>
                  <a:pt x="1" y="888"/>
                  <a:pt x="1" y="575"/>
                </a:cubicBezTo>
                <a:cubicBezTo>
                  <a:pt x="1" y="262"/>
                  <a:pt x="268" y="1"/>
                  <a:pt x="601" y="1"/>
                </a:cubicBezTo>
                <a:cubicBezTo>
                  <a:pt x="934" y="1"/>
                  <a:pt x="1201" y="262"/>
                  <a:pt x="1201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524" name="Google Shape;1524;p41"/>
          <p:cNvSpPr/>
          <p:nvPr/>
        </p:nvSpPr>
        <p:spPr>
          <a:xfrm>
            <a:off x="3260048" y="1494582"/>
            <a:ext cx="33831" cy="32339"/>
          </a:xfrm>
          <a:custGeom>
            <a:avLst/>
            <a:gdLst/>
            <a:ahLst/>
            <a:cxnLst/>
            <a:rect l="l" t="t" r="r" b="b"/>
            <a:pathLst>
              <a:path w="1202" h="1149" extrusionOk="0">
                <a:moveTo>
                  <a:pt x="1201" y="575"/>
                </a:moveTo>
                <a:cubicBezTo>
                  <a:pt x="1201" y="888"/>
                  <a:pt x="934" y="1149"/>
                  <a:pt x="601" y="1149"/>
                </a:cubicBezTo>
                <a:cubicBezTo>
                  <a:pt x="268" y="1149"/>
                  <a:pt x="1" y="888"/>
                  <a:pt x="1" y="575"/>
                </a:cubicBezTo>
                <a:cubicBezTo>
                  <a:pt x="1" y="262"/>
                  <a:pt x="268" y="1"/>
                  <a:pt x="601" y="1"/>
                </a:cubicBezTo>
                <a:cubicBezTo>
                  <a:pt x="934" y="1"/>
                  <a:pt x="1201" y="262"/>
                  <a:pt x="1201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525" name="Google Shape;1525;p41"/>
          <p:cNvSpPr/>
          <p:nvPr/>
        </p:nvSpPr>
        <p:spPr>
          <a:xfrm>
            <a:off x="3260048" y="1449042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8"/>
                </a:moveTo>
                <a:cubicBezTo>
                  <a:pt x="1201" y="881"/>
                  <a:pt x="934" y="1142"/>
                  <a:pt x="601" y="1142"/>
                </a:cubicBezTo>
                <a:cubicBezTo>
                  <a:pt x="268" y="1142"/>
                  <a:pt x="1" y="888"/>
                  <a:pt x="1" y="568"/>
                </a:cubicBezTo>
                <a:cubicBezTo>
                  <a:pt x="1" y="255"/>
                  <a:pt x="268" y="0"/>
                  <a:pt x="601" y="0"/>
                </a:cubicBezTo>
                <a:cubicBezTo>
                  <a:pt x="934" y="0"/>
                  <a:pt x="1201" y="255"/>
                  <a:pt x="1201" y="568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526" name="Google Shape;1526;p41"/>
          <p:cNvSpPr/>
          <p:nvPr/>
        </p:nvSpPr>
        <p:spPr>
          <a:xfrm>
            <a:off x="3452507" y="1588051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5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68" y="1142"/>
                  <a:pt x="1" y="888"/>
                  <a:pt x="1" y="575"/>
                </a:cubicBezTo>
                <a:cubicBezTo>
                  <a:pt x="1" y="255"/>
                  <a:pt x="268" y="1"/>
                  <a:pt x="601" y="1"/>
                </a:cubicBezTo>
                <a:cubicBezTo>
                  <a:pt x="934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527" name="Google Shape;1527;p41"/>
          <p:cNvSpPr/>
          <p:nvPr/>
        </p:nvSpPr>
        <p:spPr>
          <a:xfrm>
            <a:off x="3500438" y="1588051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5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68" y="1142"/>
                  <a:pt x="0" y="888"/>
                  <a:pt x="0" y="575"/>
                </a:cubicBezTo>
                <a:cubicBezTo>
                  <a:pt x="0" y="255"/>
                  <a:pt x="268" y="1"/>
                  <a:pt x="601" y="1"/>
                </a:cubicBezTo>
                <a:cubicBezTo>
                  <a:pt x="934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528" name="Google Shape;1528;p41"/>
          <p:cNvSpPr/>
          <p:nvPr/>
        </p:nvSpPr>
        <p:spPr>
          <a:xfrm>
            <a:off x="3548538" y="1588051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2" y="575"/>
                </a:moveTo>
                <a:cubicBezTo>
                  <a:pt x="1202" y="888"/>
                  <a:pt x="934" y="1142"/>
                  <a:pt x="601" y="1142"/>
                </a:cubicBezTo>
                <a:cubicBezTo>
                  <a:pt x="275" y="1142"/>
                  <a:pt x="1" y="888"/>
                  <a:pt x="1" y="575"/>
                </a:cubicBezTo>
                <a:cubicBezTo>
                  <a:pt x="1" y="255"/>
                  <a:pt x="275" y="1"/>
                  <a:pt x="601" y="1"/>
                </a:cubicBezTo>
                <a:cubicBezTo>
                  <a:pt x="934" y="1"/>
                  <a:pt x="1202" y="255"/>
                  <a:pt x="1202" y="575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529" name="Google Shape;1529;p41"/>
          <p:cNvSpPr/>
          <p:nvPr/>
        </p:nvSpPr>
        <p:spPr>
          <a:xfrm>
            <a:off x="3596469" y="1588051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5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75" y="1142"/>
                  <a:pt x="1" y="888"/>
                  <a:pt x="1" y="575"/>
                </a:cubicBezTo>
                <a:cubicBezTo>
                  <a:pt x="1" y="255"/>
                  <a:pt x="275" y="1"/>
                  <a:pt x="601" y="1"/>
                </a:cubicBezTo>
                <a:cubicBezTo>
                  <a:pt x="934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530" name="Google Shape;1530;p41"/>
          <p:cNvSpPr/>
          <p:nvPr/>
        </p:nvSpPr>
        <p:spPr>
          <a:xfrm>
            <a:off x="3644767" y="1588051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5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75" y="1142"/>
                  <a:pt x="1" y="888"/>
                  <a:pt x="1" y="575"/>
                </a:cubicBezTo>
                <a:cubicBezTo>
                  <a:pt x="1" y="255"/>
                  <a:pt x="275" y="1"/>
                  <a:pt x="601" y="1"/>
                </a:cubicBezTo>
                <a:cubicBezTo>
                  <a:pt x="934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531" name="Google Shape;1531;p41"/>
          <p:cNvSpPr/>
          <p:nvPr/>
        </p:nvSpPr>
        <p:spPr>
          <a:xfrm>
            <a:off x="3838322" y="1680256"/>
            <a:ext cx="33831" cy="32142"/>
          </a:xfrm>
          <a:custGeom>
            <a:avLst/>
            <a:gdLst/>
            <a:ahLst/>
            <a:cxnLst/>
            <a:rect l="l" t="t" r="r" b="b"/>
            <a:pathLst>
              <a:path w="1202" h="1142" extrusionOk="0">
                <a:moveTo>
                  <a:pt x="1202" y="574"/>
                </a:moveTo>
                <a:cubicBezTo>
                  <a:pt x="1202" y="887"/>
                  <a:pt x="927" y="1142"/>
                  <a:pt x="601" y="1142"/>
                </a:cubicBezTo>
                <a:cubicBezTo>
                  <a:pt x="268" y="1142"/>
                  <a:pt x="1" y="887"/>
                  <a:pt x="1" y="574"/>
                </a:cubicBezTo>
                <a:cubicBezTo>
                  <a:pt x="1" y="261"/>
                  <a:pt x="268" y="0"/>
                  <a:pt x="601" y="0"/>
                </a:cubicBezTo>
                <a:cubicBezTo>
                  <a:pt x="927" y="0"/>
                  <a:pt x="1202" y="255"/>
                  <a:pt x="1202" y="574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532" name="Google Shape;1532;p41"/>
          <p:cNvSpPr/>
          <p:nvPr/>
        </p:nvSpPr>
        <p:spPr>
          <a:xfrm>
            <a:off x="3886253" y="1680256"/>
            <a:ext cx="33831" cy="32142"/>
          </a:xfrm>
          <a:custGeom>
            <a:avLst/>
            <a:gdLst/>
            <a:ahLst/>
            <a:cxnLst/>
            <a:rect l="l" t="t" r="r" b="b"/>
            <a:pathLst>
              <a:path w="1202" h="1142" extrusionOk="0">
                <a:moveTo>
                  <a:pt x="1201" y="574"/>
                </a:moveTo>
                <a:cubicBezTo>
                  <a:pt x="1201" y="887"/>
                  <a:pt x="927" y="1142"/>
                  <a:pt x="601" y="1142"/>
                </a:cubicBezTo>
                <a:cubicBezTo>
                  <a:pt x="268" y="1142"/>
                  <a:pt x="1" y="887"/>
                  <a:pt x="1" y="574"/>
                </a:cubicBezTo>
                <a:cubicBezTo>
                  <a:pt x="1" y="261"/>
                  <a:pt x="268" y="0"/>
                  <a:pt x="601" y="0"/>
                </a:cubicBezTo>
                <a:cubicBezTo>
                  <a:pt x="927" y="0"/>
                  <a:pt x="1201" y="261"/>
                  <a:pt x="1201" y="574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533" name="Google Shape;1533;p41"/>
          <p:cNvSpPr/>
          <p:nvPr/>
        </p:nvSpPr>
        <p:spPr>
          <a:xfrm>
            <a:off x="3934551" y="1680256"/>
            <a:ext cx="33831" cy="32142"/>
          </a:xfrm>
          <a:custGeom>
            <a:avLst/>
            <a:gdLst/>
            <a:ahLst/>
            <a:cxnLst/>
            <a:rect l="l" t="t" r="r" b="b"/>
            <a:pathLst>
              <a:path w="1202" h="1142" extrusionOk="0">
                <a:moveTo>
                  <a:pt x="1201" y="574"/>
                </a:moveTo>
                <a:cubicBezTo>
                  <a:pt x="1201" y="887"/>
                  <a:pt x="927" y="1142"/>
                  <a:pt x="601" y="1142"/>
                </a:cubicBezTo>
                <a:cubicBezTo>
                  <a:pt x="268" y="1142"/>
                  <a:pt x="1" y="887"/>
                  <a:pt x="1" y="574"/>
                </a:cubicBezTo>
                <a:cubicBezTo>
                  <a:pt x="1" y="261"/>
                  <a:pt x="268" y="0"/>
                  <a:pt x="601" y="0"/>
                </a:cubicBezTo>
                <a:cubicBezTo>
                  <a:pt x="934" y="0"/>
                  <a:pt x="1201" y="261"/>
                  <a:pt x="1201" y="574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534" name="Google Shape;1534;p41"/>
          <p:cNvSpPr/>
          <p:nvPr/>
        </p:nvSpPr>
        <p:spPr>
          <a:xfrm>
            <a:off x="3983214" y="1680256"/>
            <a:ext cx="33831" cy="32142"/>
          </a:xfrm>
          <a:custGeom>
            <a:avLst/>
            <a:gdLst/>
            <a:ahLst/>
            <a:cxnLst/>
            <a:rect l="l" t="t" r="r" b="b"/>
            <a:pathLst>
              <a:path w="1202" h="1142" extrusionOk="0">
                <a:moveTo>
                  <a:pt x="1202" y="574"/>
                </a:moveTo>
                <a:cubicBezTo>
                  <a:pt x="1202" y="887"/>
                  <a:pt x="934" y="1142"/>
                  <a:pt x="601" y="1142"/>
                </a:cubicBezTo>
                <a:cubicBezTo>
                  <a:pt x="275" y="1142"/>
                  <a:pt x="1" y="887"/>
                  <a:pt x="1" y="574"/>
                </a:cubicBezTo>
                <a:cubicBezTo>
                  <a:pt x="1" y="261"/>
                  <a:pt x="268" y="0"/>
                  <a:pt x="601" y="0"/>
                </a:cubicBezTo>
                <a:cubicBezTo>
                  <a:pt x="934" y="0"/>
                  <a:pt x="1202" y="261"/>
                  <a:pt x="1202" y="574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535" name="Google Shape;1535;p41"/>
          <p:cNvSpPr/>
          <p:nvPr/>
        </p:nvSpPr>
        <p:spPr>
          <a:xfrm>
            <a:off x="4031145" y="1680256"/>
            <a:ext cx="33831" cy="32142"/>
          </a:xfrm>
          <a:custGeom>
            <a:avLst/>
            <a:gdLst/>
            <a:ahLst/>
            <a:cxnLst/>
            <a:rect l="l" t="t" r="r" b="b"/>
            <a:pathLst>
              <a:path w="1202" h="1142" extrusionOk="0">
                <a:moveTo>
                  <a:pt x="1201" y="574"/>
                </a:moveTo>
                <a:cubicBezTo>
                  <a:pt x="1201" y="887"/>
                  <a:pt x="934" y="1142"/>
                  <a:pt x="601" y="1142"/>
                </a:cubicBezTo>
                <a:cubicBezTo>
                  <a:pt x="268" y="1142"/>
                  <a:pt x="1" y="887"/>
                  <a:pt x="1" y="574"/>
                </a:cubicBezTo>
                <a:cubicBezTo>
                  <a:pt x="1" y="261"/>
                  <a:pt x="275" y="0"/>
                  <a:pt x="601" y="0"/>
                </a:cubicBezTo>
                <a:cubicBezTo>
                  <a:pt x="934" y="0"/>
                  <a:pt x="1201" y="261"/>
                  <a:pt x="1201" y="574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536" name="Google Shape;1536;p41"/>
          <p:cNvSpPr/>
          <p:nvPr/>
        </p:nvSpPr>
        <p:spPr>
          <a:xfrm>
            <a:off x="4079443" y="1680256"/>
            <a:ext cx="33634" cy="32142"/>
          </a:xfrm>
          <a:custGeom>
            <a:avLst/>
            <a:gdLst/>
            <a:ahLst/>
            <a:cxnLst/>
            <a:rect l="l" t="t" r="r" b="b"/>
            <a:pathLst>
              <a:path w="1195" h="1142" extrusionOk="0">
                <a:moveTo>
                  <a:pt x="1195" y="574"/>
                </a:moveTo>
                <a:cubicBezTo>
                  <a:pt x="1195" y="887"/>
                  <a:pt x="927" y="1142"/>
                  <a:pt x="595" y="1142"/>
                </a:cubicBezTo>
                <a:cubicBezTo>
                  <a:pt x="268" y="1142"/>
                  <a:pt x="1" y="887"/>
                  <a:pt x="1" y="574"/>
                </a:cubicBezTo>
                <a:cubicBezTo>
                  <a:pt x="1" y="261"/>
                  <a:pt x="268" y="0"/>
                  <a:pt x="595" y="0"/>
                </a:cubicBezTo>
                <a:cubicBezTo>
                  <a:pt x="927" y="0"/>
                  <a:pt x="1195" y="261"/>
                  <a:pt x="1195" y="574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537" name="Google Shape;1537;p41"/>
          <p:cNvSpPr/>
          <p:nvPr/>
        </p:nvSpPr>
        <p:spPr>
          <a:xfrm>
            <a:off x="4127374" y="1680256"/>
            <a:ext cx="33634" cy="32142"/>
          </a:xfrm>
          <a:custGeom>
            <a:avLst/>
            <a:gdLst/>
            <a:ahLst/>
            <a:cxnLst/>
            <a:rect l="l" t="t" r="r" b="b"/>
            <a:pathLst>
              <a:path w="1195" h="1142" extrusionOk="0">
                <a:moveTo>
                  <a:pt x="1195" y="574"/>
                </a:moveTo>
                <a:cubicBezTo>
                  <a:pt x="1195" y="887"/>
                  <a:pt x="927" y="1142"/>
                  <a:pt x="595" y="1142"/>
                </a:cubicBezTo>
                <a:cubicBezTo>
                  <a:pt x="268" y="1142"/>
                  <a:pt x="1" y="887"/>
                  <a:pt x="1" y="574"/>
                </a:cubicBezTo>
                <a:cubicBezTo>
                  <a:pt x="1" y="261"/>
                  <a:pt x="268" y="0"/>
                  <a:pt x="595" y="0"/>
                </a:cubicBezTo>
                <a:cubicBezTo>
                  <a:pt x="927" y="0"/>
                  <a:pt x="1195" y="261"/>
                  <a:pt x="1195" y="574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538" name="Google Shape;1538;p41"/>
          <p:cNvSpPr/>
          <p:nvPr/>
        </p:nvSpPr>
        <p:spPr>
          <a:xfrm>
            <a:off x="4175672" y="1680256"/>
            <a:ext cx="33634" cy="32142"/>
          </a:xfrm>
          <a:custGeom>
            <a:avLst/>
            <a:gdLst/>
            <a:ahLst/>
            <a:cxnLst/>
            <a:rect l="l" t="t" r="r" b="b"/>
            <a:pathLst>
              <a:path w="1195" h="1142" extrusionOk="0">
                <a:moveTo>
                  <a:pt x="1195" y="574"/>
                </a:moveTo>
                <a:cubicBezTo>
                  <a:pt x="1195" y="887"/>
                  <a:pt x="927" y="1142"/>
                  <a:pt x="595" y="1142"/>
                </a:cubicBezTo>
                <a:cubicBezTo>
                  <a:pt x="268" y="1142"/>
                  <a:pt x="1" y="887"/>
                  <a:pt x="1" y="574"/>
                </a:cubicBezTo>
                <a:cubicBezTo>
                  <a:pt x="1" y="261"/>
                  <a:pt x="268" y="0"/>
                  <a:pt x="595" y="0"/>
                </a:cubicBezTo>
                <a:cubicBezTo>
                  <a:pt x="927" y="0"/>
                  <a:pt x="1195" y="261"/>
                  <a:pt x="1195" y="574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539" name="Google Shape;1539;p41"/>
          <p:cNvSpPr/>
          <p:nvPr/>
        </p:nvSpPr>
        <p:spPr>
          <a:xfrm>
            <a:off x="4224335" y="1680256"/>
            <a:ext cx="33831" cy="32142"/>
          </a:xfrm>
          <a:custGeom>
            <a:avLst/>
            <a:gdLst/>
            <a:ahLst/>
            <a:cxnLst/>
            <a:rect l="l" t="t" r="r" b="b"/>
            <a:pathLst>
              <a:path w="1202" h="1142" extrusionOk="0">
                <a:moveTo>
                  <a:pt x="1201" y="574"/>
                </a:moveTo>
                <a:cubicBezTo>
                  <a:pt x="1201" y="887"/>
                  <a:pt x="934" y="1142"/>
                  <a:pt x="601" y="1142"/>
                </a:cubicBezTo>
                <a:cubicBezTo>
                  <a:pt x="268" y="1142"/>
                  <a:pt x="1" y="887"/>
                  <a:pt x="1" y="574"/>
                </a:cubicBezTo>
                <a:cubicBezTo>
                  <a:pt x="1" y="261"/>
                  <a:pt x="268" y="0"/>
                  <a:pt x="601" y="0"/>
                </a:cubicBezTo>
                <a:cubicBezTo>
                  <a:pt x="934" y="0"/>
                  <a:pt x="1201" y="261"/>
                  <a:pt x="1201" y="574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540" name="Google Shape;1540;p41"/>
          <p:cNvSpPr/>
          <p:nvPr/>
        </p:nvSpPr>
        <p:spPr>
          <a:xfrm>
            <a:off x="3838322" y="1636546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2" y="574"/>
                </a:moveTo>
                <a:cubicBezTo>
                  <a:pt x="1202" y="888"/>
                  <a:pt x="927" y="1142"/>
                  <a:pt x="601" y="1142"/>
                </a:cubicBezTo>
                <a:cubicBezTo>
                  <a:pt x="268" y="1142"/>
                  <a:pt x="1" y="888"/>
                  <a:pt x="1" y="574"/>
                </a:cubicBezTo>
                <a:cubicBezTo>
                  <a:pt x="1" y="255"/>
                  <a:pt x="268" y="0"/>
                  <a:pt x="601" y="0"/>
                </a:cubicBezTo>
                <a:cubicBezTo>
                  <a:pt x="927" y="0"/>
                  <a:pt x="1202" y="255"/>
                  <a:pt x="1202" y="574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541" name="Google Shape;1541;p41"/>
          <p:cNvSpPr/>
          <p:nvPr/>
        </p:nvSpPr>
        <p:spPr>
          <a:xfrm>
            <a:off x="3886253" y="1636546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4"/>
                </a:moveTo>
                <a:cubicBezTo>
                  <a:pt x="1201" y="888"/>
                  <a:pt x="927" y="1142"/>
                  <a:pt x="601" y="1142"/>
                </a:cubicBezTo>
                <a:cubicBezTo>
                  <a:pt x="268" y="1142"/>
                  <a:pt x="1" y="888"/>
                  <a:pt x="1" y="574"/>
                </a:cubicBezTo>
                <a:cubicBezTo>
                  <a:pt x="1" y="255"/>
                  <a:pt x="268" y="0"/>
                  <a:pt x="601" y="0"/>
                </a:cubicBezTo>
                <a:cubicBezTo>
                  <a:pt x="927" y="0"/>
                  <a:pt x="1201" y="255"/>
                  <a:pt x="1201" y="574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542" name="Google Shape;1542;p41"/>
          <p:cNvSpPr/>
          <p:nvPr/>
        </p:nvSpPr>
        <p:spPr>
          <a:xfrm>
            <a:off x="3934551" y="1636546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4"/>
                </a:moveTo>
                <a:cubicBezTo>
                  <a:pt x="1201" y="888"/>
                  <a:pt x="927" y="1142"/>
                  <a:pt x="601" y="1142"/>
                </a:cubicBezTo>
                <a:cubicBezTo>
                  <a:pt x="268" y="1142"/>
                  <a:pt x="1" y="888"/>
                  <a:pt x="1" y="574"/>
                </a:cubicBezTo>
                <a:cubicBezTo>
                  <a:pt x="1" y="255"/>
                  <a:pt x="268" y="0"/>
                  <a:pt x="601" y="0"/>
                </a:cubicBezTo>
                <a:cubicBezTo>
                  <a:pt x="934" y="0"/>
                  <a:pt x="1201" y="255"/>
                  <a:pt x="1201" y="574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543" name="Google Shape;1543;p41"/>
          <p:cNvSpPr/>
          <p:nvPr/>
        </p:nvSpPr>
        <p:spPr>
          <a:xfrm>
            <a:off x="3983214" y="1636546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2" y="574"/>
                </a:moveTo>
                <a:cubicBezTo>
                  <a:pt x="1202" y="888"/>
                  <a:pt x="934" y="1142"/>
                  <a:pt x="601" y="1142"/>
                </a:cubicBezTo>
                <a:cubicBezTo>
                  <a:pt x="275" y="1142"/>
                  <a:pt x="1" y="888"/>
                  <a:pt x="1" y="574"/>
                </a:cubicBezTo>
                <a:cubicBezTo>
                  <a:pt x="1" y="255"/>
                  <a:pt x="268" y="0"/>
                  <a:pt x="601" y="0"/>
                </a:cubicBezTo>
                <a:cubicBezTo>
                  <a:pt x="934" y="0"/>
                  <a:pt x="1202" y="255"/>
                  <a:pt x="1202" y="574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544" name="Google Shape;1544;p41"/>
          <p:cNvSpPr/>
          <p:nvPr/>
        </p:nvSpPr>
        <p:spPr>
          <a:xfrm>
            <a:off x="4031145" y="1636546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4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68" y="1142"/>
                  <a:pt x="1" y="888"/>
                  <a:pt x="1" y="574"/>
                </a:cubicBezTo>
                <a:cubicBezTo>
                  <a:pt x="1" y="255"/>
                  <a:pt x="275" y="0"/>
                  <a:pt x="601" y="0"/>
                </a:cubicBezTo>
                <a:cubicBezTo>
                  <a:pt x="934" y="0"/>
                  <a:pt x="1201" y="255"/>
                  <a:pt x="1201" y="574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545" name="Google Shape;1545;p41"/>
          <p:cNvSpPr/>
          <p:nvPr/>
        </p:nvSpPr>
        <p:spPr>
          <a:xfrm>
            <a:off x="4079443" y="1636546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5" y="574"/>
                </a:moveTo>
                <a:cubicBezTo>
                  <a:pt x="1195" y="888"/>
                  <a:pt x="927" y="1142"/>
                  <a:pt x="595" y="1142"/>
                </a:cubicBezTo>
                <a:cubicBezTo>
                  <a:pt x="268" y="1142"/>
                  <a:pt x="1" y="888"/>
                  <a:pt x="1" y="574"/>
                </a:cubicBezTo>
                <a:cubicBezTo>
                  <a:pt x="1" y="255"/>
                  <a:pt x="268" y="0"/>
                  <a:pt x="595" y="0"/>
                </a:cubicBezTo>
                <a:cubicBezTo>
                  <a:pt x="927" y="0"/>
                  <a:pt x="1195" y="255"/>
                  <a:pt x="1195" y="574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546" name="Google Shape;1546;p41"/>
          <p:cNvSpPr/>
          <p:nvPr/>
        </p:nvSpPr>
        <p:spPr>
          <a:xfrm>
            <a:off x="4127374" y="1636546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5" y="574"/>
                </a:moveTo>
                <a:cubicBezTo>
                  <a:pt x="1195" y="888"/>
                  <a:pt x="927" y="1142"/>
                  <a:pt x="595" y="1142"/>
                </a:cubicBezTo>
                <a:cubicBezTo>
                  <a:pt x="268" y="1142"/>
                  <a:pt x="1" y="888"/>
                  <a:pt x="1" y="574"/>
                </a:cubicBezTo>
                <a:cubicBezTo>
                  <a:pt x="1" y="255"/>
                  <a:pt x="268" y="0"/>
                  <a:pt x="595" y="0"/>
                </a:cubicBezTo>
                <a:cubicBezTo>
                  <a:pt x="927" y="0"/>
                  <a:pt x="1195" y="255"/>
                  <a:pt x="1195" y="574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547" name="Google Shape;1547;p41"/>
          <p:cNvSpPr/>
          <p:nvPr/>
        </p:nvSpPr>
        <p:spPr>
          <a:xfrm>
            <a:off x="4175672" y="1636546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5" y="574"/>
                </a:moveTo>
                <a:cubicBezTo>
                  <a:pt x="1195" y="888"/>
                  <a:pt x="927" y="1142"/>
                  <a:pt x="595" y="1142"/>
                </a:cubicBezTo>
                <a:cubicBezTo>
                  <a:pt x="268" y="1142"/>
                  <a:pt x="1" y="888"/>
                  <a:pt x="1" y="574"/>
                </a:cubicBezTo>
                <a:cubicBezTo>
                  <a:pt x="1" y="255"/>
                  <a:pt x="268" y="0"/>
                  <a:pt x="595" y="0"/>
                </a:cubicBezTo>
                <a:cubicBezTo>
                  <a:pt x="927" y="0"/>
                  <a:pt x="1195" y="255"/>
                  <a:pt x="1195" y="574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548" name="Google Shape;1548;p41"/>
          <p:cNvSpPr/>
          <p:nvPr/>
        </p:nvSpPr>
        <p:spPr>
          <a:xfrm>
            <a:off x="3838322" y="1590079"/>
            <a:ext cx="33831" cy="32339"/>
          </a:xfrm>
          <a:custGeom>
            <a:avLst/>
            <a:gdLst/>
            <a:ahLst/>
            <a:cxnLst/>
            <a:rect l="l" t="t" r="r" b="b"/>
            <a:pathLst>
              <a:path w="1202" h="1149" extrusionOk="0">
                <a:moveTo>
                  <a:pt x="1202" y="575"/>
                </a:moveTo>
                <a:cubicBezTo>
                  <a:pt x="1202" y="888"/>
                  <a:pt x="927" y="1149"/>
                  <a:pt x="601" y="1149"/>
                </a:cubicBezTo>
                <a:cubicBezTo>
                  <a:pt x="268" y="1149"/>
                  <a:pt x="1" y="888"/>
                  <a:pt x="1" y="575"/>
                </a:cubicBezTo>
                <a:cubicBezTo>
                  <a:pt x="1" y="261"/>
                  <a:pt x="268" y="7"/>
                  <a:pt x="601" y="7"/>
                </a:cubicBezTo>
                <a:cubicBezTo>
                  <a:pt x="927" y="0"/>
                  <a:pt x="1202" y="261"/>
                  <a:pt x="1202" y="575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549" name="Google Shape;1549;p41"/>
          <p:cNvSpPr/>
          <p:nvPr/>
        </p:nvSpPr>
        <p:spPr>
          <a:xfrm>
            <a:off x="3886253" y="1590079"/>
            <a:ext cx="33831" cy="32339"/>
          </a:xfrm>
          <a:custGeom>
            <a:avLst/>
            <a:gdLst/>
            <a:ahLst/>
            <a:cxnLst/>
            <a:rect l="l" t="t" r="r" b="b"/>
            <a:pathLst>
              <a:path w="1202" h="1149" extrusionOk="0">
                <a:moveTo>
                  <a:pt x="1201" y="575"/>
                </a:moveTo>
                <a:cubicBezTo>
                  <a:pt x="1201" y="888"/>
                  <a:pt x="927" y="1149"/>
                  <a:pt x="601" y="1149"/>
                </a:cubicBezTo>
                <a:cubicBezTo>
                  <a:pt x="268" y="1149"/>
                  <a:pt x="1" y="888"/>
                  <a:pt x="1" y="575"/>
                </a:cubicBezTo>
                <a:cubicBezTo>
                  <a:pt x="1" y="261"/>
                  <a:pt x="268" y="7"/>
                  <a:pt x="601" y="7"/>
                </a:cubicBezTo>
                <a:cubicBezTo>
                  <a:pt x="927" y="0"/>
                  <a:pt x="1201" y="261"/>
                  <a:pt x="1201" y="575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550" name="Google Shape;1550;p41"/>
          <p:cNvSpPr/>
          <p:nvPr/>
        </p:nvSpPr>
        <p:spPr>
          <a:xfrm>
            <a:off x="3742854" y="1680256"/>
            <a:ext cx="33803" cy="32142"/>
          </a:xfrm>
          <a:custGeom>
            <a:avLst/>
            <a:gdLst/>
            <a:ahLst/>
            <a:cxnLst/>
            <a:rect l="l" t="t" r="r" b="b"/>
            <a:pathLst>
              <a:path w="1201" h="1142" extrusionOk="0">
                <a:moveTo>
                  <a:pt x="1201" y="574"/>
                </a:moveTo>
                <a:cubicBezTo>
                  <a:pt x="1201" y="887"/>
                  <a:pt x="933" y="1142"/>
                  <a:pt x="600" y="1142"/>
                </a:cubicBezTo>
                <a:cubicBezTo>
                  <a:pt x="268" y="1142"/>
                  <a:pt x="0" y="887"/>
                  <a:pt x="0" y="574"/>
                </a:cubicBezTo>
                <a:cubicBezTo>
                  <a:pt x="0" y="261"/>
                  <a:pt x="268" y="0"/>
                  <a:pt x="600" y="0"/>
                </a:cubicBezTo>
                <a:cubicBezTo>
                  <a:pt x="933" y="0"/>
                  <a:pt x="1201" y="255"/>
                  <a:pt x="1201" y="574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551" name="Google Shape;1551;p41"/>
          <p:cNvSpPr/>
          <p:nvPr/>
        </p:nvSpPr>
        <p:spPr>
          <a:xfrm>
            <a:off x="3790785" y="1680256"/>
            <a:ext cx="33803" cy="32142"/>
          </a:xfrm>
          <a:custGeom>
            <a:avLst/>
            <a:gdLst/>
            <a:ahLst/>
            <a:cxnLst/>
            <a:rect l="l" t="t" r="r" b="b"/>
            <a:pathLst>
              <a:path w="1201" h="1142" extrusionOk="0">
                <a:moveTo>
                  <a:pt x="1201" y="574"/>
                </a:moveTo>
                <a:cubicBezTo>
                  <a:pt x="1201" y="887"/>
                  <a:pt x="933" y="1142"/>
                  <a:pt x="600" y="1142"/>
                </a:cubicBezTo>
                <a:cubicBezTo>
                  <a:pt x="268" y="1142"/>
                  <a:pt x="0" y="887"/>
                  <a:pt x="0" y="574"/>
                </a:cubicBezTo>
                <a:cubicBezTo>
                  <a:pt x="0" y="261"/>
                  <a:pt x="268" y="0"/>
                  <a:pt x="600" y="0"/>
                </a:cubicBezTo>
                <a:cubicBezTo>
                  <a:pt x="933" y="0"/>
                  <a:pt x="1201" y="255"/>
                  <a:pt x="1201" y="574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552" name="Google Shape;1552;p41"/>
          <p:cNvSpPr/>
          <p:nvPr/>
        </p:nvSpPr>
        <p:spPr>
          <a:xfrm>
            <a:off x="3838322" y="2180482"/>
            <a:ext cx="33831" cy="32339"/>
          </a:xfrm>
          <a:custGeom>
            <a:avLst/>
            <a:gdLst/>
            <a:ahLst/>
            <a:cxnLst/>
            <a:rect l="l" t="t" r="r" b="b"/>
            <a:pathLst>
              <a:path w="1202" h="1149" extrusionOk="0">
                <a:moveTo>
                  <a:pt x="1202" y="574"/>
                </a:moveTo>
                <a:cubicBezTo>
                  <a:pt x="1202" y="888"/>
                  <a:pt x="927" y="1149"/>
                  <a:pt x="601" y="1149"/>
                </a:cubicBezTo>
                <a:cubicBezTo>
                  <a:pt x="268" y="1149"/>
                  <a:pt x="1" y="888"/>
                  <a:pt x="1" y="574"/>
                </a:cubicBezTo>
                <a:cubicBezTo>
                  <a:pt x="1" y="261"/>
                  <a:pt x="268" y="0"/>
                  <a:pt x="601" y="0"/>
                </a:cubicBezTo>
                <a:cubicBezTo>
                  <a:pt x="927" y="0"/>
                  <a:pt x="1202" y="261"/>
                  <a:pt x="1202" y="574"/>
                </a:cubicBezTo>
                <a:close/>
              </a:path>
            </a:pathLst>
          </a:custGeom>
          <a:solidFill>
            <a:srgbClr val="3F3F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553" name="Google Shape;1553;p41"/>
          <p:cNvSpPr/>
          <p:nvPr/>
        </p:nvSpPr>
        <p:spPr>
          <a:xfrm>
            <a:off x="3886253" y="2180482"/>
            <a:ext cx="33831" cy="32339"/>
          </a:xfrm>
          <a:custGeom>
            <a:avLst/>
            <a:gdLst/>
            <a:ahLst/>
            <a:cxnLst/>
            <a:rect l="l" t="t" r="r" b="b"/>
            <a:pathLst>
              <a:path w="1202" h="1149" extrusionOk="0">
                <a:moveTo>
                  <a:pt x="1201" y="574"/>
                </a:moveTo>
                <a:cubicBezTo>
                  <a:pt x="1201" y="888"/>
                  <a:pt x="927" y="1149"/>
                  <a:pt x="601" y="1149"/>
                </a:cubicBezTo>
                <a:cubicBezTo>
                  <a:pt x="268" y="1149"/>
                  <a:pt x="1" y="888"/>
                  <a:pt x="1" y="574"/>
                </a:cubicBezTo>
                <a:cubicBezTo>
                  <a:pt x="1" y="261"/>
                  <a:pt x="268" y="0"/>
                  <a:pt x="601" y="0"/>
                </a:cubicBezTo>
                <a:cubicBezTo>
                  <a:pt x="927" y="0"/>
                  <a:pt x="1201" y="261"/>
                  <a:pt x="1201" y="574"/>
                </a:cubicBezTo>
                <a:close/>
              </a:path>
            </a:pathLst>
          </a:custGeom>
          <a:solidFill>
            <a:srgbClr val="3F3F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554" name="Google Shape;1554;p41"/>
          <p:cNvSpPr/>
          <p:nvPr/>
        </p:nvSpPr>
        <p:spPr>
          <a:xfrm>
            <a:off x="3838322" y="2136772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2" y="575"/>
                </a:moveTo>
                <a:cubicBezTo>
                  <a:pt x="1202" y="888"/>
                  <a:pt x="927" y="1142"/>
                  <a:pt x="601" y="1142"/>
                </a:cubicBezTo>
                <a:cubicBezTo>
                  <a:pt x="268" y="1142"/>
                  <a:pt x="1" y="888"/>
                  <a:pt x="1" y="575"/>
                </a:cubicBezTo>
                <a:cubicBezTo>
                  <a:pt x="1" y="255"/>
                  <a:pt x="268" y="0"/>
                  <a:pt x="601" y="0"/>
                </a:cubicBezTo>
                <a:cubicBezTo>
                  <a:pt x="927" y="0"/>
                  <a:pt x="1202" y="255"/>
                  <a:pt x="1202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555" name="Google Shape;1555;p41"/>
          <p:cNvSpPr/>
          <p:nvPr/>
        </p:nvSpPr>
        <p:spPr>
          <a:xfrm>
            <a:off x="3886253" y="2136772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5"/>
                </a:moveTo>
                <a:cubicBezTo>
                  <a:pt x="1201" y="888"/>
                  <a:pt x="927" y="1142"/>
                  <a:pt x="601" y="1142"/>
                </a:cubicBezTo>
                <a:cubicBezTo>
                  <a:pt x="268" y="1142"/>
                  <a:pt x="1" y="888"/>
                  <a:pt x="1" y="575"/>
                </a:cubicBezTo>
                <a:cubicBezTo>
                  <a:pt x="1" y="255"/>
                  <a:pt x="268" y="0"/>
                  <a:pt x="601" y="0"/>
                </a:cubicBezTo>
                <a:cubicBezTo>
                  <a:pt x="927" y="0"/>
                  <a:pt x="1201" y="255"/>
                  <a:pt x="1201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556" name="Google Shape;1556;p41"/>
          <p:cNvSpPr/>
          <p:nvPr/>
        </p:nvSpPr>
        <p:spPr>
          <a:xfrm>
            <a:off x="3838322" y="2090501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2" y="568"/>
                </a:moveTo>
                <a:cubicBezTo>
                  <a:pt x="1202" y="888"/>
                  <a:pt x="927" y="1142"/>
                  <a:pt x="601" y="1142"/>
                </a:cubicBezTo>
                <a:cubicBezTo>
                  <a:pt x="268" y="1142"/>
                  <a:pt x="1" y="888"/>
                  <a:pt x="1" y="568"/>
                </a:cubicBezTo>
                <a:cubicBezTo>
                  <a:pt x="1" y="255"/>
                  <a:pt x="268" y="0"/>
                  <a:pt x="601" y="0"/>
                </a:cubicBezTo>
                <a:cubicBezTo>
                  <a:pt x="927" y="0"/>
                  <a:pt x="1202" y="255"/>
                  <a:pt x="1202" y="568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557" name="Google Shape;1557;p41"/>
          <p:cNvSpPr/>
          <p:nvPr/>
        </p:nvSpPr>
        <p:spPr>
          <a:xfrm>
            <a:off x="3886253" y="2090501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8"/>
                </a:moveTo>
                <a:cubicBezTo>
                  <a:pt x="1201" y="888"/>
                  <a:pt x="927" y="1142"/>
                  <a:pt x="601" y="1142"/>
                </a:cubicBezTo>
                <a:cubicBezTo>
                  <a:pt x="268" y="1142"/>
                  <a:pt x="1" y="888"/>
                  <a:pt x="1" y="568"/>
                </a:cubicBezTo>
                <a:cubicBezTo>
                  <a:pt x="1" y="255"/>
                  <a:pt x="268" y="0"/>
                  <a:pt x="601" y="0"/>
                </a:cubicBezTo>
                <a:cubicBezTo>
                  <a:pt x="927" y="0"/>
                  <a:pt x="1201" y="255"/>
                  <a:pt x="1201" y="568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558" name="Google Shape;1558;p41"/>
          <p:cNvSpPr/>
          <p:nvPr/>
        </p:nvSpPr>
        <p:spPr>
          <a:xfrm>
            <a:off x="3790785" y="2180482"/>
            <a:ext cx="33803" cy="32339"/>
          </a:xfrm>
          <a:custGeom>
            <a:avLst/>
            <a:gdLst/>
            <a:ahLst/>
            <a:cxnLst/>
            <a:rect l="l" t="t" r="r" b="b"/>
            <a:pathLst>
              <a:path w="1201" h="1149" extrusionOk="0">
                <a:moveTo>
                  <a:pt x="1201" y="574"/>
                </a:moveTo>
                <a:cubicBezTo>
                  <a:pt x="1201" y="888"/>
                  <a:pt x="933" y="1149"/>
                  <a:pt x="600" y="1149"/>
                </a:cubicBezTo>
                <a:cubicBezTo>
                  <a:pt x="268" y="1149"/>
                  <a:pt x="0" y="888"/>
                  <a:pt x="0" y="574"/>
                </a:cubicBezTo>
                <a:cubicBezTo>
                  <a:pt x="0" y="261"/>
                  <a:pt x="268" y="0"/>
                  <a:pt x="600" y="0"/>
                </a:cubicBezTo>
                <a:cubicBezTo>
                  <a:pt x="933" y="0"/>
                  <a:pt x="1201" y="261"/>
                  <a:pt x="1201" y="574"/>
                </a:cubicBezTo>
                <a:close/>
              </a:path>
            </a:pathLst>
          </a:custGeom>
          <a:solidFill>
            <a:srgbClr val="3F3F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559" name="Google Shape;1559;p41"/>
          <p:cNvSpPr/>
          <p:nvPr/>
        </p:nvSpPr>
        <p:spPr>
          <a:xfrm>
            <a:off x="3790785" y="2136772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75"/>
                </a:moveTo>
                <a:cubicBezTo>
                  <a:pt x="1201" y="888"/>
                  <a:pt x="933" y="1142"/>
                  <a:pt x="600" y="1142"/>
                </a:cubicBezTo>
                <a:cubicBezTo>
                  <a:pt x="268" y="1142"/>
                  <a:pt x="0" y="888"/>
                  <a:pt x="0" y="575"/>
                </a:cubicBezTo>
                <a:cubicBezTo>
                  <a:pt x="0" y="255"/>
                  <a:pt x="268" y="0"/>
                  <a:pt x="600" y="0"/>
                </a:cubicBezTo>
                <a:cubicBezTo>
                  <a:pt x="933" y="0"/>
                  <a:pt x="1201" y="255"/>
                  <a:pt x="1201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560" name="Google Shape;1560;p41"/>
          <p:cNvSpPr/>
          <p:nvPr/>
        </p:nvSpPr>
        <p:spPr>
          <a:xfrm>
            <a:off x="3838322" y="2274121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2" y="569"/>
                </a:moveTo>
                <a:cubicBezTo>
                  <a:pt x="1202" y="888"/>
                  <a:pt x="927" y="1143"/>
                  <a:pt x="601" y="1143"/>
                </a:cubicBezTo>
                <a:cubicBezTo>
                  <a:pt x="268" y="1143"/>
                  <a:pt x="1" y="888"/>
                  <a:pt x="1" y="569"/>
                </a:cubicBezTo>
                <a:cubicBezTo>
                  <a:pt x="1" y="255"/>
                  <a:pt x="268" y="1"/>
                  <a:pt x="601" y="1"/>
                </a:cubicBezTo>
                <a:cubicBezTo>
                  <a:pt x="927" y="1"/>
                  <a:pt x="1202" y="255"/>
                  <a:pt x="1202" y="569"/>
                </a:cubicBezTo>
                <a:close/>
              </a:path>
            </a:pathLst>
          </a:custGeom>
          <a:solidFill>
            <a:srgbClr val="3F3F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561" name="Google Shape;1561;p41"/>
          <p:cNvSpPr/>
          <p:nvPr/>
        </p:nvSpPr>
        <p:spPr>
          <a:xfrm>
            <a:off x="3886254" y="2274121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5" y="569"/>
                </a:moveTo>
                <a:cubicBezTo>
                  <a:pt x="1195" y="888"/>
                  <a:pt x="927" y="1143"/>
                  <a:pt x="601" y="1143"/>
                </a:cubicBezTo>
                <a:cubicBezTo>
                  <a:pt x="268" y="1143"/>
                  <a:pt x="1" y="888"/>
                  <a:pt x="1" y="569"/>
                </a:cubicBezTo>
                <a:cubicBezTo>
                  <a:pt x="1" y="255"/>
                  <a:pt x="268" y="1"/>
                  <a:pt x="601" y="1"/>
                </a:cubicBezTo>
                <a:cubicBezTo>
                  <a:pt x="927" y="1"/>
                  <a:pt x="1195" y="255"/>
                  <a:pt x="1195" y="569"/>
                </a:cubicBezTo>
                <a:close/>
              </a:path>
            </a:pathLst>
          </a:custGeom>
          <a:solidFill>
            <a:srgbClr val="3F3F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562" name="Google Shape;1562;p41"/>
          <p:cNvSpPr/>
          <p:nvPr/>
        </p:nvSpPr>
        <p:spPr>
          <a:xfrm>
            <a:off x="3838322" y="2230243"/>
            <a:ext cx="33831" cy="32339"/>
          </a:xfrm>
          <a:custGeom>
            <a:avLst/>
            <a:gdLst/>
            <a:ahLst/>
            <a:cxnLst/>
            <a:rect l="l" t="t" r="r" b="b"/>
            <a:pathLst>
              <a:path w="1202" h="1149" extrusionOk="0">
                <a:moveTo>
                  <a:pt x="1202" y="575"/>
                </a:moveTo>
                <a:cubicBezTo>
                  <a:pt x="1202" y="888"/>
                  <a:pt x="927" y="1149"/>
                  <a:pt x="601" y="1149"/>
                </a:cubicBezTo>
                <a:cubicBezTo>
                  <a:pt x="268" y="1149"/>
                  <a:pt x="1" y="888"/>
                  <a:pt x="1" y="575"/>
                </a:cubicBezTo>
                <a:cubicBezTo>
                  <a:pt x="1" y="261"/>
                  <a:pt x="268" y="0"/>
                  <a:pt x="601" y="0"/>
                </a:cubicBezTo>
                <a:cubicBezTo>
                  <a:pt x="927" y="0"/>
                  <a:pt x="1202" y="261"/>
                  <a:pt x="1202" y="575"/>
                </a:cubicBezTo>
                <a:close/>
              </a:path>
            </a:pathLst>
          </a:custGeom>
          <a:solidFill>
            <a:srgbClr val="3F3F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563" name="Google Shape;1563;p41"/>
          <p:cNvSpPr/>
          <p:nvPr/>
        </p:nvSpPr>
        <p:spPr>
          <a:xfrm>
            <a:off x="3886253" y="2230243"/>
            <a:ext cx="33831" cy="32339"/>
          </a:xfrm>
          <a:custGeom>
            <a:avLst/>
            <a:gdLst/>
            <a:ahLst/>
            <a:cxnLst/>
            <a:rect l="l" t="t" r="r" b="b"/>
            <a:pathLst>
              <a:path w="1202" h="1149" extrusionOk="0">
                <a:moveTo>
                  <a:pt x="1201" y="575"/>
                </a:moveTo>
                <a:cubicBezTo>
                  <a:pt x="1201" y="888"/>
                  <a:pt x="927" y="1149"/>
                  <a:pt x="601" y="1149"/>
                </a:cubicBezTo>
                <a:cubicBezTo>
                  <a:pt x="268" y="1149"/>
                  <a:pt x="1" y="888"/>
                  <a:pt x="1" y="575"/>
                </a:cubicBezTo>
                <a:cubicBezTo>
                  <a:pt x="1" y="261"/>
                  <a:pt x="268" y="0"/>
                  <a:pt x="601" y="0"/>
                </a:cubicBezTo>
                <a:cubicBezTo>
                  <a:pt x="927" y="0"/>
                  <a:pt x="1201" y="261"/>
                  <a:pt x="1201" y="575"/>
                </a:cubicBezTo>
                <a:close/>
              </a:path>
            </a:pathLst>
          </a:custGeom>
          <a:solidFill>
            <a:srgbClr val="3F3F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564" name="Google Shape;1564;p41"/>
          <p:cNvSpPr/>
          <p:nvPr/>
        </p:nvSpPr>
        <p:spPr>
          <a:xfrm>
            <a:off x="3790785" y="2274121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69"/>
                </a:moveTo>
                <a:cubicBezTo>
                  <a:pt x="1201" y="888"/>
                  <a:pt x="933" y="1143"/>
                  <a:pt x="600" y="1143"/>
                </a:cubicBezTo>
                <a:cubicBezTo>
                  <a:pt x="268" y="1143"/>
                  <a:pt x="0" y="888"/>
                  <a:pt x="0" y="569"/>
                </a:cubicBezTo>
                <a:cubicBezTo>
                  <a:pt x="0" y="255"/>
                  <a:pt x="268" y="1"/>
                  <a:pt x="600" y="1"/>
                </a:cubicBezTo>
                <a:cubicBezTo>
                  <a:pt x="933" y="1"/>
                  <a:pt x="1201" y="255"/>
                  <a:pt x="1201" y="569"/>
                </a:cubicBezTo>
                <a:close/>
              </a:path>
            </a:pathLst>
          </a:custGeom>
          <a:solidFill>
            <a:srgbClr val="3F3F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565" name="Google Shape;1565;p41"/>
          <p:cNvSpPr/>
          <p:nvPr/>
        </p:nvSpPr>
        <p:spPr>
          <a:xfrm>
            <a:off x="3790785" y="2230243"/>
            <a:ext cx="33803" cy="32339"/>
          </a:xfrm>
          <a:custGeom>
            <a:avLst/>
            <a:gdLst/>
            <a:ahLst/>
            <a:cxnLst/>
            <a:rect l="l" t="t" r="r" b="b"/>
            <a:pathLst>
              <a:path w="1201" h="1149" extrusionOk="0">
                <a:moveTo>
                  <a:pt x="1201" y="575"/>
                </a:moveTo>
                <a:cubicBezTo>
                  <a:pt x="1201" y="888"/>
                  <a:pt x="933" y="1149"/>
                  <a:pt x="600" y="1149"/>
                </a:cubicBezTo>
                <a:cubicBezTo>
                  <a:pt x="268" y="1149"/>
                  <a:pt x="0" y="888"/>
                  <a:pt x="0" y="575"/>
                </a:cubicBezTo>
                <a:cubicBezTo>
                  <a:pt x="0" y="261"/>
                  <a:pt x="268" y="0"/>
                  <a:pt x="600" y="0"/>
                </a:cubicBezTo>
                <a:cubicBezTo>
                  <a:pt x="933" y="0"/>
                  <a:pt x="1201" y="261"/>
                  <a:pt x="1201" y="575"/>
                </a:cubicBezTo>
                <a:close/>
              </a:path>
            </a:pathLst>
          </a:custGeom>
          <a:solidFill>
            <a:srgbClr val="3F3F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566" name="Google Shape;1566;p41"/>
          <p:cNvSpPr/>
          <p:nvPr/>
        </p:nvSpPr>
        <p:spPr>
          <a:xfrm>
            <a:off x="3838322" y="2366128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2" y="575"/>
                </a:moveTo>
                <a:cubicBezTo>
                  <a:pt x="1202" y="888"/>
                  <a:pt x="927" y="1143"/>
                  <a:pt x="601" y="1143"/>
                </a:cubicBezTo>
                <a:cubicBezTo>
                  <a:pt x="268" y="1143"/>
                  <a:pt x="1" y="888"/>
                  <a:pt x="1" y="575"/>
                </a:cubicBezTo>
                <a:cubicBezTo>
                  <a:pt x="1" y="255"/>
                  <a:pt x="268" y="1"/>
                  <a:pt x="601" y="1"/>
                </a:cubicBezTo>
                <a:cubicBezTo>
                  <a:pt x="927" y="1"/>
                  <a:pt x="1202" y="255"/>
                  <a:pt x="1202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567" name="Google Shape;1567;p41"/>
          <p:cNvSpPr/>
          <p:nvPr/>
        </p:nvSpPr>
        <p:spPr>
          <a:xfrm>
            <a:off x="3790419" y="2366128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75"/>
                </a:moveTo>
                <a:cubicBezTo>
                  <a:pt x="1201" y="888"/>
                  <a:pt x="927" y="1143"/>
                  <a:pt x="600" y="1143"/>
                </a:cubicBezTo>
                <a:cubicBezTo>
                  <a:pt x="268" y="1143"/>
                  <a:pt x="0" y="888"/>
                  <a:pt x="0" y="575"/>
                </a:cubicBezTo>
                <a:cubicBezTo>
                  <a:pt x="0" y="255"/>
                  <a:pt x="268" y="1"/>
                  <a:pt x="600" y="1"/>
                </a:cubicBezTo>
                <a:cubicBezTo>
                  <a:pt x="927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568" name="Google Shape;1568;p41"/>
          <p:cNvSpPr/>
          <p:nvPr/>
        </p:nvSpPr>
        <p:spPr>
          <a:xfrm>
            <a:off x="3886254" y="2366128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5" y="575"/>
                </a:moveTo>
                <a:cubicBezTo>
                  <a:pt x="1195" y="888"/>
                  <a:pt x="927" y="1143"/>
                  <a:pt x="601" y="1143"/>
                </a:cubicBezTo>
                <a:cubicBezTo>
                  <a:pt x="268" y="1143"/>
                  <a:pt x="1" y="888"/>
                  <a:pt x="1" y="575"/>
                </a:cubicBezTo>
                <a:cubicBezTo>
                  <a:pt x="1" y="255"/>
                  <a:pt x="268" y="1"/>
                  <a:pt x="601" y="1"/>
                </a:cubicBezTo>
                <a:cubicBezTo>
                  <a:pt x="927" y="1"/>
                  <a:pt x="1195" y="255"/>
                  <a:pt x="1195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569" name="Google Shape;1569;p41"/>
          <p:cNvSpPr/>
          <p:nvPr/>
        </p:nvSpPr>
        <p:spPr>
          <a:xfrm>
            <a:off x="3838322" y="2322418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2" y="569"/>
                </a:moveTo>
                <a:cubicBezTo>
                  <a:pt x="1202" y="888"/>
                  <a:pt x="927" y="1143"/>
                  <a:pt x="601" y="1143"/>
                </a:cubicBezTo>
                <a:cubicBezTo>
                  <a:pt x="268" y="1143"/>
                  <a:pt x="1" y="888"/>
                  <a:pt x="1" y="569"/>
                </a:cubicBezTo>
                <a:cubicBezTo>
                  <a:pt x="1" y="255"/>
                  <a:pt x="268" y="1"/>
                  <a:pt x="601" y="1"/>
                </a:cubicBezTo>
                <a:cubicBezTo>
                  <a:pt x="927" y="1"/>
                  <a:pt x="1202" y="255"/>
                  <a:pt x="1202" y="569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570" name="Google Shape;1570;p41"/>
          <p:cNvSpPr/>
          <p:nvPr/>
        </p:nvSpPr>
        <p:spPr>
          <a:xfrm>
            <a:off x="3886254" y="2322418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5" y="569"/>
                </a:moveTo>
                <a:cubicBezTo>
                  <a:pt x="1195" y="888"/>
                  <a:pt x="927" y="1143"/>
                  <a:pt x="601" y="1143"/>
                </a:cubicBezTo>
                <a:cubicBezTo>
                  <a:pt x="268" y="1143"/>
                  <a:pt x="1" y="888"/>
                  <a:pt x="1" y="569"/>
                </a:cubicBezTo>
                <a:cubicBezTo>
                  <a:pt x="1" y="255"/>
                  <a:pt x="268" y="1"/>
                  <a:pt x="601" y="1"/>
                </a:cubicBezTo>
                <a:cubicBezTo>
                  <a:pt x="927" y="1"/>
                  <a:pt x="1195" y="255"/>
                  <a:pt x="1195" y="569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571" name="Google Shape;1571;p41"/>
          <p:cNvSpPr/>
          <p:nvPr/>
        </p:nvSpPr>
        <p:spPr>
          <a:xfrm>
            <a:off x="3790785" y="2322418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69"/>
                </a:moveTo>
                <a:cubicBezTo>
                  <a:pt x="1201" y="888"/>
                  <a:pt x="933" y="1143"/>
                  <a:pt x="600" y="1143"/>
                </a:cubicBezTo>
                <a:cubicBezTo>
                  <a:pt x="268" y="1143"/>
                  <a:pt x="0" y="888"/>
                  <a:pt x="0" y="569"/>
                </a:cubicBezTo>
                <a:cubicBezTo>
                  <a:pt x="0" y="255"/>
                  <a:pt x="268" y="1"/>
                  <a:pt x="600" y="1"/>
                </a:cubicBezTo>
                <a:cubicBezTo>
                  <a:pt x="933" y="1"/>
                  <a:pt x="1201" y="255"/>
                  <a:pt x="1201" y="569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572" name="Google Shape;1572;p41"/>
          <p:cNvSpPr/>
          <p:nvPr/>
        </p:nvSpPr>
        <p:spPr>
          <a:xfrm>
            <a:off x="3740630" y="2322418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9"/>
                </a:moveTo>
                <a:cubicBezTo>
                  <a:pt x="1201" y="888"/>
                  <a:pt x="927" y="1143"/>
                  <a:pt x="601" y="1143"/>
                </a:cubicBezTo>
                <a:cubicBezTo>
                  <a:pt x="268" y="1143"/>
                  <a:pt x="1" y="888"/>
                  <a:pt x="1" y="569"/>
                </a:cubicBezTo>
                <a:cubicBezTo>
                  <a:pt x="1" y="255"/>
                  <a:pt x="268" y="1"/>
                  <a:pt x="601" y="1"/>
                </a:cubicBezTo>
                <a:cubicBezTo>
                  <a:pt x="927" y="1"/>
                  <a:pt x="1201" y="255"/>
                  <a:pt x="1201" y="569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573" name="Google Shape;1573;p41"/>
          <p:cNvSpPr/>
          <p:nvPr/>
        </p:nvSpPr>
        <p:spPr>
          <a:xfrm>
            <a:off x="3838322" y="2457600"/>
            <a:ext cx="33831" cy="32142"/>
          </a:xfrm>
          <a:custGeom>
            <a:avLst/>
            <a:gdLst/>
            <a:ahLst/>
            <a:cxnLst/>
            <a:rect l="l" t="t" r="r" b="b"/>
            <a:pathLst>
              <a:path w="1202" h="1142" extrusionOk="0">
                <a:moveTo>
                  <a:pt x="1202" y="574"/>
                </a:moveTo>
                <a:cubicBezTo>
                  <a:pt x="1202" y="887"/>
                  <a:pt x="927" y="1142"/>
                  <a:pt x="601" y="1142"/>
                </a:cubicBezTo>
                <a:cubicBezTo>
                  <a:pt x="268" y="1142"/>
                  <a:pt x="1" y="887"/>
                  <a:pt x="1" y="574"/>
                </a:cubicBezTo>
                <a:cubicBezTo>
                  <a:pt x="1" y="255"/>
                  <a:pt x="268" y="0"/>
                  <a:pt x="601" y="0"/>
                </a:cubicBezTo>
                <a:cubicBezTo>
                  <a:pt x="927" y="0"/>
                  <a:pt x="1202" y="255"/>
                  <a:pt x="1202" y="574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574" name="Google Shape;1574;p41"/>
          <p:cNvSpPr/>
          <p:nvPr/>
        </p:nvSpPr>
        <p:spPr>
          <a:xfrm>
            <a:off x="3838322" y="2507361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2" y="574"/>
                </a:moveTo>
                <a:cubicBezTo>
                  <a:pt x="1202" y="888"/>
                  <a:pt x="927" y="1142"/>
                  <a:pt x="601" y="1142"/>
                </a:cubicBezTo>
                <a:cubicBezTo>
                  <a:pt x="268" y="1142"/>
                  <a:pt x="1" y="888"/>
                  <a:pt x="1" y="574"/>
                </a:cubicBezTo>
                <a:cubicBezTo>
                  <a:pt x="1" y="255"/>
                  <a:pt x="268" y="0"/>
                  <a:pt x="601" y="0"/>
                </a:cubicBezTo>
                <a:cubicBezTo>
                  <a:pt x="927" y="0"/>
                  <a:pt x="1202" y="255"/>
                  <a:pt x="1202" y="574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575" name="Google Shape;1575;p41"/>
          <p:cNvSpPr/>
          <p:nvPr/>
        </p:nvSpPr>
        <p:spPr>
          <a:xfrm>
            <a:off x="3886254" y="2457600"/>
            <a:ext cx="33634" cy="32142"/>
          </a:xfrm>
          <a:custGeom>
            <a:avLst/>
            <a:gdLst/>
            <a:ahLst/>
            <a:cxnLst/>
            <a:rect l="l" t="t" r="r" b="b"/>
            <a:pathLst>
              <a:path w="1195" h="1142" extrusionOk="0">
                <a:moveTo>
                  <a:pt x="1195" y="574"/>
                </a:moveTo>
                <a:cubicBezTo>
                  <a:pt x="1195" y="887"/>
                  <a:pt x="927" y="1142"/>
                  <a:pt x="601" y="1142"/>
                </a:cubicBezTo>
                <a:cubicBezTo>
                  <a:pt x="268" y="1142"/>
                  <a:pt x="1" y="887"/>
                  <a:pt x="1" y="574"/>
                </a:cubicBezTo>
                <a:cubicBezTo>
                  <a:pt x="1" y="255"/>
                  <a:pt x="268" y="0"/>
                  <a:pt x="601" y="0"/>
                </a:cubicBezTo>
                <a:cubicBezTo>
                  <a:pt x="927" y="0"/>
                  <a:pt x="1195" y="255"/>
                  <a:pt x="1195" y="574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576" name="Google Shape;1576;p41"/>
          <p:cNvSpPr/>
          <p:nvPr/>
        </p:nvSpPr>
        <p:spPr>
          <a:xfrm>
            <a:off x="3838322" y="2413891"/>
            <a:ext cx="33831" cy="32142"/>
          </a:xfrm>
          <a:custGeom>
            <a:avLst/>
            <a:gdLst/>
            <a:ahLst/>
            <a:cxnLst/>
            <a:rect l="l" t="t" r="r" b="b"/>
            <a:pathLst>
              <a:path w="1202" h="1142" extrusionOk="0">
                <a:moveTo>
                  <a:pt x="1202" y="568"/>
                </a:moveTo>
                <a:cubicBezTo>
                  <a:pt x="1202" y="888"/>
                  <a:pt x="927" y="1142"/>
                  <a:pt x="601" y="1142"/>
                </a:cubicBezTo>
                <a:cubicBezTo>
                  <a:pt x="268" y="1142"/>
                  <a:pt x="1" y="888"/>
                  <a:pt x="1" y="568"/>
                </a:cubicBezTo>
                <a:cubicBezTo>
                  <a:pt x="1" y="255"/>
                  <a:pt x="268" y="0"/>
                  <a:pt x="601" y="0"/>
                </a:cubicBezTo>
                <a:cubicBezTo>
                  <a:pt x="927" y="0"/>
                  <a:pt x="1202" y="255"/>
                  <a:pt x="1202" y="568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577" name="Google Shape;1577;p41"/>
          <p:cNvSpPr/>
          <p:nvPr/>
        </p:nvSpPr>
        <p:spPr>
          <a:xfrm>
            <a:off x="3886254" y="2413891"/>
            <a:ext cx="33634" cy="32142"/>
          </a:xfrm>
          <a:custGeom>
            <a:avLst/>
            <a:gdLst/>
            <a:ahLst/>
            <a:cxnLst/>
            <a:rect l="l" t="t" r="r" b="b"/>
            <a:pathLst>
              <a:path w="1195" h="1142" extrusionOk="0">
                <a:moveTo>
                  <a:pt x="1195" y="568"/>
                </a:moveTo>
                <a:cubicBezTo>
                  <a:pt x="1195" y="888"/>
                  <a:pt x="927" y="1142"/>
                  <a:pt x="601" y="1142"/>
                </a:cubicBezTo>
                <a:cubicBezTo>
                  <a:pt x="268" y="1142"/>
                  <a:pt x="1" y="888"/>
                  <a:pt x="1" y="568"/>
                </a:cubicBezTo>
                <a:cubicBezTo>
                  <a:pt x="1" y="255"/>
                  <a:pt x="268" y="0"/>
                  <a:pt x="601" y="0"/>
                </a:cubicBezTo>
                <a:cubicBezTo>
                  <a:pt x="927" y="0"/>
                  <a:pt x="1195" y="255"/>
                  <a:pt x="1195" y="568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578" name="Google Shape;1578;p41"/>
          <p:cNvSpPr/>
          <p:nvPr/>
        </p:nvSpPr>
        <p:spPr>
          <a:xfrm>
            <a:off x="3790785" y="2090501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68"/>
                </a:moveTo>
                <a:cubicBezTo>
                  <a:pt x="1201" y="888"/>
                  <a:pt x="933" y="1142"/>
                  <a:pt x="600" y="1142"/>
                </a:cubicBezTo>
                <a:cubicBezTo>
                  <a:pt x="268" y="1142"/>
                  <a:pt x="0" y="888"/>
                  <a:pt x="0" y="568"/>
                </a:cubicBezTo>
                <a:cubicBezTo>
                  <a:pt x="0" y="255"/>
                  <a:pt x="268" y="0"/>
                  <a:pt x="600" y="0"/>
                </a:cubicBezTo>
                <a:cubicBezTo>
                  <a:pt x="933" y="0"/>
                  <a:pt x="1201" y="255"/>
                  <a:pt x="1201" y="568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579" name="Google Shape;1579;p41"/>
          <p:cNvSpPr/>
          <p:nvPr/>
        </p:nvSpPr>
        <p:spPr>
          <a:xfrm>
            <a:off x="3838322" y="2046060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2" y="568"/>
                </a:moveTo>
                <a:cubicBezTo>
                  <a:pt x="1202" y="888"/>
                  <a:pt x="927" y="1142"/>
                  <a:pt x="601" y="1142"/>
                </a:cubicBezTo>
                <a:cubicBezTo>
                  <a:pt x="268" y="1142"/>
                  <a:pt x="1" y="888"/>
                  <a:pt x="1" y="568"/>
                </a:cubicBezTo>
                <a:cubicBezTo>
                  <a:pt x="1" y="255"/>
                  <a:pt x="268" y="0"/>
                  <a:pt x="601" y="0"/>
                </a:cubicBezTo>
                <a:cubicBezTo>
                  <a:pt x="927" y="0"/>
                  <a:pt x="1202" y="255"/>
                  <a:pt x="1202" y="568"/>
                </a:cubicBezTo>
                <a:close/>
              </a:path>
            </a:pathLst>
          </a:custGeom>
          <a:solidFill>
            <a:srgbClr val="3F3F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580" name="Google Shape;1580;p41"/>
          <p:cNvSpPr/>
          <p:nvPr/>
        </p:nvSpPr>
        <p:spPr>
          <a:xfrm>
            <a:off x="3886253" y="2046060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8"/>
                </a:moveTo>
                <a:cubicBezTo>
                  <a:pt x="1201" y="888"/>
                  <a:pt x="927" y="1142"/>
                  <a:pt x="601" y="1142"/>
                </a:cubicBezTo>
                <a:cubicBezTo>
                  <a:pt x="268" y="1142"/>
                  <a:pt x="1" y="888"/>
                  <a:pt x="1" y="568"/>
                </a:cubicBezTo>
                <a:cubicBezTo>
                  <a:pt x="1" y="255"/>
                  <a:pt x="268" y="0"/>
                  <a:pt x="601" y="0"/>
                </a:cubicBezTo>
                <a:cubicBezTo>
                  <a:pt x="927" y="0"/>
                  <a:pt x="1201" y="255"/>
                  <a:pt x="1201" y="568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581" name="Google Shape;1581;p41"/>
          <p:cNvSpPr/>
          <p:nvPr/>
        </p:nvSpPr>
        <p:spPr>
          <a:xfrm>
            <a:off x="3790785" y="2046060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68"/>
                </a:moveTo>
                <a:cubicBezTo>
                  <a:pt x="1201" y="888"/>
                  <a:pt x="933" y="1142"/>
                  <a:pt x="600" y="1142"/>
                </a:cubicBezTo>
                <a:cubicBezTo>
                  <a:pt x="268" y="1142"/>
                  <a:pt x="0" y="888"/>
                  <a:pt x="0" y="568"/>
                </a:cubicBezTo>
                <a:cubicBezTo>
                  <a:pt x="0" y="255"/>
                  <a:pt x="268" y="0"/>
                  <a:pt x="600" y="0"/>
                </a:cubicBezTo>
                <a:cubicBezTo>
                  <a:pt x="933" y="0"/>
                  <a:pt x="1201" y="255"/>
                  <a:pt x="1201" y="568"/>
                </a:cubicBezTo>
                <a:close/>
              </a:path>
            </a:pathLst>
          </a:custGeom>
          <a:solidFill>
            <a:srgbClr val="3F3F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582" name="Google Shape;1582;p41"/>
          <p:cNvSpPr/>
          <p:nvPr/>
        </p:nvSpPr>
        <p:spPr>
          <a:xfrm>
            <a:off x="3742854" y="1636546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74"/>
                </a:moveTo>
                <a:cubicBezTo>
                  <a:pt x="1201" y="888"/>
                  <a:pt x="933" y="1142"/>
                  <a:pt x="600" y="1142"/>
                </a:cubicBezTo>
                <a:cubicBezTo>
                  <a:pt x="268" y="1142"/>
                  <a:pt x="0" y="888"/>
                  <a:pt x="0" y="574"/>
                </a:cubicBezTo>
                <a:cubicBezTo>
                  <a:pt x="0" y="255"/>
                  <a:pt x="268" y="0"/>
                  <a:pt x="600" y="0"/>
                </a:cubicBezTo>
                <a:cubicBezTo>
                  <a:pt x="933" y="0"/>
                  <a:pt x="1201" y="255"/>
                  <a:pt x="1201" y="574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583" name="Google Shape;1583;p41"/>
          <p:cNvSpPr/>
          <p:nvPr/>
        </p:nvSpPr>
        <p:spPr>
          <a:xfrm>
            <a:off x="3790785" y="1636546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74"/>
                </a:moveTo>
                <a:cubicBezTo>
                  <a:pt x="1201" y="888"/>
                  <a:pt x="933" y="1142"/>
                  <a:pt x="600" y="1142"/>
                </a:cubicBezTo>
                <a:cubicBezTo>
                  <a:pt x="268" y="1142"/>
                  <a:pt x="0" y="888"/>
                  <a:pt x="0" y="574"/>
                </a:cubicBezTo>
                <a:cubicBezTo>
                  <a:pt x="0" y="255"/>
                  <a:pt x="268" y="0"/>
                  <a:pt x="600" y="0"/>
                </a:cubicBezTo>
                <a:cubicBezTo>
                  <a:pt x="933" y="0"/>
                  <a:pt x="1201" y="255"/>
                  <a:pt x="1201" y="574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584" name="Google Shape;1584;p41"/>
          <p:cNvSpPr/>
          <p:nvPr/>
        </p:nvSpPr>
        <p:spPr>
          <a:xfrm>
            <a:off x="3742854" y="1590079"/>
            <a:ext cx="33803" cy="32339"/>
          </a:xfrm>
          <a:custGeom>
            <a:avLst/>
            <a:gdLst/>
            <a:ahLst/>
            <a:cxnLst/>
            <a:rect l="l" t="t" r="r" b="b"/>
            <a:pathLst>
              <a:path w="1201" h="1149" extrusionOk="0">
                <a:moveTo>
                  <a:pt x="1201" y="575"/>
                </a:moveTo>
                <a:cubicBezTo>
                  <a:pt x="1201" y="888"/>
                  <a:pt x="933" y="1149"/>
                  <a:pt x="600" y="1149"/>
                </a:cubicBezTo>
                <a:cubicBezTo>
                  <a:pt x="268" y="1149"/>
                  <a:pt x="0" y="894"/>
                  <a:pt x="0" y="575"/>
                </a:cubicBezTo>
                <a:cubicBezTo>
                  <a:pt x="0" y="261"/>
                  <a:pt x="268" y="7"/>
                  <a:pt x="600" y="7"/>
                </a:cubicBezTo>
                <a:cubicBezTo>
                  <a:pt x="933" y="0"/>
                  <a:pt x="1201" y="261"/>
                  <a:pt x="1201" y="575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585" name="Google Shape;1585;p41"/>
          <p:cNvSpPr/>
          <p:nvPr/>
        </p:nvSpPr>
        <p:spPr>
          <a:xfrm>
            <a:off x="3742854" y="2269899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68"/>
                </a:moveTo>
                <a:cubicBezTo>
                  <a:pt x="1201" y="888"/>
                  <a:pt x="933" y="1143"/>
                  <a:pt x="600" y="1143"/>
                </a:cubicBezTo>
                <a:cubicBezTo>
                  <a:pt x="268" y="1143"/>
                  <a:pt x="0" y="888"/>
                  <a:pt x="0" y="568"/>
                </a:cubicBezTo>
                <a:cubicBezTo>
                  <a:pt x="0" y="255"/>
                  <a:pt x="268" y="1"/>
                  <a:pt x="600" y="1"/>
                </a:cubicBezTo>
                <a:cubicBezTo>
                  <a:pt x="933" y="1"/>
                  <a:pt x="1201" y="255"/>
                  <a:pt x="1201" y="568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586" name="Google Shape;1586;p41"/>
          <p:cNvSpPr/>
          <p:nvPr/>
        </p:nvSpPr>
        <p:spPr>
          <a:xfrm>
            <a:off x="3742854" y="2226190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69"/>
                </a:moveTo>
                <a:cubicBezTo>
                  <a:pt x="1201" y="888"/>
                  <a:pt x="933" y="1143"/>
                  <a:pt x="600" y="1143"/>
                </a:cubicBezTo>
                <a:cubicBezTo>
                  <a:pt x="268" y="1143"/>
                  <a:pt x="0" y="888"/>
                  <a:pt x="0" y="569"/>
                </a:cubicBezTo>
                <a:cubicBezTo>
                  <a:pt x="0" y="255"/>
                  <a:pt x="268" y="1"/>
                  <a:pt x="600" y="1"/>
                </a:cubicBezTo>
                <a:cubicBezTo>
                  <a:pt x="933" y="1"/>
                  <a:pt x="1201" y="255"/>
                  <a:pt x="1201" y="569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587" name="Google Shape;1587;p41"/>
          <p:cNvSpPr/>
          <p:nvPr/>
        </p:nvSpPr>
        <p:spPr>
          <a:xfrm>
            <a:off x="3742854" y="2179750"/>
            <a:ext cx="33803" cy="32339"/>
          </a:xfrm>
          <a:custGeom>
            <a:avLst/>
            <a:gdLst/>
            <a:ahLst/>
            <a:cxnLst/>
            <a:rect l="l" t="t" r="r" b="b"/>
            <a:pathLst>
              <a:path w="1201" h="1149" extrusionOk="0">
                <a:moveTo>
                  <a:pt x="1201" y="574"/>
                </a:moveTo>
                <a:cubicBezTo>
                  <a:pt x="1201" y="888"/>
                  <a:pt x="933" y="1149"/>
                  <a:pt x="600" y="1149"/>
                </a:cubicBezTo>
                <a:cubicBezTo>
                  <a:pt x="268" y="1149"/>
                  <a:pt x="0" y="888"/>
                  <a:pt x="0" y="574"/>
                </a:cubicBezTo>
                <a:cubicBezTo>
                  <a:pt x="0" y="261"/>
                  <a:pt x="268" y="0"/>
                  <a:pt x="600" y="0"/>
                </a:cubicBezTo>
                <a:cubicBezTo>
                  <a:pt x="933" y="0"/>
                  <a:pt x="1201" y="261"/>
                  <a:pt x="1201" y="574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588" name="Google Shape;1588;p41"/>
          <p:cNvSpPr/>
          <p:nvPr/>
        </p:nvSpPr>
        <p:spPr>
          <a:xfrm>
            <a:off x="3742854" y="2135309"/>
            <a:ext cx="33803" cy="32339"/>
          </a:xfrm>
          <a:custGeom>
            <a:avLst/>
            <a:gdLst/>
            <a:ahLst/>
            <a:cxnLst/>
            <a:rect l="l" t="t" r="r" b="b"/>
            <a:pathLst>
              <a:path w="1201" h="1149" extrusionOk="0">
                <a:moveTo>
                  <a:pt x="1201" y="574"/>
                </a:moveTo>
                <a:cubicBezTo>
                  <a:pt x="1201" y="888"/>
                  <a:pt x="933" y="1149"/>
                  <a:pt x="600" y="1149"/>
                </a:cubicBezTo>
                <a:cubicBezTo>
                  <a:pt x="268" y="1149"/>
                  <a:pt x="0" y="888"/>
                  <a:pt x="0" y="574"/>
                </a:cubicBezTo>
                <a:cubicBezTo>
                  <a:pt x="0" y="261"/>
                  <a:pt x="268" y="0"/>
                  <a:pt x="600" y="0"/>
                </a:cubicBezTo>
                <a:cubicBezTo>
                  <a:pt x="933" y="0"/>
                  <a:pt x="1201" y="261"/>
                  <a:pt x="1201" y="574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589" name="Google Shape;1589;p41"/>
          <p:cNvSpPr/>
          <p:nvPr/>
        </p:nvSpPr>
        <p:spPr>
          <a:xfrm>
            <a:off x="3742854" y="2091599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75"/>
                </a:moveTo>
                <a:cubicBezTo>
                  <a:pt x="1201" y="888"/>
                  <a:pt x="933" y="1142"/>
                  <a:pt x="600" y="1142"/>
                </a:cubicBezTo>
                <a:cubicBezTo>
                  <a:pt x="268" y="1142"/>
                  <a:pt x="0" y="888"/>
                  <a:pt x="0" y="575"/>
                </a:cubicBezTo>
                <a:cubicBezTo>
                  <a:pt x="0" y="261"/>
                  <a:pt x="268" y="0"/>
                  <a:pt x="600" y="0"/>
                </a:cubicBezTo>
                <a:cubicBezTo>
                  <a:pt x="933" y="0"/>
                  <a:pt x="1201" y="261"/>
                  <a:pt x="1201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590" name="Google Shape;1590;p41"/>
          <p:cNvSpPr/>
          <p:nvPr/>
        </p:nvSpPr>
        <p:spPr>
          <a:xfrm>
            <a:off x="3742854" y="2045328"/>
            <a:ext cx="33803" cy="32142"/>
          </a:xfrm>
          <a:custGeom>
            <a:avLst/>
            <a:gdLst/>
            <a:ahLst/>
            <a:cxnLst/>
            <a:rect l="l" t="t" r="r" b="b"/>
            <a:pathLst>
              <a:path w="1201" h="1142" extrusionOk="0">
                <a:moveTo>
                  <a:pt x="1201" y="568"/>
                </a:moveTo>
                <a:cubicBezTo>
                  <a:pt x="1201" y="887"/>
                  <a:pt x="933" y="1142"/>
                  <a:pt x="600" y="1142"/>
                </a:cubicBezTo>
                <a:cubicBezTo>
                  <a:pt x="268" y="1142"/>
                  <a:pt x="0" y="887"/>
                  <a:pt x="0" y="568"/>
                </a:cubicBezTo>
                <a:cubicBezTo>
                  <a:pt x="0" y="255"/>
                  <a:pt x="268" y="0"/>
                  <a:pt x="600" y="0"/>
                </a:cubicBezTo>
                <a:cubicBezTo>
                  <a:pt x="933" y="0"/>
                  <a:pt x="1201" y="255"/>
                  <a:pt x="1201" y="568"/>
                </a:cubicBezTo>
                <a:close/>
              </a:path>
            </a:pathLst>
          </a:custGeom>
          <a:solidFill>
            <a:srgbClr val="3F3F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591" name="Google Shape;1591;p41"/>
          <p:cNvSpPr/>
          <p:nvPr/>
        </p:nvSpPr>
        <p:spPr>
          <a:xfrm>
            <a:off x="3790785" y="1590079"/>
            <a:ext cx="33803" cy="32339"/>
          </a:xfrm>
          <a:custGeom>
            <a:avLst/>
            <a:gdLst/>
            <a:ahLst/>
            <a:cxnLst/>
            <a:rect l="l" t="t" r="r" b="b"/>
            <a:pathLst>
              <a:path w="1201" h="1149" extrusionOk="0">
                <a:moveTo>
                  <a:pt x="1201" y="575"/>
                </a:moveTo>
                <a:cubicBezTo>
                  <a:pt x="1201" y="888"/>
                  <a:pt x="933" y="1149"/>
                  <a:pt x="600" y="1149"/>
                </a:cubicBezTo>
                <a:cubicBezTo>
                  <a:pt x="268" y="1149"/>
                  <a:pt x="0" y="894"/>
                  <a:pt x="0" y="575"/>
                </a:cubicBezTo>
                <a:cubicBezTo>
                  <a:pt x="0" y="261"/>
                  <a:pt x="268" y="7"/>
                  <a:pt x="600" y="7"/>
                </a:cubicBezTo>
                <a:cubicBezTo>
                  <a:pt x="933" y="0"/>
                  <a:pt x="1201" y="261"/>
                  <a:pt x="1201" y="575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592" name="Google Shape;1592;p41"/>
          <p:cNvSpPr/>
          <p:nvPr/>
        </p:nvSpPr>
        <p:spPr>
          <a:xfrm>
            <a:off x="3934551" y="1590079"/>
            <a:ext cx="33831" cy="32339"/>
          </a:xfrm>
          <a:custGeom>
            <a:avLst/>
            <a:gdLst/>
            <a:ahLst/>
            <a:cxnLst/>
            <a:rect l="l" t="t" r="r" b="b"/>
            <a:pathLst>
              <a:path w="1202" h="1149" extrusionOk="0">
                <a:moveTo>
                  <a:pt x="1201" y="575"/>
                </a:moveTo>
                <a:cubicBezTo>
                  <a:pt x="1201" y="888"/>
                  <a:pt x="927" y="1149"/>
                  <a:pt x="601" y="1149"/>
                </a:cubicBezTo>
                <a:cubicBezTo>
                  <a:pt x="268" y="1149"/>
                  <a:pt x="1" y="894"/>
                  <a:pt x="1" y="575"/>
                </a:cubicBezTo>
                <a:cubicBezTo>
                  <a:pt x="1" y="261"/>
                  <a:pt x="268" y="7"/>
                  <a:pt x="601" y="7"/>
                </a:cubicBezTo>
                <a:cubicBezTo>
                  <a:pt x="934" y="0"/>
                  <a:pt x="1201" y="261"/>
                  <a:pt x="1201" y="575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593" name="Google Shape;1593;p41"/>
          <p:cNvSpPr/>
          <p:nvPr/>
        </p:nvSpPr>
        <p:spPr>
          <a:xfrm>
            <a:off x="3983214" y="1590079"/>
            <a:ext cx="33831" cy="32339"/>
          </a:xfrm>
          <a:custGeom>
            <a:avLst/>
            <a:gdLst/>
            <a:ahLst/>
            <a:cxnLst/>
            <a:rect l="l" t="t" r="r" b="b"/>
            <a:pathLst>
              <a:path w="1202" h="1149" extrusionOk="0">
                <a:moveTo>
                  <a:pt x="1202" y="575"/>
                </a:moveTo>
                <a:cubicBezTo>
                  <a:pt x="1202" y="888"/>
                  <a:pt x="934" y="1149"/>
                  <a:pt x="601" y="1149"/>
                </a:cubicBezTo>
                <a:cubicBezTo>
                  <a:pt x="275" y="1149"/>
                  <a:pt x="1" y="888"/>
                  <a:pt x="1" y="575"/>
                </a:cubicBezTo>
                <a:cubicBezTo>
                  <a:pt x="1" y="261"/>
                  <a:pt x="268" y="7"/>
                  <a:pt x="601" y="7"/>
                </a:cubicBezTo>
                <a:cubicBezTo>
                  <a:pt x="934" y="0"/>
                  <a:pt x="1202" y="261"/>
                  <a:pt x="1202" y="575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594" name="Google Shape;1594;p41"/>
          <p:cNvSpPr/>
          <p:nvPr/>
        </p:nvSpPr>
        <p:spPr>
          <a:xfrm>
            <a:off x="4031145" y="1590079"/>
            <a:ext cx="33831" cy="32339"/>
          </a:xfrm>
          <a:custGeom>
            <a:avLst/>
            <a:gdLst/>
            <a:ahLst/>
            <a:cxnLst/>
            <a:rect l="l" t="t" r="r" b="b"/>
            <a:pathLst>
              <a:path w="1202" h="1149" extrusionOk="0">
                <a:moveTo>
                  <a:pt x="1201" y="575"/>
                </a:moveTo>
                <a:cubicBezTo>
                  <a:pt x="1201" y="888"/>
                  <a:pt x="934" y="1149"/>
                  <a:pt x="601" y="1149"/>
                </a:cubicBezTo>
                <a:cubicBezTo>
                  <a:pt x="268" y="1149"/>
                  <a:pt x="1" y="894"/>
                  <a:pt x="1" y="575"/>
                </a:cubicBezTo>
                <a:cubicBezTo>
                  <a:pt x="1" y="261"/>
                  <a:pt x="275" y="7"/>
                  <a:pt x="601" y="7"/>
                </a:cubicBezTo>
                <a:cubicBezTo>
                  <a:pt x="934" y="0"/>
                  <a:pt x="1201" y="261"/>
                  <a:pt x="1201" y="575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595" name="Google Shape;1595;p41"/>
          <p:cNvSpPr/>
          <p:nvPr/>
        </p:nvSpPr>
        <p:spPr>
          <a:xfrm>
            <a:off x="4079443" y="1590079"/>
            <a:ext cx="33634" cy="32339"/>
          </a:xfrm>
          <a:custGeom>
            <a:avLst/>
            <a:gdLst/>
            <a:ahLst/>
            <a:cxnLst/>
            <a:rect l="l" t="t" r="r" b="b"/>
            <a:pathLst>
              <a:path w="1195" h="1149" extrusionOk="0">
                <a:moveTo>
                  <a:pt x="1195" y="575"/>
                </a:moveTo>
                <a:cubicBezTo>
                  <a:pt x="1195" y="888"/>
                  <a:pt x="927" y="1149"/>
                  <a:pt x="595" y="1149"/>
                </a:cubicBezTo>
                <a:cubicBezTo>
                  <a:pt x="268" y="1149"/>
                  <a:pt x="1" y="894"/>
                  <a:pt x="1" y="575"/>
                </a:cubicBezTo>
                <a:cubicBezTo>
                  <a:pt x="1" y="261"/>
                  <a:pt x="268" y="7"/>
                  <a:pt x="595" y="7"/>
                </a:cubicBezTo>
                <a:cubicBezTo>
                  <a:pt x="927" y="0"/>
                  <a:pt x="1195" y="261"/>
                  <a:pt x="1195" y="575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596" name="Google Shape;1596;p41"/>
          <p:cNvSpPr/>
          <p:nvPr/>
        </p:nvSpPr>
        <p:spPr>
          <a:xfrm>
            <a:off x="4127374" y="1590079"/>
            <a:ext cx="33634" cy="32339"/>
          </a:xfrm>
          <a:custGeom>
            <a:avLst/>
            <a:gdLst/>
            <a:ahLst/>
            <a:cxnLst/>
            <a:rect l="l" t="t" r="r" b="b"/>
            <a:pathLst>
              <a:path w="1195" h="1149" extrusionOk="0">
                <a:moveTo>
                  <a:pt x="1195" y="575"/>
                </a:moveTo>
                <a:cubicBezTo>
                  <a:pt x="1195" y="888"/>
                  <a:pt x="927" y="1149"/>
                  <a:pt x="595" y="1149"/>
                </a:cubicBezTo>
                <a:cubicBezTo>
                  <a:pt x="268" y="1149"/>
                  <a:pt x="1" y="894"/>
                  <a:pt x="1" y="575"/>
                </a:cubicBezTo>
                <a:cubicBezTo>
                  <a:pt x="1" y="261"/>
                  <a:pt x="268" y="7"/>
                  <a:pt x="595" y="7"/>
                </a:cubicBezTo>
                <a:cubicBezTo>
                  <a:pt x="927" y="0"/>
                  <a:pt x="1195" y="261"/>
                  <a:pt x="1195" y="575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597" name="Google Shape;1597;p41"/>
          <p:cNvSpPr/>
          <p:nvPr/>
        </p:nvSpPr>
        <p:spPr>
          <a:xfrm>
            <a:off x="4175672" y="1590079"/>
            <a:ext cx="33634" cy="32339"/>
          </a:xfrm>
          <a:custGeom>
            <a:avLst/>
            <a:gdLst/>
            <a:ahLst/>
            <a:cxnLst/>
            <a:rect l="l" t="t" r="r" b="b"/>
            <a:pathLst>
              <a:path w="1195" h="1149" extrusionOk="0">
                <a:moveTo>
                  <a:pt x="1195" y="575"/>
                </a:moveTo>
                <a:cubicBezTo>
                  <a:pt x="1195" y="888"/>
                  <a:pt x="927" y="1149"/>
                  <a:pt x="595" y="1149"/>
                </a:cubicBezTo>
                <a:cubicBezTo>
                  <a:pt x="268" y="1149"/>
                  <a:pt x="1" y="894"/>
                  <a:pt x="1" y="575"/>
                </a:cubicBezTo>
                <a:cubicBezTo>
                  <a:pt x="1" y="261"/>
                  <a:pt x="268" y="7"/>
                  <a:pt x="595" y="7"/>
                </a:cubicBezTo>
                <a:cubicBezTo>
                  <a:pt x="927" y="0"/>
                  <a:pt x="1195" y="261"/>
                  <a:pt x="1195" y="575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598" name="Google Shape;1598;p41"/>
          <p:cNvSpPr/>
          <p:nvPr/>
        </p:nvSpPr>
        <p:spPr>
          <a:xfrm>
            <a:off x="3838322" y="1540852"/>
            <a:ext cx="33831" cy="32368"/>
          </a:xfrm>
          <a:custGeom>
            <a:avLst/>
            <a:gdLst/>
            <a:ahLst/>
            <a:cxnLst/>
            <a:rect l="l" t="t" r="r" b="b"/>
            <a:pathLst>
              <a:path w="1202" h="1150" extrusionOk="0">
                <a:moveTo>
                  <a:pt x="1202" y="575"/>
                </a:moveTo>
                <a:cubicBezTo>
                  <a:pt x="1202" y="888"/>
                  <a:pt x="927" y="1149"/>
                  <a:pt x="601" y="1149"/>
                </a:cubicBezTo>
                <a:cubicBezTo>
                  <a:pt x="268" y="1149"/>
                  <a:pt x="1" y="888"/>
                  <a:pt x="1" y="575"/>
                </a:cubicBezTo>
                <a:cubicBezTo>
                  <a:pt x="1" y="262"/>
                  <a:pt x="268" y="1"/>
                  <a:pt x="601" y="1"/>
                </a:cubicBezTo>
                <a:cubicBezTo>
                  <a:pt x="927" y="7"/>
                  <a:pt x="1202" y="262"/>
                  <a:pt x="1202" y="575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599" name="Google Shape;1599;p41"/>
          <p:cNvSpPr/>
          <p:nvPr/>
        </p:nvSpPr>
        <p:spPr>
          <a:xfrm>
            <a:off x="3886253" y="1540852"/>
            <a:ext cx="33831" cy="32368"/>
          </a:xfrm>
          <a:custGeom>
            <a:avLst/>
            <a:gdLst/>
            <a:ahLst/>
            <a:cxnLst/>
            <a:rect l="l" t="t" r="r" b="b"/>
            <a:pathLst>
              <a:path w="1202" h="1150" extrusionOk="0">
                <a:moveTo>
                  <a:pt x="1201" y="575"/>
                </a:moveTo>
                <a:cubicBezTo>
                  <a:pt x="1201" y="888"/>
                  <a:pt x="927" y="1149"/>
                  <a:pt x="601" y="1149"/>
                </a:cubicBezTo>
                <a:cubicBezTo>
                  <a:pt x="268" y="1149"/>
                  <a:pt x="1" y="888"/>
                  <a:pt x="1" y="575"/>
                </a:cubicBezTo>
                <a:cubicBezTo>
                  <a:pt x="1" y="262"/>
                  <a:pt x="268" y="1"/>
                  <a:pt x="601" y="1"/>
                </a:cubicBezTo>
                <a:cubicBezTo>
                  <a:pt x="927" y="7"/>
                  <a:pt x="1201" y="262"/>
                  <a:pt x="1201" y="575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600" name="Google Shape;1600;p41"/>
          <p:cNvSpPr/>
          <p:nvPr/>
        </p:nvSpPr>
        <p:spPr>
          <a:xfrm>
            <a:off x="3934551" y="1540852"/>
            <a:ext cx="33831" cy="32368"/>
          </a:xfrm>
          <a:custGeom>
            <a:avLst/>
            <a:gdLst/>
            <a:ahLst/>
            <a:cxnLst/>
            <a:rect l="l" t="t" r="r" b="b"/>
            <a:pathLst>
              <a:path w="1202" h="1150" extrusionOk="0">
                <a:moveTo>
                  <a:pt x="1201" y="575"/>
                </a:moveTo>
                <a:cubicBezTo>
                  <a:pt x="1201" y="888"/>
                  <a:pt x="927" y="1149"/>
                  <a:pt x="601" y="1149"/>
                </a:cubicBezTo>
                <a:cubicBezTo>
                  <a:pt x="268" y="1149"/>
                  <a:pt x="1" y="888"/>
                  <a:pt x="1" y="575"/>
                </a:cubicBezTo>
                <a:cubicBezTo>
                  <a:pt x="1" y="262"/>
                  <a:pt x="268" y="1"/>
                  <a:pt x="601" y="1"/>
                </a:cubicBezTo>
                <a:cubicBezTo>
                  <a:pt x="934" y="7"/>
                  <a:pt x="1201" y="262"/>
                  <a:pt x="1201" y="575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601" name="Google Shape;1601;p41"/>
          <p:cNvSpPr/>
          <p:nvPr/>
        </p:nvSpPr>
        <p:spPr>
          <a:xfrm>
            <a:off x="3983214" y="1540852"/>
            <a:ext cx="33831" cy="32368"/>
          </a:xfrm>
          <a:custGeom>
            <a:avLst/>
            <a:gdLst/>
            <a:ahLst/>
            <a:cxnLst/>
            <a:rect l="l" t="t" r="r" b="b"/>
            <a:pathLst>
              <a:path w="1202" h="1150" extrusionOk="0">
                <a:moveTo>
                  <a:pt x="1202" y="575"/>
                </a:moveTo>
                <a:cubicBezTo>
                  <a:pt x="1202" y="888"/>
                  <a:pt x="934" y="1149"/>
                  <a:pt x="601" y="1149"/>
                </a:cubicBezTo>
                <a:cubicBezTo>
                  <a:pt x="275" y="1149"/>
                  <a:pt x="1" y="888"/>
                  <a:pt x="1" y="575"/>
                </a:cubicBezTo>
                <a:cubicBezTo>
                  <a:pt x="1" y="262"/>
                  <a:pt x="268" y="1"/>
                  <a:pt x="601" y="1"/>
                </a:cubicBezTo>
                <a:cubicBezTo>
                  <a:pt x="934" y="7"/>
                  <a:pt x="1202" y="262"/>
                  <a:pt x="1202" y="575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602" name="Google Shape;1602;p41"/>
          <p:cNvSpPr/>
          <p:nvPr/>
        </p:nvSpPr>
        <p:spPr>
          <a:xfrm>
            <a:off x="4031145" y="1540852"/>
            <a:ext cx="33831" cy="32368"/>
          </a:xfrm>
          <a:custGeom>
            <a:avLst/>
            <a:gdLst/>
            <a:ahLst/>
            <a:cxnLst/>
            <a:rect l="l" t="t" r="r" b="b"/>
            <a:pathLst>
              <a:path w="1202" h="1150" extrusionOk="0">
                <a:moveTo>
                  <a:pt x="1201" y="575"/>
                </a:moveTo>
                <a:cubicBezTo>
                  <a:pt x="1201" y="888"/>
                  <a:pt x="934" y="1149"/>
                  <a:pt x="601" y="1149"/>
                </a:cubicBezTo>
                <a:cubicBezTo>
                  <a:pt x="268" y="1149"/>
                  <a:pt x="1" y="888"/>
                  <a:pt x="1" y="575"/>
                </a:cubicBezTo>
                <a:cubicBezTo>
                  <a:pt x="1" y="262"/>
                  <a:pt x="275" y="1"/>
                  <a:pt x="601" y="1"/>
                </a:cubicBezTo>
                <a:cubicBezTo>
                  <a:pt x="934" y="7"/>
                  <a:pt x="1201" y="262"/>
                  <a:pt x="1201" y="575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603" name="Google Shape;1603;p41"/>
          <p:cNvSpPr/>
          <p:nvPr/>
        </p:nvSpPr>
        <p:spPr>
          <a:xfrm>
            <a:off x="4079443" y="1540852"/>
            <a:ext cx="33634" cy="32368"/>
          </a:xfrm>
          <a:custGeom>
            <a:avLst/>
            <a:gdLst/>
            <a:ahLst/>
            <a:cxnLst/>
            <a:rect l="l" t="t" r="r" b="b"/>
            <a:pathLst>
              <a:path w="1195" h="1150" extrusionOk="0">
                <a:moveTo>
                  <a:pt x="1195" y="575"/>
                </a:moveTo>
                <a:cubicBezTo>
                  <a:pt x="1195" y="888"/>
                  <a:pt x="927" y="1149"/>
                  <a:pt x="595" y="1149"/>
                </a:cubicBezTo>
                <a:cubicBezTo>
                  <a:pt x="268" y="1149"/>
                  <a:pt x="1" y="888"/>
                  <a:pt x="1" y="575"/>
                </a:cubicBezTo>
                <a:cubicBezTo>
                  <a:pt x="1" y="262"/>
                  <a:pt x="268" y="1"/>
                  <a:pt x="595" y="1"/>
                </a:cubicBezTo>
                <a:cubicBezTo>
                  <a:pt x="927" y="7"/>
                  <a:pt x="1195" y="262"/>
                  <a:pt x="1195" y="575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604" name="Google Shape;1604;p41"/>
          <p:cNvSpPr/>
          <p:nvPr/>
        </p:nvSpPr>
        <p:spPr>
          <a:xfrm>
            <a:off x="4127374" y="1541049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5" y="568"/>
                </a:moveTo>
                <a:cubicBezTo>
                  <a:pt x="1195" y="881"/>
                  <a:pt x="927" y="1142"/>
                  <a:pt x="595" y="1142"/>
                </a:cubicBezTo>
                <a:cubicBezTo>
                  <a:pt x="268" y="1142"/>
                  <a:pt x="1" y="881"/>
                  <a:pt x="1" y="568"/>
                </a:cubicBezTo>
                <a:cubicBezTo>
                  <a:pt x="1" y="255"/>
                  <a:pt x="268" y="0"/>
                  <a:pt x="595" y="0"/>
                </a:cubicBezTo>
                <a:cubicBezTo>
                  <a:pt x="927" y="0"/>
                  <a:pt x="1195" y="255"/>
                  <a:pt x="1195" y="568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605" name="Google Shape;1605;p41"/>
          <p:cNvSpPr/>
          <p:nvPr/>
        </p:nvSpPr>
        <p:spPr>
          <a:xfrm>
            <a:off x="4175672" y="1541049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5" y="568"/>
                </a:moveTo>
                <a:cubicBezTo>
                  <a:pt x="1195" y="881"/>
                  <a:pt x="927" y="1142"/>
                  <a:pt x="595" y="1142"/>
                </a:cubicBezTo>
                <a:cubicBezTo>
                  <a:pt x="268" y="1142"/>
                  <a:pt x="1" y="881"/>
                  <a:pt x="1" y="568"/>
                </a:cubicBezTo>
                <a:cubicBezTo>
                  <a:pt x="1" y="255"/>
                  <a:pt x="268" y="0"/>
                  <a:pt x="595" y="0"/>
                </a:cubicBezTo>
                <a:cubicBezTo>
                  <a:pt x="927" y="0"/>
                  <a:pt x="1195" y="255"/>
                  <a:pt x="1195" y="568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606" name="Google Shape;1606;p41"/>
          <p:cNvSpPr/>
          <p:nvPr/>
        </p:nvSpPr>
        <p:spPr>
          <a:xfrm>
            <a:off x="3838322" y="1494581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2" y="575"/>
                </a:moveTo>
                <a:cubicBezTo>
                  <a:pt x="1202" y="888"/>
                  <a:pt x="934" y="1142"/>
                  <a:pt x="601" y="1142"/>
                </a:cubicBezTo>
                <a:cubicBezTo>
                  <a:pt x="268" y="1142"/>
                  <a:pt x="1" y="888"/>
                  <a:pt x="1" y="575"/>
                </a:cubicBezTo>
                <a:cubicBezTo>
                  <a:pt x="1" y="255"/>
                  <a:pt x="268" y="1"/>
                  <a:pt x="601" y="1"/>
                </a:cubicBezTo>
                <a:cubicBezTo>
                  <a:pt x="927" y="1"/>
                  <a:pt x="1202" y="255"/>
                  <a:pt x="1202" y="575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607" name="Google Shape;1607;p41"/>
          <p:cNvSpPr/>
          <p:nvPr/>
        </p:nvSpPr>
        <p:spPr>
          <a:xfrm>
            <a:off x="3886253" y="1494581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5"/>
                </a:moveTo>
                <a:cubicBezTo>
                  <a:pt x="1201" y="888"/>
                  <a:pt x="927" y="1142"/>
                  <a:pt x="601" y="1142"/>
                </a:cubicBezTo>
                <a:cubicBezTo>
                  <a:pt x="268" y="1142"/>
                  <a:pt x="1" y="888"/>
                  <a:pt x="1" y="575"/>
                </a:cubicBezTo>
                <a:cubicBezTo>
                  <a:pt x="1" y="255"/>
                  <a:pt x="268" y="1"/>
                  <a:pt x="601" y="1"/>
                </a:cubicBezTo>
                <a:cubicBezTo>
                  <a:pt x="927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608" name="Google Shape;1608;p41"/>
          <p:cNvSpPr/>
          <p:nvPr/>
        </p:nvSpPr>
        <p:spPr>
          <a:xfrm>
            <a:off x="3742854" y="1540852"/>
            <a:ext cx="33803" cy="32368"/>
          </a:xfrm>
          <a:custGeom>
            <a:avLst/>
            <a:gdLst/>
            <a:ahLst/>
            <a:cxnLst/>
            <a:rect l="l" t="t" r="r" b="b"/>
            <a:pathLst>
              <a:path w="1201" h="1150" extrusionOk="0">
                <a:moveTo>
                  <a:pt x="1201" y="575"/>
                </a:moveTo>
                <a:cubicBezTo>
                  <a:pt x="1201" y="888"/>
                  <a:pt x="933" y="1149"/>
                  <a:pt x="600" y="1149"/>
                </a:cubicBezTo>
                <a:cubicBezTo>
                  <a:pt x="268" y="1149"/>
                  <a:pt x="0" y="888"/>
                  <a:pt x="0" y="575"/>
                </a:cubicBezTo>
                <a:cubicBezTo>
                  <a:pt x="0" y="262"/>
                  <a:pt x="268" y="1"/>
                  <a:pt x="600" y="1"/>
                </a:cubicBezTo>
                <a:cubicBezTo>
                  <a:pt x="933" y="7"/>
                  <a:pt x="1201" y="262"/>
                  <a:pt x="1201" y="575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609" name="Google Shape;1609;p41"/>
          <p:cNvSpPr/>
          <p:nvPr/>
        </p:nvSpPr>
        <p:spPr>
          <a:xfrm>
            <a:off x="3790785" y="1540852"/>
            <a:ext cx="33803" cy="32368"/>
          </a:xfrm>
          <a:custGeom>
            <a:avLst/>
            <a:gdLst/>
            <a:ahLst/>
            <a:cxnLst/>
            <a:rect l="l" t="t" r="r" b="b"/>
            <a:pathLst>
              <a:path w="1201" h="1150" extrusionOk="0">
                <a:moveTo>
                  <a:pt x="1201" y="575"/>
                </a:moveTo>
                <a:cubicBezTo>
                  <a:pt x="1201" y="888"/>
                  <a:pt x="933" y="1149"/>
                  <a:pt x="600" y="1149"/>
                </a:cubicBezTo>
                <a:cubicBezTo>
                  <a:pt x="268" y="1149"/>
                  <a:pt x="0" y="888"/>
                  <a:pt x="0" y="575"/>
                </a:cubicBezTo>
                <a:cubicBezTo>
                  <a:pt x="0" y="262"/>
                  <a:pt x="268" y="1"/>
                  <a:pt x="600" y="1"/>
                </a:cubicBezTo>
                <a:cubicBezTo>
                  <a:pt x="933" y="7"/>
                  <a:pt x="1201" y="262"/>
                  <a:pt x="1201" y="575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610" name="Google Shape;1610;p41"/>
          <p:cNvSpPr/>
          <p:nvPr/>
        </p:nvSpPr>
        <p:spPr>
          <a:xfrm>
            <a:off x="3742854" y="1494581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75"/>
                </a:moveTo>
                <a:cubicBezTo>
                  <a:pt x="1201" y="888"/>
                  <a:pt x="933" y="1142"/>
                  <a:pt x="600" y="1142"/>
                </a:cubicBezTo>
                <a:cubicBezTo>
                  <a:pt x="268" y="1142"/>
                  <a:pt x="0" y="888"/>
                  <a:pt x="0" y="575"/>
                </a:cubicBezTo>
                <a:cubicBezTo>
                  <a:pt x="0" y="255"/>
                  <a:pt x="268" y="1"/>
                  <a:pt x="600" y="1"/>
                </a:cubicBezTo>
                <a:cubicBezTo>
                  <a:pt x="933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611" name="Google Shape;1611;p41"/>
          <p:cNvSpPr/>
          <p:nvPr/>
        </p:nvSpPr>
        <p:spPr>
          <a:xfrm>
            <a:off x="3790785" y="1494581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75"/>
                </a:moveTo>
                <a:cubicBezTo>
                  <a:pt x="1201" y="888"/>
                  <a:pt x="933" y="1142"/>
                  <a:pt x="600" y="1142"/>
                </a:cubicBezTo>
                <a:cubicBezTo>
                  <a:pt x="268" y="1142"/>
                  <a:pt x="0" y="888"/>
                  <a:pt x="0" y="575"/>
                </a:cubicBezTo>
                <a:cubicBezTo>
                  <a:pt x="0" y="255"/>
                  <a:pt x="268" y="1"/>
                  <a:pt x="600" y="1"/>
                </a:cubicBezTo>
                <a:cubicBezTo>
                  <a:pt x="933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612" name="Google Shape;1612;p41"/>
          <p:cNvSpPr/>
          <p:nvPr/>
        </p:nvSpPr>
        <p:spPr>
          <a:xfrm>
            <a:off x="3934551" y="1494581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5"/>
                </a:moveTo>
                <a:cubicBezTo>
                  <a:pt x="1201" y="888"/>
                  <a:pt x="927" y="1142"/>
                  <a:pt x="601" y="1142"/>
                </a:cubicBezTo>
                <a:cubicBezTo>
                  <a:pt x="268" y="1142"/>
                  <a:pt x="1" y="888"/>
                  <a:pt x="1" y="575"/>
                </a:cubicBezTo>
                <a:cubicBezTo>
                  <a:pt x="1" y="255"/>
                  <a:pt x="268" y="1"/>
                  <a:pt x="601" y="1"/>
                </a:cubicBezTo>
                <a:cubicBezTo>
                  <a:pt x="934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613" name="Google Shape;1613;p41"/>
          <p:cNvSpPr/>
          <p:nvPr/>
        </p:nvSpPr>
        <p:spPr>
          <a:xfrm>
            <a:off x="3983214" y="1494581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2" y="575"/>
                </a:moveTo>
                <a:cubicBezTo>
                  <a:pt x="1202" y="888"/>
                  <a:pt x="934" y="1142"/>
                  <a:pt x="601" y="1142"/>
                </a:cubicBezTo>
                <a:cubicBezTo>
                  <a:pt x="275" y="1142"/>
                  <a:pt x="1" y="888"/>
                  <a:pt x="1" y="575"/>
                </a:cubicBezTo>
                <a:cubicBezTo>
                  <a:pt x="1" y="255"/>
                  <a:pt x="268" y="1"/>
                  <a:pt x="601" y="1"/>
                </a:cubicBezTo>
                <a:cubicBezTo>
                  <a:pt x="934" y="1"/>
                  <a:pt x="1202" y="255"/>
                  <a:pt x="1202" y="575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614" name="Google Shape;1614;p41"/>
          <p:cNvSpPr/>
          <p:nvPr/>
        </p:nvSpPr>
        <p:spPr>
          <a:xfrm>
            <a:off x="4031145" y="1494581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5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68" y="1142"/>
                  <a:pt x="1" y="888"/>
                  <a:pt x="1" y="575"/>
                </a:cubicBezTo>
                <a:cubicBezTo>
                  <a:pt x="1" y="255"/>
                  <a:pt x="275" y="1"/>
                  <a:pt x="601" y="1"/>
                </a:cubicBezTo>
                <a:cubicBezTo>
                  <a:pt x="934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615" name="Google Shape;1615;p41"/>
          <p:cNvSpPr/>
          <p:nvPr/>
        </p:nvSpPr>
        <p:spPr>
          <a:xfrm>
            <a:off x="4079443" y="1494581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5" y="575"/>
                </a:moveTo>
                <a:cubicBezTo>
                  <a:pt x="1195" y="888"/>
                  <a:pt x="927" y="1142"/>
                  <a:pt x="595" y="1142"/>
                </a:cubicBezTo>
                <a:cubicBezTo>
                  <a:pt x="268" y="1142"/>
                  <a:pt x="1" y="888"/>
                  <a:pt x="1" y="575"/>
                </a:cubicBezTo>
                <a:cubicBezTo>
                  <a:pt x="1" y="255"/>
                  <a:pt x="268" y="1"/>
                  <a:pt x="595" y="1"/>
                </a:cubicBezTo>
                <a:cubicBezTo>
                  <a:pt x="927" y="1"/>
                  <a:pt x="1195" y="255"/>
                  <a:pt x="1195" y="575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616" name="Google Shape;1616;p41"/>
          <p:cNvSpPr/>
          <p:nvPr/>
        </p:nvSpPr>
        <p:spPr>
          <a:xfrm>
            <a:off x="4127374" y="1494581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5" y="575"/>
                </a:moveTo>
                <a:cubicBezTo>
                  <a:pt x="1195" y="888"/>
                  <a:pt x="927" y="1142"/>
                  <a:pt x="595" y="1142"/>
                </a:cubicBezTo>
                <a:cubicBezTo>
                  <a:pt x="268" y="1142"/>
                  <a:pt x="1" y="888"/>
                  <a:pt x="1" y="575"/>
                </a:cubicBezTo>
                <a:cubicBezTo>
                  <a:pt x="1" y="255"/>
                  <a:pt x="268" y="1"/>
                  <a:pt x="595" y="1"/>
                </a:cubicBezTo>
                <a:cubicBezTo>
                  <a:pt x="927" y="1"/>
                  <a:pt x="1195" y="255"/>
                  <a:pt x="1195" y="575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617" name="Google Shape;1617;p41"/>
          <p:cNvSpPr/>
          <p:nvPr/>
        </p:nvSpPr>
        <p:spPr>
          <a:xfrm>
            <a:off x="4175672" y="1494581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5" y="575"/>
                </a:moveTo>
                <a:cubicBezTo>
                  <a:pt x="1195" y="888"/>
                  <a:pt x="927" y="1142"/>
                  <a:pt x="595" y="1142"/>
                </a:cubicBezTo>
                <a:cubicBezTo>
                  <a:pt x="268" y="1142"/>
                  <a:pt x="1" y="888"/>
                  <a:pt x="1" y="575"/>
                </a:cubicBezTo>
                <a:cubicBezTo>
                  <a:pt x="1" y="255"/>
                  <a:pt x="268" y="1"/>
                  <a:pt x="595" y="1"/>
                </a:cubicBezTo>
                <a:cubicBezTo>
                  <a:pt x="927" y="1"/>
                  <a:pt x="1195" y="255"/>
                  <a:pt x="1195" y="575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618" name="Google Shape;1618;p41"/>
          <p:cNvSpPr/>
          <p:nvPr/>
        </p:nvSpPr>
        <p:spPr>
          <a:xfrm>
            <a:off x="3838322" y="1448845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2" y="575"/>
                </a:moveTo>
                <a:cubicBezTo>
                  <a:pt x="1202" y="888"/>
                  <a:pt x="934" y="1143"/>
                  <a:pt x="601" y="1143"/>
                </a:cubicBezTo>
                <a:cubicBezTo>
                  <a:pt x="268" y="1143"/>
                  <a:pt x="1" y="888"/>
                  <a:pt x="1" y="575"/>
                </a:cubicBezTo>
                <a:cubicBezTo>
                  <a:pt x="1" y="255"/>
                  <a:pt x="268" y="1"/>
                  <a:pt x="601" y="1"/>
                </a:cubicBezTo>
                <a:cubicBezTo>
                  <a:pt x="927" y="1"/>
                  <a:pt x="1202" y="255"/>
                  <a:pt x="1202" y="575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619" name="Google Shape;1619;p41"/>
          <p:cNvSpPr/>
          <p:nvPr/>
        </p:nvSpPr>
        <p:spPr>
          <a:xfrm>
            <a:off x="3742854" y="1448845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75"/>
                </a:moveTo>
                <a:cubicBezTo>
                  <a:pt x="1201" y="888"/>
                  <a:pt x="933" y="1143"/>
                  <a:pt x="600" y="1143"/>
                </a:cubicBezTo>
                <a:cubicBezTo>
                  <a:pt x="268" y="1143"/>
                  <a:pt x="0" y="888"/>
                  <a:pt x="0" y="575"/>
                </a:cubicBezTo>
                <a:cubicBezTo>
                  <a:pt x="0" y="255"/>
                  <a:pt x="268" y="1"/>
                  <a:pt x="600" y="1"/>
                </a:cubicBezTo>
                <a:cubicBezTo>
                  <a:pt x="933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620" name="Google Shape;1620;p41"/>
          <p:cNvSpPr/>
          <p:nvPr/>
        </p:nvSpPr>
        <p:spPr>
          <a:xfrm>
            <a:off x="3643669" y="1448845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5" y="575"/>
                </a:moveTo>
                <a:cubicBezTo>
                  <a:pt x="1195" y="888"/>
                  <a:pt x="927" y="1143"/>
                  <a:pt x="595" y="1143"/>
                </a:cubicBezTo>
                <a:cubicBezTo>
                  <a:pt x="268" y="1143"/>
                  <a:pt x="1" y="888"/>
                  <a:pt x="1" y="575"/>
                </a:cubicBezTo>
                <a:cubicBezTo>
                  <a:pt x="1" y="255"/>
                  <a:pt x="268" y="1"/>
                  <a:pt x="595" y="1"/>
                </a:cubicBezTo>
                <a:cubicBezTo>
                  <a:pt x="927" y="1"/>
                  <a:pt x="1195" y="255"/>
                  <a:pt x="1195" y="575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621" name="Google Shape;1621;p41"/>
          <p:cNvSpPr/>
          <p:nvPr/>
        </p:nvSpPr>
        <p:spPr>
          <a:xfrm>
            <a:off x="3694922" y="1636546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74"/>
                </a:moveTo>
                <a:cubicBezTo>
                  <a:pt x="1201" y="888"/>
                  <a:pt x="933" y="1142"/>
                  <a:pt x="600" y="1142"/>
                </a:cubicBezTo>
                <a:cubicBezTo>
                  <a:pt x="268" y="1142"/>
                  <a:pt x="0" y="888"/>
                  <a:pt x="0" y="574"/>
                </a:cubicBezTo>
                <a:cubicBezTo>
                  <a:pt x="0" y="255"/>
                  <a:pt x="268" y="0"/>
                  <a:pt x="600" y="0"/>
                </a:cubicBezTo>
                <a:cubicBezTo>
                  <a:pt x="933" y="0"/>
                  <a:pt x="1201" y="255"/>
                  <a:pt x="1201" y="574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622" name="Google Shape;1622;p41"/>
          <p:cNvSpPr/>
          <p:nvPr/>
        </p:nvSpPr>
        <p:spPr>
          <a:xfrm>
            <a:off x="3694922" y="1590079"/>
            <a:ext cx="33803" cy="32339"/>
          </a:xfrm>
          <a:custGeom>
            <a:avLst/>
            <a:gdLst/>
            <a:ahLst/>
            <a:cxnLst/>
            <a:rect l="l" t="t" r="r" b="b"/>
            <a:pathLst>
              <a:path w="1201" h="1149" extrusionOk="0">
                <a:moveTo>
                  <a:pt x="1201" y="575"/>
                </a:moveTo>
                <a:cubicBezTo>
                  <a:pt x="1201" y="888"/>
                  <a:pt x="933" y="1149"/>
                  <a:pt x="600" y="1149"/>
                </a:cubicBezTo>
                <a:cubicBezTo>
                  <a:pt x="268" y="1149"/>
                  <a:pt x="0" y="894"/>
                  <a:pt x="0" y="575"/>
                </a:cubicBezTo>
                <a:cubicBezTo>
                  <a:pt x="0" y="261"/>
                  <a:pt x="268" y="7"/>
                  <a:pt x="600" y="7"/>
                </a:cubicBezTo>
                <a:cubicBezTo>
                  <a:pt x="933" y="0"/>
                  <a:pt x="1201" y="261"/>
                  <a:pt x="1201" y="575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623" name="Google Shape;1623;p41"/>
          <p:cNvSpPr/>
          <p:nvPr/>
        </p:nvSpPr>
        <p:spPr>
          <a:xfrm>
            <a:off x="3694922" y="1540852"/>
            <a:ext cx="33803" cy="32368"/>
          </a:xfrm>
          <a:custGeom>
            <a:avLst/>
            <a:gdLst/>
            <a:ahLst/>
            <a:cxnLst/>
            <a:rect l="l" t="t" r="r" b="b"/>
            <a:pathLst>
              <a:path w="1201" h="1150" extrusionOk="0">
                <a:moveTo>
                  <a:pt x="1201" y="575"/>
                </a:moveTo>
                <a:cubicBezTo>
                  <a:pt x="1201" y="888"/>
                  <a:pt x="933" y="1149"/>
                  <a:pt x="600" y="1149"/>
                </a:cubicBezTo>
                <a:cubicBezTo>
                  <a:pt x="268" y="1149"/>
                  <a:pt x="0" y="888"/>
                  <a:pt x="0" y="575"/>
                </a:cubicBezTo>
                <a:cubicBezTo>
                  <a:pt x="0" y="262"/>
                  <a:pt x="268" y="1"/>
                  <a:pt x="600" y="1"/>
                </a:cubicBezTo>
                <a:cubicBezTo>
                  <a:pt x="933" y="7"/>
                  <a:pt x="1201" y="262"/>
                  <a:pt x="1201" y="575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624" name="Google Shape;1624;p41"/>
          <p:cNvSpPr/>
          <p:nvPr/>
        </p:nvSpPr>
        <p:spPr>
          <a:xfrm>
            <a:off x="3643669" y="1540852"/>
            <a:ext cx="33634" cy="32368"/>
          </a:xfrm>
          <a:custGeom>
            <a:avLst/>
            <a:gdLst/>
            <a:ahLst/>
            <a:cxnLst/>
            <a:rect l="l" t="t" r="r" b="b"/>
            <a:pathLst>
              <a:path w="1195" h="1150" extrusionOk="0">
                <a:moveTo>
                  <a:pt x="1195" y="575"/>
                </a:moveTo>
                <a:cubicBezTo>
                  <a:pt x="1195" y="888"/>
                  <a:pt x="927" y="1149"/>
                  <a:pt x="601" y="1149"/>
                </a:cubicBezTo>
                <a:cubicBezTo>
                  <a:pt x="268" y="1149"/>
                  <a:pt x="1" y="888"/>
                  <a:pt x="1" y="575"/>
                </a:cubicBezTo>
                <a:cubicBezTo>
                  <a:pt x="1" y="262"/>
                  <a:pt x="268" y="1"/>
                  <a:pt x="601" y="1"/>
                </a:cubicBezTo>
                <a:cubicBezTo>
                  <a:pt x="927" y="7"/>
                  <a:pt x="1195" y="262"/>
                  <a:pt x="1195" y="575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625" name="Google Shape;1625;p41"/>
          <p:cNvSpPr/>
          <p:nvPr/>
        </p:nvSpPr>
        <p:spPr>
          <a:xfrm>
            <a:off x="3694922" y="1494581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75"/>
                </a:moveTo>
                <a:cubicBezTo>
                  <a:pt x="1201" y="888"/>
                  <a:pt x="933" y="1142"/>
                  <a:pt x="600" y="1142"/>
                </a:cubicBezTo>
                <a:cubicBezTo>
                  <a:pt x="268" y="1142"/>
                  <a:pt x="0" y="888"/>
                  <a:pt x="0" y="575"/>
                </a:cubicBezTo>
                <a:cubicBezTo>
                  <a:pt x="0" y="255"/>
                  <a:pt x="268" y="1"/>
                  <a:pt x="600" y="1"/>
                </a:cubicBezTo>
                <a:cubicBezTo>
                  <a:pt x="933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626" name="Google Shape;1626;p41"/>
          <p:cNvSpPr/>
          <p:nvPr/>
        </p:nvSpPr>
        <p:spPr>
          <a:xfrm>
            <a:off x="3548370" y="1540852"/>
            <a:ext cx="33803" cy="32368"/>
          </a:xfrm>
          <a:custGeom>
            <a:avLst/>
            <a:gdLst/>
            <a:ahLst/>
            <a:cxnLst/>
            <a:rect l="l" t="t" r="r" b="b"/>
            <a:pathLst>
              <a:path w="1201" h="1150" extrusionOk="0">
                <a:moveTo>
                  <a:pt x="1201" y="575"/>
                </a:moveTo>
                <a:cubicBezTo>
                  <a:pt x="1201" y="888"/>
                  <a:pt x="933" y="1149"/>
                  <a:pt x="601" y="1149"/>
                </a:cubicBezTo>
                <a:cubicBezTo>
                  <a:pt x="268" y="1149"/>
                  <a:pt x="0" y="888"/>
                  <a:pt x="0" y="575"/>
                </a:cubicBezTo>
                <a:cubicBezTo>
                  <a:pt x="0" y="262"/>
                  <a:pt x="268" y="1"/>
                  <a:pt x="601" y="1"/>
                </a:cubicBezTo>
                <a:cubicBezTo>
                  <a:pt x="933" y="7"/>
                  <a:pt x="1201" y="262"/>
                  <a:pt x="1201" y="575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627" name="Google Shape;1627;p41"/>
          <p:cNvSpPr/>
          <p:nvPr/>
        </p:nvSpPr>
        <p:spPr>
          <a:xfrm>
            <a:off x="3596301" y="1540852"/>
            <a:ext cx="33803" cy="32368"/>
          </a:xfrm>
          <a:custGeom>
            <a:avLst/>
            <a:gdLst/>
            <a:ahLst/>
            <a:cxnLst/>
            <a:rect l="l" t="t" r="r" b="b"/>
            <a:pathLst>
              <a:path w="1201" h="1150" extrusionOk="0">
                <a:moveTo>
                  <a:pt x="1201" y="575"/>
                </a:moveTo>
                <a:cubicBezTo>
                  <a:pt x="1201" y="888"/>
                  <a:pt x="927" y="1149"/>
                  <a:pt x="601" y="1149"/>
                </a:cubicBezTo>
                <a:cubicBezTo>
                  <a:pt x="268" y="1149"/>
                  <a:pt x="0" y="888"/>
                  <a:pt x="0" y="575"/>
                </a:cubicBezTo>
                <a:cubicBezTo>
                  <a:pt x="0" y="262"/>
                  <a:pt x="268" y="1"/>
                  <a:pt x="601" y="1"/>
                </a:cubicBezTo>
                <a:cubicBezTo>
                  <a:pt x="927" y="7"/>
                  <a:pt x="1201" y="262"/>
                  <a:pt x="1201" y="575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628" name="Google Shape;1628;p41"/>
          <p:cNvSpPr/>
          <p:nvPr/>
        </p:nvSpPr>
        <p:spPr>
          <a:xfrm>
            <a:off x="3548370" y="1494581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75"/>
                </a:moveTo>
                <a:cubicBezTo>
                  <a:pt x="1201" y="888"/>
                  <a:pt x="933" y="1142"/>
                  <a:pt x="601" y="1142"/>
                </a:cubicBezTo>
                <a:cubicBezTo>
                  <a:pt x="268" y="1142"/>
                  <a:pt x="0" y="888"/>
                  <a:pt x="0" y="575"/>
                </a:cubicBezTo>
                <a:cubicBezTo>
                  <a:pt x="0" y="255"/>
                  <a:pt x="268" y="1"/>
                  <a:pt x="601" y="1"/>
                </a:cubicBezTo>
                <a:cubicBezTo>
                  <a:pt x="933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629" name="Google Shape;1629;p41"/>
          <p:cNvSpPr/>
          <p:nvPr/>
        </p:nvSpPr>
        <p:spPr>
          <a:xfrm>
            <a:off x="3596301" y="1494581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75"/>
                </a:moveTo>
                <a:cubicBezTo>
                  <a:pt x="1201" y="888"/>
                  <a:pt x="927" y="1142"/>
                  <a:pt x="601" y="1142"/>
                </a:cubicBezTo>
                <a:cubicBezTo>
                  <a:pt x="268" y="1142"/>
                  <a:pt x="0" y="888"/>
                  <a:pt x="0" y="575"/>
                </a:cubicBezTo>
                <a:cubicBezTo>
                  <a:pt x="0" y="255"/>
                  <a:pt x="268" y="1"/>
                  <a:pt x="601" y="1"/>
                </a:cubicBezTo>
                <a:cubicBezTo>
                  <a:pt x="927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630" name="Google Shape;1630;p41"/>
          <p:cNvSpPr/>
          <p:nvPr/>
        </p:nvSpPr>
        <p:spPr>
          <a:xfrm>
            <a:off x="3452872" y="1540852"/>
            <a:ext cx="33831" cy="32368"/>
          </a:xfrm>
          <a:custGeom>
            <a:avLst/>
            <a:gdLst/>
            <a:ahLst/>
            <a:cxnLst/>
            <a:rect l="l" t="t" r="r" b="b"/>
            <a:pathLst>
              <a:path w="1202" h="1150" extrusionOk="0">
                <a:moveTo>
                  <a:pt x="1201" y="575"/>
                </a:moveTo>
                <a:cubicBezTo>
                  <a:pt x="1201" y="888"/>
                  <a:pt x="934" y="1149"/>
                  <a:pt x="601" y="1149"/>
                </a:cubicBezTo>
                <a:cubicBezTo>
                  <a:pt x="268" y="1149"/>
                  <a:pt x="1" y="888"/>
                  <a:pt x="1" y="575"/>
                </a:cubicBezTo>
                <a:cubicBezTo>
                  <a:pt x="1" y="262"/>
                  <a:pt x="268" y="1"/>
                  <a:pt x="601" y="1"/>
                </a:cubicBezTo>
                <a:cubicBezTo>
                  <a:pt x="934" y="7"/>
                  <a:pt x="1201" y="262"/>
                  <a:pt x="1201" y="575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631" name="Google Shape;1631;p41"/>
          <p:cNvSpPr/>
          <p:nvPr/>
        </p:nvSpPr>
        <p:spPr>
          <a:xfrm>
            <a:off x="3500804" y="1540852"/>
            <a:ext cx="33831" cy="32368"/>
          </a:xfrm>
          <a:custGeom>
            <a:avLst/>
            <a:gdLst/>
            <a:ahLst/>
            <a:cxnLst/>
            <a:rect l="l" t="t" r="r" b="b"/>
            <a:pathLst>
              <a:path w="1202" h="1150" extrusionOk="0">
                <a:moveTo>
                  <a:pt x="1201" y="575"/>
                </a:moveTo>
                <a:cubicBezTo>
                  <a:pt x="1201" y="888"/>
                  <a:pt x="934" y="1149"/>
                  <a:pt x="601" y="1149"/>
                </a:cubicBezTo>
                <a:cubicBezTo>
                  <a:pt x="268" y="1149"/>
                  <a:pt x="1" y="888"/>
                  <a:pt x="1" y="575"/>
                </a:cubicBezTo>
                <a:cubicBezTo>
                  <a:pt x="1" y="262"/>
                  <a:pt x="268" y="1"/>
                  <a:pt x="601" y="1"/>
                </a:cubicBezTo>
                <a:cubicBezTo>
                  <a:pt x="934" y="7"/>
                  <a:pt x="1201" y="262"/>
                  <a:pt x="1201" y="575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632" name="Google Shape;1632;p41"/>
          <p:cNvSpPr/>
          <p:nvPr/>
        </p:nvSpPr>
        <p:spPr>
          <a:xfrm>
            <a:off x="3452872" y="1494581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5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68" y="1142"/>
                  <a:pt x="1" y="888"/>
                  <a:pt x="1" y="575"/>
                </a:cubicBezTo>
                <a:cubicBezTo>
                  <a:pt x="1" y="255"/>
                  <a:pt x="268" y="1"/>
                  <a:pt x="601" y="1"/>
                </a:cubicBezTo>
                <a:cubicBezTo>
                  <a:pt x="934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633" name="Google Shape;1633;p41"/>
          <p:cNvSpPr/>
          <p:nvPr/>
        </p:nvSpPr>
        <p:spPr>
          <a:xfrm>
            <a:off x="3500804" y="1494581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5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68" y="1142"/>
                  <a:pt x="1" y="888"/>
                  <a:pt x="1" y="575"/>
                </a:cubicBezTo>
                <a:cubicBezTo>
                  <a:pt x="1" y="255"/>
                  <a:pt x="268" y="1"/>
                  <a:pt x="601" y="1"/>
                </a:cubicBezTo>
                <a:cubicBezTo>
                  <a:pt x="934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634" name="Google Shape;1634;p41"/>
          <p:cNvSpPr/>
          <p:nvPr/>
        </p:nvSpPr>
        <p:spPr>
          <a:xfrm>
            <a:off x="3404941" y="1540852"/>
            <a:ext cx="33831" cy="32368"/>
          </a:xfrm>
          <a:custGeom>
            <a:avLst/>
            <a:gdLst/>
            <a:ahLst/>
            <a:cxnLst/>
            <a:rect l="l" t="t" r="r" b="b"/>
            <a:pathLst>
              <a:path w="1202" h="1150" extrusionOk="0">
                <a:moveTo>
                  <a:pt x="1201" y="575"/>
                </a:moveTo>
                <a:cubicBezTo>
                  <a:pt x="1201" y="888"/>
                  <a:pt x="934" y="1149"/>
                  <a:pt x="601" y="1149"/>
                </a:cubicBezTo>
                <a:cubicBezTo>
                  <a:pt x="268" y="1149"/>
                  <a:pt x="1" y="888"/>
                  <a:pt x="1" y="575"/>
                </a:cubicBezTo>
                <a:cubicBezTo>
                  <a:pt x="1" y="262"/>
                  <a:pt x="268" y="1"/>
                  <a:pt x="601" y="1"/>
                </a:cubicBezTo>
                <a:cubicBezTo>
                  <a:pt x="934" y="7"/>
                  <a:pt x="1201" y="262"/>
                  <a:pt x="1201" y="575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635" name="Google Shape;1635;p41"/>
          <p:cNvSpPr/>
          <p:nvPr/>
        </p:nvSpPr>
        <p:spPr>
          <a:xfrm>
            <a:off x="3404941" y="1494581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5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68" y="1142"/>
                  <a:pt x="1" y="888"/>
                  <a:pt x="1" y="575"/>
                </a:cubicBezTo>
                <a:cubicBezTo>
                  <a:pt x="1" y="255"/>
                  <a:pt x="268" y="1"/>
                  <a:pt x="601" y="1"/>
                </a:cubicBezTo>
                <a:cubicBezTo>
                  <a:pt x="934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636" name="Google Shape;1636;p41"/>
          <p:cNvSpPr/>
          <p:nvPr/>
        </p:nvSpPr>
        <p:spPr>
          <a:xfrm>
            <a:off x="3548370" y="1448845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75"/>
                </a:moveTo>
                <a:cubicBezTo>
                  <a:pt x="1201" y="888"/>
                  <a:pt x="933" y="1143"/>
                  <a:pt x="601" y="1143"/>
                </a:cubicBezTo>
                <a:cubicBezTo>
                  <a:pt x="268" y="1143"/>
                  <a:pt x="0" y="888"/>
                  <a:pt x="0" y="575"/>
                </a:cubicBezTo>
                <a:cubicBezTo>
                  <a:pt x="0" y="255"/>
                  <a:pt x="268" y="1"/>
                  <a:pt x="601" y="1"/>
                </a:cubicBezTo>
                <a:cubicBezTo>
                  <a:pt x="933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637" name="Google Shape;1637;p41"/>
          <p:cNvSpPr/>
          <p:nvPr/>
        </p:nvSpPr>
        <p:spPr>
          <a:xfrm>
            <a:off x="3596301" y="1448845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75"/>
                </a:moveTo>
                <a:cubicBezTo>
                  <a:pt x="1201" y="888"/>
                  <a:pt x="927" y="1143"/>
                  <a:pt x="601" y="1143"/>
                </a:cubicBezTo>
                <a:cubicBezTo>
                  <a:pt x="268" y="1143"/>
                  <a:pt x="0" y="888"/>
                  <a:pt x="0" y="575"/>
                </a:cubicBezTo>
                <a:cubicBezTo>
                  <a:pt x="0" y="255"/>
                  <a:pt x="268" y="1"/>
                  <a:pt x="601" y="1"/>
                </a:cubicBezTo>
                <a:cubicBezTo>
                  <a:pt x="927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638" name="Google Shape;1638;p41"/>
          <p:cNvSpPr/>
          <p:nvPr/>
        </p:nvSpPr>
        <p:spPr>
          <a:xfrm>
            <a:off x="3452872" y="1448845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5"/>
                </a:moveTo>
                <a:cubicBezTo>
                  <a:pt x="1201" y="888"/>
                  <a:pt x="934" y="1143"/>
                  <a:pt x="601" y="1143"/>
                </a:cubicBezTo>
                <a:cubicBezTo>
                  <a:pt x="268" y="1143"/>
                  <a:pt x="1" y="888"/>
                  <a:pt x="1" y="575"/>
                </a:cubicBezTo>
                <a:cubicBezTo>
                  <a:pt x="1" y="255"/>
                  <a:pt x="268" y="1"/>
                  <a:pt x="601" y="1"/>
                </a:cubicBezTo>
                <a:cubicBezTo>
                  <a:pt x="934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639" name="Google Shape;1639;p41"/>
          <p:cNvSpPr/>
          <p:nvPr/>
        </p:nvSpPr>
        <p:spPr>
          <a:xfrm>
            <a:off x="3500804" y="1448845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5"/>
                </a:moveTo>
                <a:cubicBezTo>
                  <a:pt x="1201" y="888"/>
                  <a:pt x="934" y="1143"/>
                  <a:pt x="601" y="1143"/>
                </a:cubicBezTo>
                <a:cubicBezTo>
                  <a:pt x="268" y="1143"/>
                  <a:pt x="1" y="888"/>
                  <a:pt x="1" y="575"/>
                </a:cubicBezTo>
                <a:cubicBezTo>
                  <a:pt x="1" y="255"/>
                  <a:pt x="268" y="1"/>
                  <a:pt x="601" y="1"/>
                </a:cubicBezTo>
                <a:cubicBezTo>
                  <a:pt x="934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640" name="Google Shape;1640;p41"/>
          <p:cNvSpPr/>
          <p:nvPr/>
        </p:nvSpPr>
        <p:spPr>
          <a:xfrm>
            <a:off x="3404941" y="1448845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5"/>
                </a:moveTo>
                <a:cubicBezTo>
                  <a:pt x="1201" y="888"/>
                  <a:pt x="934" y="1143"/>
                  <a:pt x="601" y="1143"/>
                </a:cubicBezTo>
                <a:cubicBezTo>
                  <a:pt x="268" y="1143"/>
                  <a:pt x="1" y="888"/>
                  <a:pt x="1" y="575"/>
                </a:cubicBezTo>
                <a:cubicBezTo>
                  <a:pt x="1" y="255"/>
                  <a:pt x="268" y="1"/>
                  <a:pt x="601" y="1"/>
                </a:cubicBezTo>
                <a:cubicBezTo>
                  <a:pt x="934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641" name="Google Shape;1641;p41"/>
          <p:cNvSpPr/>
          <p:nvPr/>
        </p:nvSpPr>
        <p:spPr>
          <a:xfrm>
            <a:off x="3548370" y="1403869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75"/>
                </a:moveTo>
                <a:cubicBezTo>
                  <a:pt x="1201" y="888"/>
                  <a:pt x="933" y="1142"/>
                  <a:pt x="601" y="1142"/>
                </a:cubicBezTo>
                <a:cubicBezTo>
                  <a:pt x="268" y="1142"/>
                  <a:pt x="0" y="888"/>
                  <a:pt x="0" y="575"/>
                </a:cubicBezTo>
                <a:cubicBezTo>
                  <a:pt x="0" y="255"/>
                  <a:pt x="268" y="0"/>
                  <a:pt x="601" y="0"/>
                </a:cubicBezTo>
                <a:cubicBezTo>
                  <a:pt x="933" y="0"/>
                  <a:pt x="1201" y="255"/>
                  <a:pt x="1201" y="575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642" name="Google Shape;1642;p41"/>
          <p:cNvSpPr/>
          <p:nvPr/>
        </p:nvSpPr>
        <p:spPr>
          <a:xfrm>
            <a:off x="3452872" y="1403869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5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68" y="1142"/>
                  <a:pt x="1" y="888"/>
                  <a:pt x="1" y="575"/>
                </a:cubicBezTo>
                <a:cubicBezTo>
                  <a:pt x="1" y="255"/>
                  <a:pt x="268" y="0"/>
                  <a:pt x="601" y="0"/>
                </a:cubicBezTo>
                <a:cubicBezTo>
                  <a:pt x="934" y="0"/>
                  <a:pt x="1201" y="255"/>
                  <a:pt x="1201" y="575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643" name="Google Shape;1643;p41"/>
          <p:cNvSpPr/>
          <p:nvPr/>
        </p:nvSpPr>
        <p:spPr>
          <a:xfrm>
            <a:off x="3500804" y="1403869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5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68" y="1142"/>
                  <a:pt x="1" y="888"/>
                  <a:pt x="1" y="575"/>
                </a:cubicBezTo>
                <a:cubicBezTo>
                  <a:pt x="1" y="255"/>
                  <a:pt x="268" y="0"/>
                  <a:pt x="601" y="0"/>
                </a:cubicBezTo>
                <a:cubicBezTo>
                  <a:pt x="934" y="0"/>
                  <a:pt x="1201" y="255"/>
                  <a:pt x="1201" y="575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644" name="Google Shape;1644;p41"/>
          <p:cNvSpPr/>
          <p:nvPr/>
        </p:nvSpPr>
        <p:spPr>
          <a:xfrm>
            <a:off x="3404941" y="1403869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5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68" y="1142"/>
                  <a:pt x="1" y="888"/>
                  <a:pt x="1" y="575"/>
                </a:cubicBezTo>
                <a:cubicBezTo>
                  <a:pt x="1" y="255"/>
                  <a:pt x="268" y="0"/>
                  <a:pt x="601" y="0"/>
                </a:cubicBezTo>
                <a:cubicBezTo>
                  <a:pt x="934" y="0"/>
                  <a:pt x="1201" y="255"/>
                  <a:pt x="1201" y="575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645" name="Google Shape;1645;p41"/>
          <p:cNvSpPr/>
          <p:nvPr/>
        </p:nvSpPr>
        <p:spPr>
          <a:xfrm>
            <a:off x="3355743" y="1494581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75"/>
                </a:moveTo>
                <a:cubicBezTo>
                  <a:pt x="1201" y="888"/>
                  <a:pt x="933" y="1142"/>
                  <a:pt x="600" y="1142"/>
                </a:cubicBezTo>
                <a:cubicBezTo>
                  <a:pt x="274" y="1142"/>
                  <a:pt x="0" y="888"/>
                  <a:pt x="0" y="575"/>
                </a:cubicBezTo>
                <a:cubicBezTo>
                  <a:pt x="0" y="255"/>
                  <a:pt x="274" y="1"/>
                  <a:pt x="600" y="1"/>
                </a:cubicBezTo>
                <a:cubicBezTo>
                  <a:pt x="933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646" name="Google Shape;1646;p41"/>
          <p:cNvSpPr/>
          <p:nvPr/>
        </p:nvSpPr>
        <p:spPr>
          <a:xfrm>
            <a:off x="3355743" y="1448845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75"/>
                </a:moveTo>
                <a:cubicBezTo>
                  <a:pt x="1201" y="888"/>
                  <a:pt x="933" y="1143"/>
                  <a:pt x="600" y="1143"/>
                </a:cubicBezTo>
                <a:cubicBezTo>
                  <a:pt x="274" y="1143"/>
                  <a:pt x="0" y="888"/>
                  <a:pt x="0" y="575"/>
                </a:cubicBezTo>
                <a:cubicBezTo>
                  <a:pt x="0" y="255"/>
                  <a:pt x="274" y="1"/>
                  <a:pt x="600" y="1"/>
                </a:cubicBezTo>
                <a:cubicBezTo>
                  <a:pt x="933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647" name="Google Shape;1647;p41"/>
          <p:cNvSpPr/>
          <p:nvPr/>
        </p:nvSpPr>
        <p:spPr>
          <a:xfrm>
            <a:off x="3355743" y="1403869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75"/>
                </a:moveTo>
                <a:cubicBezTo>
                  <a:pt x="1201" y="888"/>
                  <a:pt x="933" y="1142"/>
                  <a:pt x="600" y="1142"/>
                </a:cubicBezTo>
                <a:cubicBezTo>
                  <a:pt x="274" y="1142"/>
                  <a:pt x="0" y="888"/>
                  <a:pt x="0" y="575"/>
                </a:cubicBezTo>
                <a:cubicBezTo>
                  <a:pt x="0" y="255"/>
                  <a:pt x="274" y="0"/>
                  <a:pt x="600" y="0"/>
                </a:cubicBezTo>
                <a:cubicBezTo>
                  <a:pt x="933" y="0"/>
                  <a:pt x="1201" y="255"/>
                  <a:pt x="1201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648" name="Google Shape;1648;p41"/>
          <p:cNvSpPr/>
          <p:nvPr/>
        </p:nvSpPr>
        <p:spPr>
          <a:xfrm>
            <a:off x="3307812" y="1494581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75"/>
                </a:moveTo>
                <a:cubicBezTo>
                  <a:pt x="1201" y="888"/>
                  <a:pt x="933" y="1142"/>
                  <a:pt x="600" y="1142"/>
                </a:cubicBezTo>
                <a:cubicBezTo>
                  <a:pt x="268" y="1142"/>
                  <a:pt x="0" y="888"/>
                  <a:pt x="0" y="575"/>
                </a:cubicBezTo>
                <a:cubicBezTo>
                  <a:pt x="0" y="255"/>
                  <a:pt x="268" y="1"/>
                  <a:pt x="600" y="1"/>
                </a:cubicBezTo>
                <a:cubicBezTo>
                  <a:pt x="933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649" name="Google Shape;1649;p41"/>
          <p:cNvSpPr/>
          <p:nvPr/>
        </p:nvSpPr>
        <p:spPr>
          <a:xfrm>
            <a:off x="3307812" y="1448845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75"/>
                </a:moveTo>
                <a:cubicBezTo>
                  <a:pt x="1201" y="888"/>
                  <a:pt x="933" y="1143"/>
                  <a:pt x="600" y="1143"/>
                </a:cubicBezTo>
                <a:cubicBezTo>
                  <a:pt x="268" y="1143"/>
                  <a:pt x="0" y="888"/>
                  <a:pt x="0" y="575"/>
                </a:cubicBezTo>
                <a:cubicBezTo>
                  <a:pt x="0" y="255"/>
                  <a:pt x="268" y="1"/>
                  <a:pt x="600" y="1"/>
                </a:cubicBezTo>
                <a:cubicBezTo>
                  <a:pt x="933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650" name="Google Shape;1650;p41"/>
          <p:cNvSpPr/>
          <p:nvPr/>
        </p:nvSpPr>
        <p:spPr>
          <a:xfrm>
            <a:off x="3355743" y="1266688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75"/>
                </a:moveTo>
                <a:cubicBezTo>
                  <a:pt x="1201" y="888"/>
                  <a:pt x="933" y="1142"/>
                  <a:pt x="600" y="1142"/>
                </a:cubicBezTo>
                <a:cubicBezTo>
                  <a:pt x="274" y="1142"/>
                  <a:pt x="0" y="888"/>
                  <a:pt x="0" y="575"/>
                </a:cubicBezTo>
                <a:cubicBezTo>
                  <a:pt x="0" y="255"/>
                  <a:pt x="274" y="0"/>
                  <a:pt x="600" y="0"/>
                </a:cubicBezTo>
                <a:cubicBezTo>
                  <a:pt x="933" y="0"/>
                  <a:pt x="1201" y="261"/>
                  <a:pt x="1201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651" name="Google Shape;1651;p41"/>
          <p:cNvSpPr/>
          <p:nvPr/>
        </p:nvSpPr>
        <p:spPr>
          <a:xfrm>
            <a:off x="3404941" y="1216928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8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68" y="1142"/>
                  <a:pt x="1" y="888"/>
                  <a:pt x="1" y="568"/>
                </a:cubicBezTo>
                <a:cubicBezTo>
                  <a:pt x="1" y="255"/>
                  <a:pt x="268" y="0"/>
                  <a:pt x="601" y="0"/>
                </a:cubicBezTo>
                <a:cubicBezTo>
                  <a:pt x="934" y="0"/>
                  <a:pt x="1201" y="255"/>
                  <a:pt x="1201" y="568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652" name="Google Shape;1652;p41"/>
          <p:cNvSpPr/>
          <p:nvPr/>
        </p:nvSpPr>
        <p:spPr>
          <a:xfrm>
            <a:off x="3355743" y="1216928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68"/>
                </a:moveTo>
                <a:cubicBezTo>
                  <a:pt x="1201" y="888"/>
                  <a:pt x="933" y="1142"/>
                  <a:pt x="600" y="1142"/>
                </a:cubicBezTo>
                <a:cubicBezTo>
                  <a:pt x="274" y="1142"/>
                  <a:pt x="0" y="888"/>
                  <a:pt x="0" y="568"/>
                </a:cubicBezTo>
                <a:cubicBezTo>
                  <a:pt x="0" y="255"/>
                  <a:pt x="274" y="0"/>
                  <a:pt x="600" y="0"/>
                </a:cubicBezTo>
                <a:cubicBezTo>
                  <a:pt x="933" y="0"/>
                  <a:pt x="1201" y="255"/>
                  <a:pt x="1201" y="568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653" name="Google Shape;1653;p41"/>
          <p:cNvSpPr/>
          <p:nvPr/>
        </p:nvSpPr>
        <p:spPr>
          <a:xfrm>
            <a:off x="3307812" y="1266688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75"/>
                </a:moveTo>
                <a:cubicBezTo>
                  <a:pt x="1201" y="888"/>
                  <a:pt x="933" y="1142"/>
                  <a:pt x="600" y="1142"/>
                </a:cubicBezTo>
                <a:cubicBezTo>
                  <a:pt x="268" y="1142"/>
                  <a:pt x="0" y="888"/>
                  <a:pt x="0" y="575"/>
                </a:cubicBezTo>
                <a:cubicBezTo>
                  <a:pt x="0" y="255"/>
                  <a:pt x="268" y="0"/>
                  <a:pt x="600" y="0"/>
                </a:cubicBezTo>
                <a:cubicBezTo>
                  <a:pt x="933" y="0"/>
                  <a:pt x="1201" y="261"/>
                  <a:pt x="1201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654" name="Google Shape;1654;p41"/>
          <p:cNvSpPr/>
          <p:nvPr/>
        </p:nvSpPr>
        <p:spPr>
          <a:xfrm>
            <a:off x="3255461" y="1266688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5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68" y="1142"/>
                  <a:pt x="1" y="888"/>
                  <a:pt x="1" y="575"/>
                </a:cubicBezTo>
                <a:cubicBezTo>
                  <a:pt x="1" y="255"/>
                  <a:pt x="275" y="0"/>
                  <a:pt x="601" y="0"/>
                </a:cubicBezTo>
                <a:cubicBezTo>
                  <a:pt x="934" y="0"/>
                  <a:pt x="1201" y="261"/>
                  <a:pt x="1201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655" name="Google Shape;1655;p41"/>
          <p:cNvSpPr/>
          <p:nvPr/>
        </p:nvSpPr>
        <p:spPr>
          <a:xfrm>
            <a:off x="3790785" y="1448845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75"/>
                </a:moveTo>
                <a:cubicBezTo>
                  <a:pt x="1201" y="888"/>
                  <a:pt x="933" y="1143"/>
                  <a:pt x="600" y="1143"/>
                </a:cubicBezTo>
                <a:cubicBezTo>
                  <a:pt x="268" y="1143"/>
                  <a:pt x="0" y="888"/>
                  <a:pt x="0" y="575"/>
                </a:cubicBezTo>
                <a:cubicBezTo>
                  <a:pt x="0" y="255"/>
                  <a:pt x="268" y="1"/>
                  <a:pt x="600" y="1"/>
                </a:cubicBezTo>
                <a:cubicBezTo>
                  <a:pt x="933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656" name="Google Shape;1656;p41"/>
          <p:cNvSpPr/>
          <p:nvPr/>
        </p:nvSpPr>
        <p:spPr>
          <a:xfrm>
            <a:off x="3934551" y="1448845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5"/>
                </a:moveTo>
                <a:cubicBezTo>
                  <a:pt x="1201" y="888"/>
                  <a:pt x="927" y="1143"/>
                  <a:pt x="601" y="1143"/>
                </a:cubicBezTo>
                <a:cubicBezTo>
                  <a:pt x="268" y="1143"/>
                  <a:pt x="1" y="888"/>
                  <a:pt x="1" y="575"/>
                </a:cubicBezTo>
                <a:cubicBezTo>
                  <a:pt x="1" y="255"/>
                  <a:pt x="268" y="1"/>
                  <a:pt x="601" y="1"/>
                </a:cubicBezTo>
                <a:cubicBezTo>
                  <a:pt x="934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657" name="Google Shape;1657;p41"/>
          <p:cNvSpPr/>
          <p:nvPr/>
        </p:nvSpPr>
        <p:spPr>
          <a:xfrm>
            <a:off x="3886253" y="1355374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9"/>
                </a:moveTo>
                <a:cubicBezTo>
                  <a:pt x="1201" y="888"/>
                  <a:pt x="927" y="1143"/>
                  <a:pt x="601" y="1143"/>
                </a:cubicBezTo>
                <a:cubicBezTo>
                  <a:pt x="268" y="1143"/>
                  <a:pt x="1" y="888"/>
                  <a:pt x="1" y="569"/>
                </a:cubicBezTo>
                <a:cubicBezTo>
                  <a:pt x="1" y="255"/>
                  <a:pt x="268" y="1"/>
                  <a:pt x="601" y="1"/>
                </a:cubicBezTo>
                <a:cubicBezTo>
                  <a:pt x="927" y="1"/>
                  <a:pt x="1201" y="255"/>
                  <a:pt x="1201" y="569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658" name="Google Shape;1658;p41"/>
          <p:cNvSpPr/>
          <p:nvPr/>
        </p:nvSpPr>
        <p:spPr>
          <a:xfrm>
            <a:off x="3934551" y="1309666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8"/>
                </a:moveTo>
                <a:cubicBezTo>
                  <a:pt x="1201" y="888"/>
                  <a:pt x="927" y="1142"/>
                  <a:pt x="601" y="1142"/>
                </a:cubicBezTo>
                <a:cubicBezTo>
                  <a:pt x="268" y="1142"/>
                  <a:pt x="1" y="888"/>
                  <a:pt x="1" y="568"/>
                </a:cubicBezTo>
                <a:cubicBezTo>
                  <a:pt x="1" y="255"/>
                  <a:pt x="268" y="0"/>
                  <a:pt x="601" y="0"/>
                </a:cubicBezTo>
                <a:cubicBezTo>
                  <a:pt x="934" y="0"/>
                  <a:pt x="1201" y="255"/>
                  <a:pt x="1201" y="568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659" name="Google Shape;1659;p41"/>
          <p:cNvSpPr/>
          <p:nvPr/>
        </p:nvSpPr>
        <p:spPr>
          <a:xfrm>
            <a:off x="3983214" y="1448845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2" y="575"/>
                </a:moveTo>
                <a:cubicBezTo>
                  <a:pt x="1202" y="888"/>
                  <a:pt x="934" y="1143"/>
                  <a:pt x="601" y="1143"/>
                </a:cubicBezTo>
                <a:cubicBezTo>
                  <a:pt x="275" y="1143"/>
                  <a:pt x="1" y="888"/>
                  <a:pt x="1" y="575"/>
                </a:cubicBezTo>
                <a:cubicBezTo>
                  <a:pt x="1" y="255"/>
                  <a:pt x="268" y="1"/>
                  <a:pt x="601" y="1"/>
                </a:cubicBezTo>
                <a:cubicBezTo>
                  <a:pt x="934" y="1"/>
                  <a:pt x="1202" y="255"/>
                  <a:pt x="1202" y="575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660" name="Google Shape;1660;p41"/>
          <p:cNvSpPr/>
          <p:nvPr/>
        </p:nvSpPr>
        <p:spPr>
          <a:xfrm>
            <a:off x="4031145" y="1448845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5"/>
                </a:moveTo>
                <a:cubicBezTo>
                  <a:pt x="1201" y="888"/>
                  <a:pt x="934" y="1143"/>
                  <a:pt x="601" y="1143"/>
                </a:cubicBezTo>
                <a:cubicBezTo>
                  <a:pt x="268" y="1143"/>
                  <a:pt x="1" y="888"/>
                  <a:pt x="1" y="575"/>
                </a:cubicBezTo>
                <a:cubicBezTo>
                  <a:pt x="1" y="255"/>
                  <a:pt x="275" y="1"/>
                  <a:pt x="601" y="1"/>
                </a:cubicBezTo>
                <a:cubicBezTo>
                  <a:pt x="934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661" name="Google Shape;1661;p41"/>
          <p:cNvSpPr/>
          <p:nvPr/>
        </p:nvSpPr>
        <p:spPr>
          <a:xfrm>
            <a:off x="3983214" y="1403137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2" y="574"/>
                </a:moveTo>
                <a:cubicBezTo>
                  <a:pt x="1202" y="888"/>
                  <a:pt x="934" y="1142"/>
                  <a:pt x="601" y="1142"/>
                </a:cubicBezTo>
                <a:cubicBezTo>
                  <a:pt x="275" y="1142"/>
                  <a:pt x="1" y="888"/>
                  <a:pt x="1" y="574"/>
                </a:cubicBezTo>
                <a:cubicBezTo>
                  <a:pt x="1" y="255"/>
                  <a:pt x="268" y="0"/>
                  <a:pt x="601" y="0"/>
                </a:cubicBezTo>
                <a:cubicBezTo>
                  <a:pt x="934" y="0"/>
                  <a:pt x="1202" y="255"/>
                  <a:pt x="1202" y="574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662" name="Google Shape;1662;p41"/>
          <p:cNvSpPr/>
          <p:nvPr/>
        </p:nvSpPr>
        <p:spPr>
          <a:xfrm>
            <a:off x="4031145" y="1403137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4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68" y="1142"/>
                  <a:pt x="1" y="888"/>
                  <a:pt x="1" y="574"/>
                </a:cubicBezTo>
                <a:cubicBezTo>
                  <a:pt x="1" y="255"/>
                  <a:pt x="275" y="0"/>
                  <a:pt x="601" y="0"/>
                </a:cubicBezTo>
                <a:cubicBezTo>
                  <a:pt x="934" y="0"/>
                  <a:pt x="1201" y="255"/>
                  <a:pt x="1201" y="574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663" name="Google Shape;1663;p41"/>
          <p:cNvSpPr/>
          <p:nvPr/>
        </p:nvSpPr>
        <p:spPr>
          <a:xfrm>
            <a:off x="4079443" y="1448845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5" y="575"/>
                </a:moveTo>
                <a:cubicBezTo>
                  <a:pt x="1195" y="888"/>
                  <a:pt x="927" y="1143"/>
                  <a:pt x="595" y="1143"/>
                </a:cubicBezTo>
                <a:cubicBezTo>
                  <a:pt x="268" y="1143"/>
                  <a:pt x="1" y="888"/>
                  <a:pt x="1" y="575"/>
                </a:cubicBezTo>
                <a:cubicBezTo>
                  <a:pt x="1" y="255"/>
                  <a:pt x="268" y="1"/>
                  <a:pt x="595" y="1"/>
                </a:cubicBezTo>
                <a:cubicBezTo>
                  <a:pt x="927" y="1"/>
                  <a:pt x="1195" y="255"/>
                  <a:pt x="1195" y="575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664" name="Google Shape;1664;p41"/>
          <p:cNvSpPr/>
          <p:nvPr/>
        </p:nvSpPr>
        <p:spPr>
          <a:xfrm>
            <a:off x="4127374" y="1448845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5" y="575"/>
                </a:moveTo>
                <a:cubicBezTo>
                  <a:pt x="1195" y="888"/>
                  <a:pt x="927" y="1143"/>
                  <a:pt x="595" y="1143"/>
                </a:cubicBezTo>
                <a:cubicBezTo>
                  <a:pt x="268" y="1143"/>
                  <a:pt x="1" y="888"/>
                  <a:pt x="1" y="575"/>
                </a:cubicBezTo>
                <a:cubicBezTo>
                  <a:pt x="1" y="255"/>
                  <a:pt x="268" y="1"/>
                  <a:pt x="595" y="1"/>
                </a:cubicBezTo>
                <a:cubicBezTo>
                  <a:pt x="927" y="1"/>
                  <a:pt x="1195" y="255"/>
                  <a:pt x="1195" y="575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665" name="Google Shape;1665;p41"/>
          <p:cNvSpPr/>
          <p:nvPr/>
        </p:nvSpPr>
        <p:spPr>
          <a:xfrm>
            <a:off x="4175672" y="1448845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5" y="575"/>
                </a:moveTo>
                <a:cubicBezTo>
                  <a:pt x="1195" y="888"/>
                  <a:pt x="927" y="1143"/>
                  <a:pt x="595" y="1143"/>
                </a:cubicBezTo>
                <a:cubicBezTo>
                  <a:pt x="268" y="1143"/>
                  <a:pt x="1" y="888"/>
                  <a:pt x="1" y="575"/>
                </a:cubicBezTo>
                <a:cubicBezTo>
                  <a:pt x="1" y="255"/>
                  <a:pt x="268" y="1"/>
                  <a:pt x="595" y="1"/>
                </a:cubicBezTo>
                <a:cubicBezTo>
                  <a:pt x="927" y="1"/>
                  <a:pt x="1195" y="255"/>
                  <a:pt x="1195" y="575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666" name="Google Shape;1666;p41"/>
          <p:cNvSpPr/>
          <p:nvPr/>
        </p:nvSpPr>
        <p:spPr>
          <a:xfrm>
            <a:off x="4127374" y="1403137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5" y="574"/>
                </a:moveTo>
                <a:cubicBezTo>
                  <a:pt x="1195" y="888"/>
                  <a:pt x="927" y="1142"/>
                  <a:pt x="595" y="1142"/>
                </a:cubicBezTo>
                <a:cubicBezTo>
                  <a:pt x="268" y="1142"/>
                  <a:pt x="1" y="888"/>
                  <a:pt x="1" y="574"/>
                </a:cubicBezTo>
                <a:cubicBezTo>
                  <a:pt x="1" y="255"/>
                  <a:pt x="268" y="0"/>
                  <a:pt x="595" y="0"/>
                </a:cubicBezTo>
                <a:cubicBezTo>
                  <a:pt x="927" y="0"/>
                  <a:pt x="1195" y="255"/>
                  <a:pt x="1195" y="574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667" name="Google Shape;1667;p41"/>
          <p:cNvSpPr/>
          <p:nvPr/>
        </p:nvSpPr>
        <p:spPr>
          <a:xfrm>
            <a:off x="4175672" y="1403137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5" y="574"/>
                </a:moveTo>
                <a:cubicBezTo>
                  <a:pt x="1195" y="888"/>
                  <a:pt x="927" y="1142"/>
                  <a:pt x="595" y="1142"/>
                </a:cubicBezTo>
                <a:cubicBezTo>
                  <a:pt x="268" y="1142"/>
                  <a:pt x="1" y="888"/>
                  <a:pt x="1" y="574"/>
                </a:cubicBezTo>
                <a:cubicBezTo>
                  <a:pt x="1" y="255"/>
                  <a:pt x="268" y="0"/>
                  <a:pt x="595" y="0"/>
                </a:cubicBezTo>
                <a:cubicBezTo>
                  <a:pt x="927" y="0"/>
                  <a:pt x="1195" y="255"/>
                  <a:pt x="1195" y="574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668" name="Google Shape;1668;p41"/>
          <p:cNvSpPr/>
          <p:nvPr/>
        </p:nvSpPr>
        <p:spPr>
          <a:xfrm>
            <a:off x="4366497" y="1814846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4" y="568"/>
                </a:moveTo>
                <a:cubicBezTo>
                  <a:pt x="1194" y="888"/>
                  <a:pt x="927" y="1142"/>
                  <a:pt x="594" y="1142"/>
                </a:cubicBezTo>
                <a:cubicBezTo>
                  <a:pt x="268" y="1142"/>
                  <a:pt x="0" y="888"/>
                  <a:pt x="0" y="568"/>
                </a:cubicBezTo>
                <a:cubicBezTo>
                  <a:pt x="0" y="255"/>
                  <a:pt x="268" y="1"/>
                  <a:pt x="594" y="1"/>
                </a:cubicBezTo>
                <a:cubicBezTo>
                  <a:pt x="927" y="1"/>
                  <a:pt x="1194" y="255"/>
                  <a:pt x="1194" y="568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669" name="Google Shape;1669;p41"/>
          <p:cNvSpPr/>
          <p:nvPr/>
        </p:nvSpPr>
        <p:spPr>
          <a:xfrm>
            <a:off x="4414231" y="1814846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8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68" y="1142"/>
                  <a:pt x="0" y="888"/>
                  <a:pt x="0" y="568"/>
                </a:cubicBezTo>
                <a:cubicBezTo>
                  <a:pt x="0" y="255"/>
                  <a:pt x="268" y="1"/>
                  <a:pt x="601" y="1"/>
                </a:cubicBezTo>
                <a:cubicBezTo>
                  <a:pt x="934" y="1"/>
                  <a:pt x="1201" y="255"/>
                  <a:pt x="1201" y="568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670" name="Google Shape;1670;p41"/>
          <p:cNvSpPr/>
          <p:nvPr/>
        </p:nvSpPr>
        <p:spPr>
          <a:xfrm>
            <a:off x="4462529" y="1814846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8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75" y="1142"/>
                  <a:pt x="0" y="888"/>
                  <a:pt x="0" y="568"/>
                </a:cubicBezTo>
                <a:cubicBezTo>
                  <a:pt x="0" y="255"/>
                  <a:pt x="275" y="1"/>
                  <a:pt x="601" y="1"/>
                </a:cubicBezTo>
                <a:cubicBezTo>
                  <a:pt x="934" y="1"/>
                  <a:pt x="1201" y="255"/>
                  <a:pt x="1201" y="568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671" name="Google Shape;1671;p41"/>
          <p:cNvSpPr/>
          <p:nvPr/>
        </p:nvSpPr>
        <p:spPr>
          <a:xfrm>
            <a:off x="4511389" y="1814846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68"/>
                </a:moveTo>
                <a:cubicBezTo>
                  <a:pt x="1201" y="888"/>
                  <a:pt x="927" y="1142"/>
                  <a:pt x="600" y="1142"/>
                </a:cubicBezTo>
                <a:cubicBezTo>
                  <a:pt x="268" y="1142"/>
                  <a:pt x="0" y="888"/>
                  <a:pt x="0" y="568"/>
                </a:cubicBezTo>
                <a:cubicBezTo>
                  <a:pt x="0" y="255"/>
                  <a:pt x="268" y="1"/>
                  <a:pt x="600" y="1"/>
                </a:cubicBezTo>
                <a:cubicBezTo>
                  <a:pt x="927" y="1"/>
                  <a:pt x="1201" y="255"/>
                  <a:pt x="1201" y="568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672" name="Google Shape;1672;p41"/>
          <p:cNvSpPr/>
          <p:nvPr/>
        </p:nvSpPr>
        <p:spPr>
          <a:xfrm>
            <a:off x="4559320" y="1814846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4" y="568"/>
                </a:moveTo>
                <a:cubicBezTo>
                  <a:pt x="1194" y="888"/>
                  <a:pt x="927" y="1142"/>
                  <a:pt x="594" y="1142"/>
                </a:cubicBezTo>
                <a:cubicBezTo>
                  <a:pt x="268" y="1142"/>
                  <a:pt x="0" y="888"/>
                  <a:pt x="0" y="568"/>
                </a:cubicBezTo>
                <a:cubicBezTo>
                  <a:pt x="0" y="255"/>
                  <a:pt x="268" y="1"/>
                  <a:pt x="594" y="1"/>
                </a:cubicBezTo>
                <a:cubicBezTo>
                  <a:pt x="927" y="1"/>
                  <a:pt x="1194" y="255"/>
                  <a:pt x="1194" y="568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673" name="Google Shape;1673;p41"/>
          <p:cNvSpPr/>
          <p:nvPr/>
        </p:nvSpPr>
        <p:spPr>
          <a:xfrm>
            <a:off x="4607420" y="1814846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8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68" y="1142"/>
                  <a:pt x="0" y="888"/>
                  <a:pt x="0" y="568"/>
                </a:cubicBezTo>
                <a:cubicBezTo>
                  <a:pt x="0" y="255"/>
                  <a:pt x="268" y="1"/>
                  <a:pt x="601" y="1"/>
                </a:cubicBezTo>
                <a:cubicBezTo>
                  <a:pt x="934" y="1"/>
                  <a:pt x="1201" y="255"/>
                  <a:pt x="1201" y="568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674" name="Google Shape;1674;p41"/>
          <p:cNvSpPr/>
          <p:nvPr/>
        </p:nvSpPr>
        <p:spPr>
          <a:xfrm>
            <a:off x="4655353" y="1814846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68"/>
                </a:moveTo>
                <a:cubicBezTo>
                  <a:pt x="1201" y="888"/>
                  <a:pt x="933" y="1142"/>
                  <a:pt x="601" y="1142"/>
                </a:cubicBezTo>
                <a:cubicBezTo>
                  <a:pt x="268" y="1142"/>
                  <a:pt x="0" y="888"/>
                  <a:pt x="0" y="568"/>
                </a:cubicBezTo>
                <a:cubicBezTo>
                  <a:pt x="0" y="255"/>
                  <a:pt x="268" y="1"/>
                  <a:pt x="601" y="1"/>
                </a:cubicBezTo>
                <a:cubicBezTo>
                  <a:pt x="933" y="1"/>
                  <a:pt x="1201" y="255"/>
                  <a:pt x="1201" y="568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675" name="Google Shape;1675;p41"/>
          <p:cNvSpPr/>
          <p:nvPr/>
        </p:nvSpPr>
        <p:spPr>
          <a:xfrm>
            <a:off x="4703650" y="1814846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68"/>
                </a:moveTo>
                <a:cubicBezTo>
                  <a:pt x="1201" y="888"/>
                  <a:pt x="933" y="1142"/>
                  <a:pt x="601" y="1142"/>
                </a:cubicBezTo>
                <a:cubicBezTo>
                  <a:pt x="268" y="1142"/>
                  <a:pt x="0" y="888"/>
                  <a:pt x="0" y="568"/>
                </a:cubicBezTo>
                <a:cubicBezTo>
                  <a:pt x="0" y="255"/>
                  <a:pt x="268" y="1"/>
                  <a:pt x="601" y="1"/>
                </a:cubicBezTo>
                <a:cubicBezTo>
                  <a:pt x="933" y="1"/>
                  <a:pt x="1201" y="255"/>
                  <a:pt x="1201" y="568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676" name="Google Shape;1676;p41"/>
          <p:cNvSpPr/>
          <p:nvPr/>
        </p:nvSpPr>
        <p:spPr>
          <a:xfrm>
            <a:off x="4752312" y="1814846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8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75" y="1142"/>
                  <a:pt x="0" y="888"/>
                  <a:pt x="0" y="568"/>
                </a:cubicBezTo>
                <a:cubicBezTo>
                  <a:pt x="0" y="255"/>
                  <a:pt x="275" y="1"/>
                  <a:pt x="601" y="1"/>
                </a:cubicBezTo>
                <a:cubicBezTo>
                  <a:pt x="934" y="1"/>
                  <a:pt x="1201" y="255"/>
                  <a:pt x="1201" y="568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677" name="Google Shape;1677;p41"/>
          <p:cNvSpPr/>
          <p:nvPr/>
        </p:nvSpPr>
        <p:spPr>
          <a:xfrm>
            <a:off x="4366497" y="1771137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4" y="568"/>
                </a:moveTo>
                <a:cubicBezTo>
                  <a:pt x="1194" y="888"/>
                  <a:pt x="927" y="1143"/>
                  <a:pt x="594" y="1143"/>
                </a:cubicBezTo>
                <a:cubicBezTo>
                  <a:pt x="268" y="1143"/>
                  <a:pt x="0" y="888"/>
                  <a:pt x="0" y="568"/>
                </a:cubicBezTo>
                <a:cubicBezTo>
                  <a:pt x="0" y="255"/>
                  <a:pt x="268" y="1"/>
                  <a:pt x="594" y="1"/>
                </a:cubicBezTo>
                <a:cubicBezTo>
                  <a:pt x="927" y="1"/>
                  <a:pt x="1194" y="255"/>
                  <a:pt x="1194" y="568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678" name="Google Shape;1678;p41"/>
          <p:cNvSpPr/>
          <p:nvPr/>
        </p:nvSpPr>
        <p:spPr>
          <a:xfrm>
            <a:off x="4414231" y="1771137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8"/>
                </a:moveTo>
                <a:cubicBezTo>
                  <a:pt x="1201" y="888"/>
                  <a:pt x="934" y="1143"/>
                  <a:pt x="601" y="1143"/>
                </a:cubicBezTo>
                <a:cubicBezTo>
                  <a:pt x="268" y="1143"/>
                  <a:pt x="0" y="888"/>
                  <a:pt x="0" y="568"/>
                </a:cubicBezTo>
                <a:cubicBezTo>
                  <a:pt x="0" y="255"/>
                  <a:pt x="268" y="1"/>
                  <a:pt x="601" y="1"/>
                </a:cubicBezTo>
                <a:cubicBezTo>
                  <a:pt x="934" y="1"/>
                  <a:pt x="1201" y="255"/>
                  <a:pt x="1201" y="568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679" name="Google Shape;1679;p41"/>
          <p:cNvSpPr/>
          <p:nvPr/>
        </p:nvSpPr>
        <p:spPr>
          <a:xfrm>
            <a:off x="4462725" y="1771137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4" y="568"/>
                </a:moveTo>
                <a:cubicBezTo>
                  <a:pt x="1194" y="888"/>
                  <a:pt x="927" y="1143"/>
                  <a:pt x="594" y="1143"/>
                </a:cubicBezTo>
                <a:cubicBezTo>
                  <a:pt x="268" y="1143"/>
                  <a:pt x="0" y="888"/>
                  <a:pt x="0" y="568"/>
                </a:cubicBezTo>
                <a:cubicBezTo>
                  <a:pt x="0" y="255"/>
                  <a:pt x="268" y="1"/>
                  <a:pt x="594" y="1"/>
                </a:cubicBezTo>
                <a:cubicBezTo>
                  <a:pt x="927" y="1"/>
                  <a:pt x="1194" y="255"/>
                  <a:pt x="1194" y="568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680" name="Google Shape;1680;p41"/>
          <p:cNvSpPr/>
          <p:nvPr/>
        </p:nvSpPr>
        <p:spPr>
          <a:xfrm>
            <a:off x="4511389" y="1771137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68"/>
                </a:moveTo>
                <a:cubicBezTo>
                  <a:pt x="1201" y="888"/>
                  <a:pt x="927" y="1143"/>
                  <a:pt x="600" y="1143"/>
                </a:cubicBezTo>
                <a:cubicBezTo>
                  <a:pt x="268" y="1143"/>
                  <a:pt x="0" y="888"/>
                  <a:pt x="0" y="568"/>
                </a:cubicBezTo>
                <a:cubicBezTo>
                  <a:pt x="0" y="255"/>
                  <a:pt x="268" y="1"/>
                  <a:pt x="600" y="1"/>
                </a:cubicBezTo>
                <a:cubicBezTo>
                  <a:pt x="927" y="1"/>
                  <a:pt x="1201" y="255"/>
                  <a:pt x="1201" y="568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681" name="Google Shape;1681;p41"/>
          <p:cNvSpPr/>
          <p:nvPr/>
        </p:nvSpPr>
        <p:spPr>
          <a:xfrm>
            <a:off x="4559320" y="1771137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68"/>
                </a:moveTo>
                <a:cubicBezTo>
                  <a:pt x="1201" y="888"/>
                  <a:pt x="927" y="1143"/>
                  <a:pt x="600" y="1143"/>
                </a:cubicBezTo>
                <a:cubicBezTo>
                  <a:pt x="268" y="1143"/>
                  <a:pt x="0" y="888"/>
                  <a:pt x="0" y="568"/>
                </a:cubicBezTo>
                <a:cubicBezTo>
                  <a:pt x="0" y="255"/>
                  <a:pt x="268" y="1"/>
                  <a:pt x="600" y="1"/>
                </a:cubicBezTo>
                <a:cubicBezTo>
                  <a:pt x="927" y="1"/>
                  <a:pt x="1201" y="255"/>
                  <a:pt x="1201" y="568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682" name="Google Shape;1682;p41"/>
          <p:cNvSpPr/>
          <p:nvPr/>
        </p:nvSpPr>
        <p:spPr>
          <a:xfrm>
            <a:off x="4607420" y="1771137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8"/>
                </a:moveTo>
                <a:cubicBezTo>
                  <a:pt x="1201" y="888"/>
                  <a:pt x="934" y="1143"/>
                  <a:pt x="601" y="1143"/>
                </a:cubicBezTo>
                <a:cubicBezTo>
                  <a:pt x="268" y="1143"/>
                  <a:pt x="0" y="888"/>
                  <a:pt x="0" y="568"/>
                </a:cubicBezTo>
                <a:cubicBezTo>
                  <a:pt x="0" y="255"/>
                  <a:pt x="268" y="1"/>
                  <a:pt x="601" y="1"/>
                </a:cubicBezTo>
                <a:cubicBezTo>
                  <a:pt x="934" y="1"/>
                  <a:pt x="1201" y="255"/>
                  <a:pt x="1201" y="568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683" name="Google Shape;1683;p41"/>
          <p:cNvSpPr/>
          <p:nvPr/>
        </p:nvSpPr>
        <p:spPr>
          <a:xfrm>
            <a:off x="4655353" y="1771137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68"/>
                </a:moveTo>
                <a:cubicBezTo>
                  <a:pt x="1201" y="888"/>
                  <a:pt x="933" y="1143"/>
                  <a:pt x="601" y="1143"/>
                </a:cubicBezTo>
                <a:cubicBezTo>
                  <a:pt x="268" y="1143"/>
                  <a:pt x="0" y="888"/>
                  <a:pt x="0" y="568"/>
                </a:cubicBezTo>
                <a:cubicBezTo>
                  <a:pt x="0" y="255"/>
                  <a:pt x="268" y="1"/>
                  <a:pt x="601" y="1"/>
                </a:cubicBezTo>
                <a:cubicBezTo>
                  <a:pt x="933" y="1"/>
                  <a:pt x="1201" y="255"/>
                  <a:pt x="1201" y="568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684" name="Google Shape;1684;p41"/>
          <p:cNvSpPr/>
          <p:nvPr/>
        </p:nvSpPr>
        <p:spPr>
          <a:xfrm>
            <a:off x="4703650" y="1771137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68"/>
                </a:moveTo>
                <a:cubicBezTo>
                  <a:pt x="1201" y="888"/>
                  <a:pt x="933" y="1143"/>
                  <a:pt x="601" y="1143"/>
                </a:cubicBezTo>
                <a:cubicBezTo>
                  <a:pt x="268" y="1143"/>
                  <a:pt x="0" y="888"/>
                  <a:pt x="0" y="568"/>
                </a:cubicBezTo>
                <a:cubicBezTo>
                  <a:pt x="0" y="255"/>
                  <a:pt x="268" y="1"/>
                  <a:pt x="601" y="1"/>
                </a:cubicBezTo>
                <a:cubicBezTo>
                  <a:pt x="933" y="1"/>
                  <a:pt x="1201" y="255"/>
                  <a:pt x="1201" y="568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685" name="Google Shape;1685;p41"/>
          <p:cNvSpPr/>
          <p:nvPr/>
        </p:nvSpPr>
        <p:spPr>
          <a:xfrm>
            <a:off x="4366497" y="1724697"/>
            <a:ext cx="33634" cy="32142"/>
          </a:xfrm>
          <a:custGeom>
            <a:avLst/>
            <a:gdLst/>
            <a:ahLst/>
            <a:cxnLst/>
            <a:rect l="l" t="t" r="r" b="b"/>
            <a:pathLst>
              <a:path w="1195" h="1142" extrusionOk="0">
                <a:moveTo>
                  <a:pt x="1194" y="574"/>
                </a:moveTo>
                <a:cubicBezTo>
                  <a:pt x="1194" y="887"/>
                  <a:pt x="927" y="1142"/>
                  <a:pt x="594" y="1142"/>
                </a:cubicBezTo>
                <a:cubicBezTo>
                  <a:pt x="268" y="1142"/>
                  <a:pt x="0" y="887"/>
                  <a:pt x="0" y="574"/>
                </a:cubicBezTo>
                <a:cubicBezTo>
                  <a:pt x="0" y="255"/>
                  <a:pt x="268" y="0"/>
                  <a:pt x="594" y="0"/>
                </a:cubicBezTo>
                <a:cubicBezTo>
                  <a:pt x="927" y="0"/>
                  <a:pt x="1194" y="255"/>
                  <a:pt x="1194" y="574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686" name="Google Shape;1686;p41"/>
          <p:cNvSpPr/>
          <p:nvPr/>
        </p:nvSpPr>
        <p:spPr>
          <a:xfrm>
            <a:off x="4414231" y="1724697"/>
            <a:ext cx="33831" cy="32142"/>
          </a:xfrm>
          <a:custGeom>
            <a:avLst/>
            <a:gdLst/>
            <a:ahLst/>
            <a:cxnLst/>
            <a:rect l="l" t="t" r="r" b="b"/>
            <a:pathLst>
              <a:path w="1202" h="1142" extrusionOk="0">
                <a:moveTo>
                  <a:pt x="1201" y="574"/>
                </a:moveTo>
                <a:cubicBezTo>
                  <a:pt x="1201" y="887"/>
                  <a:pt x="934" y="1142"/>
                  <a:pt x="601" y="1142"/>
                </a:cubicBezTo>
                <a:cubicBezTo>
                  <a:pt x="268" y="1142"/>
                  <a:pt x="0" y="887"/>
                  <a:pt x="0" y="574"/>
                </a:cubicBezTo>
                <a:cubicBezTo>
                  <a:pt x="0" y="255"/>
                  <a:pt x="268" y="0"/>
                  <a:pt x="601" y="0"/>
                </a:cubicBezTo>
                <a:cubicBezTo>
                  <a:pt x="934" y="0"/>
                  <a:pt x="1201" y="255"/>
                  <a:pt x="1201" y="574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687" name="Google Shape;1687;p41"/>
          <p:cNvSpPr/>
          <p:nvPr/>
        </p:nvSpPr>
        <p:spPr>
          <a:xfrm>
            <a:off x="4271000" y="1814846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4" y="568"/>
                </a:moveTo>
                <a:cubicBezTo>
                  <a:pt x="1194" y="888"/>
                  <a:pt x="927" y="1142"/>
                  <a:pt x="600" y="1142"/>
                </a:cubicBezTo>
                <a:cubicBezTo>
                  <a:pt x="268" y="1142"/>
                  <a:pt x="0" y="888"/>
                  <a:pt x="0" y="568"/>
                </a:cubicBezTo>
                <a:cubicBezTo>
                  <a:pt x="0" y="255"/>
                  <a:pt x="268" y="1"/>
                  <a:pt x="600" y="1"/>
                </a:cubicBezTo>
                <a:cubicBezTo>
                  <a:pt x="927" y="1"/>
                  <a:pt x="1194" y="255"/>
                  <a:pt x="1194" y="568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688" name="Google Shape;1688;p41"/>
          <p:cNvSpPr/>
          <p:nvPr/>
        </p:nvSpPr>
        <p:spPr>
          <a:xfrm>
            <a:off x="4318932" y="1814846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4" y="568"/>
                </a:moveTo>
                <a:cubicBezTo>
                  <a:pt x="1194" y="888"/>
                  <a:pt x="927" y="1142"/>
                  <a:pt x="594" y="1142"/>
                </a:cubicBezTo>
                <a:cubicBezTo>
                  <a:pt x="268" y="1142"/>
                  <a:pt x="0" y="888"/>
                  <a:pt x="0" y="568"/>
                </a:cubicBezTo>
                <a:cubicBezTo>
                  <a:pt x="0" y="255"/>
                  <a:pt x="268" y="1"/>
                  <a:pt x="594" y="1"/>
                </a:cubicBezTo>
                <a:cubicBezTo>
                  <a:pt x="927" y="1"/>
                  <a:pt x="1194" y="255"/>
                  <a:pt x="1194" y="568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689" name="Google Shape;1689;p41"/>
          <p:cNvSpPr/>
          <p:nvPr/>
        </p:nvSpPr>
        <p:spPr>
          <a:xfrm>
            <a:off x="4271901" y="1770772"/>
            <a:ext cx="32002" cy="30341"/>
          </a:xfrm>
          <a:custGeom>
            <a:avLst/>
            <a:gdLst/>
            <a:ahLst/>
            <a:cxnLst/>
            <a:rect l="l" t="t" r="r" b="b"/>
            <a:pathLst>
              <a:path w="1137" h="1078" extrusionOk="0">
                <a:moveTo>
                  <a:pt x="1136" y="542"/>
                </a:moveTo>
                <a:cubicBezTo>
                  <a:pt x="1136" y="836"/>
                  <a:pt x="875" y="1077"/>
                  <a:pt x="568" y="1077"/>
                </a:cubicBezTo>
                <a:cubicBezTo>
                  <a:pt x="255" y="1077"/>
                  <a:pt x="1" y="836"/>
                  <a:pt x="1" y="542"/>
                </a:cubicBezTo>
                <a:cubicBezTo>
                  <a:pt x="1" y="242"/>
                  <a:pt x="255" y="1"/>
                  <a:pt x="568" y="1"/>
                </a:cubicBezTo>
                <a:cubicBezTo>
                  <a:pt x="875" y="1"/>
                  <a:pt x="1136" y="242"/>
                  <a:pt x="1136" y="542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690" name="Google Shape;1690;p41"/>
          <p:cNvSpPr/>
          <p:nvPr/>
        </p:nvSpPr>
        <p:spPr>
          <a:xfrm>
            <a:off x="4318932" y="1771137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4" y="568"/>
                </a:moveTo>
                <a:cubicBezTo>
                  <a:pt x="1194" y="888"/>
                  <a:pt x="927" y="1143"/>
                  <a:pt x="594" y="1143"/>
                </a:cubicBezTo>
                <a:cubicBezTo>
                  <a:pt x="268" y="1143"/>
                  <a:pt x="0" y="888"/>
                  <a:pt x="0" y="568"/>
                </a:cubicBezTo>
                <a:cubicBezTo>
                  <a:pt x="0" y="255"/>
                  <a:pt x="268" y="1"/>
                  <a:pt x="594" y="1"/>
                </a:cubicBezTo>
                <a:cubicBezTo>
                  <a:pt x="927" y="1"/>
                  <a:pt x="1194" y="255"/>
                  <a:pt x="1194" y="568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691" name="Google Shape;1691;p41"/>
          <p:cNvSpPr/>
          <p:nvPr/>
        </p:nvSpPr>
        <p:spPr>
          <a:xfrm>
            <a:off x="4271901" y="1726695"/>
            <a:ext cx="32002" cy="30510"/>
          </a:xfrm>
          <a:custGeom>
            <a:avLst/>
            <a:gdLst/>
            <a:ahLst/>
            <a:cxnLst/>
            <a:rect l="l" t="t" r="r" b="b"/>
            <a:pathLst>
              <a:path w="1137" h="1084" extrusionOk="0">
                <a:moveTo>
                  <a:pt x="1136" y="542"/>
                </a:moveTo>
                <a:cubicBezTo>
                  <a:pt x="1136" y="842"/>
                  <a:pt x="875" y="1084"/>
                  <a:pt x="568" y="1084"/>
                </a:cubicBezTo>
                <a:cubicBezTo>
                  <a:pt x="255" y="1084"/>
                  <a:pt x="1" y="842"/>
                  <a:pt x="1" y="542"/>
                </a:cubicBezTo>
                <a:cubicBezTo>
                  <a:pt x="1" y="249"/>
                  <a:pt x="255" y="1"/>
                  <a:pt x="568" y="1"/>
                </a:cubicBezTo>
                <a:cubicBezTo>
                  <a:pt x="875" y="1"/>
                  <a:pt x="1136" y="249"/>
                  <a:pt x="1136" y="542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692" name="Google Shape;1692;p41"/>
          <p:cNvSpPr/>
          <p:nvPr/>
        </p:nvSpPr>
        <p:spPr>
          <a:xfrm>
            <a:off x="4222337" y="1770772"/>
            <a:ext cx="31973" cy="30341"/>
          </a:xfrm>
          <a:custGeom>
            <a:avLst/>
            <a:gdLst/>
            <a:ahLst/>
            <a:cxnLst/>
            <a:rect l="l" t="t" r="r" b="b"/>
            <a:pathLst>
              <a:path w="1136" h="1078" extrusionOk="0">
                <a:moveTo>
                  <a:pt x="1135" y="542"/>
                </a:moveTo>
                <a:cubicBezTo>
                  <a:pt x="1135" y="836"/>
                  <a:pt x="881" y="1077"/>
                  <a:pt x="568" y="1077"/>
                </a:cubicBezTo>
                <a:cubicBezTo>
                  <a:pt x="255" y="1077"/>
                  <a:pt x="0" y="836"/>
                  <a:pt x="0" y="542"/>
                </a:cubicBezTo>
                <a:cubicBezTo>
                  <a:pt x="0" y="242"/>
                  <a:pt x="255" y="1"/>
                  <a:pt x="568" y="1"/>
                </a:cubicBezTo>
                <a:cubicBezTo>
                  <a:pt x="881" y="1"/>
                  <a:pt x="1135" y="242"/>
                  <a:pt x="1135" y="542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693" name="Google Shape;1693;p41"/>
          <p:cNvSpPr/>
          <p:nvPr/>
        </p:nvSpPr>
        <p:spPr>
          <a:xfrm>
            <a:off x="4222337" y="1726695"/>
            <a:ext cx="31973" cy="30510"/>
          </a:xfrm>
          <a:custGeom>
            <a:avLst/>
            <a:gdLst/>
            <a:ahLst/>
            <a:cxnLst/>
            <a:rect l="l" t="t" r="r" b="b"/>
            <a:pathLst>
              <a:path w="1136" h="1084" extrusionOk="0">
                <a:moveTo>
                  <a:pt x="1135" y="542"/>
                </a:moveTo>
                <a:cubicBezTo>
                  <a:pt x="1135" y="842"/>
                  <a:pt x="881" y="1084"/>
                  <a:pt x="568" y="1084"/>
                </a:cubicBezTo>
                <a:cubicBezTo>
                  <a:pt x="255" y="1084"/>
                  <a:pt x="0" y="842"/>
                  <a:pt x="0" y="542"/>
                </a:cubicBezTo>
                <a:cubicBezTo>
                  <a:pt x="0" y="249"/>
                  <a:pt x="255" y="1"/>
                  <a:pt x="568" y="1"/>
                </a:cubicBezTo>
                <a:cubicBezTo>
                  <a:pt x="881" y="1"/>
                  <a:pt x="1135" y="249"/>
                  <a:pt x="1135" y="542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694" name="Google Shape;1694;p41"/>
          <p:cNvSpPr/>
          <p:nvPr/>
        </p:nvSpPr>
        <p:spPr>
          <a:xfrm>
            <a:off x="4318932" y="1724697"/>
            <a:ext cx="33634" cy="32142"/>
          </a:xfrm>
          <a:custGeom>
            <a:avLst/>
            <a:gdLst/>
            <a:ahLst/>
            <a:cxnLst/>
            <a:rect l="l" t="t" r="r" b="b"/>
            <a:pathLst>
              <a:path w="1195" h="1142" extrusionOk="0">
                <a:moveTo>
                  <a:pt x="1194" y="574"/>
                </a:moveTo>
                <a:cubicBezTo>
                  <a:pt x="1194" y="887"/>
                  <a:pt x="927" y="1142"/>
                  <a:pt x="594" y="1142"/>
                </a:cubicBezTo>
                <a:cubicBezTo>
                  <a:pt x="268" y="1142"/>
                  <a:pt x="0" y="887"/>
                  <a:pt x="0" y="574"/>
                </a:cubicBezTo>
                <a:cubicBezTo>
                  <a:pt x="0" y="255"/>
                  <a:pt x="268" y="0"/>
                  <a:pt x="594" y="0"/>
                </a:cubicBezTo>
                <a:cubicBezTo>
                  <a:pt x="927" y="0"/>
                  <a:pt x="1194" y="255"/>
                  <a:pt x="1194" y="574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695" name="Google Shape;1695;p41"/>
          <p:cNvSpPr/>
          <p:nvPr/>
        </p:nvSpPr>
        <p:spPr>
          <a:xfrm>
            <a:off x="4462725" y="1724697"/>
            <a:ext cx="33634" cy="32142"/>
          </a:xfrm>
          <a:custGeom>
            <a:avLst/>
            <a:gdLst/>
            <a:ahLst/>
            <a:cxnLst/>
            <a:rect l="l" t="t" r="r" b="b"/>
            <a:pathLst>
              <a:path w="1195" h="1142" extrusionOk="0">
                <a:moveTo>
                  <a:pt x="1194" y="574"/>
                </a:moveTo>
                <a:cubicBezTo>
                  <a:pt x="1194" y="887"/>
                  <a:pt x="927" y="1142"/>
                  <a:pt x="594" y="1142"/>
                </a:cubicBezTo>
                <a:cubicBezTo>
                  <a:pt x="268" y="1142"/>
                  <a:pt x="0" y="887"/>
                  <a:pt x="0" y="574"/>
                </a:cubicBezTo>
                <a:cubicBezTo>
                  <a:pt x="0" y="255"/>
                  <a:pt x="268" y="0"/>
                  <a:pt x="594" y="0"/>
                </a:cubicBezTo>
                <a:cubicBezTo>
                  <a:pt x="927" y="0"/>
                  <a:pt x="1194" y="255"/>
                  <a:pt x="1194" y="574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696" name="Google Shape;1696;p41"/>
          <p:cNvSpPr/>
          <p:nvPr/>
        </p:nvSpPr>
        <p:spPr>
          <a:xfrm>
            <a:off x="4511389" y="1724697"/>
            <a:ext cx="33803" cy="32142"/>
          </a:xfrm>
          <a:custGeom>
            <a:avLst/>
            <a:gdLst/>
            <a:ahLst/>
            <a:cxnLst/>
            <a:rect l="l" t="t" r="r" b="b"/>
            <a:pathLst>
              <a:path w="1201" h="1142" extrusionOk="0">
                <a:moveTo>
                  <a:pt x="1201" y="574"/>
                </a:moveTo>
                <a:cubicBezTo>
                  <a:pt x="1201" y="887"/>
                  <a:pt x="927" y="1142"/>
                  <a:pt x="600" y="1142"/>
                </a:cubicBezTo>
                <a:cubicBezTo>
                  <a:pt x="268" y="1142"/>
                  <a:pt x="0" y="887"/>
                  <a:pt x="0" y="574"/>
                </a:cubicBezTo>
                <a:cubicBezTo>
                  <a:pt x="0" y="255"/>
                  <a:pt x="268" y="0"/>
                  <a:pt x="600" y="0"/>
                </a:cubicBezTo>
                <a:cubicBezTo>
                  <a:pt x="927" y="0"/>
                  <a:pt x="1201" y="255"/>
                  <a:pt x="1201" y="574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697" name="Google Shape;1697;p41"/>
          <p:cNvSpPr/>
          <p:nvPr/>
        </p:nvSpPr>
        <p:spPr>
          <a:xfrm>
            <a:off x="4559320" y="1724697"/>
            <a:ext cx="33803" cy="32142"/>
          </a:xfrm>
          <a:custGeom>
            <a:avLst/>
            <a:gdLst/>
            <a:ahLst/>
            <a:cxnLst/>
            <a:rect l="l" t="t" r="r" b="b"/>
            <a:pathLst>
              <a:path w="1201" h="1142" extrusionOk="0">
                <a:moveTo>
                  <a:pt x="1201" y="574"/>
                </a:moveTo>
                <a:cubicBezTo>
                  <a:pt x="1201" y="887"/>
                  <a:pt x="927" y="1142"/>
                  <a:pt x="600" y="1142"/>
                </a:cubicBezTo>
                <a:cubicBezTo>
                  <a:pt x="268" y="1142"/>
                  <a:pt x="0" y="887"/>
                  <a:pt x="0" y="574"/>
                </a:cubicBezTo>
                <a:cubicBezTo>
                  <a:pt x="0" y="255"/>
                  <a:pt x="268" y="0"/>
                  <a:pt x="600" y="0"/>
                </a:cubicBezTo>
                <a:cubicBezTo>
                  <a:pt x="927" y="0"/>
                  <a:pt x="1201" y="255"/>
                  <a:pt x="1201" y="574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698" name="Google Shape;1698;p41"/>
          <p:cNvSpPr/>
          <p:nvPr/>
        </p:nvSpPr>
        <p:spPr>
          <a:xfrm>
            <a:off x="4607420" y="1724697"/>
            <a:ext cx="33831" cy="32142"/>
          </a:xfrm>
          <a:custGeom>
            <a:avLst/>
            <a:gdLst/>
            <a:ahLst/>
            <a:cxnLst/>
            <a:rect l="l" t="t" r="r" b="b"/>
            <a:pathLst>
              <a:path w="1202" h="1142" extrusionOk="0">
                <a:moveTo>
                  <a:pt x="1201" y="574"/>
                </a:moveTo>
                <a:cubicBezTo>
                  <a:pt x="1201" y="887"/>
                  <a:pt x="934" y="1142"/>
                  <a:pt x="601" y="1142"/>
                </a:cubicBezTo>
                <a:cubicBezTo>
                  <a:pt x="268" y="1142"/>
                  <a:pt x="0" y="887"/>
                  <a:pt x="0" y="574"/>
                </a:cubicBezTo>
                <a:cubicBezTo>
                  <a:pt x="0" y="255"/>
                  <a:pt x="268" y="0"/>
                  <a:pt x="601" y="0"/>
                </a:cubicBezTo>
                <a:cubicBezTo>
                  <a:pt x="934" y="0"/>
                  <a:pt x="1201" y="255"/>
                  <a:pt x="1201" y="574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699" name="Google Shape;1699;p41"/>
          <p:cNvSpPr/>
          <p:nvPr/>
        </p:nvSpPr>
        <p:spPr>
          <a:xfrm>
            <a:off x="4655353" y="1724697"/>
            <a:ext cx="33803" cy="32142"/>
          </a:xfrm>
          <a:custGeom>
            <a:avLst/>
            <a:gdLst/>
            <a:ahLst/>
            <a:cxnLst/>
            <a:rect l="l" t="t" r="r" b="b"/>
            <a:pathLst>
              <a:path w="1201" h="1142" extrusionOk="0">
                <a:moveTo>
                  <a:pt x="1201" y="574"/>
                </a:moveTo>
                <a:cubicBezTo>
                  <a:pt x="1201" y="887"/>
                  <a:pt x="933" y="1142"/>
                  <a:pt x="601" y="1142"/>
                </a:cubicBezTo>
                <a:cubicBezTo>
                  <a:pt x="268" y="1142"/>
                  <a:pt x="0" y="887"/>
                  <a:pt x="0" y="574"/>
                </a:cubicBezTo>
                <a:cubicBezTo>
                  <a:pt x="0" y="255"/>
                  <a:pt x="268" y="0"/>
                  <a:pt x="601" y="0"/>
                </a:cubicBezTo>
                <a:cubicBezTo>
                  <a:pt x="933" y="0"/>
                  <a:pt x="1201" y="255"/>
                  <a:pt x="1201" y="574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700" name="Google Shape;1700;p41"/>
          <p:cNvSpPr/>
          <p:nvPr/>
        </p:nvSpPr>
        <p:spPr>
          <a:xfrm>
            <a:off x="4703650" y="1724697"/>
            <a:ext cx="33803" cy="32142"/>
          </a:xfrm>
          <a:custGeom>
            <a:avLst/>
            <a:gdLst/>
            <a:ahLst/>
            <a:cxnLst/>
            <a:rect l="l" t="t" r="r" b="b"/>
            <a:pathLst>
              <a:path w="1201" h="1142" extrusionOk="0">
                <a:moveTo>
                  <a:pt x="1201" y="574"/>
                </a:moveTo>
                <a:cubicBezTo>
                  <a:pt x="1201" y="887"/>
                  <a:pt x="933" y="1142"/>
                  <a:pt x="601" y="1142"/>
                </a:cubicBezTo>
                <a:cubicBezTo>
                  <a:pt x="268" y="1142"/>
                  <a:pt x="0" y="887"/>
                  <a:pt x="0" y="574"/>
                </a:cubicBezTo>
                <a:cubicBezTo>
                  <a:pt x="0" y="255"/>
                  <a:pt x="268" y="0"/>
                  <a:pt x="601" y="0"/>
                </a:cubicBezTo>
                <a:cubicBezTo>
                  <a:pt x="933" y="0"/>
                  <a:pt x="1201" y="255"/>
                  <a:pt x="1201" y="574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701" name="Google Shape;1701;p41"/>
          <p:cNvSpPr/>
          <p:nvPr/>
        </p:nvSpPr>
        <p:spPr>
          <a:xfrm>
            <a:off x="3693627" y="1772431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5" y="575"/>
                </a:moveTo>
                <a:cubicBezTo>
                  <a:pt x="1195" y="888"/>
                  <a:pt x="927" y="1142"/>
                  <a:pt x="601" y="1142"/>
                </a:cubicBezTo>
                <a:cubicBezTo>
                  <a:pt x="268" y="1142"/>
                  <a:pt x="0" y="888"/>
                  <a:pt x="0" y="575"/>
                </a:cubicBezTo>
                <a:cubicBezTo>
                  <a:pt x="0" y="255"/>
                  <a:pt x="268" y="0"/>
                  <a:pt x="601" y="0"/>
                </a:cubicBezTo>
                <a:cubicBezTo>
                  <a:pt x="927" y="0"/>
                  <a:pt x="1195" y="255"/>
                  <a:pt x="1195" y="575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702" name="Google Shape;1702;p41"/>
          <p:cNvSpPr/>
          <p:nvPr/>
        </p:nvSpPr>
        <p:spPr>
          <a:xfrm>
            <a:off x="3790222" y="2644175"/>
            <a:ext cx="33634" cy="32142"/>
          </a:xfrm>
          <a:custGeom>
            <a:avLst/>
            <a:gdLst/>
            <a:ahLst/>
            <a:cxnLst/>
            <a:rect l="l" t="t" r="r" b="b"/>
            <a:pathLst>
              <a:path w="1195" h="1142" extrusionOk="0">
                <a:moveTo>
                  <a:pt x="1195" y="574"/>
                </a:moveTo>
                <a:cubicBezTo>
                  <a:pt x="1195" y="887"/>
                  <a:pt x="927" y="1142"/>
                  <a:pt x="594" y="1142"/>
                </a:cubicBezTo>
                <a:cubicBezTo>
                  <a:pt x="268" y="1142"/>
                  <a:pt x="0" y="887"/>
                  <a:pt x="0" y="574"/>
                </a:cubicBezTo>
                <a:cubicBezTo>
                  <a:pt x="0" y="255"/>
                  <a:pt x="268" y="0"/>
                  <a:pt x="594" y="0"/>
                </a:cubicBezTo>
                <a:cubicBezTo>
                  <a:pt x="927" y="0"/>
                  <a:pt x="1195" y="255"/>
                  <a:pt x="1195" y="574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703" name="Google Shape;1703;p41"/>
          <p:cNvSpPr/>
          <p:nvPr/>
        </p:nvSpPr>
        <p:spPr>
          <a:xfrm>
            <a:off x="3790222" y="2690615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5" y="575"/>
                </a:moveTo>
                <a:cubicBezTo>
                  <a:pt x="1195" y="888"/>
                  <a:pt x="927" y="1143"/>
                  <a:pt x="594" y="1143"/>
                </a:cubicBezTo>
                <a:cubicBezTo>
                  <a:pt x="268" y="1143"/>
                  <a:pt x="0" y="888"/>
                  <a:pt x="0" y="575"/>
                </a:cubicBezTo>
                <a:cubicBezTo>
                  <a:pt x="0" y="255"/>
                  <a:pt x="268" y="1"/>
                  <a:pt x="594" y="1"/>
                </a:cubicBezTo>
                <a:cubicBezTo>
                  <a:pt x="927" y="1"/>
                  <a:pt x="1195" y="255"/>
                  <a:pt x="1195" y="575"/>
                </a:cubicBezTo>
                <a:close/>
              </a:path>
            </a:pathLst>
          </a:custGeom>
          <a:solidFill>
            <a:srgbClr val="3F3F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704" name="Google Shape;1704;p41"/>
          <p:cNvSpPr/>
          <p:nvPr/>
        </p:nvSpPr>
        <p:spPr>
          <a:xfrm>
            <a:off x="3790222" y="2734690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5" y="575"/>
                </a:moveTo>
                <a:cubicBezTo>
                  <a:pt x="1195" y="888"/>
                  <a:pt x="927" y="1143"/>
                  <a:pt x="594" y="1143"/>
                </a:cubicBezTo>
                <a:cubicBezTo>
                  <a:pt x="268" y="1143"/>
                  <a:pt x="0" y="888"/>
                  <a:pt x="0" y="575"/>
                </a:cubicBezTo>
                <a:cubicBezTo>
                  <a:pt x="0" y="255"/>
                  <a:pt x="268" y="1"/>
                  <a:pt x="594" y="1"/>
                </a:cubicBezTo>
                <a:cubicBezTo>
                  <a:pt x="927" y="1"/>
                  <a:pt x="1195" y="255"/>
                  <a:pt x="1195" y="575"/>
                </a:cubicBezTo>
                <a:close/>
              </a:path>
            </a:pathLst>
          </a:custGeom>
          <a:solidFill>
            <a:srgbClr val="3F3F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705" name="Google Shape;1705;p41"/>
          <p:cNvSpPr/>
          <p:nvPr/>
        </p:nvSpPr>
        <p:spPr>
          <a:xfrm>
            <a:off x="3790222" y="2781158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5" y="575"/>
                </a:moveTo>
                <a:cubicBezTo>
                  <a:pt x="1195" y="888"/>
                  <a:pt x="927" y="1142"/>
                  <a:pt x="594" y="1142"/>
                </a:cubicBezTo>
                <a:cubicBezTo>
                  <a:pt x="268" y="1142"/>
                  <a:pt x="0" y="888"/>
                  <a:pt x="0" y="575"/>
                </a:cubicBezTo>
                <a:cubicBezTo>
                  <a:pt x="0" y="255"/>
                  <a:pt x="268" y="1"/>
                  <a:pt x="594" y="1"/>
                </a:cubicBezTo>
                <a:cubicBezTo>
                  <a:pt x="927" y="1"/>
                  <a:pt x="1195" y="255"/>
                  <a:pt x="1195" y="575"/>
                </a:cubicBezTo>
                <a:close/>
              </a:path>
            </a:pathLst>
          </a:custGeom>
          <a:solidFill>
            <a:srgbClr val="3F3F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706" name="Google Shape;1706;p41"/>
          <p:cNvSpPr/>
          <p:nvPr/>
        </p:nvSpPr>
        <p:spPr>
          <a:xfrm>
            <a:off x="3790222" y="2827626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5" y="568"/>
                </a:moveTo>
                <a:cubicBezTo>
                  <a:pt x="1195" y="888"/>
                  <a:pt x="927" y="1142"/>
                  <a:pt x="594" y="1142"/>
                </a:cubicBezTo>
                <a:cubicBezTo>
                  <a:pt x="268" y="1142"/>
                  <a:pt x="0" y="888"/>
                  <a:pt x="0" y="568"/>
                </a:cubicBezTo>
                <a:cubicBezTo>
                  <a:pt x="0" y="255"/>
                  <a:pt x="268" y="0"/>
                  <a:pt x="594" y="0"/>
                </a:cubicBezTo>
                <a:cubicBezTo>
                  <a:pt x="927" y="0"/>
                  <a:pt x="1195" y="255"/>
                  <a:pt x="1195" y="568"/>
                </a:cubicBezTo>
                <a:close/>
              </a:path>
            </a:pathLst>
          </a:custGeom>
          <a:solidFill>
            <a:srgbClr val="3F3F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707" name="Google Shape;1707;p41"/>
          <p:cNvSpPr/>
          <p:nvPr/>
        </p:nvSpPr>
        <p:spPr>
          <a:xfrm>
            <a:off x="3790222" y="2874094"/>
            <a:ext cx="33634" cy="32142"/>
          </a:xfrm>
          <a:custGeom>
            <a:avLst/>
            <a:gdLst/>
            <a:ahLst/>
            <a:cxnLst/>
            <a:rect l="l" t="t" r="r" b="b"/>
            <a:pathLst>
              <a:path w="1195" h="1142" extrusionOk="0">
                <a:moveTo>
                  <a:pt x="1195" y="568"/>
                </a:moveTo>
                <a:cubicBezTo>
                  <a:pt x="1195" y="881"/>
                  <a:pt x="927" y="1142"/>
                  <a:pt x="594" y="1142"/>
                </a:cubicBezTo>
                <a:cubicBezTo>
                  <a:pt x="268" y="1142"/>
                  <a:pt x="0" y="887"/>
                  <a:pt x="0" y="568"/>
                </a:cubicBezTo>
                <a:cubicBezTo>
                  <a:pt x="0" y="254"/>
                  <a:pt x="268" y="0"/>
                  <a:pt x="594" y="0"/>
                </a:cubicBezTo>
                <a:cubicBezTo>
                  <a:pt x="927" y="0"/>
                  <a:pt x="1195" y="254"/>
                  <a:pt x="1195" y="568"/>
                </a:cubicBezTo>
                <a:close/>
              </a:path>
            </a:pathLst>
          </a:custGeom>
          <a:solidFill>
            <a:srgbClr val="3F3F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708" name="Google Shape;1708;p41"/>
          <p:cNvSpPr/>
          <p:nvPr/>
        </p:nvSpPr>
        <p:spPr>
          <a:xfrm>
            <a:off x="3790222" y="2920168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5" y="575"/>
                </a:moveTo>
                <a:cubicBezTo>
                  <a:pt x="1195" y="888"/>
                  <a:pt x="927" y="1143"/>
                  <a:pt x="594" y="1143"/>
                </a:cubicBezTo>
                <a:cubicBezTo>
                  <a:pt x="268" y="1143"/>
                  <a:pt x="0" y="888"/>
                  <a:pt x="0" y="575"/>
                </a:cubicBezTo>
                <a:cubicBezTo>
                  <a:pt x="0" y="255"/>
                  <a:pt x="268" y="1"/>
                  <a:pt x="594" y="1"/>
                </a:cubicBezTo>
                <a:cubicBezTo>
                  <a:pt x="927" y="1"/>
                  <a:pt x="1195" y="255"/>
                  <a:pt x="1195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709" name="Google Shape;1709;p41"/>
          <p:cNvSpPr/>
          <p:nvPr/>
        </p:nvSpPr>
        <p:spPr>
          <a:xfrm>
            <a:off x="3790222" y="2966635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5" y="575"/>
                </a:moveTo>
                <a:cubicBezTo>
                  <a:pt x="1195" y="888"/>
                  <a:pt x="927" y="1142"/>
                  <a:pt x="594" y="1142"/>
                </a:cubicBezTo>
                <a:cubicBezTo>
                  <a:pt x="268" y="1142"/>
                  <a:pt x="0" y="888"/>
                  <a:pt x="0" y="575"/>
                </a:cubicBezTo>
                <a:cubicBezTo>
                  <a:pt x="0" y="255"/>
                  <a:pt x="268" y="0"/>
                  <a:pt x="594" y="0"/>
                </a:cubicBezTo>
                <a:cubicBezTo>
                  <a:pt x="927" y="0"/>
                  <a:pt x="1195" y="255"/>
                  <a:pt x="1195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710" name="Google Shape;1710;p41"/>
          <p:cNvSpPr/>
          <p:nvPr/>
        </p:nvSpPr>
        <p:spPr>
          <a:xfrm>
            <a:off x="3790222" y="3013103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5" y="568"/>
                </a:moveTo>
                <a:cubicBezTo>
                  <a:pt x="1195" y="888"/>
                  <a:pt x="927" y="1142"/>
                  <a:pt x="594" y="1142"/>
                </a:cubicBezTo>
                <a:cubicBezTo>
                  <a:pt x="268" y="1142"/>
                  <a:pt x="0" y="888"/>
                  <a:pt x="0" y="568"/>
                </a:cubicBezTo>
                <a:cubicBezTo>
                  <a:pt x="0" y="255"/>
                  <a:pt x="268" y="0"/>
                  <a:pt x="594" y="0"/>
                </a:cubicBezTo>
                <a:cubicBezTo>
                  <a:pt x="927" y="0"/>
                  <a:pt x="1195" y="255"/>
                  <a:pt x="1195" y="568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711" name="Google Shape;1711;p41"/>
          <p:cNvSpPr/>
          <p:nvPr/>
        </p:nvSpPr>
        <p:spPr>
          <a:xfrm>
            <a:off x="3790222" y="3059543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5" y="569"/>
                </a:moveTo>
                <a:cubicBezTo>
                  <a:pt x="1195" y="888"/>
                  <a:pt x="927" y="1143"/>
                  <a:pt x="594" y="1143"/>
                </a:cubicBezTo>
                <a:cubicBezTo>
                  <a:pt x="268" y="1143"/>
                  <a:pt x="0" y="888"/>
                  <a:pt x="0" y="569"/>
                </a:cubicBezTo>
                <a:cubicBezTo>
                  <a:pt x="0" y="255"/>
                  <a:pt x="268" y="1"/>
                  <a:pt x="594" y="1"/>
                </a:cubicBezTo>
                <a:cubicBezTo>
                  <a:pt x="927" y="1"/>
                  <a:pt x="1195" y="255"/>
                  <a:pt x="1195" y="569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712" name="Google Shape;1712;p41"/>
          <p:cNvSpPr/>
          <p:nvPr/>
        </p:nvSpPr>
        <p:spPr>
          <a:xfrm>
            <a:off x="3790222" y="3105645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5" y="575"/>
                </a:moveTo>
                <a:cubicBezTo>
                  <a:pt x="1195" y="888"/>
                  <a:pt x="927" y="1142"/>
                  <a:pt x="594" y="1142"/>
                </a:cubicBezTo>
                <a:cubicBezTo>
                  <a:pt x="268" y="1142"/>
                  <a:pt x="0" y="888"/>
                  <a:pt x="0" y="575"/>
                </a:cubicBezTo>
                <a:cubicBezTo>
                  <a:pt x="0" y="255"/>
                  <a:pt x="268" y="1"/>
                  <a:pt x="594" y="1"/>
                </a:cubicBezTo>
                <a:cubicBezTo>
                  <a:pt x="927" y="1"/>
                  <a:pt x="1195" y="255"/>
                  <a:pt x="1195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713" name="Google Shape;1713;p41"/>
          <p:cNvSpPr/>
          <p:nvPr/>
        </p:nvSpPr>
        <p:spPr>
          <a:xfrm>
            <a:off x="3790222" y="3152113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5" y="575"/>
                </a:moveTo>
                <a:cubicBezTo>
                  <a:pt x="1195" y="888"/>
                  <a:pt x="927" y="1142"/>
                  <a:pt x="594" y="1142"/>
                </a:cubicBezTo>
                <a:cubicBezTo>
                  <a:pt x="268" y="1142"/>
                  <a:pt x="0" y="888"/>
                  <a:pt x="0" y="575"/>
                </a:cubicBezTo>
                <a:cubicBezTo>
                  <a:pt x="0" y="255"/>
                  <a:pt x="268" y="0"/>
                  <a:pt x="594" y="0"/>
                </a:cubicBezTo>
                <a:cubicBezTo>
                  <a:pt x="927" y="0"/>
                  <a:pt x="1195" y="255"/>
                  <a:pt x="1195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714" name="Google Shape;1714;p41"/>
          <p:cNvSpPr/>
          <p:nvPr/>
        </p:nvSpPr>
        <p:spPr>
          <a:xfrm>
            <a:off x="3790222" y="3198581"/>
            <a:ext cx="33634" cy="32142"/>
          </a:xfrm>
          <a:custGeom>
            <a:avLst/>
            <a:gdLst/>
            <a:ahLst/>
            <a:cxnLst/>
            <a:rect l="l" t="t" r="r" b="b"/>
            <a:pathLst>
              <a:path w="1195" h="1142" extrusionOk="0">
                <a:moveTo>
                  <a:pt x="1195" y="574"/>
                </a:moveTo>
                <a:cubicBezTo>
                  <a:pt x="1195" y="888"/>
                  <a:pt x="927" y="1142"/>
                  <a:pt x="594" y="1142"/>
                </a:cubicBezTo>
                <a:cubicBezTo>
                  <a:pt x="268" y="1142"/>
                  <a:pt x="0" y="888"/>
                  <a:pt x="0" y="574"/>
                </a:cubicBezTo>
                <a:cubicBezTo>
                  <a:pt x="0" y="255"/>
                  <a:pt x="268" y="0"/>
                  <a:pt x="594" y="0"/>
                </a:cubicBezTo>
                <a:cubicBezTo>
                  <a:pt x="927" y="0"/>
                  <a:pt x="1195" y="255"/>
                  <a:pt x="1195" y="574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715" name="Google Shape;1715;p41"/>
          <p:cNvSpPr/>
          <p:nvPr/>
        </p:nvSpPr>
        <p:spPr>
          <a:xfrm>
            <a:off x="3790025" y="3245020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2" y="569"/>
                </a:moveTo>
                <a:cubicBezTo>
                  <a:pt x="1202" y="888"/>
                  <a:pt x="934" y="1143"/>
                  <a:pt x="601" y="1143"/>
                </a:cubicBezTo>
                <a:cubicBezTo>
                  <a:pt x="275" y="1143"/>
                  <a:pt x="1" y="888"/>
                  <a:pt x="1" y="569"/>
                </a:cubicBezTo>
                <a:cubicBezTo>
                  <a:pt x="1" y="255"/>
                  <a:pt x="268" y="1"/>
                  <a:pt x="601" y="1"/>
                </a:cubicBezTo>
                <a:cubicBezTo>
                  <a:pt x="934" y="1"/>
                  <a:pt x="1202" y="255"/>
                  <a:pt x="1202" y="569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716" name="Google Shape;1716;p41"/>
          <p:cNvSpPr/>
          <p:nvPr/>
        </p:nvSpPr>
        <p:spPr>
          <a:xfrm>
            <a:off x="3790025" y="3289096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2" y="568"/>
                </a:moveTo>
                <a:cubicBezTo>
                  <a:pt x="1202" y="888"/>
                  <a:pt x="934" y="1143"/>
                  <a:pt x="601" y="1143"/>
                </a:cubicBezTo>
                <a:cubicBezTo>
                  <a:pt x="275" y="1143"/>
                  <a:pt x="1" y="888"/>
                  <a:pt x="1" y="568"/>
                </a:cubicBezTo>
                <a:cubicBezTo>
                  <a:pt x="1" y="255"/>
                  <a:pt x="268" y="1"/>
                  <a:pt x="601" y="1"/>
                </a:cubicBezTo>
                <a:cubicBezTo>
                  <a:pt x="934" y="1"/>
                  <a:pt x="1202" y="255"/>
                  <a:pt x="1202" y="568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717" name="Google Shape;1717;p41"/>
          <p:cNvSpPr/>
          <p:nvPr/>
        </p:nvSpPr>
        <p:spPr>
          <a:xfrm>
            <a:off x="3790025" y="3335564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2" y="568"/>
                </a:moveTo>
                <a:cubicBezTo>
                  <a:pt x="1202" y="888"/>
                  <a:pt x="934" y="1142"/>
                  <a:pt x="601" y="1142"/>
                </a:cubicBezTo>
                <a:cubicBezTo>
                  <a:pt x="275" y="1142"/>
                  <a:pt x="1" y="888"/>
                  <a:pt x="1" y="568"/>
                </a:cubicBezTo>
                <a:cubicBezTo>
                  <a:pt x="1" y="255"/>
                  <a:pt x="268" y="1"/>
                  <a:pt x="601" y="1"/>
                </a:cubicBezTo>
                <a:cubicBezTo>
                  <a:pt x="934" y="1"/>
                  <a:pt x="1202" y="255"/>
                  <a:pt x="1202" y="568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718" name="Google Shape;1718;p41"/>
          <p:cNvSpPr/>
          <p:nvPr/>
        </p:nvSpPr>
        <p:spPr>
          <a:xfrm>
            <a:off x="3836492" y="2644175"/>
            <a:ext cx="33831" cy="32142"/>
          </a:xfrm>
          <a:custGeom>
            <a:avLst/>
            <a:gdLst/>
            <a:ahLst/>
            <a:cxnLst/>
            <a:rect l="l" t="t" r="r" b="b"/>
            <a:pathLst>
              <a:path w="1202" h="1142" extrusionOk="0">
                <a:moveTo>
                  <a:pt x="1201" y="574"/>
                </a:moveTo>
                <a:cubicBezTo>
                  <a:pt x="1201" y="887"/>
                  <a:pt x="934" y="1142"/>
                  <a:pt x="601" y="1142"/>
                </a:cubicBezTo>
                <a:cubicBezTo>
                  <a:pt x="275" y="1142"/>
                  <a:pt x="1" y="887"/>
                  <a:pt x="1" y="574"/>
                </a:cubicBezTo>
                <a:cubicBezTo>
                  <a:pt x="1" y="255"/>
                  <a:pt x="275" y="0"/>
                  <a:pt x="601" y="0"/>
                </a:cubicBezTo>
                <a:cubicBezTo>
                  <a:pt x="934" y="0"/>
                  <a:pt x="1201" y="255"/>
                  <a:pt x="1201" y="574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719" name="Google Shape;1719;p41"/>
          <p:cNvSpPr/>
          <p:nvPr/>
        </p:nvSpPr>
        <p:spPr>
          <a:xfrm>
            <a:off x="3836492" y="2690615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5"/>
                </a:moveTo>
                <a:cubicBezTo>
                  <a:pt x="1201" y="888"/>
                  <a:pt x="934" y="1143"/>
                  <a:pt x="601" y="1143"/>
                </a:cubicBezTo>
                <a:cubicBezTo>
                  <a:pt x="275" y="1143"/>
                  <a:pt x="1" y="888"/>
                  <a:pt x="1" y="575"/>
                </a:cubicBezTo>
                <a:cubicBezTo>
                  <a:pt x="1" y="255"/>
                  <a:pt x="275" y="1"/>
                  <a:pt x="601" y="1"/>
                </a:cubicBezTo>
                <a:cubicBezTo>
                  <a:pt x="934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720" name="Google Shape;1720;p41"/>
          <p:cNvSpPr/>
          <p:nvPr/>
        </p:nvSpPr>
        <p:spPr>
          <a:xfrm>
            <a:off x="3836492" y="2734690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5"/>
                </a:moveTo>
                <a:cubicBezTo>
                  <a:pt x="1201" y="888"/>
                  <a:pt x="934" y="1143"/>
                  <a:pt x="601" y="1143"/>
                </a:cubicBezTo>
                <a:cubicBezTo>
                  <a:pt x="275" y="1143"/>
                  <a:pt x="1" y="888"/>
                  <a:pt x="1" y="575"/>
                </a:cubicBezTo>
                <a:cubicBezTo>
                  <a:pt x="1" y="255"/>
                  <a:pt x="275" y="1"/>
                  <a:pt x="601" y="1"/>
                </a:cubicBezTo>
                <a:cubicBezTo>
                  <a:pt x="934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721" name="Google Shape;1721;p41"/>
          <p:cNvSpPr/>
          <p:nvPr/>
        </p:nvSpPr>
        <p:spPr>
          <a:xfrm>
            <a:off x="3836492" y="2781158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5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75" y="1142"/>
                  <a:pt x="1" y="888"/>
                  <a:pt x="1" y="575"/>
                </a:cubicBezTo>
                <a:cubicBezTo>
                  <a:pt x="1" y="255"/>
                  <a:pt x="275" y="1"/>
                  <a:pt x="601" y="1"/>
                </a:cubicBezTo>
                <a:cubicBezTo>
                  <a:pt x="934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722" name="Google Shape;1722;p41"/>
          <p:cNvSpPr/>
          <p:nvPr/>
        </p:nvSpPr>
        <p:spPr>
          <a:xfrm>
            <a:off x="3836492" y="2827626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8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75" y="1142"/>
                  <a:pt x="1" y="888"/>
                  <a:pt x="1" y="568"/>
                </a:cubicBezTo>
                <a:cubicBezTo>
                  <a:pt x="1" y="255"/>
                  <a:pt x="275" y="0"/>
                  <a:pt x="601" y="0"/>
                </a:cubicBezTo>
                <a:cubicBezTo>
                  <a:pt x="934" y="0"/>
                  <a:pt x="1201" y="255"/>
                  <a:pt x="1201" y="568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723" name="Google Shape;1723;p41"/>
          <p:cNvSpPr/>
          <p:nvPr/>
        </p:nvSpPr>
        <p:spPr>
          <a:xfrm>
            <a:off x="3836492" y="2874094"/>
            <a:ext cx="33831" cy="32142"/>
          </a:xfrm>
          <a:custGeom>
            <a:avLst/>
            <a:gdLst/>
            <a:ahLst/>
            <a:cxnLst/>
            <a:rect l="l" t="t" r="r" b="b"/>
            <a:pathLst>
              <a:path w="1202" h="1142" extrusionOk="0">
                <a:moveTo>
                  <a:pt x="1201" y="568"/>
                </a:moveTo>
                <a:cubicBezTo>
                  <a:pt x="1201" y="881"/>
                  <a:pt x="934" y="1142"/>
                  <a:pt x="601" y="1142"/>
                </a:cubicBezTo>
                <a:cubicBezTo>
                  <a:pt x="275" y="1142"/>
                  <a:pt x="1" y="887"/>
                  <a:pt x="1" y="568"/>
                </a:cubicBezTo>
                <a:cubicBezTo>
                  <a:pt x="1" y="254"/>
                  <a:pt x="275" y="0"/>
                  <a:pt x="601" y="0"/>
                </a:cubicBezTo>
                <a:cubicBezTo>
                  <a:pt x="934" y="0"/>
                  <a:pt x="1201" y="254"/>
                  <a:pt x="1201" y="568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724" name="Google Shape;1724;p41"/>
          <p:cNvSpPr/>
          <p:nvPr/>
        </p:nvSpPr>
        <p:spPr>
          <a:xfrm>
            <a:off x="3836492" y="2920168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5"/>
                </a:moveTo>
                <a:cubicBezTo>
                  <a:pt x="1201" y="888"/>
                  <a:pt x="934" y="1143"/>
                  <a:pt x="601" y="1143"/>
                </a:cubicBezTo>
                <a:cubicBezTo>
                  <a:pt x="275" y="1143"/>
                  <a:pt x="1" y="888"/>
                  <a:pt x="1" y="575"/>
                </a:cubicBezTo>
                <a:cubicBezTo>
                  <a:pt x="1" y="255"/>
                  <a:pt x="275" y="1"/>
                  <a:pt x="601" y="1"/>
                </a:cubicBezTo>
                <a:cubicBezTo>
                  <a:pt x="934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725" name="Google Shape;1725;p41"/>
          <p:cNvSpPr/>
          <p:nvPr/>
        </p:nvSpPr>
        <p:spPr>
          <a:xfrm>
            <a:off x="3836492" y="2966635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5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75" y="1142"/>
                  <a:pt x="1" y="888"/>
                  <a:pt x="1" y="575"/>
                </a:cubicBezTo>
                <a:cubicBezTo>
                  <a:pt x="1" y="255"/>
                  <a:pt x="275" y="0"/>
                  <a:pt x="601" y="0"/>
                </a:cubicBezTo>
                <a:cubicBezTo>
                  <a:pt x="934" y="0"/>
                  <a:pt x="1201" y="255"/>
                  <a:pt x="1201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726" name="Google Shape;1726;p41"/>
          <p:cNvSpPr/>
          <p:nvPr/>
        </p:nvSpPr>
        <p:spPr>
          <a:xfrm>
            <a:off x="3836492" y="3013103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8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75" y="1142"/>
                  <a:pt x="1" y="888"/>
                  <a:pt x="1" y="568"/>
                </a:cubicBezTo>
                <a:cubicBezTo>
                  <a:pt x="1" y="255"/>
                  <a:pt x="275" y="0"/>
                  <a:pt x="601" y="0"/>
                </a:cubicBezTo>
                <a:cubicBezTo>
                  <a:pt x="934" y="0"/>
                  <a:pt x="1201" y="255"/>
                  <a:pt x="1201" y="568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727" name="Google Shape;1727;p41"/>
          <p:cNvSpPr/>
          <p:nvPr/>
        </p:nvSpPr>
        <p:spPr>
          <a:xfrm>
            <a:off x="3885156" y="2644175"/>
            <a:ext cx="33831" cy="32142"/>
          </a:xfrm>
          <a:custGeom>
            <a:avLst/>
            <a:gdLst/>
            <a:ahLst/>
            <a:cxnLst/>
            <a:rect l="l" t="t" r="r" b="b"/>
            <a:pathLst>
              <a:path w="1202" h="1142" extrusionOk="0">
                <a:moveTo>
                  <a:pt x="1201" y="574"/>
                </a:moveTo>
                <a:cubicBezTo>
                  <a:pt x="1201" y="887"/>
                  <a:pt x="934" y="1142"/>
                  <a:pt x="601" y="1142"/>
                </a:cubicBezTo>
                <a:cubicBezTo>
                  <a:pt x="275" y="1142"/>
                  <a:pt x="1" y="887"/>
                  <a:pt x="1" y="574"/>
                </a:cubicBezTo>
                <a:cubicBezTo>
                  <a:pt x="1" y="255"/>
                  <a:pt x="275" y="0"/>
                  <a:pt x="601" y="0"/>
                </a:cubicBezTo>
                <a:cubicBezTo>
                  <a:pt x="934" y="0"/>
                  <a:pt x="1201" y="255"/>
                  <a:pt x="1201" y="574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728" name="Google Shape;1728;p41"/>
          <p:cNvSpPr/>
          <p:nvPr/>
        </p:nvSpPr>
        <p:spPr>
          <a:xfrm>
            <a:off x="3885156" y="2690615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5"/>
                </a:moveTo>
                <a:cubicBezTo>
                  <a:pt x="1201" y="888"/>
                  <a:pt x="934" y="1143"/>
                  <a:pt x="601" y="1143"/>
                </a:cubicBezTo>
                <a:cubicBezTo>
                  <a:pt x="275" y="1143"/>
                  <a:pt x="1" y="888"/>
                  <a:pt x="1" y="575"/>
                </a:cubicBezTo>
                <a:cubicBezTo>
                  <a:pt x="1" y="255"/>
                  <a:pt x="275" y="1"/>
                  <a:pt x="601" y="1"/>
                </a:cubicBezTo>
                <a:cubicBezTo>
                  <a:pt x="934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729" name="Google Shape;1729;p41"/>
          <p:cNvSpPr/>
          <p:nvPr/>
        </p:nvSpPr>
        <p:spPr>
          <a:xfrm>
            <a:off x="3885156" y="2734690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5"/>
                </a:moveTo>
                <a:cubicBezTo>
                  <a:pt x="1201" y="888"/>
                  <a:pt x="934" y="1143"/>
                  <a:pt x="601" y="1143"/>
                </a:cubicBezTo>
                <a:cubicBezTo>
                  <a:pt x="275" y="1143"/>
                  <a:pt x="1" y="888"/>
                  <a:pt x="1" y="575"/>
                </a:cubicBezTo>
                <a:cubicBezTo>
                  <a:pt x="1" y="255"/>
                  <a:pt x="275" y="1"/>
                  <a:pt x="601" y="1"/>
                </a:cubicBezTo>
                <a:cubicBezTo>
                  <a:pt x="934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730" name="Google Shape;1730;p41"/>
          <p:cNvSpPr/>
          <p:nvPr/>
        </p:nvSpPr>
        <p:spPr>
          <a:xfrm>
            <a:off x="3885156" y="2781158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5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75" y="1142"/>
                  <a:pt x="1" y="888"/>
                  <a:pt x="1" y="575"/>
                </a:cubicBezTo>
                <a:cubicBezTo>
                  <a:pt x="1" y="255"/>
                  <a:pt x="275" y="1"/>
                  <a:pt x="601" y="1"/>
                </a:cubicBezTo>
                <a:cubicBezTo>
                  <a:pt x="934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731" name="Google Shape;1731;p41"/>
          <p:cNvSpPr/>
          <p:nvPr/>
        </p:nvSpPr>
        <p:spPr>
          <a:xfrm>
            <a:off x="3885156" y="2827626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8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75" y="1142"/>
                  <a:pt x="1" y="888"/>
                  <a:pt x="1" y="568"/>
                </a:cubicBezTo>
                <a:cubicBezTo>
                  <a:pt x="1" y="255"/>
                  <a:pt x="275" y="0"/>
                  <a:pt x="601" y="0"/>
                </a:cubicBezTo>
                <a:cubicBezTo>
                  <a:pt x="934" y="0"/>
                  <a:pt x="1201" y="255"/>
                  <a:pt x="1201" y="568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732" name="Google Shape;1732;p41"/>
          <p:cNvSpPr/>
          <p:nvPr/>
        </p:nvSpPr>
        <p:spPr>
          <a:xfrm>
            <a:off x="3885156" y="2874094"/>
            <a:ext cx="33831" cy="32142"/>
          </a:xfrm>
          <a:custGeom>
            <a:avLst/>
            <a:gdLst/>
            <a:ahLst/>
            <a:cxnLst/>
            <a:rect l="l" t="t" r="r" b="b"/>
            <a:pathLst>
              <a:path w="1202" h="1142" extrusionOk="0">
                <a:moveTo>
                  <a:pt x="1201" y="568"/>
                </a:moveTo>
                <a:cubicBezTo>
                  <a:pt x="1201" y="881"/>
                  <a:pt x="934" y="1142"/>
                  <a:pt x="601" y="1142"/>
                </a:cubicBezTo>
                <a:cubicBezTo>
                  <a:pt x="275" y="1142"/>
                  <a:pt x="1" y="887"/>
                  <a:pt x="1" y="568"/>
                </a:cubicBezTo>
                <a:cubicBezTo>
                  <a:pt x="1" y="254"/>
                  <a:pt x="275" y="0"/>
                  <a:pt x="601" y="0"/>
                </a:cubicBezTo>
                <a:cubicBezTo>
                  <a:pt x="934" y="0"/>
                  <a:pt x="1201" y="254"/>
                  <a:pt x="1201" y="568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733" name="Google Shape;1733;p41"/>
          <p:cNvSpPr/>
          <p:nvPr/>
        </p:nvSpPr>
        <p:spPr>
          <a:xfrm>
            <a:off x="3885156" y="2920168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5"/>
                </a:moveTo>
                <a:cubicBezTo>
                  <a:pt x="1201" y="888"/>
                  <a:pt x="934" y="1143"/>
                  <a:pt x="601" y="1143"/>
                </a:cubicBezTo>
                <a:cubicBezTo>
                  <a:pt x="275" y="1143"/>
                  <a:pt x="1" y="888"/>
                  <a:pt x="1" y="575"/>
                </a:cubicBezTo>
                <a:cubicBezTo>
                  <a:pt x="1" y="255"/>
                  <a:pt x="275" y="1"/>
                  <a:pt x="601" y="1"/>
                </a:cubicBezTo>
                <a:cubicBezTo>
                  <a:pt x="934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734" name="Google Shape;1734;p41"/>
          <p:cNvSpPr/>
          <p:nvPr/>
        </p:nvSpPr>
        <p:spPr>
          <a:xfrm>
            <a:off x="3885156" y="2966635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5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75" y="1142"/>
                  <a:pt x="1" y="888"/>
                  <a:pt x="1" y="575"/>
                </a:cubicBezTo>
                <a:cubicBezTo>
                  <a:pt x="1" y="255"/>
                  <a:pt x="275" y="0"/>
                  <a:pt x="601" y="0"/>
                </a:cubicBezTo>
                <a:cubicBezTo>
                  <a:pt x="934" y="0"/>
                  <a:pt x="1201" y="255"/>
                  <a:pt x="1201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735" name="Google Shape;1735;p41"/>
          <p:cNvSpPr/>
          <p:nvPr/>
        </p:nvSpPr>
        <p:spPr>
          <a:xfrm>
            <a:off x="3931624" y="2644175"/>
            <a:ext cx="33831" cy="32142"/>
          </a:xfrm>
          <a:custGeom>
            <a:avLst/>
            <a:gdLst/>
            <a:ahLst/>
            <a:cxnLst/>
            <a:rect l="l" t="t" r="r" b="b"/>
            <a:pathLst>
              <a:path w="1202" h="1142" extrusionOk="0">
                <a:moveTo>
                  <a:pt x="1201" y="574"/>
                </a:moveTo>
                <a:cubicBezTo>
                  <a:pt x="1201" y="887"/>
                  <a:pt x="934" y="1142"/>
                  <a:pt x="601" y="1142"/>
                </a:cubicBezTo>
                <a:cubicBezTo>
                  <a:pt x="268" y="1142"/>
                  <a:pt x="1" y="887"/>
                  <a:pt x="1" y="574"/>
                </a:cubicBezTo>
                <a:cubicBezTo>
                  <a:pt x="1" y="255"/>
                  <a:pt x="268" y="0"/>
                  <a:pt x="601" y="0"/>
                </a:cubicBezTo>
                <a:cubicBezTo>
                  <a:pt x="934" y="0"/>
                  <a:pt x="1201" y="255"/>
                  <a:pt x="1201" y="574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736" name="Google Shape;1736;p41"/>
          <p:cNvSpPr/>
          <p:nvPr/>
        </p:nvSpPr>
        <p:spPr>
          <a:xfrm>
            <a:off x="3931624" y="2734690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5"/>
                </a:moveTo>
                <a:cubicBezTo>
                  <a:pt x="1201" y="888"/>
                  <a:pt x="934" y="1143"/>
                  <a:pt x="601" y="1143"/>
                </a:cubicBezTo>
                <a:cubicBezTo>
                  <a:pt x="268" y="1143"/>
                  <a:pt x="1" y="888"/>
                  <a:pt x="1" y="575"/>
                </a:cubicBezTo>
                <a:cubicBezTo>
                  <a:pt x="1" y="255"/>
                  <a:pt x="268" y="1"/>
                  <a:pt x="601" y="1"/>
                </a:cubicBezTo>
                <a:cubicBezTo>
                  <a:pt x="934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737" name="Google Shape;1737;p41"/>
          <p:cNvSpPr/>
          <p:nvPr/>
        </p:nvSpPr>
        <p:spPr>
          <a:xfrm>
            <a:off x="3931624" y="2781158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5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68" y="1142"/>
                  <a:pt x="1" y="888"/>
                  <a:pt x="1" y="575"/>
                </a:cubicBezTo>
                <a:cubicBezTo>
                  <a:pt x="1" y="255"/>
                  <a:pt x="268" y="1"/>
                  <a:pt x="601" y="1"/>
                </a:cubicBezTo>
                <a:cubicBezTo>
                  <a:pt x="934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738" name="Google Shape;1738;p41"/>
          <p:cNvSpPr/>
          <p:nvPr/>
        </p:nvSpPr>
        <p:spPr>
          <a:xfrm>
            <a:off x="3931624" y="2827626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8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68" y="1142"/>
                  <a:pt x="1" y="888"/>
                  <a:pt x="1" y="568"/>
                </a:cubicBezTo>
                <a:cubicBezTo>
                  <a:pt x="1" y="255"/>
                  <a:pt x="268" y="0"/>
                  <a:pt x="601" y="0"/>
                </a:cubicBezTo>
                <a:cubicBezTo>
                  <a:pt x="934" y="0"/>
                  <a:pt x="1201" y="255"/>
                  <a:pt x="1201" y="568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739" name="Google Shape;1739;p41"/>
          <p:cNvSpPr/>
          <p:nvPr/>
        </p:nvSpPr>
        <p:spPr>
          <a:xfrm>
            <a:off x="3931624" y="2874094"/>
            <a:ext cx="33831" cy="32142"/>
          </a:xfrm>
          <a:custGeom>
            <a:avLst/>
            <a:gdLst/>
            <a:ahLst/>
            <a:cxnLst/>
            <a:rect l="l" t="t" r="r" b="b"/>
            <a:pathLst>
              <a:path w="1202" h="1142" extrusionOk="0">
                <a:moveTo>
                  <a:pt x="1201" y="568"/>
                </a:moveTo>
                <a:cubicBezTo>
                  <a:pt x="1201" y="881"/>
                  <a:pt x="934" y="1142"/>
                  <a:pt x="601" y="1142"/>
                </a:cubicBezTo>
                <a:cubicBezTo>
                  <a:pt x="268" y="1142"/>
                  <a:pt x="1" y="887"/>
                  <a:pt x="1" y="568"/>
                </a:cubicBezTo>
                <a:cubicBezTo>
                  <a:pt x="1" y="254"/>
                  <a:pt x="268" y="0"/>
                  <a:pt x="601" y="0"/>
                </a:cubicBezTo>
                <a:cubicBezTo>
                  <a:pt x="934" y="0"/>
                  <a:pt x="1201" y="254"/>
                  <a:pt x="1201" y="568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740" name="Google Shape;1740;p41"/>
          <p:cNvSpPr/>
          <p:nvPr/>
        </p:nvSpPr>
        <p:spPr>
          <a:xfrm>
            <a:off x="3931624" y="2920168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5"/>
                </a:moveTo>
                <a:cubicBezTo>
                  <a:pt x="1201" y="888"/>
                  <a:pt x="934" y="1143"/>
                  <a:pt x="601" y="1143"/>
                </a:cubicBezTo>
                <a:cubicBezTo>
                  <a:pt x="268" y="1143"/>
                  <a:pt x="1" y="888"/>
                  <a:pt x="1" y="575"/>
                </a:cubicBezTo>
                <a:cubicBezTo>
                  <a:pt x="1" y="255"/>
                  <a:pt x="268" y="1"/>
                  <a:pt x="601" y="1"/>
                </a:cubicBezTo>
                <a:cubicBezTo>
                  <a:pt x="934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741" name="Google Shape;1741;p41"/>
          <p:cNvSpPr/>
          <p:nvPr/>
        </p:nvSpPr>
        <p:spPr>
          <a:xfrm>
            <a:off x="3982482" y="2644175"/>
            <a:ext cx="33831" cy="32142"/>
          </a:xfrm>
          <a:custGeom>
            <a:avLst/>
            <a:gdLst/>
            <a:ahLst/>
            <a:cxnLst/>
            <a:rect l="l" t="t" r="r" b="b"/>
            <a:pathLst>
              <a:path w="1202" h="1142" extrusionOk="0">
                <a:moveTo>
                  <a:pt x="1201" y="574"/>
                </a:moveTo>
                <a:cubicBezTo>
                  <a:pt x="1201" y="887"/>
                  <a:pt x="934" y="1142"/>
                  <a:pt x="601" y="1142"/>
                </a:cubicBezTo>
                <a:cubicBezTo>
                  <a:pt x="268" y="1142"/>
                  <a:pt x="1" y="887"/>
                  <a:pt x="1" y="574"/>
                </a:cubicBezTo>
                <a:cubicBezTo>
                  <a:pt x="1" y="255"/>
                  <a:pt x="268" y="0"/>
                  <a:pt x="601" y="0"/>
                </a:cubicBezTo>
                <a:cubicBezTo>
                  <a:pt x="934" y="0"/>
                  <a:pt x="1201" y="255"/>
                  <a:pt x="1201" y="574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742" name="Google Shape;1742;p41"/>
          <p:cNvSpPr/>
          <p:nvPr/>
        </p:nvSpPr>
        <p:spPr>
          <a:xfrm>
            <a:off x="3982482" y="2734690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5"/>
                </a:moveTo>
                <a:cubicBezTo>
                  <a:pt x="1201" y="888"/>
                  <a:pt x="934" y="1143"/>
                  <a:pt x="601" y="1143"/>
                </a:cubicBezTo>
                <a:cubicBezTo>
                  <a:pt x="268" y="1143"/>
                  <a:pt x="1" y="888"/>
                  <a:pt x="1" y="575"/>
                </a:cubicBezTo>
                <a:cubicBezTo>
                  <a:pt x="1" y="255"/>
                  <a:pt x="268" y="1"/>
                  <a:pt x="601" y="1"/>
                </a:cubicBezTo>
                <a:cubicBezTo>
                  <a:pt x="934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743" name="Google Shape;1743;p41"/>
          <p:cNvSpPr/>
          <p:nvPr/>
        </p:nvSpPr>
        <p:spPr>
          <a:xfrm>
            <a:off x="3982482" y="2781158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5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68" y="1142"/>
                  <a:pt x="1" y="888"/>
                  <a:pt x="1" y="575"/>
                </a:cubicBezTo>
                <a:cubicBezTo>
                  <a:pt x="1" y="255"/>
                  <a:pt x="268" y="1"/>
                  <a:pt x="601" y="1"/>
                </a:cubicBezTo>
                <a:cubicBezTo>
                  <a:pt x="934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744" name="Google Shape;1744;p41"/>
          <p:cNvSpPr/>
          <p:nvPr/>
        </p:nvSpPr>
        <p:spPr>
          <a:xfrm>
            <a:off x="3982482" y="2827626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8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68" y="1142"/>
                  <a:pt x="1" y="888"/>
                  <a:pt x="1" y="568"/>
                </a:cubicBezTo>
                <a:cubicBezTo>
                  <a:pt x="1" y="255"/>
                  <a:pt x="268" y="0"/>
                  <a:pt x="601" y="0"/>
                </a:cubicBezTo>
                <a:cubicBezTo>
                  <a:pt x="934" y="0"/>
                  <a:pt x="1201" y="255"/>
                  <a:pt x="1201" y="568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745" name="Google Shape;1745;p41"/>
          <p:cNvSpPr/>
          <p:nvPr/>
        </p:nvSpPr>
        <p:spPr>
          <a:xfrm>
            <a:off x="4031145" y="2734690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5"/>
                </a:moveTo>
                <a:cubicBezTo>
                  <a:pt x="1201" y="888"/>
                  <a:pt x="934" y="1143"/>
                  <a:pt x="601" y="1143"/>
                </a:cubicBezTo>
                <a:cubicBezTo>
                  <a:pt x="268" y="1143"/>
                  <a:pt x="1" y="888"/>
                  <a:pt x="1" y="575"/>
                </a:cubicBezTo>
                <a:cubicBezTo>
                  <a:pt x="1" y="255"/>
                  <a:pt x="268" y="1"/>
                  <a:pt x="601" y="1"/>
                </a:cubicBezTo>
                <a:cubicBezTo>
                  <a:pt x="934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746" name="Google Shape;1746;p41"/>
          <p:cNvSpPr/>
          <p:nvPr/>
        </p:nvSpPr>
        <p:spPr>
          <a:xfrm>
            <a:off x="3836492" y="3198581"/>
            <a:ext cx="33831" cy="32142"/>
          </a:xfrm>
          <a:custGeom>
            <a:avLst/>
            <a:gdLst/>
            <a:ahLst/>
            <a:cxnLst/>
            <a:rect l="l" t="t" r="r" b="b"/>
            <a:pathLst>
              <a:path w="1202" h="1142" extrusionOk="0">
                <a:moveTo>
                  <a:pt x="1201" y="574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75" y="1142"/>
                  <a:pt x="1" y="888"/>
                  <a:pt x="1" y="574"/>
                </a:cubicBezTo>
                <a:cubicBezTo>
                  <a:pt x="1" y="255"/>
                  <a:pt x="275" y="0"/>
                  <a:pt x="601" y="0"/>
                </a:cubicBezTo>
                <a:cubicBezTo>
                  <a:pt x="934" y="0"/>
                  <a:pt x="1201" y="255"/>
                  <a:pt x="1201" y="574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747" name="Google Shape;1747;p41"/>
          <p:cNvSpPr/>
          <p:nvPr/>
        </p:nvSpPr>
        <p:spPr>
          <a:xfrm>
            <a:off x="3836492" y="3245020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9"/>
                </a:moveTo>
                <a:cubicBezTo>
                  <a:pt x="1201" y="888"/>
                  <a:pt x="934" y="1143"/>
                  <a:pt x="601" y="1143"/>
                </a:cubicBezTo>
                <a:cubicBezTo>
                  <a:pt x="275" y="1143"/>
                  <a:pt x="1" y="888"/>
                  <a:pt x="1" y="569"/>
                </a:cubicBezTo>
                <a:cubicBezTo>
                  <a:pt x="1" y="255"/>
                  <a:pt x="275" y="1"/>
                  <a:pt x="601" y="1"/>
                </a:cubicBezTo>
                <a:cubicBezTo>
                  <a:pt x="934" y="1"/>
                  <a:pt x="1201" y="255"/>
                  <a:pt x="1201" y="569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748" name="Google Shape;1748;p41"/>
          <p:cNvSpPr/>
          <p:nvPr/>
        </p:nvSpPr>
        <p:spPr>
          <a:xfrm>
            <a:off x="3548538" y="3474574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2" y="568"/>
                </a:moveTo>
                <a:cubicBezTo>
                  <a:pt x="1202" y="888"/>
                  <a:pt x="934" y="1143"/>
                  <a:pt x="601" y="1143"/>
                </a:cubicBezTo>
                <a:cubicBezTo>
                  <a:pt x="275" y="1143"/>
                  <a:pt x="1" y="888"/>
                  <a:pt x="1" y="568"/>
                </a:cubicBezTo>
                <a:cubicBezTo>
                  <a:pt x="1" y="255"/>
                  <a:pt x="275" y="1"/>
                  <a:pt x="601" y="1"/>
                </a:cubicBezTo>
                <a:cubicBezTo>
                  <a:pt x="934" y="1"/>
                  <a:pt x="1202" y="255"/>
                  <a:pt x="1202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749" name="Google Shape;1749;p41"/>
          <p:cNvSpPr/>
          <p:nvPr/>
        </p:nvSpPr>
        <p:spPr>
          <a:xfrm>
            <a:off x="3548538" y="3521041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2" y="568"/>
                </a:moveTo>
                <a:cubicBezTo>
                  <a:pt x="1202" y="888"/>
                  <a:pt x="934" y="1142"/>
                  <a:pt x="601" y="1142"/>
                </a:cubicBezTo>
                <a:cubicBezTo>
                  <a:pt x="275" y="1142"/>
                  <a:pt x="1" y="888"/>
                  <a:pt x="1" y="568"/>
                </a:cubicBezTo>
                <a:cubicBezTo>
                  <a:pt x="1" y="255"/>
                  <a:pt x="275" y="0"/>
                  <a:pt x="601" y="0"/>
                </a:cubicBezTo>
                <a:cubicBezTo>
                  <a:pt x="934" y="0"/>
                  <a:pt x="1202" y="255"/>
                  <a:pt x="1202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750" name="Google Shape;1750;p41"/>
          <p:cNvSpPr/>
          <p:nvPr/>
        </p:nvSpPr>
        <p:spPr>
          <a:xfrm>
            <a:off x="3596469" y="3474574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8"/>
                </a:moveTo>
                <a:cubicBezTo>
                  <a:pt x="1201" y="888"/>
                  <a:pt x="934" y="1143"/>
                  <a:pt x="601" y="1143"/>
                </a:cubicBezTo>
                <a:cubicBezTo>
                  <a:pt x="268" y="1143"/>
                  <a:pt x="1" y="888"/>
                  <a:pt x="1" y="568"/>
                </a:cubicBezTo>
                <a:cubicBezTo>
                  <a:pt x="1" y="255"/>
                  <a:pt x="268" y="1"/>
                  <a:pt x="601" y="1"/>
                </a:cubicBezTo>
                <a:cubicBezTo>
                  <a:pt x="934" y="1"/>
                  <a:pt x="1201" y="255"/>
                  <a:pt x="1201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751" name="Google Shape;1751;p41"/>
          <p:cNvSpPr/>
          <p:nvPr/>
        </p:nvSpPr>
        <p:spPr>
          <a:xfrm>
            <a:off x="3596469" y="3521041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8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68" y="1142"/>
                  <a:pt x="1" y="888"/>
                  <a:pt x="1" y="568"/>
                </a:cubicBezTo>
                <a:cubicBezTo>
                  <a:pt x="1" y="255"/>
                  <a:pt x="268" y="0"/>
                  <a:pt x="601" y="0"/>
                </a:cubicBezTo>
                <a:cubicBezTo>
                  <a:pt x="934" y="0"/>
                  <a:pt x="1201" y="255"/>
                  <a:pt x="1201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752" name="Google Shape;1752;p41"/>
          <p:cNvSpPr/>
          <p:nvPr/>
        </p:nvSpPr>
        <p:spPr>
          <a:xfrm>
            <a:off x="3644767" y="3474574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8"/>
                </a:moveTo>
                <a:cubicBezTo>
                  <a:pt x="1201" y="888"/>
                  <a:pt x="934" y="1143"/>
                  <a:pt x="601" y="1143"/>
                </a:cubicBezTo>
                <a:cubicBezTo>
                  <a:pt x="268" y="1143"/>
                  <a:pt x="1" y="888"/>
                  <a:pt x="1" y="568"/>
                </a:cubicBezTo>
                <a:cubicBezTo>
                  <a:pt x="1" y="255"/>
                  <a:pt x="268" y="1"/>
                  <a:pt x="601" y="1"/>
                </a:cubicBezTo>
                <a:cubicBezTo>
                  <a:pt x="934" y="1"/>
                  <a:pt x="1201" y="255"/>
                  <a:pt x="1201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753" name="Google Shape;1753;p41"/>
          <p:cNvSpPr/>
          <p:nvPr/>
        </p:nvSpPr>
        <p:spPr>
          <a:xfrm>
            <a:off x="3644767" y="3521041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8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68" y="1142"/>
                  <a:pt x="1" y="888"/>
                  <a:pt x="1" y="568"/>
                </a:cubicBezTo>
                <a:cubicBezTo>
                  <a:pt x="1" y="255"/>
                  <a:pt x="268" y="0"/>
                  <a:pt x="601" y="0"/>
                </a:cubicBezTo>
                <a:cubicBezTo>
                  <a:pt x="934" y="0"/>
                  <a:pt x="1201" y="255"/>
                  <a:pt x="1201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754" name="Google Shape;1754;p41"/>
          <p:cNvSpPr/>
          <p:nvPr/>
        </p:nvSpPr>
        <p:spPr>
          <a:xfrm>
            <a:off x="3693627" y="3474574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5" y="568"/>
                </a:moveTo>
                <a:cubicBezTo>
                  <a:pt x="1195" y="888"/>
                  <a:pt x="927" y="1143"/>
                  <a:pt x="601" y="1143"/>
                </a:cubicBezTo>
                <a:cubicBezTo>
                  <a:pt x="268" y="1143"/>
                  <a:pt x="0" y="888"/>
                  <a:pt x="0" y="568"/>
                </a:cubicBezTo>
                <a:cubicBezTo>
                  <a:pt x="0" y="255"/>
                  <a:pt x="268" y="1"/>
                  <a:pt x="601" y="1"/>
                </a:cubicBezTo>
                <a:cubicBezTo>
                  <a:pt x="927" y="1"/>
                  <a:pt x="1195" y="255"/>
                  <a:pt x="1195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755" name="Google Shape;1755;p41"/>
          <p:cNvSpPr/>
          <p:nvPr/>
        </p:nvSpPr>
        <p:spPr>
          <a:xfrm>
            <a:off x="3693627" y="3521041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5" y="568"/>
                </a:moveTo>
                <a:cubicBezTo>
                  <a:pt x="1195" y="888"/>
                  <a:pt x="927" y="1142"/>
                  <a:pt x="601" y="1142"/>
                </a:cubicBezTo>
                <a:cubicBezTo>
                  <a:pt x="268" y="1142"/>
                  <a:pt x="0" y="888"/>
                  <a:pt x="0" y="568"/>
                </a:cubicBezTo>
                <a:cubicBezTo>
                  <a:pt x="0" y="255"/>
                  <a:pt x="268" y="0"/>
                  <a:pt x="601" y="0"/>
                </a:cubicBezTo>
                <a:cubicBezTo>
                  <a:pt x="927" y="0"/>
                  <a:pt x="1195" y="255"/>
                  <a:pt x="1195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756" name="Google Shape;1756;p41"/>
          <p:cNvSpPr/>
          <p:nvPr/>
        </p:nvSpPr>
        <p:spPr>
          <a:xfrm>
            <a:off x="3982680" y="3335564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68"/>
                </a:moveTo>
                <a:cubicBezTo>
                  <a:pt x="1201" y="888"/>
                  <a:pt x="933" y="1142"/>
                  <a:pt x="601" y="1142"/>
                </a:cubicBezTo>
                <a:cubicBezTo>
                  <a:pt x="268" y="1142"/>
                  <a:pt x="0" y="888"/>
                  <a:pt x="0" y="568"/>
                </a:cubicBezTo>
                <a:cubicBezTo>
                  <a:pt x="0" y="255"/>
                  <a:pt x="268" y="1"/>
                  <a:pt x="601" y="1"/>
                </a:cubicBezTo>
                <a:cubicBezTo>
                  <a:pt x="933" y="1"/>
                  <a:pt x="1201" y="255"/>
                  <a:pt x="1201" y="568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757" name="Google Shape;1757;p41"/>
          <p:cNvSpPr/>
          <p:nvPr/>
        </p:nvSpPr>
        <p:spPr>
          <a:xfrm>
            <a:off x="3934748" y="3381835"/>
            <a:ext cx="33803" cy="32368"/>
          </a:xfrm>
          <a:custGeom>
            <a:avLst/>
            <a:gdLst/>
            <a:ahLst/>
            <a:cxnLst/>
            <a:rect l="l" t="t" r="r" b="b"/>
            <a:pathLst>
              <a:path w="1201" h="1150" extrusionOk="0">
                <a:moveTo>
                  <a:pt x="1201" y="575"/>
                </a:moveTo>
                <a:cubicBezTo>
                  <a:pt x="1201" y="888"/>
                  <a:pt x="933" y="1149"/>
                  <a:pt x="601" y="1149"/>
                </a:cubicBezTo>
                <a:cubicBezTo>
                  <a:pt x="268" y="1149"/>
                  <a:pt x="0" y="888"/>
                  <a:pt x="0" y="575"/>
                </a:cubicBezTo>
                <a:cubicBezTo>
                  <a:pt x="0" y="262"/>
                  <a:pt x="268" y="1"/>
                  <a:pt x="601" y="1"/>
                </a:cubicBezTo>
                <a:cubicBezTo>
                  <a:pt x="933" y="7"/>
                  <a:pt x="1201" y="262"/>
                  <a:pt x="1201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758" name="Google Shape;1758;p41"/>
          <p:cNvSpPr/>
          <p:nvPr/>
        </p:nvSpPr>
        <p:spPr>
          <a:xfrm>
            <a:off x="3934748" y="3428500"/>
            <a:ext cx="33803" cy="32142"/>
          </a:xfrm>
          <a:custGeom>
            <a:avLst/>
            <a:gdLst/>
            <a:ahLst/>
            <a:cxnLst/>
            <a:rect l="l" t="t" r="r" b="b"/>
            <a:pathLst>
              <a:path w="1201" h="1142" extrusionOk="0">
                <a:moveTo>
                  <a:pt x="1201" y="568"/>
                </a:moveTo>
                <a:cubicBezTo>
                  <a:pt x="1201" y="881"/>
                  <a:pt x="933" y="1142"/>
                  <a:pt x="601" y="1142"/>
                </a:cubicBezTo>
                <a:cubicBezTo>
                  <a:pt x="268" y="1142"/>
                  <a:pt x="0" y="881"/>
                  <a:pt x="0" y="568"/>
                </a:cubicBezTo>
                <a:cubicBezTo>
                  <a:pt x="0" y="255"/>
                  <a:pt x="268" y="0"/>
                  <a:pt x="601" y="0"/>
                </a:cubicBezTo>
                <a:cubicBezTo>
                  <a:pt x="933" y="0"/>
                  <a:pt x="1201" y="255"/>
                  <a:pt x="1201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759" name="Google Shape;1759;p41"/>
          <p:cNvSpPr/>
          <p:nvPr/>
        </p:nvSpPr>
        <p:spPr>
          <a:xfrm>
            <a:off x="3982680" y="3381835"/>
            <a:ext cx="33803" cy="32368"/>
          </a:xfrm>
          <a:custGeom>
            <a:avLst/>
            <a:gdLst/>
            <a:ahLst/>
            <a:cxnLst/>
            <a:rect l="l" t="t" r="r" b="b"/>
            <a:pathLst>
              <a:path w="1201" h="1150" extrusionOk="0">
                <a:moveTo>
                  <a:pt x="1201" y="575"/>
                </a:moveTo>
                <a:cubicBezTo>
                  <a:pt x="1201" y="888"/>
                  <a:pt x="933" y="1149"/>
                  <a:pt x="601" y="1149"/>
                </a:cubicBezTo>
                <a:cubicBezTo>
                  <a:pt x="268" y="1149"/>
                  <a:pt x="0" y="888"/>
                  <a:pt x="0" y="575"/>
                </a:cubicBezTo>
                <a:cubicBezTo>
                  <a:pt x="0" y="262"/>
                  <a:pt x="268" y="1"/>
                  <a:pt x="601" y="1"/>
                </a:cubicBezTo>
                <a:cubicBezTo>
                  <a:pt x="933" y="7"/>
                  <a:pt x="1201" y="262"/>
                  <a:pt x="1201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760" name="Google Shape;1760;p41"/>
          <p:cNvSpPr/>
          <p:nvPr/>
        </p:nvSpPr>
        <p:spPr>
          <a:xfrm>
            <a:off x="3982680" y="3424447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68"/>
                </a:moveTo>
                <a:cubicBezTo>
                  <a:pt x="1201" y="888"/>
                  <a:pt x="933" y="1142"/>
                  <a:pt x="601" y="1142"/>
                </a:cubicBezTo>
                <a:cubicBezTo>
                  <a:pt x="268" y="1142"/>
                  <a:pt x="0" y="888"/>
                  <a:pt x="0" y="568"/>
                </a:cubicBezTo>
                <a:cubicBezTo>
                  <a:pt x="0" y="255"/>
                  <a:pt x="268" y="1"/>
                  <a:pt x="601" y="1"/>
                </a:cubicBezTo>
                <a:cubicBezTo>
                  <a:pt x="933" y="1"/>
                  <a:pt x="1201" y="255"/>
                  <a:pt x="1201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761" name="Google Shape;1761;p41"/>
          <p:cNvSpPr/>
          <p:nvPr/>
        </p:nvSpPr>
        <p:spPr>
          <a:xfrm>
            <a:off x="3982680" y="3473307"/>
            <a:ext cx="33803" cy="32142"/>
          </a:xfrm>
          <a:custGeom>
            <a:avLst/>
            <a:gdLst/>
            <a:ahLst/>
            <a:cxnLst/>
            <a:rect l="l" t="t" r="r" b="b"/>
            <a:pathLst>
              <a:path w="1201" h="1142" extrusionOk="0">
                <a:moveTo>
                  <a:pt x="1201" y="568"/>
                </a:moveTo>
                <a:cubicBezTo>
                  <a:pt x="1201" y="887"/>
                  <a:pt x="933" y="1142"/>
                  <a:pt x="601" y="1142"/>
                </a:cubicBezTo>
                <a:cubicBezTo>
                  <a:pt x="268" y="1142"/>
                  <a:pt x="0" y="887"/>
                  <a:pt x="0" y="568"/>
                </a:cubicBezTo>
                <a:cubicBezTo>
                  <a:pt x="0" y="255"/>
                  <a:pt x="268" y="0"/>
                  <a:pt x="601" y="0"/>
                </a:cubicBezTo>
                <a:cubicBezTo>
                  <a:pt x="933" y="0"/>
                  <a:pt x="1201" y="255"/>
                  <a:pt x="1201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762" name="Google Shape;1762;p41"/>
          <p:cNvSpPr/>
          <p:nvPr/>
        </p:nvSpPr>
        <p:spPr>
          <a:xfrm>
            <a:off x="4031343" y="3289096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68"/>
                </a:moveTo>
                <a:cubicBezTo>
                  <a:pt x="1201" y="888"/>
                  <a:pt x="933" y="1143"/>
                  <a:pt x="601" y="1143"/>
                </a:cubicBezTo>
                <a:cubicBezTo>
                  <a:pt x="268" y="1143"/>
                  <a:pt x="0" y="888"/>
                  <a:pt x="0" y="568"/>
                </a:cubicBezTo>
                <a:cubicBezTo>
                  <a:pt x="0" y="255"/>
                  <a:pt x="268" y="1"/>
                  <a:pt x="601" y="1"/>
                </a:cubicBezTo>
                <a:cubicBezTo>
                  <a:pt x="933" y="1"/>
                  <a:pt x="1201" y="255"/>
                  <a:pt x="1201" y="568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763" name="Google Shape;1763;p41"/>
          <p:cNvSpPr/>
          <p:nvPr/>
        </p:nvSpPr>
        <p:spPr>
          <a:xfrm>
            <a:off x="4031343" y="3335564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68"/>
                </a:moveTo>
                <a:cubicBezTo>
                  <a:pt x="1201" y="888"/>
                  <a:pt x="933" y="1142"/>
                  <a:pt x="601" y="1142"/>
                </a:cubicBezTo>
                <a:cubicBezTo>
                  <a:pt x="268" y="1142"/>
                  <a:pt x="0" y="888"/>
                  <a:pt x="0" y="568"/>
                </a:cubicBezTo>
                <a:cubicBezTo>
                  <a:pt x="0" y="255"/>
                  <a:pt x="268" y="1"/>
                  <a:pt x="601" y="1"/>
                </a:cubicBezTo>
                <a:cubicBezTo>
                  <a:pt x="933" y="1"/>
                  <a:pt x="1201" y="255"/>
                  <a:pt x="1201" y="568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764" name="Google Shape;1764;p41"/>
          <p:cNvSpPr/>
          <p:nvPr/>
        </p:nvSpPr>
        <p:spPr>
          <a:xfrm>
            <a:off x="4031343" y="3381103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75"/>
                </a:moveTo>
                <a:cubicBezTo>
                  <a:pt x="1201" y="888"/>
                  <a:pt x="933" y="1142"/>
                  <a:pt x="601" y="1142"/>
                </a:cubicBezTo>
                <a:cubicBezTo>
                  <a:pt x="268" y="1142"/>
                  <a:pt x="0" y="888"/>
                  <a:pt x="0" y="575"/>
                </a:cubicBezTo>
                <a:cubicBezTo>
                  <a:pt x="0" y="255"/>
                  <a:pt x="268" y="1"/>
                  <a:pt x="601" y="1"/>
                </a:cubicBezTo>
                <a:cubicBezTo>
                  <a:pt x="933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765" name="Google Shape;1765;p41"/>
          <p:cNvSpPr/>
          <p:nvPr/>
        </p:nvSpPr>
        <p:spPr>
          <a:xfrm>
            <a:off x="3934748" y="3474574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68"/>
                </a:moveTo>
                <a:cubicBezTo>
                  <a:pt x="1201" y="888"/>
                  <a:pt x="933" y="1143"/>
                  <a:pt x="601" y="1143"/>
                </a:cubicBezTo>
                <a:cubicBezTo>
                  <a:pt x="268" y="1143"/>
                  <a:pt x="0" y="888"/>
                  <a:pt x="0" y="568"/>
                </a:cubicBezTo>
                <a:cubicBezTo>
                  <a:pt x="0" y="255"/>
                  <a:pt x="268" y="1"/>
                  <a:pt x="601" y="1"/>
                </a:cubicBezTo>
                <a:cubicBezTo>
                  <a:pt x="933" y="1"/>
                  <a:pt x="1201" y="255"/>
                  <a:pt x="1201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766" name="Google Shape;1766;p41"/>
          <p:cNvSpPr/>
          <p:nvPr/>
        </p:nvSpPr>
        <p:spPr>
          <a:xfrm>
            <a:off x="3934748" y="3521041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68"/>
                </a:moveTo>
                <a:cubicBezTo>
                  <a:pt x="1201" y="888"/>
                  <a:pt x="933" y="1142"/>
                  <a:pt x="601" y="1142"/>
                </a:cubicBezTo>
                <a:cubicBezTo>
                  <a:pt x="268" y="1142"/>
                  <a:pt x="0" y="888"/>
                  <a:pt x="0" y="568"/>
                </a:cubicBezTo>
                <a:cubicBezTo>
                  <a:pt x="0" y="255"/>
                  <a:pt x="268" y="0"/>
                  <a:pt x="601" y="0"/>
                </a:cubicBezTo>
                <a:cubicBezTo>
                  <a:pt x="933" y="0"/>
                  <a:pt x="1201" y="255"/>
                  <a:pt x="1201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767" name="Google Shape;1767;p41"/>
          <p:cNvSpPr/>
          <p:nvPr/>
        </p:nvSpPr>
        <p:spPr>
          <a:xfrm>
            <a:off x="3548538" y="3567509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2" y="568"/>
                </a:moveTo>
                <a:cubicBezTo>
                  <a:pt x="1202" y="888"/>
                  <a:pt x="934" y="1142"/>
                  <a:pt x="601" y="1142"/>
                </a:cubicBezTo>
                <a:cubicBezTo>
                  <a:pt x="275" y="1142"/>
                  <a:pt x="1" y="888"/>
                  <a:pt x="1" y="568"/>
                </a:cubicBezTo>
                <a:cubicBezTo>
                  <a:pt x="1" y="255"/>
                  <a:pt x="275" y="0"/>
                  <a:pt x="601" y="0"/>
                </a:cubicBezTo>
                <a:cubicBezTo>
                  <a:pt x="934" y="0"/>
                  <a:pt x="1202" y="255"/>
                  <a:pt x="1202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768" name="Google Shape;1768;p41"/>
          <p:cNvSpPr/>
          <p:nvPr/>
        </p:nvSpPr>
        <p:spPr>
          <a:xfrm>
            <a:off x="3548538" y="3613781"/>
            <a:ext cx="33831" cy="32339"/>
          </a:xfrm>
          <a:custGeom>
            <a:avLst/>
            <a:gdLst/>
            <a:ahLst/>
            <a:cxnLst/>
            <a:rect l="l" t="t" r="r" b="b"/>
            <a:pathLst>
              <a:path w="1202" h="1149" extrusionOk="0">
                <a:moveTo>
                  <a:pt x="1202" y="575"/>
                </a:moveTo>
                <a:cubicBezTo>
                  <a:pt x="1202" y="894"/>
                  <a:pt x="934" y="1149"/>
                  <a:pt x="601" y="1149"/>
                </a:cubicBezTo>
                <a:cubicBezTo>
                  <a:pt x="275" y="1149"/>
                  <a:pt x="1" y="888"/>
                  <a:pt x="1" y="575"/>
                </a:cubicBezTo>
                <a:cubicBezTo>
                  <a:pt x="1" y="261"/>
                  <a:pt x="275" y="0"/>
                  <a:pt x="601" y="0"/>
                </a:cubicBezTo>
                <a:cubicBezTo>
                  <a:pt x="934" y="7"/>
                  <a:pt x="1202" y="261"/>
                  <a:pt x="1202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769" name="Google Shape;1769;p41"/>
          <p:cNvSpPr/>
          <p:nvPr/>
        </p:nvSpPr>
        <p:spPr>
          <a:xfrm>
            <a:off x="3596469" y="3567509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8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68" y="1142"/>
                  <a:pt x="1" y="888"/>
                  <a:pt x="1" y="568"/>
                </a:cubicBezTo>
                <a:cubicBezTo>
                  <a:pt x="1" y="255"/>
                  <a:pt x="268" y="0"/>
                  <a:pt x="601" y="0"/>
                </a:cubicBezTo>
                <a:cubicBezTo>
                  <a:pt x="934" y="0"/>
                  <a:pt x="1201" y="255"/>
                  <a:pt x="1201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770" name="Google Shape;1770;p41"/>
          <p:cNvSpPr/>
          <p:nvPr/>
        </p:nvSpPr>
        <p:spPr>
          <a:xfrm>
            <a:off x="3596469" y="3613781"/>
            <a:ext cx="33831" cy="32339"/>
          </a:xfrm>
          <a:custGeom>
            <a:avLst/>
            <a:gdLst/>
            <a:ahLst/>
            <a:cxnLst/>
            <a:rect l="l" t="t" r="r" b="b"/>
            <a:pathLst>
              <a:path w="1202" h="1149" extrusionOk="0">
                <a:moveTo>
                  <a:pt x="1201" y="575"/>
                </a:moveTo>
                <a:cubicBezTo>
                  <a:pt x="1201" y="894"/>
                  <a:pt x="934" y="1149"/>
                  <a:pt x="601" y="1149"/>
                </a:cubicBezTo>
                <a:cubicBezTo>
                  <a:pt x="268" y="1149"/>
                  <a:pt x="1" y="888"/>
                  <a:pt x="1" y="575"/>
                </a:cubicBezTo>
                <a:cubicBezTo>
                  <a:pt x="1" y="261"/>
                  <a:pt x="268" y="0"/>
                  <a:pt x="601" y="0"/>
                </a:cubicBezTo>
                <a:cubicBezTo>
                  <a:pt x="934" y="7"/>
                  <a:pt x="1201" y="261"/>
                  <a:pt x="1201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771" name="Google Shape;1771;p41"/>
          <p:cNvSpPr/>
          <p:nvPr/>
        </p:nvSpPr>
        <p:spPr>
          <a:xfrm>
            <a:off x="3644767" y="3567509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8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68" y="1142"/>
                  <a:pt x="1" y="888"/>
                  <a:pt x="1" y="568"/>
                </a:cubicBezTo>
                <a:cubicBezTo>
                  <a:pt x="1" y="255"/>
                  <a:pt x="268" y="0"/>
                  <a:pt x="601" y="0"/>
                </a:cubicBezTo>
                <a:cubicBezTo>
                  <a:pt x="934" y="0"/>
                  <a:pt x="1201" y="255"/>
                  <a:pt x="1201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772" name="Google Shape;1772;p41"/>
          <p:cNvSpPr/>
          <p:nvPr/>
        </p:nvSpPr>
        <p:spPr>
          <a:xfrm>
            <a:off x="3402746" y="3105645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4" y="575"/>
                </a:moveTo>
                <a:cubicBezTo>
                  <a:pt x="1194" y="888"/>
                  <a:pt x="927" y="1142"/>
                  <a:pt x="594" y="1142"/>
                </a:cubicBezTo>
                <a:cubicBezTo>
                  <a:pt x="268" y="1142"/>
                  <a:pt x="0" y="888"/>
                  <a:pt x="0" y="575"/>
                </a:cubicBezTo>
                <a:cubicBezTo>
                  <a:pt x="0" y="255"/>
                  <a:pt x="268" y="1"/>
                  <a:pt x="594" y="1"/>
                </a:cubicBezTo>
                <a:cubicBezTo>
                  <a:pt x="927" y="1"/>
                  <a:pt x="1194" y="255"/>
                  <a:pt x="1194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773" name="Google Shape;1773;p41"/>
          <p:cNvSpPr/>
          <p:nvPr/>
        </p:nvSpPr>
        <p:spPr>
          <a:xfrm>
            <a:off x="3402746" y="3152113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4" y="575"/>
                </a:moveTo>
                <a:cubicBezTo>
                  <a:pt x="1194" y="888"/>
                  <a:pt x="927" y="1142"/>
                  <a:pt x="594" y="1142"/>
                </a:cubicBezTo>
                <a:cubicBezTo>
                  <a:pt x="268" y="1142"/>
                  <a:pt x="0" y="888"/>
                  <a:pt x="0" y="575"/>
                </a:cubicBezTo>
                <a:cubicBezTo>
                  <a:pt x="0" y="255"/>
                  <a:pt x="268" y="0"/>
                  <a:pt x="594" y="0"/>
                </a:cubicBezTo>
                <a:cubicBezTo>
                  <a:pt x="927" y="0"/>
                  <a:pt x="1194" y="255"/>
                  <a:pt x="1194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774" name="Google Shape;1774;p41"/>
          <p:cNvSpPr/>
          <p:nvPr/>
        </p:nvSpPr>
        <p:spPr>
          <a:xfrm>
            <a:off x="3450480" y="3105645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5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75" y="1142"/>
                  <a:pt x="1" y="888"/>
                  <a:pt x="1" y="575"/>
                </a:cubicBezTo>
                <a:cubicBezTo>
                  <a:pt x="1" y="255"/>
                  <a:pt x="275" y="1"/>
                  <a:pt x="601" y="1"/>
                </a:cubicBezTo>
                <a:cubicBezTo>
                  <a:pt x="934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775" name="Google Shape;1775;p41"/>
          <p:cNvSpPr/>
          <p:nvPr/>
        </p:nvSpPr>
        <p:spPr>
          <a:xfrm>
            <a:off x="3450480" y="3152113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5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75" y="1142"/>
                  <a:pt x="1" y="888"/>
                  <a:pt x="1" y="575"/>
                </a:cubicBezTo>
                <a:cubicBezTo>
                  <a:pt x="1" y="255"/>
                  <a:pt x="275" y="0"/>
                  <a:pt x="601" y="0"/>
                </a:cubicBezTo>
                <a:cubicBezTo>
                  <a:pt x="934" y="0"/>
                  <a:pt x="1201" y="255"/>
                  <a:pt x="1201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776" name="Google Shape;1776;p41"/>
          <p:cNvSpPr/>
          <p:nvPr/>
        </p:nvSpPr>
        <p:spPr>
          <a:xfrm>
            <a:off x="3498975" y="3105645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4" y="575"/>
                </a:moveTo>
                <a:cubicBezTo>
                  <a:pt x="1194" y="888"/>
                  <a:pt x="927" y="1142"/>
                  <a:pt x="601" y="1142"/>
                </a:cubicBezTo>
                <a:cubicBezTo>
                  <a:pt x="268" y="1142"/>
                  <a:pt x="0" y="888"/>
                  <a:pt x="0" y="575"/>
                </a:cubicBezTo>
                <a:cubicBezTo>
                  <a:pt x="0" y="255"/>
                  <a:pt x="268" y="1"/>
                  <a:pt x="601" y="1"/>
                </a:cubicBezTo>
                <a:cubicBezTo>
                  <a:pt x="927" y="1"/>
                  <a:pt x="1194" y="255"/>
                  <a:pt x="1194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777" name="Google Shape;1777;p41"/>
          <p:cNvSpPr/>
          <p:nvPr/>
        </p:nvSpPr>
        <p:spPr>
          <a:xfrm>
            <a:off x="3258951" y="3105645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5" y="575"/>
                </a:moveTo>
                <a:cubicBezTo>
                  <a:pt x="1195" y="888"/>
                  <a:pt x="927" y="1142"/>
                  <a:pt x="601" y="1142"/>
                </a:cubicBezTo>
                <a:cubicBezTo>
                  <a:pt x="268" y="1142"/>
                  <a:pt x="0" y="888"/>
                  <a:pt x="0" y="575"/>
                </a:cubicBezTo>
                <a:cubicBezTo>
                  <a:pt x="0" y="255"/>
                  <a:pt x="268" y="1"/>
                  <a:pt x="601" y="1"/>
                </a:cubicBezTo>
                <a:cubicBezTo>
                  <a:pt x="927" y="1"/>
                  <a:pt x="1195" y="255"/>
                  <a:pt x="1195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778" name="Google Shape;1778;p41"/>
          <p:cNvSpPr/>
          <p:nvPr/>
        </p:nvSpPr>
        <p:spPr>
          <a:xfrm>
            <a:off x="3306686" y="3105645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5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75" y="1142"/>
                  <a:pt x="1" y="888"/>
                  <a:pt x="1" y="575"/>
                </a:cubicBezTo>
                <a:cubicBezTo>
                  <a:pt x="1" y="255"/>
                  <a:pt x="275" y="1"/>
                  <a:pt x="601" y="1"/>
                </a:cubicBezTo>
                <a:cubicBezTo>
                  <a:pt x="934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779" name="Google Shape;1779;p41"/>
          <p:cNvSpPr/>
          <p:nvPr/>
        </p:nvSpPr>
        <p:spPr>
          <a:xfrm>
            <a:off x="3355180" y="3105645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4" y="575"/>
                </a:moveTo>
                <a:cubicBezTo>
                  <a:pt x="1194" y="888"/>
                  <a:pt x="927" y="1142"/>
                  <a:pt x="601" y="1142"/>
                </a:cubicBezTo>
                <a:cubicBezTo>
                  <a:pt x="268" y="1142"/>
                  <a:pt x="0" y="888"/>
                  <a:pt x="0" y="575"/>
                </a:cubicBezTo>
                <a:cubicBezTo>
                  <a:pt x="0" y="255"/>
                  <a:pt x="268" y="1"/>
                  <a:pt x="601" y="1"/>
                </a:cubicBezTo>
                <a:cubicBezTo>
                  <a:pt x="927" y="1"/>
                  <a:pt x="1194" y="255"/>
                  <a:pt x="1194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780" name="Google Shape;1780;p41"/>
          <p:cNvSpPr/>
          <p:nvPr/>
        </p:nvSpPr>
        <p:spPr>
          <a:xfrm>
            <a:off x="3498975" y="3152113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4" y="575"/>
                </a:moveTo>
                <a:cubicBezTo>
                  <a:pt x="1194" y="888"/>
                  <a:pt x="927" y="1142"/>
                  <a:pt x="601" y="1142"/>
                </a:cubicBezTo>
                <a:cubicBezTo>
                  <a:pt x="268" y="1142"/>
                  <a:pt x="0" y="888"/>
                  <a:pt x="0" y="575"/>
                </a:cubicBezTo>
                <a:cubicBezTo>
                  <a:pt x="0" y="255"/>
                  <a:pt x="268" y="0"/>
                  <a:pt x="601" y="0"/>
                </a:cubicBezTo>
                <a:cubicBezTo>
                  <a:pt x="927" y="0"/>
                  <a:pt x="1194" y="255"/>
                  <a:pt x="1194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781" name="Google Shape;1781;p41"/>
          <p:cNvSpPr/>
          <p:nvPr/>
        </p:nvSpPr>
        <p:spPr>
          <a:xfrm>
            <a:off x="3402746" y="3198581"/>
            <a:ext cx="33634" cy="32142"/>
          </a:xfrm>
          <a:custGeom>
            <a:avLst/>
            <a:gdLst/>
            <a:ahLst/>
            <a:cxnLst/>
            <a:rect l="l" t="t" r="r" b="b"/>
            <a:pathLst>
              <a:path w="1195" h="1142" extrusionOk="0">
                <a:moveTo>
                  <a:pt x="1194" y="574"/>
                </a:moveTo>
                <a:cubicBezTo>
                  <a:pt x="1194" y="888"/>
                  <a:pt x="927" y="1142"/>
                  <a:pt x="594" y="1142"/>
                </a:cubicBezTo>
                <a:cubicBezTo>
                  <a:pt x="268" y="1142"/>
                  <a:pt x="0" y="888"/>
                  <a:pt x="0" y="574"/>
                </a:cubicBezTo>
                <a:cubicBezTo>
                  <a:pt x="0" y="255"/>
                  <a:pt x="268" y="0"/>
                  <a:pt x="594" y="0"/>
                </a:cubicBezTo>
                <a:cubicBezTo>
                  <a:pt x="927" y="0"/>
                  <a:pt x="1194" y="255"/>
                  <a:pt x="1194" y="574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782" name="Google Shape;1782;p41"/>
          <p:cNvSpPr/>
          <p:nvPr/>
        </p:nvSpPr>
        <p:spPr>
          <a:xfrm>
            <a:off x="3402746" y="3245020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4" y="569"/>
                </a:moveTo>
                <a:cubicBezTo>
                  <a:pt x="1194" y="888"/>
                  <a:pt x="927" y="1143"/>
                  <a:pt x="594" y="1143"/>
                </a:cubicBezTo>
                <a:cubicBezTo>
                  <a:pt x="268" y="1143"/>
                  <a:pt x="0" y="888"/>
                  <a:pt x="0" y="569"/>
                </a:cubicBezTo>
                <a:cubicBezTo>
                  <a:pt x="0" y="255"/>
                  <a:pt x="268" y="1"/>
                  <a:pt x="594" y="1"/>
                </a:cubicBezTo>
                <a:cubicBezTo>
                  <a:pt x="927" y="1"/>
                  <a:pt x="1194" y="255"/>
                  <a:pt x="1194" y="569"/>
                </a:cubicBezTo>
                <a:close/>
              </a:path>
            </a:pathLst>
          </a:custGeom>
          <a:solidFill>
            <a:srgbClr val="3F3F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783" name="Google Shape;1783;p41"/>
          <p:cNvSpPr/>
          <p:nvPr/>
        </p:nvSpPr>
        <p:spPr>
          <a:xfrm>
            <a:off x="3450480" y="3198581"/>
            <a:ext cx="33831" cy="32142"/>
          </a:xfrm>
          <a:custGeom>
            <a:avLst/>
            <a:gdLst/>
            <a:ahLst/>
            <a:cxnLst/>
            <a:rect l="l" t="t" r="r" b="b"/>
            <a:pathLst>
              <a:path w="1202" h="1142" extrusionOk="0">
                <a:moveTo>
                  <a:pt x="1201" y="574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75" y="1142"/>
                  <a:pt x="1" y="888"/>
                  <a:pt x="1" y="574"/>
                </a:cubicBezTo>
                <a:cubicBezTo>
                  <a:pt x="1" y="255"/>
                  <a:pt x="275" y="0"/>
                  <a:pt x="601" y="0"/>
                </a:cubicBezTo>
                <a:cubicBezTo>
                  <a:pt x="934" y="0"/>
                  <a:pt x="1201" y="255"/>
                  <a:pt x="1201" y="574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784" name="Google Shape;1784;p41"/>
          <p:cNvSpPr/>
          <p:nvPr/>
        </p:nvSpPr>
        <p:spPr>
          <a:xfrm>
            <a:off x="3450480" y="3245020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9"/>
                </a:moveTo>
                <a:cubicBezTo>
                  <a:pt x="1201" y="888"/>
                  <a:pt x="934" y="1143"/>
                  <a:pt x="601" y="1143"/>
                </a:cubicBezTo>
                <a:cubicBezTo>
                  <a:pt x="275" y="1143"/>
                  <a:pt x="1" y="888"/>
                  <a:pt x="1" y="569"/>
                </a:cubicBezTo>
                <a:cubicBezTo>
                  <a:pt x="1" y="255"/>
                  <a:pt x="275" y="1"/>
                  <a:pt x="601" y="1"/>
                </a:cubicBezTo>
                <a:cubicBezTo>
                  <a:pt x="934" y="1"/>
                  <a:pt x="1201" y="255"/>
                  <a:pt x="1201" y="569"/>
                </a:cubicBezTo>
                <a:close/>
              </a:path>
            </a:pathLst>
          </a:custGeom>
          <a:solidFill>
            <a:srgbClr val="3F3F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785" name="Google Shape;1785;p41"/>
          <p:cNvSpPr/>
          <p:nvPr/>
        </p:nvSpPr>
        <p:spPr>
          <a:xfrm>
            <a:off x="3498975" y="3198581"/>
            <a:ext cx="33634" cy="32142"/>
          </a:xfrm>
          <a:custGeom>
            <a:avLst/>
            <a:gdLst/>
            <a:ahLst/>
            <a:cxnLst/>
            <a:rect l="l" t="t" r="r" b="b"/>
            <a:pathLst>
              <a:path w="1195" h="1142" extrusionOk="0">
                <a:moveTo>
                  <a:pt x="1194" y="574"/>
                </a:moveTo>
                <a:cubicBezTo>
                  <a:pt x="1194" y="888"/>
                  <a:pt x="927" y="1142"/>
                  <a:pt x="601" y="1142"/>
                </a:cubicBezTo>
                <a:cubicBezTo>
                  <a:pt x="268" y="1142"/>
                  <a:pt x="0" y="888"/>
                  <a:pt x="0" y="574"/>
                </a:cubicBezTo>
                <a:cubicBezTo>
                  <a:pt x="0" y="255"/>
                  <a:pt x="268" y="0"/>
                  <a:pt x="601" y="0"/>
                </a:cubicBezTo>
                <a:cubicBezTo>
                  <a:pt x="927" y="0"/>
                  <a:pt x="1194" y="255"/>
                  <a:pt x="1194" y="574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786" name="Google Shape;1786;p41"/>
          <p:cNvSpPr/>
          <p:nvPr/>
        </p:nvSpPr>
        <p:spPr>
          <a:xfrm>
            <a:off x="3498975" y="3245020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4" y="569"/>
                </a:moveTo>
                <a:cubicBezTo>
                  <a:pt x="1194" y="888"/>
                  <a:pt x="927" y="1143"/>
                  <a:pt x="601" y="1143"/>
                </a:cubicBezTo>
                <a:cubicBezTo>
                  <a:pt x="268" y="1143"/>
                  <a:pt x="0" y="888"/>
                  <a:pt x="0" y="569"/>
                </a:cubicBezTo>
                <a:cubicBezTo>
                  <a:pt x="0" y="255"/>
                  <a:pt x="268" y="1"/>
                  <a:pt x="601" y="1"/>
                </a:cubicBezTo>
                <a:cubicBezTo>
                  <a:pt x="927" y="1"/>
                  <a:pt x="1194" y="255"/>
                  <a:pt x="1194" y="569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787" name="Google Shape;1787;p41"/>
          <p:cNvSpPr/>
          <p:nvPr/>
        </p:nvSpPr>
        <p:spPr>
          <a:xfrm>
            <a:off x="3402746" y="3289096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4" y="568"/>
                </a:moveTo>
                <a:cubicBezTo>
                  <a:pt x="1194" y="888"/>
                  <a:pt x="927" y="1143"/>
                  <a:pt x="594" y="1143"/>
                </a:cubicBezTo>
                <a:cubicBezTo>
                  <a:pt x="268" y="1143"/>
                  <a:pt x="0" y="888"/>
                  <a:pt x="0" y="568"/>
                </a:cubicBezTo>
                <a:cubicBezTo>
                  <a:pt x="0" y="255"/>
                  <a:pt x="268" y="1"/>
                  <a:pt x="594" y="1"/>
                </a:cubicBezTo>
                <a:cubicBezTo>
                  <a:pt x="927" y="1"/>
                  <a:pt x="1194" y="255"/>
                  <a:pt x="1194" y="568"/>
                </a:cubicBezTo>
                <a:close/>
              </a:path>
            </a:pathLst>
          </a:custGeom>
          <a:solidFill>
            <a:srgbClr val="3F3F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788" name="Google Shape;1788;p41"/>
          <p:cNvSpPr/>
          <p:nvPr/>
        </p:nvSpPr>
        <p:spPr>
          <a:xfrm>
            <a:off x="3402746" y="3335564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4" y="568"/>
                </a:moveTo>
                <a:cubicBezTo>
                  <a:pt x="1194" y="881"/>
                  <a:pt x="927" y="1142"/>
                  <a:pt x="594" y="1142"/>
                </a:cubicBezTo>
                <a:cubicBezTo>
                  <a:pt x="268" y="1142"/>
                  <a:pt x="0" y="888"/>
                  <a:pt x="0" y="568"/>
                </a:cubicBezTo>
                <a:cubicBezTo>
                  <a:pt x="0" y="255"/>
                  <a:pt x="268" y="1"/>
                  <a:pt x="594" y="1"/>
                </a:cubicBezTo>
                <a:cubicBezTo>
                  <a:pt x="927" y="1"/>
                  <a:pt x="1194" y="255"/>
                  <a:pt x="1194" y="568"/>
                </a:cubicBezTo>
                <a:close/>
              </a:path>
            </a:pathLst>
          </a:custGeom>
          <a:solidFill>
            <a:srgbClr val="3F3F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789" name="Google Shape;1789;p41"/>
          <p:cNvSpPr/>
          <p:nvPr/>
        </p:nvSpPr>
        <p:spPr>
          <a:xfrm>
            <a:off x="3450480" y="3289096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8"/>
                </a:moveTo>
                <a:cubicBezTo>
                  <a:pt x="1201" y="888"/>
                  <a:pt x="934" y="1143"/>
                  <a:pt x="601" y="1143"/>
                </a:cubicBezTo>
                <a:cubicBezTo>
                  <a:pt x="275" y="1143"/>
                  <a:pt x="1" y="888"/>
                  <a:pt x="1" y="568"/>
                </a:cubicBezTo>
                <a:cubicBezTo>
                  <a:pt x="1" y="255"/>
                  <a:pt x="275" y="1"/>
                  <a:pt x="601" y="1"/>
                </a:cubicBezTo>
                <a:cubicBezTo>
                  <a:pt x="934" y="1"/>
                  <a:pt x="1201" y="255"/>
                  <a:pt x="1201" y="568"/>
                </a:cubicBezTo>
                <a:close/>
              </a:path>
            </a:pathLst>
          </a:custGeom>
          <a:solidFill>
            <a:srgbClr val="3F3F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790" name="Google Shape;1790;p41"/>
          <p:cNvSpPr/>
          <p:nvPr/>
        </p:nvSpPr>
        <p:spPr>
          <a:xfrm>
            <a:off x="3450480" y="3335564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8"/>
                </a:moveTo>
                <a:cubicBezTo>
                  <a:pt x="1201" y="881"/>
                  <a:pt x="934" y="1142"/>
                  <a:pt x="601" y="1142"/>
                </a:cubicBezTo>
                <a:cubicBezTo>
                  <a:pt x="275" y="1142"/>
                  <a:pt x="1" y="888"/>
                  <a:pt x="1" y="568"/>
                </a:cubicBezTo>
                <a:cubicBezTo>
                  <a:pt x="1" y="255"/>
                  <a:pt x="275" y="1"/>
                  <a:pt x="601" y="1"/>
                </a:cubicBezTo>
                <a:cubicBezTo>
                  <a:pt x="934" y="1"/>
                  <a:pt x="1201" y="255"/>
                  <a:pt x="1201" y="568"/>
                </a:cubicBezTo>
                <a:close/>
              </a:path>
            </a:pathLst>
          </a:custGeom>
          <a:solidFill>
            <a:srgbClr val="3F3F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791" name="Google Shape;1791;p41"/>
          <p:cNvSpPr/>
          <p:nvPr/>
        </p:nvSpPr>
        <p:spPr>
          <a:xfrm>
            <a:off x="3498975" y="3289096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4" y="568"/>
                </a:moveTo>
                <a:cubicBezTo>
                  <a:pt x="1194" y="888"/>
                  <a:pt x="927" y="1143"/>
                  <a:pt x="601" y="1143"/>
                </a:cubicBezTo>
                <a:cubicBezTo>
                  <a:pt x="268" y="1143"/>
                  <a:pt x="0" y="888"/>
                  <a:pt x="0" y="568"/>
                </a:cubicBezTo>
                <a:cubicBezTo>
                  <a:pt x="0" y="255"/>
                  <a:pt x="268" y="1"/>
                  <a:pt x="601" y="1"/>
                </a:cubicBezTo>
                <a:cubicBezTo>
                  <a:pt x="927" y="1"/>
                  <a:pt x="1194" y="255"/>
                  <a:pt x="1194" y="568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792" name="Google Shape;1792;p41"/>
          <p:cNvSpPr/>
          <p:nvPr/>
        </p:nvSpPr>
        <p:spPr>
          <a:xfrm>
            <a:off x="3498975" y="3335564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4" y="568"/>
                </a:moveTo>
                <a:cubicBezTo>
                  <a:pt x="1194" y="881"/>
                  <a:pt x="927" y="1142"/>
                  <a:pt x="594" y="1142"/>
                </a:cubicBezTo>
                <a:cubicBezTo>
                  <a:pt x="268" y="1142"/>
                  <a:pt x="0" y="888"/>
                  <a:pt x="0" y="568"/>
                </a:cubicBezTo>
                <a:cubicBezTo>
                  <a:pt x="0" y="255"/>
                  <a:pt x="268" y="1"/>
                  <a:pt x="594" y="1"/>
                </a:cubicBezTo>
                <a:cubicBezTo>
                  <a:pt x="927" y="1"/>
                  <a:pt x="1194" y="255"/>
                  <a:pt x="1194" y="568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793" name="Google Shape;1793;p41"/>
          <p:cNvSpPr/>
          <p:nvPr/>
        </p:nvSpPr>
        <p:spPr>
          <a:xfrm>
            <a:off x="3402746" y="3382032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4" y="568"/>
                </a:moveTo>
                <a:cubicBezTo>
                  <a:pt x="1194" y="881"/>
                  <a:pt x="927" y="1142"/>
                  <a:pt x="594" y="1142"/>
                </a:cubicBezTo>
                <a:cubicBezTo>
                  <a:pt x="268" y="1142"/>
                  <a:pt x="0" y="881"/>
                  <a:pt x="0" y="568"/>
                </a:cubicBezTo>
                <a:cubicBezTo>
                  <a:pt x="0" y="255"/>
                  <a:pt x="268" y="0"/>
                  <a:pt x="594" y="0"/>
                </a:cubicBezTo>
                <a:cubicBezTo>
                  <a:pt x="927" y="0"/>
                  <a:pt x="1194" y="255"/>
                  <a:pt x="1194" y="568"/>
                </a:cubicBezTo>
                <a:close/>
              </a:path>
            </a:pathLst>
          </a:custGeom>
          <a:solidFill>
            <a:srgbClr val="3F3F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794" name="Google Shape;1794;p41"/>
          <p:cNvSpPr/>
          <p:nvPr/>
        </p:nvSpPr>
        <p:spPr>
          <a:xfrm>
            <a:off x="3402746" y="3428500"/>
            <a:ext cx="33634" cy="32142"/>
          </a:xfrm>
          <a:custGeom>
            <a:avLst/>
            <a:gdLst/>
            <a:ahLst/>
            <a:cxnLst/>
            <a:rect l="l" t="t" r="r" b="b"/>
            <a:pathLst>
              <a:path w="1195" h="1142" extrusionOk="0">
                <a:moveTo>
                  <a:pt x="1194" y="568"/>
                </a:moveTo>
                <a:cubicBezTo>
                  <a:pt x="1194" y="881"/>
                  <a:pt x="927" y="1142"/>
                  <a:pt x="594" y="1142"/>
                </a:cubicBezTo>
                <a:cubicBezTo>
                  <a:pt x="268" y="1142"/>
                  <a:pt x="0" y="881"/>
                  <a:pt x="0" y="568"/>
                </a:cubicBezTo>
                <a:cubicBezTo>
                  <a:pt x="0" y="255"/>
                  <a:pt x="268" y="0"/>
                  <a:pt x="594" y="0"/>
                </a:cubicBezTo>
                <a:cubicBezTo>
                  <a:pt x="927" y="0"/>
                  <a:pt x="1194" y="255"/>
                  <a:pt x="1194" y="568"/>
                </a:cubicBezTo>
                <a:close/>
              </a:path>
            </a:pathLst>
          </a:custGeom>
          <a:solidFill>
            <a:srgbClr val="3F3F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795" name="Google Shape;1795;p41"/>
          <p:cNvSpPr/>
          <p:nvPr/>
        </p:nvSpPr>
        <p:spPr>
          <a:xfrm>
            <a:off x="3450480" y="3382032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8"/>
                </a:moveTo>
                <a:cubicBezTo>
                  <a:pt x="1201" y="881"/>
                  <a:pt x="934" y="1142"/>
                  <a:pt x="601" y="1142"/>
                </a:cubicBezTo>
                <a:cubicBezTo>
                  <a:pt x="275" y="1142"/>
                  <a:pt x="1" y="881"/>
                  <a:pt x="1" y="568"/>
                </a:cubicBezTo>
                <a:cubicBezTo>
                  <a:pt x="1" y="255"/>
                  <a:pt x="275" y="0"/>
                  <a:pt x="601" y="0"/>
                </a:cubicBezTo>
                <a:cubicBezTo>
                  <a:pt x="934" y="0"/>
                  <a:pt x="1201" y="255"/>
                  <a:pt x="1201" y="568"/>
                </a:cubicBezTo>
                <a:close/>
              </a:path>
            </a:pathLst>
          </a:custGeom>
          <a:solidFill>
            <a:srgbClr val="3F3F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796" name="Google Shape;1796;p41"/>
          <p:cNvSpPr/>
          <p:nvPr/>
        </p:nvSpPr>
        <p:spPr>
          <a:xfrm>
            <a:off x="3450480" y="3428500"/>
            <a:ext cx="33831" cy="32142"/>
          </a:xfrm>
          <a:custGeom>
            <a:avLst/>
            <a:gdLst/>
            <a:ahLst/>
            <a:cxnLst/>
            <a:rect l="l" t="t" r="r" b="b"/>
            <a:pathLst>
              <a:path w="1202" h="1142" extrusionOk="0">
                <a:moveTo>
                  <a:pt x="1201" y="568"/>
                </a:moveTo>
                <a:cubicBezTo>
                  <a:pt x="1201" y="881"/>
                  <a:pt x="934" y="1142"/>
                  <a:pt x="601" y="1142"/>
                </a:cubicBezTo>
                <a:cubicBezTo>
                  <a:pt x="275" y="1142"/>
                  <a:pt x="1" y="887"/>
                  <a:pt x="1" y="568"/>
                </a:cubicBezTo>
                <a:cubicBezTo>
                  <a:pt x="1" y="255"/>
                  <a:pt x="275" y="0"/>
                  <a:pt x="601" y="0"/>
                </a:cubicBezTo>
                <a:cubicBezTo>
                  <a:pt x="934" y="0"/>
                  <a:pt x="1201" y="255"/>
                  <a:pt x="1201" y="568"/>
                </a:cubicBezTo>
                <a:close/>
              </a:path>
            </a:pathLst>
          </a:custGeom>
          <a:solidFill>
            <a:srgbClr val="3F3F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797" name="Google Shape;1797;p41"/>
          <p:cNvSpPr/>
          <p:nvPr/>
        </p:nvSpPr>
        <p:spPr>
          <a:xfrm>
            <a:off x="3498975" y="3381835"/>
            <a:ext cx="33634" cy="32368"/>
          </a:xfrm>
          <a:custGeom>
            <a:avLst/>
            <a:gdLst/>
            <a:ahLst/>
            <a:cxnLst/>
            <a:rect l="l" t="t" r="r" b="b"/>
            <a:pathLst>
              <a:path w="1195" h="1150" extrusionOk="0">
                <a:moveTo>
                  <a:pt x="1194" y="575"/>
                </a:moveTo>
                <a:cubicBezTo>
                  <a:pt x="1194" y="888"/>
                  <a:pt x="927" y="1149"/>
                  <a:pt x="594" y="1149"/>
                </a:cubicBezTo>
                <a:cubicBezTo>
                  <a:pt x="268" y="1149"/>
                  <a:pt x="0" y="888"/>
                  <a:pt x="0" y="575"/>
                </a:cubicBezTo>
                <a:cubicBezTo>
                  <a:pt x="0" y="262"/>
                  <a:pt x="268" y="1"/>
                  <a:pt x="594" y="7"/>
                </a:cubicBezTo>
                <a:cubicBezTo>
                  <a:pt x="927" y="7"/>
                  <a:pt x="1194" y="262"/>
                  <a:pt x="1194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798" name="Google Shape;1798;p41"/>
          <p:cNvSpPr/>
          <p:nvPr/>
        </p:nvSpPr>
        <p:spPr>
          <a:xfrm>
            <a:off x="3498975" y="3428500"/>
            <a:ext cx="33634" cy="32142"/>
          </a:xfrm>
          <a:custGeom>
            <a:avLst/>
            <a:gdLst/>
            <a:ahLst/>
            <a:cxnLst/>
            <a:rect l="l" t="t" r="r" b="b"/>
            <a:pathLst>
              <a:path w="1195" h="1142" extrusionOk="0">
                <a:moveTo>
                  <a:pt x="1194" y="568"/>
                </a:moveTo>
                <a:cubicBezTo>
                  <a:pt x="1194" y="881"/>
                  <a:pt x="927" y="1142"/>
                  <a:pt x="601" y="1142"/>
                </a:cubicBezTo>
                <a:cubicBezTo>
                  <a:pt x="268" y="1142"/>
                  <a:pt x="0" y="881"/>
                  <a:pt x="0" y="568"/>
                </a:cubicBezTo>
                <a:cubicBezTo>
                  <a:pt x="0" y="255"/>
                  <a:pt x="268" y="0"/>
                  <a:pt x="601" y="0"/>
                </a:cubicBezTo>
                <a:cubicBezTo>
                  <a:pt x="927" y="0"/>
                  <a:pt x="1194" y="255"/>
                  <a:pt x="1194" y="568"/>
                </a:cubicBezTo>
                <a:close/>
              </a:path>
            </a:pathLst>
          </a:custGeom>
          <a:solidFill>
            <a:srgbClr val="3F3F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799" name="Google Shape;1799;p41"/>
          <p:cNvSpPr/>
          <p:nvPr/>
        </p:nvSpPr>
        <p:spPr>
          <a:xfrm>
            <a:off x="3402746" y="3474574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4" y="568"/>
                </a:moveTo>
                <a:cubicBezTo>
                  <a:pt x="1194" y="888"/>
                  <a:pt x="927" y="1143"/>
                  <a:pt x="594" y="1143"/>
                </a:cubicBezTo>
                <a:cubicBezTo>
                  <a:pt x="268" y="1143"/>
                  <a:pt x="0" y="888"/>
                  <a:pt x="0" y="568"/>
                </a:cubicBezTo>
                <a:cubicBezTo>
                  <a:pt x="0" y="255"/>
                  <a:pt x="268" y="1"/>
                  <a:pt x="594" y="1"/>
                </a:cubicBezTo>
                <a:cubicBezTo>
                  <a:pt x="927" y="1"/>
                  <a:pt x="1194" y="255"/>
                  <a:pt x="1194" y="568"/>
                </a:cubicBezTo>
                <a:close/>
              </a:path>
            </a:pathLst>
          </a:custGeom>
          <a:solidFill>
            <a:srgbClr val="3F3F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800" name="Google Shape;1800;p41"/>
          <p:cNvSpPr/>
          <p:nvPr/>
        </p:nvSpPr>
        <p:spPr>
          <a:xfrm>
            <a:off x="3402746" y="3521041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4" y="568"/>
                </a:moveTo>
                <a:cubicBezTo>
                  <a:pt x="1194" y="881"/>
                  <a:pt x="927" y="1142"/>
                  <a:pt x="594" y="1142"/>
                </a:cubicBezTo>
                <a:cubicBezTo>
                  <a:pt x="268" y="1142"/>
                  <a:pt x="0" y="881"/>
                  <a:pt x="0" y="568"/>
                </a:cubicBezTo>
                <a:cubicBezTo>
                  <a:pt x="0" y="255"/>
                  <a:pt x="268" y="0"/>
                  <a:pt x="594" y="0"/>
                </a:cubicBezTo>
                <a:cubicBezTo>
                  <a:pt x="927" y="0"/>
                  <a:pt x="1194" y="255"/>
                  <a:pt x="1194" y="568"/>
                </a:cubicBezTo>
                <a:close/>
              </a:path>
            </a:pathLst>
          </a:custGeom>
          <a:solidFill>
            <a:srgbClr val="3F3F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801" name="Google Shape;1801;p41"/>
          <p:cNvSpPr/>
          <p:nvPr/>
        </p:nvSpPr>
        <p:spPr>
          <a:xfrm>
            <a:off x="3450480" y="3474574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8"/>
                </a:moveTo>
                <a:cubicBezTo>
                  <a:pt x="1201" y="888"/>
                  <a:pt x="934" y="1143"/>
                  <a:pt x="601" y="1143"/>
                </a:cubicBezTo>
                <a:cubicBezTo>
                  <a:pt x="275" y="1143"/>
                  <a:pt x="1" y="888"/>
                  <a:pt x="1" y="568"/>
                </a:cubicBezTo>
                <a:cubicBezTo>
                  <a:pt x="1" y="255"/>
                  <a:pt x="275" y="1"/>
                  <a:pt x="601" y="1"/>
                </a:cubicBezTo>
                <a:cubicBezTo>
                  <a:pt x="934" y="1"/>
                  <a:pt x="1201" y="255"/>
                  <a:pt x="1201" y="568"/>
                </a:cubicBezTo>
                <a:close/>
              </a:path>
            </a:pathLst>
          </a:custGeom>
          <a:solidFill>
            <a:srgbClr val="3F3F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802" name="Google Shape;1802;p41"/>
          <p:cNvSpPr/>
          <p:nvPr/>
        </p:nvSpPr>
        <p:spPr>
          <a:xfrm>
            <a:off x="3450480" y="3521041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8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75" y="1142"/>
                  <a:pt x="1" y="888"/>
                  <a:pt x="1" y="568"/>
                </a:cubicBezTo>
                <a:cubicBezTo>
                  <a:pt x="1" y="255"/>
                  <a:pt x="275" y="0"/>
                  <a:pt x="601" y="0"/>
                </a:cubicBezTo>
                <a:cubicBezTo>
                  <a:pt x="934" y="0"/>
                  <a:pt x="1201" y="255"/>
                  <a:pt x="1201" y="568"/>
                </a:cubicBezTo>
                <a:close/>
              </a:path>
            </a:pathLst>
          </a:custGeom>
          <a:solidFill>
            <a:srgbClr val="3F3F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803" name="Google Shape;1803;p41"/>
          <p:cNvSpPr/>
          <p:nvPr/>
        </p:nvSpPr>
        <p:spPr>
          <a:xfrm>
            <a:off x="3498975" y="3474574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4" y="568"/>
                </a:moveTo>
                <a:cubicBezTo>
                  <a:pt x="1194" y="888"/>
                  <a:pt x="927" y="1143"/>
                  <a:pt x="601" y="1143"/>
                </a:cubicBezTo>
                <a:cubicBezTo>
                  <a:pt x="268" y="1143"/>
                  <a:pt x="0" y="888"/>
                  <a:pt x="0" y="568"/>
                </a:cubicBezTo>
                <a:cubicBezTo>
                  <a:pt x="0" y="255"/>
                  <a:pt x="268" y="1"/>
                  <a:pt x="601" y="1"/>
                </a:cubicBezTo>
                <a:cubicBezTo>
                  <a:pt x="927" y="1"/>
                  <a:pt x="1194" y="255"/>
                  <a:pt x="1194" y="568"/>
                </a:cubicBezTo>
                <a:close/>
              </a:path>
            </a:pathLst>
          </a:custGeom>
          <a:solidFill>
            <a:srgbClr val="3F3F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804" name="Google Shape;1804;p41"/>
          <p:cNvSpPr/>
          <p:nvPr/>
        </p:nvSpPr>
        <p:spPr>
          <a:xfrm>
            <a:off x="3498975" y="3521041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4" y="568"/>
                </a:moveTo>
                <a:cubicBezTo>
                  <a:pt x="1194" y="888"/>
                  <a:pt x="927" y="1142"/>
                  <a:pt x="601" y="1142"/>
                </a:cubicBezTo>
                <a:cubicBezTo>
                  <a:pt x="268" y="1142"/>
                  <a:pt x="0" y="888"/>
                  <a:pt x="0" y="568"/>
                </a:cubicBezTo>
                <a:cubicBezTo>
                  <a:pt x="0" y="255"/>
                  <a:pt x="268" y="0"/>
                  <a:pt x="601" y="0"/>
                </a:cubicBezTo>
                <a:cubicBezTo>
                  <a:pt x="927" y="0"/>
                  <a:pt x="1194" y="255"/>
                  <a:pt x="1194" y="568"/>
                </a:cubicBezTo>
                <a:close/>
              </a:path>
            </a:pathLst>
          </a:custGeom>
          <a:solidFill>
            <a:srgbClr val="3F3F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805" name="Google Shape;1805;p41"/>
          <p:cNvSpPr/>
          <p:nvPr/>
        </p:nvSpPr>
        <p:spPr>
          <a:xfrm>
            <a:off x="3402746" y="3567509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4" y="568"/>
                </a:moveTo>
                <a:cubicBezTo>
                  <a:pt x="1194" y="888"/>
                  <a:pt x="927" y="1142"/>
                  <a:pt x="594" y="1142"/>
                </a:cubicBezTo>
                <a:cubicBezTo>
                  <a:pt x="268" y="1142"/>
                  <a:pt x="0" y="888"/>
                  <a:pt x="0" y="568"/>
                </a:cubicBezTo>
                <a:cubicBezTo>
                  <a:pt x="0" y="255"/>
                  <a:pt x="268" y="0"/>
                  <a:pt x="594" y="0"/>
                </a:cubicBezTo>
                <a:cubicBezTo>
                  <a:pt x="927" y="0"/>
                  <a:pt x="1194" y="255"/>
                  <a:pt x="1194" y="568"/>
                </a:cubicBezTo>
                <a:close/>
              </a:path>
            </a:pathLst>
          </a:custGeom>
          <a:solidFill>
            <a:srgbClr val="3F3F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806" name="Google Shape;1806;p41"/>
          <p:cNvSpPr/>
          <p:nvPr/>
        </p:nvSpPr>
        <p:spPr>
          <a:xfrm>
            <a:off x="3402746" y="3613781"/>
            <a:ext cx="33634" cy="32339"/>
          </a:xfrm>
          <a:custGeom>
            <a:avLst/>
            <a:gdLst/>
            <a:ahLst/>
            <a:cxnLst/>
            <a:rect l="l" t="t" r="r" b="b"/>
            <a:pathLst>
              <a:path w="1195" h="1149" extrusionOk="0">
                <a:moveTo>
                  <a:pt x="1194" y="575"/>
                </a:moveTo>
                <a:cubicBezTo>
                  <a:pt x="1194" y="894"/>
                  <a:pt x="927" y="1149"/>
                  <a:pt x="594" y="1149"/>
                </a:cubicBezTo>
                <a:cubicBezTo>
                  <a:pt x="268" y="1149"/>
                  <a:pt x="0" y="888"/>
                  <a:pt x="0" y="575"/>
                </a:cubicBezTo>
                <a:cubicBezTo>
                  <a:pt x="0" y="261"/>
                  <a:pt x="268" y="0"/>
                  <a:pt x="594" y="0"/>
                </a:cubicBezTo>
                <a:cubicBezTo>
                  <a:pt x="927" y="7"/>
                  <a:pt x="1194" y="261"/>
                  <a:pt x="1194" y="575"/>
                </a:cubicBezTo>
                <a:close/>
              </a:path>
            </a:pathLst>
          </a:custGeom>
          <a:solidFill>
            <a:srgbClr val="3F3F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807" name="Google Shape;1807;p41"/>
          <p:cNvSpPr/>
          <p:nvPr/>
        </p:nvSpPr>
        <p:spPr>
          <a:xfrm>
            <a:off x="3450480" y="3567509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8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75" y="1142"/>
                  <a:pt x="1" y="888"/>
                  <a:pt x="1" y="568"/>
                </a:cubicBezTo>
                <a:cubicBezTo>
                  <a:pt x="1" y="255"/>
                  <a:pt x="275" y="0"/>
                  <a:pt x="601" y="0"/>
                </a:cubicBezTo>
                <a:cubicBezTo>
                  <a:pt x="934" y="0"/>
                  <a:pt x="1201" y="255"/>
                  <a:pt x="1201" y="568"/>
                </a:cubicBezTo>
                <a:close/>
              </a:path>
            </a:pathLst>
          </a:custGeom>
          <a:solidFill>
            <a:srgbClr val="3F3F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808" name="Google Shape;1808;p41"/>
          <p:cNvSpPr/>
          <p:nvPr/>
        </p:nvSpPr>
        <p:spPr>
          <a:xfrm>
            <a:off x="3450480" y="3613781"/>
            <a:ext cx="33831" cy="32339"/>
          </a:xfrm>
          <a:custGeom>
            <a:avLst/>
            <a:gdLst/>
            <a:ahLst/>
            <a:cxnLst/>
            <a:rect l="l" t="t" r="r" b="b"/>
            <a:pathLst>
              <a:path w="1202" h="1149" extrusionOk="0">
                <a:moveTo>
                  <a:pt x="1201" y="575"/>
                </a:moveTo>
                <a:cubicBezTo>
                  <a:pt x="1201" y="894"/>
                  <a:pt x="934" y="1149"/>
                  <a:pt x="601" y="1149"/>
                </a:cubicBezTo>
                <a:cubicBezTo>
                  <a:pt x="275" y="1149"/>
                  <a:pt x="1" y="888"/>
                  <a:pt x="1" y="575"/>
                </a:cubicBezTo>
                <a:cubicBezTo>
                  <a:pt x="1" y="261"/>
                  <a:pt x="275" y="0"/>
                  <a:pt x="601" y="0"/>
                </a:cubicBezTo>
                <a:cubicBezTo>
                  <a:pt x="934" y="7"/>
                  <a:pt x="1201" y="261"/>
                  <a:pt x="1201" y="575"/>
                </a:cubicBezTo>
                <a:close/>
              </a:path>
            </a:pathLst>
          </a:custGeom>
          <a:solidFill>
            <a:srgbClr val="3F3F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809" name="Google Shape;1809;p41"/>
          <p:cNvSpPr/>
          <p:nvPr/>
        </p:nvSpPr>
        <p:spPr>
          <a:xfrm>
            <a:off x="3498975" y="3567509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4" y="568"/>
                </a:moveTo>
                <a:cubicBezTo>
                  <a:pt x="1194" y="888"/>
                  <a:pt x="927" y="1142"/>
                  <a:pt x="594" y="1142"/>
                </a:cubicBezTo>
                <a:cubicBezTo>
                  <a:pt x="268" y="1142"/>
                  <a:pt x="0" y="888"/>
                  <a:pt x="0" y="568"/>
                </a:cubicBezTo>
                <a:cubicBezTo>
                  <a:pt x="0" y="255"/>
                  <a:pt x="268" y="0"/>
                  <a:pt x="594" y="0"/>
                </a:cubicBezTo>
                <a:cubicBezTo>
                  <a:pt x="927" y="0"/>
                  <a:pt x="1194" y="255"/>
                  <a:pt x="1194" y="568"/>
                </a:cubicBezTo>
                <a:close/>
              </a:path>
            </a:pathLst>
          </a:custGeom>
          <a:solidFill>
            <a:srgbClr val="3F3F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810" name="Google Shape;1810;p41"/>
          <p:cNvSpPr/>
          <p:nvPr/>
        </p:nvSpPr>
        <p:spPr>
          <a:xfrm>
            <a:off x="3498975" y="3613781"/>
            <a:ext cx="33634" cy="32339"/>
          </a:xfrm>
          <a:custGeom>
            <a:avLst/>
            <a:gdLst/>
            <a:ahLst/>
            <a:cxnLst/>
            <a:rect l="l" t="t" r="r" b="b"/>
            <a:pathLst>
              <a:path w="1195" h="1149" extrusionOk="0">
                <a:moveTo>
                  <a:pt x="1194" y="575"/>
                </a:moveTo>
                <a:cubicBezTo>
                  <a:pt x="1194" y="894"/>
                  <a:pt x="927" y="1149"/>
                  <a:pt x="594" y="1149"/>
                </a:cubicBezTo>
                <a:cubicBezTo>
                  <a:pt x="268" y="1149"/>
                  <a:pt x="0" y="888"/>
                  <a:pt x="0" y="575"/>
                </a:cubicBezTo>
                <a:cubicBezTo>
                  <a:pt x="0" y="261"/>
                  <a:pt x="268" y="0"/>
                  <a:pt x="594" y="0"/>
                </a:cubicBezTo>
                <a:cubicBezTo>
                  <a:pt x="927" y="7"/>
                  <a:pt x="1194" y="261"/>
                  <a:pt x="1194" y="575"/>
                </a:cubicBezTo>
                <a:close/>
              </a:path>
            </a:pathLst>
          </a:custGeom>
          <a:solidFill>
            <a:srgbClr val="3F3F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811" name="Google Shape;1811;p41"/>
          <p:cNvSpPr/>
          <p:nvPr/>
        </p:nvSpPr>
        <p:spPr>
          <a:xfrm>
            <a:off x="3258951" y="3152113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5"/>
                </a:moveTo>
                <a:cubicBezTo>
                  <a:pt x="1201" y="888"/>
                  <a:pt x="927" y="1142"/>
                  <a:pt x="601" y="1142"/>
                </a:cubicBezTo>
                <a:cubicBezTo>
                  <a:pt x="268" y="1142"/>
                  <a:pt x="0" y="888"/>
                  <a:pt x="0" y="575"/>
                </a:cubicBezTo>
                <a:cubicBezTo>
                  <a:pt x="0" y="255"/>
                  <a:pt x="268" y="0"/>
                  <a:pt x="601" y="0"/>
                </a:cubicBezTo>
                <a:cubicBezTo>
                  <a:pt x="934" y="0"/>
                  <a:pt x="1201" y="255"/>
                  <a:pt x="1201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812" name="Google Shape;1812;p41"/>
          <p:cNvSpPr/>
          <p:nvPr/>
        </p:nvSpPr>
        <p:spPr>
          <a:xfrm>
            <a:off x="3306882" y="3152113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4" y="575"/>
                </a:moveTo>
                <a:cubicBezTo>
                  <a:pt x="1194" y="888"/>
                  <a:pt x="927" y="1142"/>
                  <a:pt x="601" y="1142"/>
                </a:cubicBezTo>
                <a:cubicBezTo>
                  <a:pt x="268" y="1142"/>
                  <a:pt x="0" y="888"/>
                  <a:pt x="0" y="575"/>
                </a:cubicBezTo>
                <a:cubicBezTo>
                  <a:pt x="0" y="255"/>
                  <a:pt x="268" y="0"/>
                  <a:pt x="601" y="0"/>
                </a:cubicBezTo>
                <a:cubicBezTo>
                  <a:pt x="927" y="0"/>
                  <a:pt x="1194" y="255"/>
                  <a:pt x="1194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813" name="Google Shape;1813;p41"/>
          <p:cNvSpPr/>
          <p:nvPr/>
        </p:nvSpPr>
        <p:spPr>
          <a:xfrm>
            <a:off x="3355180" y="3152113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4" y="575"/>
                </a:moveTo>
                <a:cubicBezTo>
                  <a:pt x="1194" y="888"/>
                  <a:pt x="927" y="1142"/>
                  <a:pt x="601" y="1142"/>
                </a:cubicBezTo>
                <a:cubicBezTo>
                  <a:pt x="268" y="1142"/>
                  <a:pt x="0" y="888"/>
                  <a:pt x="0" y="575"/>
                </a:cubicBezTo>
                <a:cubicBezTo>
                  <a:pt x="0" y="255"/>
                  <a:pt x="268" y="0"/>
                  <a:pt x="601" y="0"/>
                </a:cubicBezTo>
                <a:cubicBezTo>
                  <a:pt x="927" y="0"/>
                  <a:pt x="1194" y="255"/>
                  <a:pt x="1194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814" name="Google Shape;1814;p41"/>
          <p:cNvSpPr/>
          <p:nvPr/>
        </p:nvSpPr>
        <p:spPr>
          <a:xfrm>
            <a:off x="3258951" y="3198581"/>
            <a:ext cx="33831" cy="32142"/>
          </a:xfrm>
          <a:custGeom>
            <a:avLst/>
            <a:gdLst/>
            <a:ahLst/>
            <a:cxnLst/>
            <a:rect l="l" t="t" r="r" b="b"/>
            <a:pathLst>
              <a:path w="1202" h="1142" extrusionOk="0">
                <a:moveTo>
                  <a:pt x="1201" y="574"/>
                </a:moveTo>
                <a:cubicBezTo>
                  <a:pt x="1201" y="888"/>
                  <a:pt x="927" y="1142"/>
                  <a:pt x="601" y="1142"/>
                </a:cubicBezTo>
                <a:cubicBezTo>
                  <a:pt x="268" y="1142"/>
                  <a:pt x="0" y="888"/>
                  <a:pt x="0" y="574"/>
                </a:cubicBezTo>
                <a:cubicBezTo>
                  <a:pt x="0" y="255"/>
                  <a:pt x="268" y="0"/>
                  <a:pt x="601" y="0"/>
                </a:cubicBezTo>
                <a:cubicBezTo>
                  <a:pt x="934" y="0"/>
                  <a:pt x="1201" y="255"/>
                  <a:pt x="1201" y="574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815" name="Google Shape;1815;p41"/>
          <p:cNvSpPr/>
          <p:nvPr/>
        </p:nvSpPr>
        <p:spPr>
          <a:xfrm>
            <a:off x="3258951" y="3245020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9"/>
                </a:moveTo>
                <a:cubicBezTo>
                  <a:pt x="1201" y="888"/>
                  <a:pt x="927" y="1143"/>
                  <a:pt x="601" y="1143"/>
                </a:cubicBezTo>
                <a:cubicBezTo>
                  <a:pt x="268" y="1143"/>
                  <a:pt x="0" y="888"/>
                  <a:pt x="0" y="569"/>
                </a:cubicBezTo>
                <a:cubicBezTo>
                  <a:pt x="0" y="255"/>
                  <a:pt x="268" y="1"/>
                  <a:pt x="601" y="1"/>
                </a:cubicBezTo>
                <a:cubicBezTo>
                  <a:pt x="934" y="1"/>
                  <a:pt x="1201" y="255"/>
                  <a:pt x="1201" y="569"/>
                </a:cubicBezTo>
                <a:close/>
              </a:path>
            </a:pathLst>
          </a:custGeom>
          <a:solidFill>
            <a:srgbClr val="3F3F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816" name="Google Shape;1816;p41"/>
          <p:cNvSpPr/>
          <p:nvPr/>
        </p:nvSpPr>
        <p:spPr>
          <a:xfrm>
            <a:off x="3306882" y="3198581"/>
            <a:ext cx="33634" cy="32142"/>
          </a:xfrm>
          <a:custGeom>
            <a:avLst/>
            <a:gdLst/>
            <a:ahLst/>
            <a:cxnLst/>
            <a:rect l="l" t="t" r="r" b="b"/>
            <a:pathLst>
              <a:path w="1195" h="1142" extrusionOk="0">
                <a:moveTo>
                  <a:pt x="1194" y="574"/>
                </a:moveTo>
                <a:cubicBezTo>
                  <a:pt x="1194" y="888"/>
                  <a:pt x="927" y="1142"/>
                  <a:pt x="601" y="1142"/>
                </a:cubicBezTo>
                <a:cubicBezTo>
                  <a:pt x="268" y="1142"/>
                  <a:pt x="0" y="888"/>
                  <a:pt x="0" y="574"/>
                </a:cubicBezTo>
                <a:cubicBezTo>
                  <a:pt x="0" y="255"/>
                  <a:pt x="268" y="0"/>
                  <a:pt x="601" y="0"/>
                </a:cubicBezTo>
                <a:cubicBezTo>
                  <a:pt x="927" y="0"/>
                  <a:pt x="1194" y="255"/>
                  <a:pt x="1194" y="574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817" name="Google Shape;1817;p41"/>
          <p:cNvSpPr/>
          <p:nvPr/>
        </p:nvSpPr>
        <p:spPr>
          <a:xfrm>
            <a:off x="3306882" y="3245020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4" y="569"/>
                </a:moveTo>
                <a:cubicBezTo>
                  <a:pt x="1194" y="888"/>
                  <a:pt x="927" y="1143"/>
                  <a:pt x="601" y="1143"/>
                </a:cubicBezTo>
                <a:cubicBezTo>
                  <a:pt x="268" y="1143"/>
                  <a:pt x="0" y="888"/>
                  <a:pt x="0" y="569"/>
                </a:cubicBezTo>
                <a:cubicBezTo>
                  <a:pt x="0" y="255"/>
                  <a:pt x="268" y="1"/>
                  <a:pt x="601" y="1"/>
                </a:cubicBezTo>
                <a:cubicBezTo>
                  <a:pt x="927" y="1"/>
                  <a:pt x="1194" y="255"/>
                  <a:pt x="1194" y="569"/>
                </a:cubicBezTo>
                <a:close/>
              </a:path>
            </a:pathLst>
          </a:custGeom>
          <a:solidFill>
            <a:srgbClr val="3F3F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818" name="Google Shape;1818;p41"/>
          <p:cNvSpPr/>
          <p:nvPr/>
        </p:nvSpPr>
        <p:spPr>
          <a:xfrm>
            <a:off x="3355180" y="3198581"/>
            <a:ext cx="33634" cy="32142"/>
          </a:xfrm>
          <a:custGeom>
            <a:avLst/>
            <a:gdLst/>
            <a:ahLst/>
            <a:cxnLst/>
            <a:rect l="l" t="t" r="r" b="b"/>
            <a:pathLst>
              <a:path w="1195" h="1142" extrusionOk="0">
                <a:moveTo>
                  <a:pt x="1194" y="574"/>
                </a:moveTo>
                <a:cubicBezTo>
                  <a:pt x="1194" y="888"/>
                  <a:pt x="927" y="1142"/>
                  <a:pt x="601" y="1142"/>
                </a:cubicBezTo>
                <a:cubicBezTo>
                  <a:pt x="268" y="1142"/>
                  <a:pt x="0" y="888"/>
                  <a:pt x="0" y="574"/>
                </a:cubicBezTo>
                <a:cubicBezTo>
                  <a:pt x="0" y="255"/>
                  <a:pt x="268" y="0"/>
                  <a:pt x="601" y="0"/>
                </a:cubicBezTo>
                <a:cubicBezTo>
                  <a:pt x="927" y="0"/>
                  <a:pt x="1194" y="255"/>
                  <a:pt x="1194" y="574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819" name="Google Shape;1819;p41"/>
          <p:cNvSpPr/>
          <p:nvPr/>
        </p:nvSpPr>
        <p:spPr>
          <a:xfrm>
            <a:off x="3355180" y="3245020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4" y="569"/>
                </a:moveTo>
                <a:cubicBezTo>
                  <a:pt x="1194" y="888"/>
                  <a:pt x="927" y="1143"/>
                  <a:pt x="601" y="1143"/>
                </a:cubicBezTo>
                <a:cubicBezTo>
                  <a:pt x="268" y="1143"/>
                  <a:pt x="0" y="888"/>
                  <a:pt x="0" y="569"/>
                </a:cubicBezTo>
                <a:cubicBezTo>
                  <a:pt x="0" y="255"/>
                  <a:pt x="268" y="1"/>
                  <a:pt x="601" y="1"/>
                </a:cubicBezTo>
                <a:cubicBezTo>
                  <a:pt x="927" y="1"/>
                  <a:pt x="1194" y="255"/>
                  <a:pt x="1194" y="569"/>
                </a:cubicBezTo>
                <a:close/>
              </a:path>
            </a:pathLst>
          </a:custGeom>
          <a:solidFill>
            <a:srgbClr val="3F3F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820" name="Google Shape;1820;p41"/>
          <p:cNvSpPr/>
          <p:nvPr/>
        </p:nvSpPr>
        <p:spPr>
          <a:xfrm>
            <a:off x="3258951" y="3289096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8"/>
                </a:moveTo>
                <a:cubicBezTo>
                  <a:pt x="1201" y="888"/>
                  <a:pt x="927" y="1143"/>
                  <a:pt x="601" y="1143"/>
                </a:cubicBezTo>
                <a:cubicBezTo>
                  <a:pt x="268" y="1143"/>
                  <a:pt x="0" y="888"/>
                  <a:pt x="0" y="568"/>
                </a:cubicBezTo>
                <a:cubicBezTo>
                  <a:pt x="0" y="255"/>
                  <a:pt x="268" y="1"/>
                  <a:pt x="601" y="1"/>
                </a:cubicBezTo>
                <a:cubicBezTo>
                  <a:pt x="927" y="1"/>
                  <a:pt x="1201" y="255"/>
                  <a:pt x="1201" y="568"/>
                </a:cubicBezTo>
                <a:close/>
              </a:path>
            </a:pathLst>
          </a:custGeom>
          <a:solidFill>
            <a:srgbClr val="3F3F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821" name="Google Shape;1821;p41"/>
          <p:cNvSpPr/>
          <p:nvPr/>
        </p:nvSpPr>
        <p:spPr>
          <a:xfrm>
            <a:off x="3258951" y="3335564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8"/>
                </a:moveTo>
                <a:cubicBezTo>
                  <a:pt x="1201" y="881"/>
                  <a:pt x="927" y="1142"/>
                  <a:pt x="601" y="1142"/>
                </a:cubicBezTo>
                <a:cubicBezTo>
                  <a:pt x="268" y="1142"/>
                  <a:pt x="0" y="888"/>
                  <a:pt x="0" y="568"/>
                </a:cubicBezTo>
                <a:cubicBezTo>
                  <a:pt x="0" y="255"/>
                  <a:pt x="268" y="1"/>
                  <a:pt x="601" y="1"/>
                </a:cubicBezTo>
                <a:cubicBezTo>
                  <a:pt x="927" y="1"/>
                  <a:pt x="1201" y="255"/>
                  <a:pt x="1201" y="568"/>
                </a:cubicBezTo>
                <a:close/>
              </a:path>
            </a:pathLst>
          </a:custGeom>
          <a:solidFill>
            <a:srgbClr val="3F3F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822" name="Google Shape;1822;p41"/>
          <p:cNvSpPr/>
          <p:nvPr/>
        </p:nvSpPr>
        <p:spPr>
          <a:xfrm>
            <a:off x="3306882" y="3289096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4" y="568"/>
                </a:moveTo>
                <a:cubicBezTo>
                  <a:pt x="1194" y="888"/>
                  <a:pt x="927" y="1143"/>
                  <a:pt x="601" y="1143"/>
                </a:cubicBezTo>
                <a:cubicBezTo>
                  <a:pt x="268" y="1143"/>
                  <a:pt x="0" y="888"/>
                  <a:pt x="0" y="568"/>
                </a:cubicBezTo>
                <a:cubicBezTo>
                  <a:pt x="0" y="255"/>
                  <a:pt x="268" y="1"/>
                  <a:pt x="601" y="1"/>
                </a:cubicBezTo>
                <a:cubicBezTo>
                  <a:pt x="927" y="1"/>
                  <a:pt x="1194" y="255"/>
                  <a:pt x="1194" y="568"/>
                </a:cubicBezTo>
                <a:close/>
              </a:path>
            </a:pathLst>
          </a:custGeom>
          <a:solidFill>
            <a:srgbClr val="3F3F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823" name="Google Shape;1823;p41"/>
          <p:cNvSpPr/>
          <p:nvPr/>
        </p:nvSpPr>
        <p:spPr>
          <a:xfrm>
            <a:off x="3306882" y="3335564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4" y="568"/>
                </a:moveTo>
                <a:cubicBezTo>
                  <a:pt x="1194" y="881"/>
                  <a:pt x="927" y="1142"/>
                  <a:pt x="601" y="1142"/>
                </a:cubicBezTo>
                <a:cubicBezTo>
                  <a:pt x="268" y="1142"/>
                  <a:pt x="0" y="888"/>
                  <a:pt x="0" y="568"/>
                </a:cubicBezTo>
                <a:cubicBezTo>
                  <a:pt x="0" y="255"/>
                  <a:pt x="268" y="1"/>
                  <a:pt x="601" y="1"/>
                </a:cubicBezTo>
                <a:cubicBezTo>
                  <a:pt x="927" y="1"/>
                  <a:pt x="1194" y="255"/>
                  <a:pt x="1194" y="568"/>
                </a:cubicBezTo>
                <a:close/>
              </a:path>
            </a:pathLst>
          </a:custGeom>
          <a:solidFill>
            <a:srgbClr val="3F3F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824" name="Google Shape;1824;p41"/>
          <p:cNvSpPr/>
          <p:nvPr/>
        </p:nvSpPr>
        <p:spPr>
          <a:xfrm>
            <a:off x="3355180" y="3289096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4" y="568"/>
                </a:moveTo>
                <a:cubicBezTo>
                  <a:pt x="1194" y="888"/>
                  <a:pt x="927" y="1143"/>
                  <a:pt x="601" y="1143"/>
                </a:cubicBezTo>
                <a:cubicBezTo>
                  <a:pt x="268" y="1143"/>
                  <a:pt x="0" y="888"/>
                  <a:pt x="0" y="568"/>
                </a:cubicBezTo>
                <a:cubicBezTo>
                  <a:pt x="0" y="255"/>
                  <a:pt x="268" y="1"/>
                  <a:pt x="601" y="1"/>
                </a:cubicBezTo>
                <a:cubicBezTo>
                  <a:pt x="927" y="1"/>
                  <a:pt x="1194" y="255"/>
                  <a:pt x="1194" y="568"/>
                </a:cubicBezTo>
                <a:close/>
              </a:path>
            </a:pathLst>
          </a:custGeom>
          <a:solidFill>
            <a:srgbClr val="3F3F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825" name="Google Shape;1825;p41"/>
          <p:cNvSpPr/>
          <p:nvPr/>
        </p:nvSpPr>
        <p:spPr>
          <a:xfrm>
            <a:off x="3355180" y="3335396"/>
            <a:ext cx="33634" cy="32339"/>
          </a:xfrm>
          <a:custGeom>
            <a:avLst/>
            <a:gdLst/>
            <a:ahLst/>
            <a:cxnLst/>
            <a:rect l="l" t="t" r="r" b="b"/>
            <a:pathLst>
              <a:path w="1195" h="1149" extrusionOk="0">
                <a:moveTo>
                  <a:pt x="1194" y="574"/>
                </a:moveTo>
                <a:cubicBezTo>
                  <a:pt x="1194" y="887"/>
                  <a:pt x="927" y="1148"/>
                  <a:pt x="601" y="1148"/>
                </a:cubicBezTo>
                <a:cubicBezTo>
                  <a:pt x="268" y="1148"/>
                  <a:pt x="0" y="887"/>
                  <a:pt x="0" y="574"/>
                </a:cubicBezTo>
                <a:cubicBezTo>
                  <a:pt x="0" y="261"/>
                  <a:pt x="268" y="0"/>
                  <a:pt x="601" y="0"/>
                </a:cubicBezTo>
                <a:cubicBezTo>
                  <a:pt x="927" y="7"/>
                  <a:pt x="1194" y="261"/>
                  <a:pt x="1194" y="574"/>
                </a:cubicBezTo>
                <a:close/>
              </a:path>
            </a:pathLst>
          </a:custGeom>
          <a:solidFill>
            <a:srgbClr val="3F3F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826" name="Google Shape;1826;p41"/>
          <p:cNvSpPr/>
          <p:nvPr/>
        </p:nvSpPr>
        <p:spPr>
          <a:xfrm>
            <a:off x="4656083" y="2046229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8"/>
                </a:moveTo>
                <a:cubicBezTo>
                  <a:pt x="1201" y="888"/>
                  <a:pt x="934" y="1143"/>
                  <a:pt x="601" y="1143"/>
                </a:cubicBezTo>
                <a:cubicBezTo>
                  <a:pt x="268" y="1143"/>
                  <a:pt x="1" y="888"/>
                  <a:pt x="1" y="568"/>
                </a:cubicBezTo>
                <a:cubicBezTo>
                  <a:pt x="1" y="255"/>
                  <a:pt x="268" y="1"/>
                  <a:pt x="601" y="1"/>
                </a:cubicBezTo>
                <a:cubicBezTo>
                  <a:pt x="934" y="1"/>
                  <a:pt x="1201" y="255"/>
                  <a:pt x="1201" y="568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827" name="Google Shape;1827;p41"/>
          <p:cNvSpPr/>
          <p:nvPr/>
        </p:nvSpPr>
        <p:spPr>
          <a:xfrm>
            <a:off x="4656083" y="2092696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8"/>
                </a:moveTo>
                <a:cubicBezTo>
                  <a:pt x="1201" y="881"/>
                  <a:pt x="934" y="1142"/>
                  <a:pt x="601" y="1142"/>
                </a:cubicBezTo>
                <a:cubicBezTo>
                  <a:pt x="268" y="1142"/>
                  <a:pt x="1" y="881"/>
                  <a:pt x="1" y="568"/>
                </a:cubicBezTo>
                <a:cubicBezTo>
                  <a:pt x="1" y="255"/>
                  <a:pt x="268" y="1"/>
                  <a:pt x="601" y="1"/>
                </a:cubicBezTo>
                <a:cubicBezTo>
                  <a:pt x="934" y="1"/>
                  <a:pt x="1201" y="255"/>
                  <a:pt x="1201" y="568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828" name="Google Shape;1828;p41"/>
          <p:cNvSpPr/>
          <p:nvPr/>
        </p:nvSpPr>
        <p:spPr>
          <a:xfrm>
            <a:off x="4704015" y="2046229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8"/>
                </a:moveTo>
                <a:cubicBezTo>
                  <a:pt x="1201" y="888"/>
                  <a:pt x="934" y="1143"/>
                  <a:pt x="601" y="1143"/>
                </a:cubicBezTo>
                <a:cubicBezTo>
                  <a:pt x="268" y="1143"/>
                  <a:pt x="0" y="888"/>
                  <a:pt x="0" y="568"/>
                </a:cubicBezTo>
                <a:cubicBezTo>
                  <a:pt x="0" y="255"/>
                  <a:pt x="268" y="1"/>
                  <a:pt x="601" y="1"/>
                </a:cubicBezTo>
                <a:cubicBezTo>
                  <a:pt x="934" y="1"/>
                  <a:pt x="1201" y="255"/>
                  <a:pt x="1201" y="568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829" name="Google Shape;1829;p41"/>
          <p:cNvSpPr/>
          <p:nvPr/>
        </p:nvSpPr>
        <p:spPr>
          <a:xfrm>
            <a:off x="4704015" y="2092696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8"/>
                </a:moveTo>
                <a:cubicBezTo>
                  <a:pt x="1201" y="881"/>
                  <a:pt x="934" y="1142"/>
                  <a:pt x="601" y="1142"/>
                </a:cubicBezTo>
                <a:cubicBezTo>
                  <a:pt x="268" y="1142"/>
                  <a:pt x="0" y="881"/>
                  <a:pt x="0" y="568"/>
                </a:cubicBezTo>
                <a:cubicBezTo>
                  <a:pt x="0" y="255"/>
                  <a:pt x="268" y="1"/>
                  <a:pt x="601" y="1"/>
                </a:cubicBezTo>
                <a:cubicBezTo>
                  <a:pt x="934" y="1"/>
                  <a:pt x="1201" y="255"/>
                  <a:pt x="1201" y="568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830" name="Google Shape;1830;p41"/>
          <p:cNvSpPr/>
          <p:nvPr/>
        </p:nvSpPr>
        <p:spPr>
          <a:xfrm>
            <a:off x="4752312" y="2046229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8"/>
                </a:moveTo>
                <a:cubicBezTo>
                  <a:pt x="1201" y="888"/>
                  <a:pt x="934" y="1143"/>
                  <a:pt x="601" y="1143"/>
                </a:cubicBezTo>
                <a:cubicBezTo>
                  <a:pt x="268" y="1143"/>
                  <a:pt x="0" y="888"/>
                  <a:pt x="0" y="568"/>
                </a:cubicBezTo>
                <a:cubicBezTo>
                  <a:pt x="0" y="255"/>
                  <a:pt x="268" y="1"/>
                  <a:pt x="601" y="1"/>
                </a:cubicBezTo>
                <a:cubicBezTo>
                  <a:pt x="934" y="1"/>
                  <a:pt x="1201" y="255"/>
                  <a:pt x="1201" y="568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831" name="Google Shape;1831;p41"/>
          <p:cNvSpPr/>
          <p:nvPr/>
        </p:nvSpPr>
        <p:spPr>
          <a:xfrm>
            <a:off x="4752312" y="2092696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8"/>
                </a:moveTo>
                <a:cubicBezTo>
                  <a:pt x="1201" y="881"/>
                  <a:pt x="934" y="1142"/>
                  <a:pt x="601" y="1142"/>
                </a:cubicBezTo>
                <a:cubicBezTo>
                  <a:pt x="268" y="1142"/>
                  <a:pt x="0" y="881"/>
                  <a:pt x="0" y="568"/>
                </a:cubicBezTo>
                <a:cubicBezTo>
                  <a:pt x="0" y="255"/>
                  <a:pt x="268" y="1"/>
                  <a:pt x="601" y="1"/>
                </a:cubicBezTo>
                <a:cubicBezTo>
                  <a:pt x="934" y="1"/>
                  <a:pt x="1201" y="255"/>
                  <a:pt x="1201" y="568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832" name="Google Shape;1832;p41"/>
          <p:cNvSpPr/>
          <p:nvPr/>
        </p:nvSpPr>
        <p:spPr>
          <a:xfrm>
            <a:off x="4801173" y="2046229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4" y="568"/>
                </a:moveTo>
                <a:cubicBezTo>
                  <a:pt x="1194" y="888"/>
                  <a:pt x="927" y="1143"/>
                  <a:pt x="594" y="1143"/>
                </a:cubicBezTo>
                <a:cubicBezTo>
                  <a:pt x="268" y="1143"/>
                  <a:pt x="0" y="888"/>
                  <a:pt x="0" y="568"/>
                </a:cubicBezTo>
                <a:cubicBezTo>
                  <a:pt x="0" y="255"/>
                  <a:pt x="268" y="1"/>
                  <a:pt x="594" y="1"/>
                </a:cubicBezTo>
                <a:cubicBezTo>
                  <a:pt x="927" y="1"/>
                  <a:pt x="1194" y="255"/>
                  <a:pt x="1194" y="568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833" name="Google Shape;1833;p41"/>
          <p:cNvSpPr/>
          <p:nvPr/>
        </p:nvSpPr>
        <p:spPr>
          <a:xfrm>
            <a:off x="4801173" y="2092696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4" y="568"/>
                </a:moveTo>
                <a:cubicBezTo>
                  <a:pt x="1194" y="881"/>
                  <a:pt x="927" y="1142"/>
                  <a:pt x="594" y="1142"/>
                </a:cubicBezTo>
                <a:cubicBezTo>
                  <a:pt x="268" y="1142"/>
                  <a:pt x="0" y="881"/>
                  <a:pt x="0" y="568"/>
                </a:cubicBezTo>
                <a:cubicBezTo>
                  <a:pt x="0" y="255"/>
                  <a:pt x="268" y="1"/>
                  <a:pt x="594" y="1"/>
                </a:cubicBezTo>
                <a:cubicBezTo>
                  <a:pt x="927" y="1"/>
                  <a:pt x="1194" y="255"/>
                  <a:pt x="1194" y="568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834" name="Google Shape;1834;p41"/>
          <p:cNvSpPr/>
          <p:nvPr/>
        </p:nvSpPr>
        <p:spPr>
          <a:xfrm>
            <a:off x="4848907" y="2046229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8"/>
                </a:moveTo>
                <a:cubicBezTo>
                  <a:pt x="1201" y="888"/>
                  <a:pt x="934" y="1143"/>
                  <a:pt x="601" y="1143"/>
                </a:cubicBezTo>
                <a:cubicBezTo>
                  <a:pt x="275" y="1143"/>
                  <a:pt x="0" y="888"/>
                  <a:pt x="0" y="568"/>
                </a:cubicBezTo>
                <a:cubicBezTo>
                  <a:pt x="0" y="255"/>
                  <a:pt x="275" y="1"/>
                  <a:pt x="601" y="1"/>
                </a:cubicBezTo>
                <a:cubicBezTo>
                  <a:pt x="934" y="1"/>
                  <a:pt x="1201" y="255"/>
                  <a:pt x="1201" y="568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835" name="Google Shape;1835;p41"/>
          <p:cNvSpPr/>
          <p:nvPr/>
        </p:nvSpPr>
        <p:spPr>
          <a:xfrm>
            <a:off x="4848907" y="2092696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8"/>
                </a:moveTo>
                <a:cubicBezTo>
                  <a:pt x="1201" y="881"/>
                  <a:pt x="934" y="1142"/>
                  <a:pt x="601" y="1142"/>
                </a:cubicBezTo>
                <a:cubicBezTo>
                  <a:pt x="275" y="1142"/>
                  <a:pt x="0" y="881"/>
                  <a:pt x="0" y="568"/>
                </a:cubicBezTo>
                <a:cubicBezTo>
                  <a:pt x="0" y="255"/>
                  <a:pt x="275" y="1"/>
                  <a:pt x="601" y="1"/>
                </a:cubicBezTo>
                <a:cubicBezTo>
                  <a:pt x="934" y="1"/>
                  <a:pt x="1201" y="255"/>
                  <a:pt x="1201" y="568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836" name="Google Shape;1836;p41"/>
          <p:cNvSpPr/>
          <p:nvPr/>
        </p:nvSpPr>
        <p:spPr>
          <a:xfrm>
            <a:off x="4656083" y="2139164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8"/>
                </a:moveTo>
                <a:cubicBezTo>
                  <a:pt x="1201" y="881"/>
                  <a:pt x="934" y="1142"/>
                  <a:pt x="601" y="1142"/>
                </a:cubicBezTo>
                <a:cubicBezTo>
                  <a:pt x="268" y="1142"/>
                  <a:pt x="1" y="881"/>
                  <a:pt x="1" y="568"/>
                </a:cubicBezTo>
                <a:cubicBezTo>
                  <a:pt x="1" y="255"/>
                  <a:pt x="268" y="0"/>
                  <a:pt x="601" y="0"/>
                </a:cubicBezTo>
                <a:cubicBezTo>
                  <a:pt x="934" y="0"/>
                  <a:pt x="1201" y="255"/>
                  <a:pt x="1201" y="568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837" name="Google Shape;1837;p41"/>
          <p:cNvSpPr/>
          <p:nvPr/>
        </p:nvSpPr>
        <p:spPr>
          <a:xfrm>
            <a:off x="4656083" y="2185436"/>
            <a:ext cx="33831" cy="32339"/>
          </a:xfrm>
          <a:custGeom>
            <a:avLst/>
            <a:gdLst/>
            <a:ahLst/>
            <a:cxnLst/>
            <a:rect l="l" t="t" r="r" b="b"/>
            <a:pathLst>
              <a:path w="1202" h="1149" extrusionOk="0">
                <a:moveTo>
                  <a:pt x="1201" y="575"/>
                </a:moveTo>
                <a:cubicBezTo>
                  <a:pt x="1201" y="888"/>
                  <a:pt x="934" y="1149"/>
                  <a:pt x="601" y="1149"/>
                </a:cubicBezTo>
                <a:cubicBezTo>
                  <a:pt x="268" y="1149"/>
                  <a:pt x="1" y="888"/>
                  <a:pt x="1" y="575"/>
                </a:cubicBezTo>
                <a:cubicBezTo>
                  <a:pt x="1" y="261"/>
                  <a:pt x="268" y="0"/>
                  <a:pt x="601" y="0"/>
                </a:cubicBezTo>
                <a:cubicBezTo>
                  <a:pt x="934" y="0"/>
                  <a:pt x="1201" y="261"/>
                  <a:pt x="1201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838" name="Google Shape;1838;p41"/>
          <p:cNvSpPr/>
          <p:nvPr/>
        </p:nvSpPr>
        <p:spPr>
          <a:xfrm>
            <a:off x="4704015" y="2139164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8"/>
                </a:moveTo>
                <a:cubicBezTo>
                  <a:pt x="1201" y="881"/>
                  <a:pt x="934" y="1142"/>
                  <a:pt x="601" y="1142"/>
                </a:cubicBezTo>
                <a:cubicBezTo>
                  <a:pt x="268" y="1142"/>
                  <a:pt x="0" y="881"/>
                  <a:pt x="0" y="568"/>
                </a:cubicBezTo>
                <a:cubicBezTo>
                  <a:pt x="0" y="255"/>
                  <a:pt x="268" y="0"/>
                  <a:pt x="601" y="0"/>
                </a:cubicBezTo>
                <a:cubicBezTo>
                  <a:pt x="934" y="0"/>
                  <a:pt x="1201" y="255"/>
                  <a:pt x="1201" y="568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839" name="Google Shape;1839;p41"/>
          <p:cNvSpPr/>
          <p:nvPr/>
        </p:nvSpPr>
        <p:spPr>
          <a:xfrm>
            <a:off x="4704015" y="2185436"/>
            <a:ext cx="33831" cy="32339"/>
          </a:xfrm>
          <a:custGeom>
            <a:avLst/>
            <a:gdLst/>
            <a:ahLst/>
            <a:cxnLst/>
            <a:rect l="l" t="t" r="r" b="b"/>
            <a:pathLst>
              <a:path w="1202" h="1149" extrusionOk="0">
                <a:moveTo>
                  <a:pt x="1201" y="575"/>
                </a:moveTo>
                <a:cubicBezTo>
                  <a:pt x="1201" y="888"/>
                  <a:pt x="934" y="1149"/>
                  <a:pt x="601" y="1149"/>
                </a:cubicBezTo>
                <a:cubicBezTo>
                  <a:pt x="268" y="1149"/>
                  <a:pt x="0" y="888"/>
                  <a:pt x="0" y="575"/>
                </a:cubicBezTo>
                <a:cubicBezTo>
                  <a:pt x="0" y="261"/>
                  <a:pt x="268" y="0"/>
                  <a:pt x="601" y="0"/>
                </a:cubicBezTo>
                <a:cubicBezTo>
                  <a:pt x="934" y="0"/>
                  <a:pt x="1201" y="261"/>
                  <a:pt x="1201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840" name="Google Shape;1840;p41"/>
          <p:cNvSpPr/>
          <p:nvPr/>
        </p:nvSpPr>
        <p:spPr>
          <a:xfrm>
            <a:off x="4752312" y="2139164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8"/>
                </a:moveTo>
                <a:cubicBezTo>
                  <a:pt x="1201" y="881"/>
                  <a:pt x="934" y="1142"/>
                  <a:pt x="601" y="1142"/>
                </a:cubicBezTo>
                <a:cubicBezTo>
                  <a:pt x="268" y="1142"/>
                  <a:pt x="0" y="881"/>
                  <a:pt x="0" y="568"/>
                </a:cubicBezTo>
                <a:cubicBezTo>
                  <a:pt x="0" y="255"/>
                  <a:pt x="268" y="0"/>
                  <a:pt x="601" y="0"/>
                </a:cubicBezTo>
                <a:cubicBezTo>
                  <a:pt x="934" y="0"/>
                  <a:pt x="1201" y="255"/>
                  <a:pt x="1201" y="568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841" name="Google Shape;1841;p41"/>
          <p:cNvSpPr/>
          <p:nvPr/>
        </p:nvSpPr>
        <p:spPr>
          <a:xfrm>
            <a:off x="4752312" y="2185436"/>
            <a:ext cx="33831" cy="32339"/>
          </a:xfrm>
          <a:custGeom>
            <a:avLst/>
            <a:gdLst/>
            <a:ahLst/>
            <a:cxnLst/>
            <a:rect l="l" t="t" r="r" b="b"/>
            <a:pathLst>
              <a:path w="1202" h="1149" extrusionOk="0">
                <a:moveTo>
                  <a:pt x="1201" y="575"/>
                </a:moveTo>
                <a:cubicBezTo>
                  <a:pt x="1201" y="888"/>
                  <a:pt x="934" y="1149"/>
                  <a:pt x="601" y="1149"/>
                </a:cubicBezTo>
                <a:cubicBezTo>
                  <a:pt x="268" y="1149"/>
                  <a:pt x="0" y="888"/>
                  <a:pt x="0" y="575"/>
                </a:cubicBezTo>
                <a:cubicBezTo>
                  <a:pt x="0" y="261"/>
                  <a:pt x="268" y="0"/>
                  <a:pt x="601" y="0"/>
                </a:cubicBezTo>
                <a:cubicBezTo>
                  <a:pt x="934" y="0"/>
                  <a:pt x="1201" y="261"/>
                  <a:pt x="1201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842" name="Google Shape;1842;p41"/>
          <p:cNvSpPr/>
          <p:nvPr/>
        </p:nvSpPr>
        <p:spPr>
          <a:xfrm>
            <a:off x="4801173" y="2139164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4" y="568"/>
                </a:moveTo>
                <a:cubicBezTo>
                  <a:pt x="1194" y="881"/>
                  <a:pt x="927" y="1142"/>
                  <a:pt x="594" y="1142"/>
                </a:cubicBezTo>
                <a:cubicBezTo>
                  <a:pt x="268" y="1142"/>
                  <a:pt x="0" y="881"/>
                  <a:pt x="0" y="568"/>
                </a:cubicBezTo>
                <a:cubicBezTo>
                  <a:pt x="0" y="255"/>
                  <a:pt x="268" y="0"/>
                  <a:pt x="594" y="0"/>
                </a:cubicBezTo>
                <a:cubicBezTo>
                  <a:pt x="927" y="0"/>
                  <a:pt x="1194" y="255"/>
                  <a:pt x="1194" y="568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843" name="Google Shape;1843;p41"/>
          <p:cNvSpPr/>
          <p:nvPr/>
        </p:nvSpPr>
        <p:spPr>
          <a:xfrm>
            <a:off x="4801173" y="2185436"/>
            <a:ext cx="33634" cy="32339"/>
          </a:xfrm>
          <a:custGeom>
            <a:avLst/>
            <a:gdLst/>
            <a:ahLst/>
            <a:cxnLst/>
            <a:rect l="l" t="t" r="r" b="b"/>
            <a:pathLst>
              <a:path w="1195" h="1149" extrusionOk="0">
                <a:moveTo>
                  <a:pt x="1194" y="575"/>
                </a:moveTo>
                <a:cubicBezTo>
                  <a:pt x="1194" y="888"/>
                  <a:pt x="927" y="1149"/>
                  <a:pt x="594" y="1149"/>
                </a:cubicBezTo>
                <a:cubicBezTo>
                  <a:pt x="268" y="1149"/>
                  <a:pt x="0" y="888"/>
                  <a:pt x="0" y="575"/>
                </a:cubicBezTo>
                <a:cubicBezTo>
                  <a:pt x="0" y="261"/>
                  <a:pt x="268" y="0"/>
                  <a:pt x="594" y="0"/>
                </a:cubicBezTo>
                <a:cubicBezTo>
                  <a:pt x="927" y="0"/>
                  <a:pt x="1194" y="261"/>
                  <a:pt x="1194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844" name="Google Shape;1844;p41"/>
          <p:cNvSpPr/>
          <p:nvPr/>
        </p:nvSpPr>
        <p:spPr>
          <a:xfrm>
            <a:off x="4848907" y="2139164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8"/>
                </a:moveTo>
                <a:cubicBezTo>
                  <a:pt x="1201" y="881"/>
                  <a:pt x="934" y="1142"/>
                  <a:pt x="601" y="1142"/>
                </a:cubicBezTo>
                <a:cubicBezTo>
                  <a:pt x="275" y="1142"/>
                  <a:pt x="0" y="881"/>
                  <a:pt x="0" y="568"/>
                </a:cubicBezTo>
                <a:cubicBezTo>
                  <a:pt x="0" y="255"/>
                  <a:pt x="275" y="0"/>
                  <a:pt x="601" y="0"/>
                </a:cubicBezTo>
                <a:cubicBezTo>
                  <a:pt x="934" y="0"/>
                  <a:pt x="1201" y="255"/>
                  <a:pt x="1201" y="568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845" name="Google Shape;1845;p41"/>
          <p:cNvSpPr/>
          <p:nvPr/>
        </p:nvSpPr>
        <p:spPr>
          <a:xfrm>
            <a:off x="4848907" y="2185436"/>
            <a:ext cx="33831" cy="32339"/>
          </a:xfrm>
          <a:custGeom>
            <a:avLst/>
            <a:gdLst/>
            <a:ahLst/>
            <a:cxnLst/>
            <a:rect l="l" t="t" r="r" b="b"/>
            <a:pathLst>
              <a:path w="1202" h="1149" extrusionOk="0">
                <a:moveTo>
                  <a:pt x="1201" y="575"/>
                </a:moveTo>
                <a:cubicBezTo>
                  <a:pt x="1201" y="888"/>
                  <a:pt x="934" y="1149"/>
                  <a:pt x="601" y="1149"/>
                </a:cubicBezTo>
                <a:cubicBezTo>
                  <a:pt x="275" y="1149"/>
                  <a:pt x="0" y="888"/>
                  <a:pt x="0" y="575"/>
                </a:cubicBezTo>
                <a:cubicBezTo>
                  <a:pt x="0" y="261"/>
                  <a:pt x="275" y="0"/>
                  <a:pt x="601" y="0"/>
                </a:cubicBezTo>
                <a:cubicBezTo>
                  <a:pt x="934" y="0"/>
                  <a:pt x="1201" y="261"/>
                  <a:pt x="1201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846" name="Google Shape;1846;p41"/>
          <p:cNvSpPr/>
          <p:nvPr/>
        </p:nvSpPr>
        <p:spPr>
          <a:xfrm>
            <a:off x="4656083" y="2229511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5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68" y="1142"/>
                  <a:pt x="1" y="888"/>
                  <a:pt x="1" y="575"/>
                </a:cubicBezTo>
                <a:cubicBezTo>
                  <a:pt x="1" y="255"/>
                  <a:pt x="268" y="0"/>
                  <a:pt x="601" y="0"/>
                </a:cubicBezTo>
                <a:cubicBezTo>
                  <a:pt x="934" y="0"/>
                  <a:pt x="1201" y="255"/>
                  <a:pt x="1201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847" name="Google Shape;1847;p41"/>
          <p:cNvSpPr/>
          <p:nvPr/>
        </p:nvSpPr>
        <p:spPr>
          <a:xfrm>
            <a:off x="4656083" y="2275979"/>
            <a:ext cx="33831" cy="32142"/>
          </a:xfrm>
          <a:custGeom>
            <a:avLst/>
            <a:gdLst/>
            <a:ahLst/>
            <a:cxnLst/>
            <a:rect l="l" t="t" r="r" b="b"/>
            <a:pathLst>
              <a:path w="1202" h="1142" extrusionOk="0">
                <a:moveTo>
                  <a:pt x="1201" y="574"/>
                </a:moveTo>
                <a:cubicBezTo>
                  <a:pt x="1201" y="887"/>
                  <a:pt x="934" y="1142"/>
                  <a:pt x="601" y="1142"/>
                </a:cubicBezTo>
                <a:cubicBezTo>
                  <a:pt x="268" y="1142"/>
                  <a:pt x="1" y="887"/>
                  <a:pt x="1" y="574"/>
                </a:cubicBezTo>
                <a:cubicBezTo>
                  <a:pt x="1" y="255"/>
                  <a:pt x="268" y="0"/>
                  <a:pt x="601" y="0"/>
                </a:cubicBezTo>
                <a:cubicBezTo>
                  <a:pt x="934" y="0"/>
                  <a:pt x="1201" y="255"/>
                  <a:pt x="1201" y="574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848" name="Google Shape;1848;p41"/>
          <p:cNvSpPr/>
          <p:nvPr/>
        </p:nvSpPr>
        <p:spPr>
          <a:xfrm>
            <a:off x="4704015" y="2229511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5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68" y="1142"/>
                  <a:pt x="0" y="888"/>
                  <a:pt x="0" y="575"/>
                </a:cubicBezTo>
                <a:cubicBezTo>
                  <a:pt x="0" y="255"/>
                  <a:pt x="268" y="0"/>
                  <a:pt x="601" y="0"/>
                </a:cubicBezTo>
                <a:cubicBezTo>
                  <a:pt x="934" y="0"/>
                  <a:pt x="1201" y="255"/>
                  <a:pt x="1201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849" name="Google Shape;1849;p41"/>
          <p:cNvSpPr/>
          <p:nvPr/>
        </p:nvSpPr>
        <p:spPr>
          <a:xfrm>
            <a:off x="4704015" y="2275979"/>
            <a:ext cx="33831" cy="32142"/>
          </a:xfrm>
          <a:custGeom>
            <a:avLst/>
            <a:gdLst/>
            <a:ahLst/>
            <a:cxnLst/>
            <a:rect l="l" t="t" r="r" b="b"/>
            <a:pathLst>
              <a:path w="1202" h="1142" extrusionOk="0">
                <a:moveTo>
                  <a:pt x="1201" y="574"/>
                </a:moveTo>
                <a:cubicBezTo>
                  <a:pt x="1201" y="887"/>
                  <a:pt x="934" y="1142"/>
                  <a:pt x="601" y="1142"/>
                </a:cubicBezTo>
                <a:cubicBezTo>
                  <a:pt x="268" y="1142"/>
                  <a:pt x="0" y="887"/>
                  <a:pt x="0" y="574"/>
                </a:cubicBezTo>
                <a:cubicBezTo>
                  <a:pt x="0" y="255"/>
                  <a:pt x="268" y="0"/>
                  <a:pt x="601" y="0"/>
                </a:cubicBezTo>
                <a:cubicBezTo>
                  <a:pt x="934" y="0"/>
                  <a:pt x="1201" y="255"/>
                  <a:pt x="1201" y="574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850" name="Google Shape;1850;p41"/>
          <p:cNvSpPr/>
          <p:nvPr/>
        </p:nvSpPr>
        <p:spPr>
          <a:xfrm>
            <a:off x="4752312" y="2229511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5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68" y="1142"/>
                  <a:pt x="0" y="888"/>
                  <a:pt x="0" y="575"/>
                </a:cubicBezTo>
                <a:cubicBezTo>
                  <a:pt x="0" y="255"/>
                  <a:pt x="268" y="0"/>
                  <a:pt x="601" y="0"/>
                </a:cubicBezTo>
                <a:cubicBezTo>
                  <a:pt x="934" y="0"/>
                  <a:pt x="1201" y="255"/>
                  <a:pt x="1201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851" name="Google Shape;1851;p41"/>
          <p:cNvSpPr/>
          <p:nvPr/>
        </p:nvSpPr>
        <p:spPr>
          <a:xfrm>
            <a:off x="4752312" y="2275979"/>
            <a:ext cx="33831" cy="32142"/>
          </a:xfrm>
          <a:custGeom>
            <a:avLst/>
            <a:gdLst/>
            <a:ahLst/>
            <a:cxnLst/>
            <a:rect l="l" t="t" r="r" b="b"/>
            <a:pathLst>
              <a:path w="1202" h="1142" extrusionOk="0">
                <a:moveTo>
                  <a:pt x="1201" y="574"/>
                </a:moveTo>
                <a:cubicBezTo>
                  <a:pt x="1201" y="887"/>
                  <a:pt x="934" y="1142"/>
                  <a:pt x="601" y="1142"/>
                </a:cubicBezTo>
                <a:cubicBezTo>
                  <a:pt x="268" y="1142"/>
                  <a:pt x="0" y="887"/>
                  <a:pt x="0" y="574"/>
                </a:cubicBezTo>
                <a:cubicBezTo>
                  <a:pt x="0" y="255"/>
                  <a:pt x="268" y="0"/>
                  <a:pt x="601" y="0"/>
                </a:cubicBezTo>
                <a:cubicBezTo>
                  <a:pt x="934" y="0"/>
                  <a:pt x="1201" y="255"/>
                  <a:pt x="1201" y="574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852" name="Google Shape;1852;p41"/>
          <p:cNvSpPr/>
          <p:nvPr/>
        </p:nvSpPr>
        <p:spPr>
          <a:xfrm>
            <a:off x="4801173" y="2229511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4" y="575"/>
                </a:moveTo>
                <a:cubicBezTo>
                  <a:pt x="1194" y="888"/>
                  <a:pt x="927" y="1142"/>
                  <a:pt x="594" y="1142"/>
                </a:cubicBezTo>
                <a:cubicBezTo>
                  <a:pt x="261" y="1142"/>
                  <a:pt x="0" y="888"/>
                  <a:pt x="0" y="575"/>
                </a:cubicBezTo>
                <a:cubicBezTo>
                  <a:pt x="0" y="255"/>
                  <a:pt x="268" y="0"/>
                  <a:pt x="594" y="0"/>
                </a:cubicBezTo>
                <a:cubicBezTo>
                  <a:pt x="927" y="0"/>
                  <a:pt x="1194" y="255"/>
                  <a:pt x="1194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853" name="Google Shape;1853;p41"/>
          <p:cNvSpPr/>
          <p:nvPr/>
        </p:nvSpPr>
        <p:spPr>
          <a:xfrm>
            <a:off x="4801173" y="2275979"/>
            <a:ext cx="33634" cy="32142"/>
          </a:xfrm>
          <a:custGeom>
            <a:avLst/>
            <a:gdLst/>
            <a:ahLst/>
            <a:cxnLst/>
            <a:rect l="l" t="t" r="r" b="b"/>
            <a:pathLst>
              <a:path w="1195" h="1142" extrusionOk="0">
                <a:moveTo>
                  <a:pt x="1194" y="574"/>
                </a:moveTo>
                <a:cubicBezTo>
                  <a:pt x="1194" y="887"/>
                  <a:pt x="927" y="1142"/>
                  <a:pt x="594" y="1142"/>
                </a:cubicBezTo>
                <a:cubicBezTo>
                  <a:pt x="268" y="1142"/>
                  <a:pt x="0" y="887"/>
                  <a:pt x="0" y="574"/>
                </a:cubicBezTo>
                <a:cubicBezTo>
                  <a:pt x="0" y="255"/>
                  <a:pt x="268" y="0"/>
                  <a:pt x="594" y="0"/>
                </a:cubicBezTo>
                <a:cubicBezTo>
                  <a:pt x="927" y="0"/>
                  <a:pt x="1194" y="255"/>
                  <a:pt x="1194" y="574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854" name="Google Shape;1854;p41"/>
          <p:cNvSpPr/>
          <p:nvPr/>
        </p:nvSpPr>
        <p:spPr>
          <a:xfrm>
            <a:off x="4848907" y="2229511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5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75" y="1142"/>
                  <a:pt x="0" y="888"/>
                  <a:pt x="0" y="575"/>
                </a:cubicBezTo>
                <a:cubicBezTo>
                  <a:pt x="0" y="255"/>
                  <a:pt x="275" y="0"/>
                  <a:pt x="601" y="0"/>
                </a:cubicBezTo>
                <a:cubicBezTo>
                  <a:pt x="934" y="0"/>
                  <a:pt x="1201" y="255"/>
                  <a:pt x="1201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855" name="Google Shape;1855;p41"/>
          <p:cNvSpPr/>
          <p:nvPr/>
        </p:nvSpPr>
        <p:spPr>
          <a:xfrm>
            <a:off x="4848907" y="2275979"/>
            <a:ext cx="33831" cy="32142"/>
          </a:xfrm>
          <a:custGeom>
            <a:avLst/>
            <a:gdLst/>
            <a:ahLst/>
            <a:cxnLst/>
            <a:rect l="l" t="t" r="r" b="b"/>
            <a:pathLst>
              <a:path w="1202" h="1142" extrusionOk="0">
                <a:moveTo>
                  <a:pt x="1201" y="574"/>
                </a:moveTo>
                <a:cubicBezTo>
                  <a:pt x="1201" y="887"/>
                  <a:pt x="934" y="1142"/>
                  <a:pt x="601" y="1142"/>
                </a:cubicBezTo>
                <a:cubicBezTo>
                  <a:pt x="275" y="1142"/>
                  <a:pt x="0" y="887"/>
                  <a:pt x="0" y="574"/>
                </a:cubicBezTo>
                <a:cubicBezTo>
                  <a:pt x="0" y="255"/>
                  <a:pt x="275" y="0"/>
                  <a:pt x="601" y="0"/>
                </a:cubicBezTo>
                <a:cubicBezTo>
                  <a:pt x="934" y="0"/>
                  <a:pt x="1201" y="255"/>
                  <a:pt x="1201" y="574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856" name="Google Shape;1856;p41"/>
          <p:cNvSpPr/>
          <p:nvPr/>
        </p:nvSpPr>
        <p:spPr>
          <a:xfrm>
            <a:off x="4656083" y="2322418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5"/>
                </a:moveTo>
                <a:cubicBezTo>
                  <a:pt x="1201" y="888"/>
                  <a:pt x="934" y="1143"/>
                  <a:pt x="601" y="1143"/>
                </a:cubicBezTo>
                <a:cubicBezTo>
                  <a:pt x="268" y="1143"/>
                  <a:pt x="1" y="888"/>
                  <a:pt x="1" y="575"/>
                </a:cubicBezTo>
                <a:cubicBezTo>
                  <a:pt x="1" y="255"/>
                  <a:pt x="268" y="1"/>
                  <a:pt x="601" y="1"/>
                </a:cubicBezTo>
                <a:cubicBezTo>
                  <a:pt x="934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857" name="Google Shape;1857;p41"/>
          <p:cNvSpPr/>
          <p:nvPr/>
        </p:nvSpPr>
        <p:spPr>
          <a:xfrm>
            <a:off x="4656083" y="2368886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5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68" y="1142"/>
                  <a:pt x="1" y="888"/>
                  <a:pt x="1" y="575"/>
                </a:cubicBezTo>
                <a:cubicBezTo>
                  <a:pt x="1" y="255"/>
                  <a:pt x="268" y="1"/>
                  <a:pt x="601" y="1"/>
                </a:cubicBezTo>
                <a:cubicBezTo>
                  <a:pt x="934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858" name="Google Shape;1858;p41"/>
          <p:cNvSpPr/>
          <p:nvPr/>
        </p:nvSpPr>
        <p:spPr>
          <a:xfrm>
            <a:off x="4704015" y="2322418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5"/>
                </a:moveTo>
                <a:cubicBezTo>
                  <a:pt x="1201" y="888"/>
                  <a:pt x="934" y="1143"/>
                  <a:pt x="601" y="1143"/>
                </a:cubicBezTo>
                <a:cubicBezTo>
                  <a:pt x="268" y="1143"/>
                  <a:pt x="0" y="888"/>
                  <a:pt x="0" y="575"/>
                </a:cubicBezTo>
                <a:cubicBezTo>
                  <a:pt x="0" y="255"/>
                  <a:pt x="268" y="1"/>
                  <a:pt x="601" y="1"/>
                </a:cubicBezTo>
                <a:cubicBezTo>
                  <a:pt x="934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859" name="Google Shape;1859;p41"/>
          <p:cNvSpPr/>
          <p:nvPr/>
        </p:nvSpPr>
        <p:spPr>
          <a:xfrm>
            <a:off x="4704015" y="2368886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5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68" y="1142"/>
                  <a:pt x="0" y="888"/>
                  <a:pt x="0" y="575"/>
                </a:cubicBezTo>
                <a:cubicBezTo>
                  <a:pt x="0" y="255"/>
                  <a:pt x="268" y="1"/>
                  <a:pt x="601" y="1"/>
                </a:cubicBezTo>
                <a:cubicBezTo>
                  <a:pt x="934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860" name="Google Shape;1860;p41"/>
          <p:cNvSpPr/>
          <p:nvPr/>
        </p:nvSpPr>
        <p:spPr>
          <a:xfrm>
            <a:off x="4752312" y="2322418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5"/>
                </a:moveTo>
                <a:cubicBezTo>
                  <a:pt x="1201" y="888"/>
                  <a:pt x="934" y="1143"/>
                  <a:pt x="601" y="1143"/>
                </a:cubicBezTo>
                <a:cubicBezTo>
                  <a:pt x="268" y="1143"/>
                  <a:pt x="0" y="888"/>
                  <a:pt x="0" y="575"/>
                </a:cubicBezTo>
                <a:cubicBezTo>
                  <a:pt x="0" y="255"/>
                  <a:pt x="268" y="1"/>
                  <a:pt x="601" y="1"/>
                </a:cubicBezTo>
                <a:cubicBezTo>
                  <a:pt x="934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861" name="Google Shape;1861;p41"/>
          <p:cNvSpPr/>
          <p:nvPr/>
        </p:nvSpPr>
        <p:spPr>
          <a:xfrm>
            <a:off x="4752312" y="2368886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5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68" y="1142"/>
                  <a:pt x="0" y="888"/>
                  <a:pt x="0" y="575"/>
                </a:cubicBezTo>
                <a:cubicBezTo>
                  <a:pt x="0" y="255"/>
                  <a:pt x="268" y="1"/>
                  <a:pt x="601" y="1"/>
                </a:cubicBezTo>
                <a:cubicBezTo>
                  <a:pt x="934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862" name="Google Shape;1862;p41"/>
          <p:cNvSpPr/>
          <p:nvPr/>
        </p:nvSpPr>
        <p:spPr>
          <a:xfrm>
            <a:off x="4801173" y="2322418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4" y="575"/>
                </a:moveTo>
                <a:cubicBezTo>
                  <a:pt x="1194" y="888"/>
                  <a:pt x="927" y="1143"/>
                  <a:pt x="594" y="1143"/>
                </a:cubicBezTo>
                <a:cubicBezTo>
                  <a:pt x="268" y="1143"/>
                  <a:pt x="0" y="888"/>
                  <a:pt x="0" y="575"/>
                </a:cubicBezTo>
                <a:cubicBezTo>
                  <a:pt x="0" y="255"/>
                  <a:pt x="268" y="1"/>
                  <a:pt x="594" y="1"/>
                </a:cubicBezTo>
                <a:cubicBezTo>
                  <a:pt x="927" y="1"/>
                  <a:pt x="1194" y="255"/>
                  <a:pt x="1194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863" name="Google Shape;1863;p41"/>
          <p:cNvSpPr/>
          <p:nvPr/>
        </p:nvSpPr>
        <p:spPr>
          <a:xfrm>
            <a:off x="4801173" y="2368886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4" y="575"/>
                </a:moveTo>
                <a:cubicBezTo>
                  <a:pt x="1194" y="888"/>
                  <a:pt x="927" y="1142"/>
                  <a:pt x="594" y="1142"/>
                </a:cubicBezTo>
                <a:cubicBezTo>
                  <a:pt x="268" y="1142"/>
                  <a:pt x="0" y="888"/>
                  <a:pt x="0" y="575"/>
                </a:cubicBezTo>
                <a:cubicBezTo>
                  <a:pt x="0" y="255"/>
                  <a:pt x="268" y="1"/>
                  <a:pt x="594" y="1"/>
                </a:cubicBezTo>
                <a:cubicBezTo>
                  <a:pt x="927" y="1"/>
                  <a:pt x="1194" y="255"/>
                  <a:pt x="1194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864" name="Google Shape;1864;p41"/>
          <p:cNvSpPr/>
          <p:nvPr/>
        </p:nvSpPr>
        <p:spPr>
          <a:xfrm>
            <a:off x="4848907" y="2322418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5"/>
                </a:moveTo>
                <a:cubicBezTo>
                  <a:pt x="1201" y="888"/>
                  <a:pt x="934" y="1143"/>
                  <a:pt x="601" y="1143"/>
                </a:cubicBezTo>
                <a:cubicBezTo>
                  <a:pt x="275" y="1143"/>
                  <a:pt x="0" y="888"/>
                  <a:pt x="0" y="575"/>
                </a:cubicBezTo>
                <a:cubicBezTo>
                  <a:pt x="0" y="255"/>
                  <a:pt x="275" y="1"/>
                  <a:pt x="601" y="1"/>
                </a:cubicBezTo>
                <a:cubicBezTo>
                  <a:pt x="934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865" name="Google Shape;1865;p41"/>
          <p:cNvSpPr/>
          <p:nvPr/>
        </p:nvSpPr>
        <p:spPr>
          <a:xfrm>
            <a:off x="4848907" y="2368886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5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75" y="1142"/>
                  <a:pt x="0" y="888"/>
                  <a:pt x="0" y="575"/>
                </a:cubicBezTo>
                <a:cubicBezTo>
                  <a:pt x="0" y="255"/>
                  <a:pt x="275" y="1"/>
                  <a:pt x="601" y="1"/>
                </a:cubicBezTo>
                <a:cubicBezTo>
                  <a:pt x="934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866" name="Google Shape;1866;p41"/>
          <p:cNvSpPr/>
          <p:nvPr/>
        </p:nvSpPr>
        <p:spPr>
          <a:xfrm>
            <a:off x="4415160" y="2046229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4" y="568"/>
                </a:moveTo>
                <a:cubicBezTo>
                  <a:pt x="1194" y="888"/>
                  <a:pt x="927" y="1143"/>
                  <a:pt x="594" y="1143"/>
                </a:cubicBezTo>
                <a:cubicBezTo>
                  <a:pt x="268" y="1143"/>
                  <a:pt x="0" y="888"/>
                  <a:pt x="0" y="568"/>
                </a:cubicBezTo>
                <a:cubicBezTo>
                  <a:pt x="0" y="255"/>
                  <a:pt x="268" y="1"/>
                  <a:pt x="594" y="1"/>
                </a:cubicBezTo>
                <a:cubicBezTo>
                  <a:pt x="927" y="1"/>
                  <a:pt x="1194" y="255"/>
                  <a:pt x="1194" y="568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867" name="Google Shape;1867;p41"/>
          <p:cNvSpPr/>
          <p:nvPr/>
        </p:nvSpPr>
        <p:spPr>
          <a:xfrm>
            <a:off x="4415160" y="2092696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4" y="568"/>
                </a:moveTo>
                <a:cubicBezTo>
                  <a:pt x="1194" y="881"/>
                  <a:pt x="927" y="1142"/>
                  <a:pt x="594" y="1142"/>
                </a:cubicBezTo>
                <a:cubicBezTo>
                  <a:pt x="268" y="1142"/>
                  <a:pt x="0" y="881"/>
                  <a:pt x="0" y="568"/>
                </a:cubicBezTo>
                <a:cubicBezTo>
                  <a:pt x="0" y="255"/>
                  <a:pt x="268" y="1"/>
                  <a:pt x="594" y="1"/>
                </a:cubicBezTo>
                <a:cubicBezTo>
                  <a:pt x="927" y="1"/>
                  <a:pt x="1194" y="255"/>
                  <a:pt x="1194" y="568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868" name="Google Shape;1868;p41"/>
          <p:cNvSpPr/>
          <p:nvPr/>
        </p:nvSpPr>
        <p:spPr>
          <a:xfrm>
            <a:off x="4462895" y="2046229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8"/>
                </a:moveTo>
                <a:cubicBezTo>
                  <a:pt x="1201" y="888"/>
                  <a:pt x="934" y="1143"/>
                  <a:pt x="601" y="1143"/>
                </a:cubicBezTo>
                <a:cubicBezTo>
                  <a:pt x="275" y="1143"/>
                  <a:pt x="1" y="888"/>
                  <a:pt x="1" y="568"/>
                </a:cubicBezTo>
                <a:cubicBezTo>
                  <a:pt x="1" y="255"/>
                  <a:pt x="275" y="1"/>
                  <a:pt x="601" y="1"/>
                </a:cubicBezTo>
                <a:cubicBezTo>
                  <a:pt x="934" y="1"/>
                  <a:pt x="1201" y="255"/>
                  <a:pt x="1201" y="568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869" name="Google Shape;1869;p41"/>
          <p:cNvSpPr/>
          <p:nvPr/>
        </p:nvSpPr>
        <p:spPr>
          <a:xfrm>
            <a:off x="4462895" y="2092696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8"/>
                </a:moveTo>
                <a:cubicBezTo>
                  <a:pt x="1201" y="881"/>
                  <a:pt x="934" y="1142"/>
                  <a:pt x="601" y="1142"/>
                </a:cubicBezTo>
                <a:cubicBezTo>
                  <a:pt x="275" y="1142"/>
                  <a:pt x="1" y="881"/>
                  <a:pt x="1" y="568"/>
                </a:cubicBezTo>
                <a:cubicBezTo>
                  <a:pt x="1" y="255"/>
                  <a:pt x="275" y="1"/>
                  <a:pt x="601" y="1"/>
                </a:cubicBezTo>
                <a:cubicBezTo>
                  <a:pt x="934" y="1"/>
                  <a:pt x="1201" y="255"/>
                  <a:pt x="1201" y="568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870" name="Google Shape;1870;p41"/>
          <p:cNvSpPr/>
          <p:nvPr/>
        </p:nvSpPr>
        <p:spPr>
          <a:xfrm>
            <a:off x="4511389" y="2046229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4" y="568"/>
                </a:moveTo>
                <a:cubicBezTo>
                  <a:pt x="1194" y="888"/>
                  <a:pt x="927" y="1143"/>
                  <a:pt x="594" y="1143"/>
                </a:cubicBezTo>
                <a:cubicBezTo>
                  <a:pt x="268" y="1143"/>
                  <a:pt x="0" y="888"/>
                  <a:pt x="0" y="568"/>
                </a:cubicBezTo>
                <a:cubicBezTo>
                  <a:pt x="0" y="255"/>
                  <a:pt x="268" y="1"/>
                  <a:pt x="594" y="1"/>
                </a:cubicBezTo>
                <a:cubicBezTo>
                  <a:pt x="927" y="1"/>
                  <a:pt x="1194" y="255"/>
                  <a:pt x="1194" y="568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871" name="Google Shape;1871;p41"/>
          <p:cNvSpPr/>
          <p:nvPr/>
        </p:nvSpPr>
        <p:spPr>
          <a:xfrm>
            <a:off x="4511389" y="2092696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4" y="568"/>
                </a:moveTo>
                <a:cubicBezTo>
                  <a:pt x="1194" y="881"/>
                  <a:pt x="927" y="1142"/>
                  <a:pt x="594" y="1142"/>
                </a:cubicBezTo>
                <a:cubicBezTo>
                  <a:pt x="268" y="1142"/>
                  <a:pt x="0" y="881"/>
                  <a:pt x="0" y="568"/>
                </a:cubicBezTo>
                <a:cubicBezTo>
                  <a:pt x="0" y="255"/>
                  <a:pt x="268" y="1"/>
                  <a:pt x="594" y="1"/>
                </a:cubicBezTo>
                <a:cubicBezTo>
                  <a:pt x="927" y="1"/>
                  <a:pt x="1194" y="255"/>
                  <a:pt x="1194" y="568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872" name="Google Shape;1872;p41"/>
          <p:cNvSpPr/>
          <p:nvPr/>
        </p:nvSpPr>
        <p:spPr>
          <a:xfrm>
            <a:off x="4560052" y="2046229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68"/>
                </a:moveTo>
                <a:cubicBezTo>
                  <a:pt x="1201" y="888"/>
                  <a:pt x="933" y="1143"/>
                  <a:pt x="600" y="1143"/>
                </a:cubicBezTo>
                <a:cubicBezTo>
                  <a:pt x="268" y="1143"/>
                  <a:pt x="0" y="888"/>
                  <a:pt x="0" y="568"/>
                </a:cubicBezTo>
                <a:cubicBezTo>
                  <a:pt x="0" y="255"/>
                  <a:pt x="268" y="1"/>
                  <a:pt x="600" y="1"/>
                </a:cubicBezTo>
                <a:cubicBezTo>
                  <a:pt x="933" y="1"/>
                  <a:pt x="1201" y="255"/>
                  <a:pt x="1201" y="568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873" name="Google Shape;1873;p41"/>
          <p:cNvSpPr/>
          <p:nvPr/>
        </p:nvSpPr>
        <p:spPr>
          <a:xfrm>
            <a:off x="4560052" y="2092696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68"/>
                </a:moveTo>
                <a:cubicBezTo>
                  <a:pt x="1201" y="881"/>
                  <a:pt x="933" y="1142"/>
                  <a:pt x="600" y="1142"/>
                </a:cubicBezTo>
                <a:cubicBezTo>
                  <a:pt x="268" y="1142"/>
                  <a:pt x="0" y="881"/>
                  <a:pt x="0" y="568"/>
                </a:cubicBezTo>
                <a:cubicBezTo>
                  <a:pt x="0" y="255"/>
                  <a:pt x="268" y="1"/>
                  <a:pt x="600" y="1"/>
                </a:cubicBezTo>
                <a:cubicBezTo>
                  <a:pt x="933" y="1"/>
                  <a:pt x="1201" y="255"/>
                  <a:pt x="1201" y="568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874" name="Google Shape;1874;p41"/>
          <p:cNvSpPr/>
          <p:nvPr/>
        </p:nvSpPr>
        <p:spPr>
          <a:xfrm>
            <a:off x="4607984" y="2046229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68"/>
                </a:moveTo>
                <a:cubicBezTo>
                  <a:pt x="1201" y="888"/>
                  <a:pt x="927" y="1143"/>
                  <a:pt x="600" y="1143"/>
                </a:cubicBezTo>
                <a:cubicBezTo>
                  <a:pt x="268" y="1143"/>
                  <a:pt x="0" y="888"/>
                  <a:pt x="0" y="568"/>
                </a:cubicBezTo>
                <a:cubicBezTo>
                  <a:pt x="0" y="255"/>
                  <a:pt x="268" y="1"/>
                  <a:pt x="600" y="1"/>
                </a:cubicBezTo>
                <a:cubicBezTo>
                  <a:pt x="927" y="1"/>
                  <a:pt x="1201" y="255"/>
                  <a:pt x="1201" y="568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875" name="Google Shape;1875;p41"/>
          <p:cNvSpPr/>
          <p:nvPr/>
        </p:nvSpPr>
        <p:spPr>
          <a:xfrm>
            <a:off x="4607984" y="2092696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68"/>
                </a:moveTo>
                <a:cubicBezTo>
                  <a:pt x="1201" y="888"/>
                  <a:pt x="927" y="1142"/>
                  <a:pt x="600" y="1142"/>
                </a:cubicBezTo>
                <a:cubicBezTo>
                  <a:pt x="268" y="1142"/>
                  <a:pt x="0" y="881"/>
                  <a:pt x="0" y="568"/>
                </a:cubicBezTo>
                <a:cubicBezTo>
                  <a:pt x="0" y="255"/>
                  <a:pt x="268" y="1"/>
                  <a:pt x="600" y="1"/>
                </a:cubicBezTo>
                <a:cubicBezTo>
                  <a:pt x="927" y="1"/>
                  <a:pt x="1201" y="255"/>
                  <a:pt x="1201" y="568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876" name="Google Shape;1876;p41"/>
          <p:cNvSpPr/>
          <p:nvPr/>
        </p:nvSpPr>
        <p:spPr>
          <a:xfrm>
            <a:off x="4415160" y="2139164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4" y="568"/>
                </a:moveTo>
                <a:cubicBezTo>
                  <a:pt x="1194" y="881"/>
                  <a:pt x="927" y="1142"/>
                  <a:pt x="594" y="1142"/>
                </a:cubicBezTo>
                <a:cubicBezTo>
                  <a:pt x="268" y="1142"/>
                  <a:pt x="0" y="881"/>
                  <a:pt x="0" y="568"/>
                </a:cubicBezTo>
                <a:cubicBezTo>
                  <a:pt x="0" y="255"/>
                  <a:pt x="268" y="0"/>
                  <a:pt x="594" y="0"/>
                </a:cubicBezTo>
                <a:cubicBezTo>
                  <a:pt x="927" y="0"/>
                  <a:pt x="1194" y="255"/>
                  <a:pt x="1194" y="568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877" name="Google Shape;1877;p41"/>
          <p:cNvSpPr/>
          <p:nvPr/>
        </p:nvSpPr>
        <p:spPr>
          <a:xfrm>
            <a:off x="4415160" y="2185436"/>
            <a:ext cx="33634" cy="32339"/>
          </a:xfrm>
          <a:custGeom>
            <a:avLst/>
            <a:gdLst/>
            <a:ahLst/>
            <a:cxnLst/>
            <a:rect l="l" t="t" r="r" b="b"/>
            <a:pathLst>
              <a:path w="1195" h="1149" extrusionOk="0">
                <a:moveTo>
                  <a:pt x="1194" y="575"/>
                </a:moveTo>
                <a:cubicBezTo>
                  <a:pt x="1194" y="888"/>
                  <a:pt x="927" y="1149"/>
                  <a:pt x="594" y="1149"/>
                </a:cubicBezTo>
                <a:cubicBezTo>
                  <a:pt x="268" y="1149"/>
                  <a:pt x="0" y="888"/>
                  <a:pt x="0" y="575"/>
                </a:cubicBezTo>
                <a:cubicBezTo>
                  <a:pt x="0" y="261"/>
                  <a:pt x="268" y="0"/>
                  <a:pt x="594" y="0"/>
                </a:cubicBezTo>
                <a:cubicBezTo>
                  <a:pt x="927" y="0"/>
                  <a:pt x="1194" y="261"/>
                  <a:pt x="1194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878" name="Google Shape;1878;p41"/>
          <p:cNvSpPr/>
          <p:nvPr/>
        </p:nvSpPr>
        <p:spPr>
          <a:xfrm>
            <a:off x="4462895" y="2139164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8"/>
                </a:moveTo>
                <a:cubicBezTo>
                  <a:pt x="1201" y="881"/>
                  <a:pt x="934" y="1142"/>
                  <a:pt x="601" y="1142"/>
                </a:cubicBezTo>
                <a:cubicBezTo>
                  <a:pt x="275" y="1142"/>
                  <a:pt x="1" y="881"/>
                  <a:pt x="1" y="568"/>
                </a:cubicBezTo>
                <a:cubicBezTo>
                  <a:pt x="1" y="255"/>
                  <a:pt x="275" y="0"/>
                  <a:pt x="601" y="0"/>
                </a:cubicBezTo>
                <a:cubicBezTo>
                  <a:pt x="934" y="0"/>
                  <a:pt x="1201" y="255"/>
                  <a:pt x="1201" y="568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879" name="Google Shape;1879;p41"/>
          <p:cNvSpPr/>
          <p:nvPr/>
        </p:nvSpPr>
        <p:spPr>
          <a:xfrm>
            <a:off x="4462895" y="2185436"/>
            <a:ext cx="33831" cy="32339"/>
          </a:xfrm>
          <a:custGeom>
            <a:avLst/>
            <a:gdLst/>
            <a:ahLst/>
            <a:cxnLst/>
            <a:rect l="l" t="t" r="r" b="b"/>
            <a:pathLst>
              <a:path w="1202" h="1149" extrusionOk="0">
                <a:moveTo>
                  <a:pt x="1201" y="575"/>
                </a:moveTo>
                <a:cubicBezTo>
                  <a:pt x="1201" y="888"/>
                  <a:pt x="934" y="1149"/>
                  <a:pt x="601" y="1149"/>
                </a:cubicBezTo>
                <a:cubicBezTo>
                  <a:pt x="275" y="1149"/>
                  <a:pt x="1" y="888"/>
                  <a:pt x="1" y="575"/>
                </a:cubicBezTo>
                <a:cubicBezTo>
                  <a:pt x="1" y="261"/>
                  <a:pt x="275" y="0"/>
                  <a:pt x="601" y="0"/>
                </a:cubicBezTo>
                <a:cubicBezTo>
                  <a:pt x="934" y="0"/>
                  <a:pt x="1201" y="261"/>
                  <a:pt x="1201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880" name="Google Shape;1880;p41"/>
          <p:cNvSpPr/>
          <p:nvPr/>
        </p:nvSpPr>
        <p:spPr>
          <a:xfrm>
            <a:off x="4511389" y="2139164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4" y="568"/>
                </a:moveTo>
                <a:cubicBezTo>
                  <a:pt x="1194" y="881"/>
                  <a:pt x="927" y="1142"/>
                  <a:pt x="594" y="1142"/>
                </a:cubicBezTo>
                <a:cubicBezTo>
                  <a:pt x="268" y="1142"/>
                  <a:pt x="0" y="881"/>
                  <a:pt x="0" y="568"/>
                </a:cubicBezTo>
                <a:cubicBezTo>
                  <a:pt x="0" y="255"/>
                  <a:pt x="268" y="0"/>
                  <a:pt x="594" y="0"/>
                </a:cubicBezTo>
                <a:cubicBezTo>
                  <a:pt x="927" y="0"/>
                  <a:pt x="1194" y="255"/>
                  <a:pt x="1194" y="568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881" name="Google Shape;1881;p41"/>
          <p:cNvSpPr/>
          <p:nvPr/>
        </p:nvSpPr>
        <p:spPr>
          <a:xfrm>
            <a:off x="4511389" y="2185436"/>
            <a:ext cx="33634" cy="32339"/>
          </a:xfrm>
          <a:custGeom>
            <a:avLst/>
            <a:gdLst/>
            <a:ahLst/>
            <a:cxnLst/>
            <a:rect l="l" t="t" r="r" b="b"/>
            <a:pathLst>
              <a:path w="1195" h="1149" extrusionOk="0">
                <a:moveTo>
                  <a:pt x="1194" y="575"/>
                </a:moveTo>
                <a:cubicBezTo>
                  <a:pt x="1194" y="888"/>
                  <a:pt x="927" y="1149"/>
                  <a:pt x="594" y="1149"/>
                </a:cubicBezTo>
                <a:cubicBezTo>
                  <a:pt x="268" y="1149"/>
                  <a:pt x="0" y="888"/>
                  <a:pt x="0" y="575"/>
                </a:cubicBezTo>
                <a:cubicBezTo>
                  <a:pt x="0" y="261"/>
                  <a:pt x="268" y="0"/>
                  <a:pt x="594" y="0"/>
                </a:cubicBezTo>
                <a:cubicBezTo>
                  <a:pt x="927" y="0"/>
                  <a:pt x="1194" y="261"/>
                  <a:pt x="1194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882" name="Google Shape;1882;p41"/>
          <p:cNvSpPr/>
          <p:nvPr/>
        </p:nvSpPr>
        <p:spPr>
          <a:xfrm>
            <a:off x="4560052" y="2139164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68"/>
                </a:moveTo>
                <a:cubicBezTo>
                  <a:pt x="1201" y="881"/>
                  <a:pt x="933" y="1142"/>
                  <a:pt x="600" y="1142"/>
                </a:cubicBezTo>
                <a:cubicBezTo>
                  <a:pt x="268" y="1142"/>
                  <a:pt x="0" y="881"/>
                  <a:pt x="0" y="568"/>
                </a:cubicBezTo>
                <a:cubicBezTo>
                  <a:pt x="0" y="255"/>
                  <a:pt x="268" y="0"/>
                  <a:pt x="600" y="0"/>
                </a:cubicBezTo>
                <a:cubicBezTo>
                  <a:pt x="933" y="0"/>
                  <a:pt x="1201" y="255"/>
                  <a:pt x="1201" y="568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883" name="Google Shape;1883;p41"/>
          <p:cNvSpPr/>
          <p:nvPr/>
        </p:nvSpPr>
        <p:spPr>
          <a:xfrm>
            <a:off x="4560052" y="2185436"/>
            <a:ext cx="33803" cy="32339"/>
          </a:xfrm>
          <a:custGeom>
            <a:avLst/>
            <a:gdLst/>
            <a:ahLst/>
            <a:cxnLst/>
            <a:rect l="l" t="t" r="r" b="b"/>
            <a:pathLst>
              <a:path w="1201" h="1149" extrusionOk="0">
                <a:moveTo>
                  <a:pt x="1201" y="575"/>
                </a:moveTo>
                <a:cubicBezTo>
                  <a:pt x="1201" y="888"/>
                  <a:pt x="933" y="1149"/>
                  <a:pt x="600" y="1149"/>
                </a:cubicBezTo>
                <a:cubicBezTo>
                  <a:pt x="268" y="1149"/>
                  <a:pt x="0" y="888"/>
                  <a:pt x="0" y="575"/>
                </a:cubicBezTo>
                <a:cubicBezTo>
                  <a:pt x="0" y="261"/>
                  <a:pt x="268" y="0"/>
                  <a:pt x="600" y="0"/>
                </a:cubicBezTo>
                <a:cubicBezTo>
                  <a:pt x="933" y="0"/>
                  <a:pt x="1201" y="261"/>
                  <a:pt x="1201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884" name="Google Shape;1884;p41"/>
          <p:cNvSpPr/>
          <p:nvPr/>
        </p:nvSpPr>
        <p:spPr>
          <a:xfrm>
            <a:off x="4607984" y="2139164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68"/>
                </a:moveTo>
                <a:cubicBezTo>
                  <a:pt x="1201" y="881"/>
                  <a:pt x="927" y="1142"/>
                  <a:pt x="600" y="1142"/>
                </a:cubicBezTo>
                <a:cubicBezTo>
                  <a:pt x="268" y="1142"/>
                  <a:pt x="0" y="881"/>
                  <a:pt x="0" y="568"/>
                </a:cubicBezTo>
                <a:cubicBezTo>
                  <a:pt x="0" y="255"/>
                  <a:pt x="268" y="0"/>
                  <a:pt x="600" y="0"/>
                </a:cubicBezTo>
                <a:cubicBezTo>
                  <a:pt x="927" y="0"/>
                  <a:pt x="1201" y="255"/>
                  <a:pt x="1201" y="568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885" name="Google Shape;1885;p41"/>
          <p:cNvSpPr/>
          <p:nvPr/>
        </p:nvSpPr>
        <p:spPr>
          <a:xfrm>
            <a:off x="4607984" y="2185436"/>
            <a:ext cx="33803" cy="32339"/>
          </a:xfrm>
          <a:custGeom>
            <a:avLst/>
            <a:gdLst/>
            <a:ahLst/>
            <a:cxnLst/>
            <a:rect l="l" t="t" r="r" b="b"/>
            <a:pathLst>
              <a:path w="1201" h="1149" extrusionOk="0">
                <a:moveTo>
                  <a:pt x="1201" y="575"/>
                </a:moveTo>
                <a:cubicBezTo>
                  <a:pt x="1201" y="888"/>
                  <a:pt x="927" y="1149"/>
                  <a:pt x="600" y="1149"/>
                </a:cubicBezTo>
                <a:cubicBezTo>
                  <a:pt x="268" y="1149"/>
                  <a:pt x="0" y="888"/>
                  <a:pt x="0" y="575"/>
                </a:cubicBezTo>
                <a:cubicBezTo>
                  <a:pt x="0" y="261"/>
                  <a:pt x="268" y="0"/>
                  <a:pt x="600" y="0"/>
                </a:cubicBezTo>
                <a:cubicBezTo>
                  <a:pt x="927" y="0"/>
                  <a:pt x="1201" y="261"/>
                  <a:pt x="1201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886" name="Google Shape;1886;p41"/>
          <p:cNvSpPr/>
          <p:nvPr/>
        </p:nvSpPr>
        <p:spPr>
          <a:xfrm>
            <a:off x="4415160" y="2229511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4" y="575"/>
                </a:moveTo>
                <a:cubicBezTo>
                  <a:pt x="1194" y="888"/>
                  <a:pt x="927" y="1142"/>
                  <a:pt x="594" y="1142"/>
                </a:cubicBezTo>
                <a:cubicBezTo>
                  <a:pt x="268" y="1142"/>
                  <a:pt x="0" y="888"/>
                  <a:pt x="0" y="575"/>
                </a:cubicBezTo>
                <a:cubicBezTo>
                  <a:pt x="0" y="255"/>
                  <a:pt x="268" y="0"/>
                  <a:pt x="594" y="0"/>
                </a:cubicBezTo>
                <a:cubicBezTo>
                  <a:pt x="927" y="0"/>
                  <a:pt x="1194" y="255"/>
                  <a:pt x="1194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887" name="Google Shape;1887;p41"/>
          <p:cNvSpPr/>
          <p:nvPr/>
        </p:nvSpPr>
        <p:spPr>
          <a:xfrm>
            <a:off x="4415160" y="2275979"/>
            <a:ext cx="33634" cy="32142"/>
          </a:xfrm>
          <a:custGeom>
            <a:avLst/>
            <a:gdLst/>
            <a:ahLst/>
            <a:cxnLst/>
            <a:rect l="l" t="t" r="r" b="b"/>
            <a:pathLst>
              <a:path w="1195" h="1142" extrusionOk="0">
                <a:moveTo>
                  <a:pt x="1194" y="574"/>
                </a:moveTo>
                <a:cubicBezTo>
                  <a:pt x="1194" y="887"/>
                  <a:pt x="927" y="1142"/>
                  <a:pt x="594" y="1142"/>
                </a:cubicBezTo>
                <a:cubicBezTo>
                  <a:pt x="268" y="1142"/>
                  <a:pt x="0" y="887"/>
                  <a:pt x="0" y="574"/>
                </a:cubicBezTo>
                <a:cubicBezTo>
                  <a:pt x="0" y="255"/>
                  <a:pt x="268" y="0"/>
                  <a:pt x="594" y="0"/>
                </a:cubicBezTo>
                <a:cubicBezTo>
                  <a:pt x="927" y="0"/>
                  <a:pt x="1194" y="255"/>
                  <a:pt x="1194" y="574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888" name="Google Shape;1888;p41"/>
          <p:cNvSpPr/>
          <p:nvPr/>
        </p:nvSpPr>
        <p:spPr>
          <a:xfrm>
            <a:off x="4462895" y="2229511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5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75" y="1142"/>
                  <a:pt x="1" y="888"/>
                  <a:pt x="1" y="575"/>
                </a:cubicBezTo>
                <a:cubicBezTo>
                  <a:pt x="1" y="255"/>
                  <a:pt x="275" y="0"/>
                  <a:pt x="601" y="0"/>
                </a:cubicBezTo>
                <a:cubicBezTo>
                  <a:pt x="934" y="0"/>
                  <a:pt x="1201" y="255"/>
                  <a:pt x="1201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889" name="Google Shape;1889;p41"/>
          <p:cNvSpPr/>
          <p:nvPr/>
        </p:nvSpPr>
        <p:spPr>
          <a:xfrm>
            <a:off x="4462895" y="2275979"/>
            <a:ext cx="33831" cy="32142"/>
          </a:xfrm>
          <a:custGeom>
            <a:avLst/>
            <a:gdLst/>
            <a:ahLst/>
            <a:cxnLst/>
            <a:rect l="l" t="t" r="r" b="b"/>
            <a:pathLst>
              <a:path w="1202" h="1142" extrusionOk="0">
                <a:moveTo>
                  <a:pt x="1201" y="574"/>
                </a:moveTo>
                <a:cubicBezTo>
                  <a:pt x="1201" y="887"/>
                  <a:pt x="934" y="1142"/>
                  <a:pt x="601" y="1142"/>
                </a:cubicBezTo>
                <a:cubicBezTo>
                  <a:pt x="275" y="1142"/>
                  <a:pt x="1" y="887"/>
                  <a:pt x="1" y="574"/>
                </a:cubicBezTo>
                <a:cubicBezTo>
                  <a:pt x="1" y="255"/>
                  <a:pt x="275" y="0"/>
                  <a:pt x="601" y="0"/>
                </a:cubicBezTo>
                <a:cubicBezTo>
                  <a:pt x="934" y="0"/>
                  <a:pt x="1201" y="255"/>
                  <a:pt x="1201" y="574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890" name="Google Shape;1890;p41"/>
          <p:cNvSpPr/>
          <p:nvPr/>
        </p:nvSpPr>
        <p:spPr>
          <a:xfrm>
            <a:off x="4511389" y="2229511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4" y="575"/>
                </a:moveTo>
                <a:cubicBezTo>
                  <a:pt x="1194" y="888"/>
                  <a:pt x="927" y="1142"/>
                  <a:pt x="594" y="1142"/>
                </a:cubicBezTo>
                <a:cubicBezTo>
                  <a:pt x="268" y="1142"/>
                  <a:pt x="0" y="888"/>
                  <a:pt x="0" y="575"/>
                </a:cubicBezTo>
                <a:cubicBezTo>
                  <a:pt x="0" y="255"/>
                  <a:pt x="268" y="0"/>
                  <a:pt x="594" y="0"/>
                </a:cubicBezTo>
                <a:cubicBezTo>
                  <a:pt x="927" y="0"/>
                  <a:pt x="1194" y="255"/>
                  <a:pt x="1194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891" name="Google Shape;1891;p41"/>
          <p:cNvSpPr/>
          <p:nvPr/>
        </p:nvSpPr>
        <p:spPr>
          <a:xfrm>
            <a:off x="4511389" y="2275979"/>
            <a:ext cx="33634" cy="32142"/>
          </a:xfrm>
          <a:custGeom>
            <a:avLst/>
            <a:gdLst/>
            <a:ahLst/>
            <a:cxnLst/>
            <a:rect l="l" t="t" r="r" b="b"/>
            <a:pathLst>
              <a:path w="1195" h="1142" extrusionOk="0">
                <a:moveTo>
                  <a:pt x="1194" y="574"/>
                </a:moveTo>
                <a:cubicBezTo>
                  <a:pt x="1194" y="887"/>
                  <a:pt x="927" y="1142"/>
                  <a:pt x="594" y="1142"/>
                </a:cubicBezTo>
                <a:cubicBezTo>
                  <a:pt x="268" y="1142"/>
                  <a:pt x="0" y="887"/>
                  <a:pt x="0" y="574"/>
                </a:cubicBezTo>
                <a:cubicBezTo>
                  <a:pt x="0" y="255"/>
                  <a:pt x="268" y="0"/>
                  <a:pt x="594" y="0"/>
                </a:cubicBezTo>
                <a:cubicBezTo>
                  <a:pt x="927" y="0"/>
                  <a:pt x="1194" y="255"/>
                  <a:pt x="1194" y="574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892" name="Google Shape;1892;p41"/>
          <p:cNvSpPr/>
          <p:nvPr/>
        </p:nvSpPr>
        <p:spPr>
          <a:xfrm>
            <a:off x="4560052" y="2229511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75"/>
                </a:moveTo>
                <a:cubicBezTo>
                  <a:pt x="1201" y="888"/>
                  <a:pt x="933" y="1142"/>
                  <a:pt x="600" y="1142"/>
                </a:cubicBezTo>
                <a:cubicBezTo>
                  <a:pt x="268" y="1142"/>
                  <a:pt x="0" y="888"/>
                  <a:pt x="0" y="575"/>
                </a:cubicBezTo>
                <a:cubicBezTo>
                  <a:pt x="0" y="255"/>
                  <a:pt x="268" y="0"/>
                  <a:pt x="600" y="0"/>
                </a:cubicBezTo>
                <a:cubicBezTo>
                  <a:pt x="933" y="0"/>
                  <a:pt x="1201" y="255"/>
                  <a:pt x="1201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893" name="Google Shape;1893;p41"/>
          <p:cNvSpPr/>
          <p:nvPr/>
        </p:nvSpPr>
        <p:spPr>
          <a:xfrm>
            <a:off x="4560052" y="2275979"/>
            <a:ext cx="33803" cy="32142"/>
          </a:xfrm>
          <a:custGeom>
            <a:avLst/>
            <a:gdLst/>
            <a:ahLst/>
            <a:cxnLst/>
            <a:rect l="l" t="t" r="r" b="b"/>
            <a:pathLst>
              <a:path w="1201" h="1142" extrusionOk="0">
                <a:moveTo>
                  <a:pt x="1201" y="574"/>
                </a:moveTo>
                <a:cubicBezTo>
                  <a:pt x="1201" y="887"/>
                  <a:pt x="933" y="1142"/>
                  <a:pt x="600" y="1142"/>
                </a:cubicBezTo>
                <a:cubicBezTo>
                  <a:pt x="268" y="1142"/>
                  <a:pt x="0" y="887"/>
                  <a:pt x="0" y="574"/>
                </a:cubicBezTo>
                <a:cubicBezTo>
                  <a:pt x="0" y="255"/>
                  <a:pt x="268" y="0"/>
                  <a:pt x="600" y="0"/>
                </a:cubicBezTo>
                <a:cubicBezTo>
                  <a:pt x="933" y="0"/>
                  <a:pt x="1201" y="255"/>
                  <a:pt x="1201" y="574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894" name="Google Shape;1894;p41"/>
          <p:cNvSpPr/>
          <p:nvPr/>
        </p:nvSpPr>
        <p:spPr>
          <a:xfrm>
            <a:off x="4607984" y="2229511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75"/>
                </a:moveTo>
                <a:cubicBezTo>
                  <a:pt x="1201" y="888"/>
                  <a:pt x="927" y="1142"/>
                  <a:pt x="600" y="1142"/>
                </a:cubicBezTo>
                <a:cubicBezTo>
                  <a:pt x="268" y="1142"/>
                  <a:pt x="0" y="888"/>
                  <a:pt x="0" y="575"/>
                </a:cubicBezTo>
                <a:cubicBezTo>
                  <a:pt x="0" y="255"/>
                  <a:pt x="268" y="0"/>
                  <a:pt x="600" y="0"/>
                </a:cubicBezTo>
                <a:cubicBezTo>
                  <a:pt x="927" y="0"/>
                  <a:pt x="1201" y="255"/>
                  <a:pt x="1201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895" name="Google Shape;1895;p41"/>
          <p:cNvSpPr/>
          <p:nvPr/>
        </p:nvSpPr>
        <p:spPr>
          <a:xfrm>
            <a:off x="4607984" y="2275979"/>
            <a:ext cx="33803" cy="32142"/>
          </a:xfrm>
          <a:custGeom>
            <a:avLst/>
            <a:gdLst/>
            <a:ahLst/>
            <a:cxnLst/>
            <a:rect l="l" t="t" r="r" b="b"/>
            <a:pathLst>
              <a:path w="1201" h="1142" extrusionOk="0">
                <a:moveTo>
                  <a:pt x="1201" y="574"/>
                </a:moveTo>
                <a:cubicBezTo>
                  <a:pt x="1201" y="887"/>
                  <a:pt x="927" y="1142"/>
                  <a:pt x="600" y="1142"/>
                </a:cubicBezTo>
                <a:cubicBezTo>
                  <a:pt x="268" y="1142"/>
                  <a:pt x="0" y="887"/>
                  <a:pt x="0" y="574"/>
                </a:cubicBezTo>
                <a:cubicBezTo>
                  <a:pt x="0" y="255"/>
                  <a:pt x="268" y="0"/>
                  <a:pt x="600" y="0"/>
                </a:cubicBezTo>
                <a:cubicBezTo>
                  <a:pt x="927" y="0"/>
                  <a:pt x="1201" y="255"/>
                  <a:pt x="1201" y="574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896" name="Google Shape;1896;p41"/>
          <p:cNvSpPr/>
          <p:nvPr/>
        </p:nvSpPr>
        <p:spPr>
          <a:xfrm>
            <a:off x="4269142" y="2046229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2" y="568"/>
                </a:moveTo>
                <a:cubicBezTo>
                  <a:pt x="1202" y="888"/>
                  <a:pt x="927" y="1143"/>
                  <a:pt x="601" y="1143"/>
                </a:cubicBezTo>
                <a:cubicBezTo>
                  <a:pt x="268" y="1143"/>
                  <a:pt x="1" y="888"/>
                  <a:pt x="1" y="568"/>
                </a:cubicBezTo>
                <a:cubicBezTo>
                  <a:pt x="1" y="255"/>
                  <a:pt x="268" y="1"/>
                  <a:pt x="601" y="1"/>
                </a:cubicBezTo>
                <a:cubicBezTo>
                  <a:pt x="927" y="1"/>
                  <a:pt x="1202" y="255"/>
                  <a:pt x="1202" y="568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897" name="Google Shape;1897;p41"/>
          <p:cNvSpPr/>
          <p:nvPr/>
        </p:nvSpPr>
        <p:spPr>
          <a:xfrm>
            <a:off x="4269142" y="2092696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2" y="568"/>
                </a:moveTo>
                <a:cubicBezTo>
                  <a:pt x="1202" y="881"/>
                  <a:pt x="927" y="1142"/>
                  <a:pt x="601" y="1142"/>
                </a:cubicBezTo>
                <a:cubicBezTo>
                  <a:pt x="268" y="1142"/>
                  <a:pt x="1" y="881"/>
                  <a:pt x="1" y="568"/>
                </a:cubicBezTo>
                <a:cubicBezTo>
                  <a:pt x="1" y="255"/>
                  <a:pt x="268" y="1"/>
                  <a:pt x="601" y="1"/>
                </a:cubicBezTo>
                <a:cubicBezTo>
                  <a:pt x="927" y="1"/>
                  <a:pt x="1202" y="255"/>
                  <a:pt x="1202" y="568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898" name="Google Shape;1898;p41"/>
          <p:cNvSpPr/>
          <p:nvPr/>
        </p:nvSpPr>
        <p:spPr>
          <a:xfrm>
            <a:off x="4317074" y="2046229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5" y="568"/>
                </a:moveTo>
                <a:cubicBezTo>
                  <a:pt x="1195" y="888"/>
                  <a:pt x="927" y="1143"/>
                  <a:pt x="601" y="1143"/>
                </a:cubicBezTo>
                <a:cubicBezTo>
                  <a:pt x="268" y="1143"/>
                  <a:pt x="1" y="888"/>
                  <a:pt x="1" y="568"/>
                </a:cubicBezTo>
                <a:cubicBezTo>
                  <a:pt x="1" y="255"/>
                  <a:pt x="268" y="1"/>
                  <a:pt x="601" y="1"/>
                </a:cubicBezTo>
                <a:cubicBezTo>
                  <a:pt x="927" y="1"/>
                  <a:pt x="1195" y="255"/>
                  <a:pt x="1195" y="568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899" name="Google Shape;1899;p41"/>
          <p:cNvSpPr/>
          <p:nvPr/>
        </p:nvSpPr>
        <p:spPr>
          <a:xfrm>
            <a:off x="4317074" y="2092696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5" y="568"/>
                </a:moveTo>
                <a:cubicBezTo>
                  <a:pt x="1195" y="881"/>
                  <a:pt x="927" y="1142"/>
                  <a:pt x="601" y="1142"/>
                </a:cubicBezTo>
                <a:cubicBezTo>
                  <a:pt x="268" y="1142"/>
                  <a:pt x="1" y="881"/>
                  <a:pt x="1" y="568"/>
                </a:cubicBezTo>
                <a:cubicBezTo>
                  <a:pt x="1" y="255"/>
                  <a:pt x="268" y="1"/>
                  <a:pt x="601" y="1"/>
                </a:cubicBezTo>
                <a:cubicBezTo>
                  <a:pt x="927" y="1"/>
                  <a:pt x="1195" y="255"/>
                  <a:pt x="1195" y="568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900" name="Google Shape;1900;p41"/>
          <p:cNvSpPr/>
          <p:nvPr/>
        </p:nvSpPr>
        <p:spPr>
          <a:xfrm>
            <a:off x="4365371" y="2046229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8"/>
                </a:moveTo>
                <a:cubicBezTo>
                  <a:pt x="1201" y="888"/>
                  <a:pt x="927" y="1143"/>
                  <a:pt x="601" y="1143"/>
                </a:cubicBezTo>
                <a:cubicBezTo>
                  <a:pt x="268" y="1143"/>
                  <a:pt x="1" y="888"/>
                  <a:pt x="1" y="568"/>
                </a:cubicBezTo>
                <a:cubicBezTo>
                  <a:pt x="1" y="255"/>
                  <a:pt x="268" y="1"/>
                  <a:pt x="601" y="1"/>
                </a:cubicBezTo>
                <a:cubicBezTo>
                  <a:pt x="927" y="1"/>
                  <a:pt x="1201" y="255"/>
                  <a:pt x="1201" y="568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901" name="Google Shape;1901;p41"/>
          <p:cNvSpPr/>
          <p:nvPr/>
        </p:nvSpPr>
        <p:spPr>
          <a:xfrm>
            <a:off x="4365371" y="2092696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8"/>
                </a:moveTo>
                <a:cubicBezTo>
                  <a:pt x="1201" y="881"/>
                  <a:pt x="927" y="1142"/>
                  <a:pt x="601" y="1142"/>
                </a:cubicBezTo>
                <a:cubicBezTo>
                  <a:pt x="268" y="1142"/>
                  <a:pt x="1" y="881"/>
                  <a:pt x="1" y="568"/>
                </a:cubicBezTo>
                <a:cubicBezTo>
                  <a:pt x="1" y="255"/>
                  <a:pt x="268" y="1"/>
                  <a:pt x="601" y="1"/>
                </a:cubicBezTo>
                <a:cubicBezTo>
                  <a:pt x="927" y="1"/>
                  <a:pt x="1201" y="255"/>
                  <a:pt x="1201" y="568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902" name="Google Shape;1902;p41"/>
          <p:cNvSpPr/>
          <p:nvPr/>
        </p:nvSpPr>
        <p:spPr>
          <a:xfrm>
            <a:off x="4269142" y="2139164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2" y="568"/>
                </a:moveTo>
                <a:cubicBezTo>
                  <a:pt x="1202" y="881"/>
                  <a:pt x="927" y="1142"/>
                  <a:pt x="601" y="1142"/>
                </a:cubicBezTo>
                <a:cubicBezTo>
                  <a:pt x="268" y="1142"/>
                  <a:pt x="1" y="881"/>
                  <a:pt x="1" y="568"/>
                </a:cubicBezTo>
                <a:cubicBezTo>
                  <a:pt x="1" y="255"/>
                  <a:pt x="268" y="0"/>
                  <a:pt x="601" y="0"/>
                </a:cubicBezTo>
                <a:cubicBezTo>
                  <a:pt x="927" y="0"/>
                  <a:pt x="1202" y="255"/>
                  <a:pt x="1202" y="568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903" name="Google Shape;1903;p41"/>
          <p:cNvSpPr/>
          <p:nvPr/>
        </p:nvSpPr>
        <p:spPr>
          <a:xfrm>
            <a:off x="4269142" y="2185436"/>
            <a:ext cx="33831" cy="32339"/>
          </a:xfrm>
          <a:custGeom>
            <a:avLst/>
            <a:gdLst/>
            <a:ahLst/>
            <a:cxnLst/>
            <a:rect l="l" t="t" r="r" b="b"/>
            <a:pathLst>
              <a:path w="1202" h="1149" extrusionOk="0">
                <a:moveTo>
                  <a:pt x="1202" y="575"/>
                </a:moveTo>
                <a:cubicBezTo>
                  <a:pt x="1202" y="888"/>
                  <a:pt x="927" y="1149"/>
                  <a:pt x="601" y="1149"/>
                </a:cubicBezTo>
                <a:cubicBezTo>
                  <a:pt x="268" y="1149"/>
                  <a:pt x="1" y="888"/>
                  <a:pt x="1" y="575"/>
                </a:cubicBezTo>
                <a:cubicBezTo>
                  <a:pt x="1" y="261"/>
                  <a:pt x="268" y="0"/>
                  <a:pt x="601" y="0"/>
                </a:cubicBezTo>
                <a:cubicBezTo>
                  <a:pt x="927" y="0"/>
                  <a:pt x="1202" y="261"/>
                  <a:pt x="1202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904" name="Google Shape;1904;p41"/>
          <p:cNvSpPr/>
          <p:nvPr/>
        </p:nvSpPr>
        <p:spPr>
          <a:xfrm>
            <a:off x="4317074" y="2139164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5" y="568"/>
                </a:moveTo>
                <a:cubicBezTo>
                  <a:pt x="1195" y="881"/>
                  <a:pt x="927" y="1142"/>
                  <a:pt x="601" y="1142"/>
                </a:cubicBezTo>
                <a:cubicBezTo>
                  <a:pt x="268" y="1142"/>
                  <a:pt x="1" y="881"/>
                  <a:pt x="1" y="568"/>
                </a:cubicBezTo>
                <a:cubicBezTo>
                  <a:pt x="1" y="255"/>
                  <a:pt x="268" y="0"/>
                  <a:pt x="601" y="0"/>
                </a:cubicBezTo>
                <a:cubicBezTo>
                  <a:pt x="927" y="0"/>
                  <a:pt x="1195" y="255"/>
                  <a:pt x="1195" y="568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905" name="Google Shape;1905;p41"/>
          <p:cNvSpPr/>
          <p:nvPr/>
        </p:nvSpPr>
        <p:spPr>
          <a:xfrm>
            <a:off x="4317074" y="2185436"/>
            <a:ext cx="33634" cy="32339"/>
          </a:xfrm>
          <a:custGeom>
            <a:avLst/>
            <a:gdLst/>
            <a:ahLst/>
            <a:cxnLst/>
            <a:rect l="l" t="t" r="r" b="b"/>
            <a:pathLst>
              <a:path w="1195" h="1149" extrusionOk="0">
                <a:moveTo>
                  <a:pt x="1195" y="575"/>
                </a:moveTo>
                <a:cubicBezTo>
                  <a:pt x="1195" y="888"/>
                  <a:pt x="927" y="1149"/>
                  <a:pt x="601" y="1149"/>
                </a:cubicBezTo>
                <a:cubicBezTo>
                  <a:pt x="268" y="1149"/>
                  <a:pt x="1" y="888"/>
                  <a:pt x="1" y="575"/>
                </a:cubicBezTo>
                <a:cubicBezTo>
                  <a:pt x="1" y="261"/>
                  <a:pt x="268" y="0"/>
                  <a:pt x="601" y="0"/>
                </a:cubicBezTo>
                <a:cubicBezTo>
                  <a:pt x="927" y="0"/>
                  <a:pt x="1195" y="261"/>
                  <a:pt x="1195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906" name="Google Shape;1906;p41"/>
          <p:cNvSpPr/>
          <p:nvPr/>
        </p:nvSpPr>
        <p:spPr>
          <a:xfrm>
            <a:off x="4365371" y="2139164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8"/>
                </a:moveTo>
                <a:cubicBezTo>
                  <a:pt x="1201" y="881"/>
                  <a:pt x="927" y="1142"/>
                  <a:pt x="601" y="1142"/>
                </a:cubicBezTo>
                <a:cubicBezTo>
                  <a:pt x="268" y="1142"/>
                  <a:pt x="1" y="881"/>
                  <a:pt x="1" y="568"/>
                </a:cubicBezTo>
                <a:cubicBezTo>
                  <a:pt x="1" y="255"/>
                  <a:pt x="268" y="0"/>
                  <a:pt x="601" y="0"/>
                </a:cubicBezTo>
                <a:cubicBezTo>
                  <a:pt x="927" y="0"/>
                  <a:pt x="1201" y="255"/>
                  <a:pt x="1201" y="568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907" name="Google Shape;1907;p41"/>
          <p:cNvSpPr/>
          <p:nvPr/>
        </p:nvSpPr>
        <p:spPr>
          <a:xfrm>
            <a:off x="4365371" y="2185436"/>
            <a:ext cx="33831" cy="32339"/>
          </a:xfrm>
          <a:custGeom>
            <a:avLst/>
            <a:gdLst/>
            <a:ahLst/>
            <a:cxnLst/>
            <a:rect l="l" t="t" r="r" b="b"/>
            <a:pathLst>
              <a:path w="1202" h="1149" extrusionOk="0">
                <a:moveTo>
                  <a:pt x="1201" y="575"/>
                </a:moveTo>
                <a:cubicBezTo>
                  <a:pt x="1201" y="888"/>
                  <a:pt x="927" y="1149"/>
                  <a:pt x="601" y="1149"/>
                </a:cubicBezTo>
                <a:cubicBezTo>
                  <a:pt x="268" y="1149"/>
                  <a:pt x="1" y="888"/>
                  <a:pt x="1" y="575"/>
                </a:cubicBezTo>
                <a:cubicBezTo>
                  <a:pt x="1" y="261"/>
                  <a:pt x="268" y="0"/>
                  <a:pt x="601" y="0"/>
                </a:cubicBezTo>
                <a:cubicBezTo>
                  <a:pt x="927" y="0"/>
                  <a:pt x="1201" y="261"/>
                  <a:pt x="1201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908" name="Google Shape;1908;p41"/>
          <p:cNvSpPr/>
          <p:nvPr/>
        </p:nvSpPr>
        <p:spPr>
          <a:xfrm>
            <a:off x="4269142" y="2229511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2" y="575"/>
                </a:moveTo>
                <a:cubicBezTo>
                  <a:pt x="1202" y="888"/>
                  <a:pt x="927" y="1142"/>
                  <a:pt x="601" y="1142"/>
                </a:cubicBezTo>
                <a:cubicBezTo>
                  <a:pt x="268" y="1142"/>
                  <a:pt x="1" y="888"/>
                  <a:pt x="1" y="575"/>
                </a:cubicBezTo>
                <a:cubicBezTo>
                  <a:pt x="1" y="261"/>
                  <a:pt x="268" y="0"/>
                  <a:pt x="601" y="0"/>
                </a:cubicBezTo>
                <a:cubicBezTo>
                  <a:pt x="927" y="0"/>
                  <a:pt x="1202" y="255"/>
                  <a:pt x="1202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909" name="Google Shape;1909;p41"/>
          <p:cNvSpPr/>
          <p:nvPr/>
        </p:nvSpPr>
        <p:spPr>
          <a:xfrm>
            <a:off x="4269142" y="2275979"/>
            <a:ext cx="33831" cy="32142"/>
          </a:xfrm>
          <a:custGeom>
            <a:avLst/>
            <a:gdLst/>
            <a:ahLst/>
            <a:cxnLst/>
            <a:rect l="l" t="t" r="r" b="b"/>
            <a:pathLst>
              <a:path w="1202" h="1142" extrusionOk="0">
                <a:moveTo>
                  <a:pt x="1202" y="574"/>
                </a:moveTo>
                <a:cubicBezTo>
                  <a:pt x="1202" y="887"/>
                  <a:pt x="927" y="1142"/>
                  <a:pt x="601" y="1142"/>
                </a:cubicBezTo>
                <a:cubicBezTo>
                  <a:pt x="268" y="1142"/>
                  <a:pt x="1" y="887"/>
                  <a:pt x="1" y="574"/>
                </a:cubicBezTo>
                <a:cubicBezTo>
                  <a:pt x="1" y="255"/>
                  <a:pt x="268" y="0"/>
                  <a:pt x="601" y="0"/>
                </a:cubicBezTo>
                <a:cubicBezTo>
                  <a:pt x="927" y="0"/>
                  <a:pt x="1202" y="255"/>
                  <a:pt x="1202" y="574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910" name="Google Shape;1910;p41"/>
          <p:cNvSpPr/>
          <p:nvPr/>
        </p:nvSpPr>
        <p:spPr>
          <a:xfrm>
            <a:off x="4317074" y="2229511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5" y="575"/>
                </a:moveTo>
                <a:cubicBezTo>
                  <a:pt x="1195" y="888"/>
                  <a:pt x="927" y="1142"/>
                  <a:pt x="601" y="1142"/>
                </a:cubicBezTo>
                <a:cubicBezTo>
                  <a:pt x="268" y="1142"/>
                  <a:pt x="1" y="888"/>
                  <a:pt x="1" y="575"/>
                </a:cubicBezTo>
                <a:cubicBezTo>
                  <a:pt x="1" y="261"/>
                  <a:pt x="268" y="0"/>
                  <a:pt x="601" y="0"/>
                </a:cubicBezTo>
                <a:cubicBezTo>
                  <a:pt x="927" y="0"/>
                  <a:pt x="1195" y="255"/>
                  <a:pt x="1195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911" name="Google Shape;1911;p41"/>
          <p:cNvSpPr/>
          <p:nvPr/>
        </p:nvSpPr>
        <p:spPr>
          <a:xfrm>
            <a:off x="4317074" y="2275979"/>
            <a:ext cx="33634" cy="32142"/>
          </a:xfrm>
          <a:custGeom>
            <a:avLst/>
            <a:gdLst/>
            <a:ahLst/>
            <a:cxnLst/>
            <a:rect l="l" t="t" r="r" b="b"/>
            <a:pathLst>
              <a:path w="1195" h="1142" extrusionOk="0">
                <a:moveTo>
                  <a:pt x="1195" y="574"/>
                </a:moveTo>
                <a:cubicBezTo>
                  <a:pt x="1195" y="887"/>
                  <a:pt x="927" y="1142"/>
                  <a:pt x="601" y="1142"/>
                </a:cubicBezTo>
                <a:cubicBezTo>
                  <a:pt x="268" y="1142"/>
                  <a:pt x="1" y="887"/>
                  <a:pt x="1" y="574"/>
                </a:cubicBezTo>
                <a:cubicBezTo>
                  <a:pt x="1" y="255"/>
                  <a:pt x="268" y="0"/>
                  <a:pt x="601" y="0"/>
                </a:cubicBezTo>
                <a:cubicBezTo>
                  <a:pt x="927" y="0"/>
                  <a:pt x="1195" y="255"/>
                  <a:pt x="1195" y="574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912" name="Google Shape;1912;p41"/>
          <p:cNvSpPr/>
          <p:nvPr/>
        </p:nvSpPr>
        <p:spPr>
          <a:xfrm>
            <a:off x="4365371" y="2229511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5"/>
                </a:moveTo>
                <a:cubicBezTo>
                  <a:pt x="1201" y="888"/>
                  <a:pt x="927" y="1142"/>
                  <a:pt x="601" y="1142"/>
                </a:cubicBezTo>
                <a:cubicBezTo>
                  <a:pt x="268" y="1142"/>
                  <a:pt x="1" y="888"/>
                  <a:pt x="1" y="575"/>
                </a:cubicBezTo>
                <a:cubicBezTo>
                  <a:pt x="1" y="255"/>
                  <a:pt x="268" y="0"/>
                  <a:pt x="601" y="0"/>
                </a:cubicBezTo>
                <a:cubicBezTo>
                  <a:pt x="927" y="0"/>
                  <a:pt x="1201" y="255"/>
                  <a:pt x="1201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913" name="Google Shape;1913;p41"/>
          <p:cNvSpPr/>
          <p:nvPr/>
        </p:nvSpPr>
        <p:spPr>
          <a:xfrm>
            <a:off x="4365371" y="2275979"/>
            <a:ext cx="33831" cy="32142"/>
          </a:xfrm>
          <a:custGeom>
            <a:avLst/>
            <a:gdLst/>
            <a:ahLst/>
            <a:cxnLst/>
            <a:rect l="l" t="t" r="r" b="b"/>
            <a:pathLst>
              <a:path w="1202" h="1142" extrusionOk="0">
                <a:moveTo>
                  <a:pt x="1201" y="574"/>
                </a:moveTo>
                <a:cubicBezTo>
                  <a:pt x="1201" y="887"/>
                  <a:pt x="927" y="1142"/>
                  <a:pt x="601" y="1142"/>
                </a:cubicBezTo>
                <a:cubicBezTo>
                  <a:pt x="268" y="1142"/>
                  <a:pt x="1" y="887"/>
                  <a:pt x="1" y="574"/>
                </a:cubicBezTo>
                <a:cubicBezTo>
                  <a:pt x="1" y="255"/>
                  <a:pt x="268" y="0"/>
                  <a:pt x="601" y="0"/>
                </a:cubicBezTo>
                <a:cubicBezTo>
                  <a:pt x="927" y="0"/>
                  <a:pt x="1201" y="255"/>
                  <a:pt x="1201" y="574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914" name="Google Shape;1914;p41"/>
          <p:cNvSpPr/>
          <p:nvPr/>
        </p:nvSpPr>
        <p:spPr>
          <a:xfrm>
            <a:off x="4317074" y="2321686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5" y="575"/>
                </a:moveTo>
                <a:cubicBezTo>
                  <a:pt x="1195" y="888"/>
                  <a:pt x="927" y="1143"/>
                  <a:pt x="601" y="1143"/>
                </a:cubicBezTo>
                <a:cubicBezTo>
                  <a:pt x="268" y="1143"/>
                  <a:pt x="1" y="888"/>
                  <a:pt x="1" y="575"/>
                </a:cubicBezTo>
                <a:cubicBezTo>
                  <a:pt x="1" y="255"/>
                  <a:pt x="268" y="1"/>
                  <a:pt x="601" y="1"/>
                </a:cubicBezTo>
                <a:cubicBezTo>
                  <a:pt x="927" y="1"/>
                  <a:pt x="1195" y="255"/>
                  <a:pt x="1195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915" name="Google Shape;1915;p41"/>
          <p:cNvSpPr/>
          <p:nvPr/>
        </p:nvSpPr>
        <p:spPr>
          <a:xfrm>
            <a:off x="4317074" y="2368154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5" y="575"/>
                </a:moveTo>
                <a:cubicBezTo>
                  <a:pt x="1195" y="888"/>
                  <a:pt x="927" y="1142"/>
                  <a:pt x="601" y="1142"/>
                </a:cubicBezTo>
                <a:cubicBezTo>
                  <a:pt x="268" y="1142"/>
                  <a:pt x="1" y="888"/>
                  <a:pt x="1" y="575"/>
                </a:cubicBezTo>
                <a:cubicBezTo>
                  <a:pt x="1" y="255"/>
                  <a:pt x="268" y="1"/>
                  <a:pt x="601" y="1"/>
                </a:cubicBezTo>
                <a:cubicBezTo>
                  <a:pt x="927" y="1"/>
                  <a:pt x="1195" y="255"/>
                  <a:pt x="1195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916" name="Google Shape;1916;p41"/>
          <p:cNvSpPr/>
          <p:nvPr/>
        </p:nvSpPr>
        <p:spPr>
          <a:xfrm>
            <a:off x="4365371" y="2321686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5"/>
                </a:moveTo>
                <a:cubicBezTo>
                  <a:pt x="1201" y="888"/>
                  <a:pt x="927" y="1143"/>
                  <a:pt x="601" y="1143"/>
                </a:cubicBezTo>
                <a:cubicBezTo>
                  <a:pt x="268" y="1143"/>
                  <a:pt x="1" y="888"/>
                  <a:pt x="1" y="575"/>
                </a:cubicBezTo>
                <a:cubicBezTo>
                  <a:pt x="1" y="255"/>
                  <a:pt x="268" y="1"/>
                  <a:pt x="601" y="1"/>
                </a:cubicBezTo>
                <a:cubicBezTo>
                  <a:pt x="927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917" name="Google Shape;1917;p41"/>
          <p:cNvSpPr/>
          <p:nvPr/>
        </p:nvSpPr>
        <p:spPr>
          <a:xfrm>
            <a:off x="4028021" y="2046229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2" y="568"/>
                </a:moveTo>
                <a:cubicBezTo>
                  <a:pt x="1202" y="888"/>
                  <a:pt x="934" y="1143"/>
                  <a:pt x="601" y="1143"/>
                </a:cubicBezTo>
                <a:cubicBezTo>
                  <a:pt x="269" y="1143"/>
                  <a:pt x="1" y="888"/>
                  <a:pt x="1" y="568"/>
                </a:cubicBezTo>
                <a:cubicBezTo>
                  <a:pt x="1" y="255"/>
                  <a:pt x="269" y="1"/>
                  <a:pt x="601" y="1"/>
                </a:cubicBezTo>
                <a:cubicBezTo>
                  <a:pt x="934" y="1"/>
                  <a:pt x="1202" y="255"/>
                  <a:pt x="1202" y="568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918" name="Google Shape;1918;p41"/>
          <p:cNvSpPr/>
          <p:nvPr/>
        </p:nvSpPr>
        <p:spPr>
          <a:xfrm>
            <a:off x="4028021" y="2092696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2" y="568"/>
                </a:moveTo>
                <a:cubicBezTo>
                  <a:pt x="1202" y="881"/>
                  <a:pt x="934" y="1142"/>
                  <a:pt x="601" y="1142"/>
                </a:cubicBezTo>
                <a:cubicBezTo>
                  <a:pt x="269" y="1142"/>
                  <a:pt x="1" y="881"/>
                  <a:pt x="1" y="568"/>
                </a:cubicBezTo>
                <a:cubicBezTo>
                  <a:pt x="1" y="255"/>
                  <a:pt x="269" y="1"/>
                  <a:pt x="601" y="1"/>
                </a:cubicBezTo>
                <a:cubicBezTo>
                  <a:pt x="934" y="1"/>
                  <a:pt x="1202" y="255"/>
                  <a:pt x="1202" y="568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919" name="Google Shape;1919;p41"/>
          <p:cNvSpPr/>
          <p:nvPr/>
        </p:nvSpPr>
        <p:spPr>
          <a:xfrm>
            <a:off x="4075953" y="2046229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8"/>
                </a:moveTo>
                <a:cubicBezTo>
                  <a:pt x="1201" y="888"/>
                  <a:pt x="934" y="1143"/>
                  <a:pt x="601" y="1143"/>
                </a:cubicBezTo>
                <a:cubicBezTo>
                  <a:pt x="268" y="1143"/>
                  <a:pt x="1" y="888"/>
                  <a:pt x="1" y="568"/>
                </a:cubicBezTo>
                <a:cubicBezTo>
                  <a:pt x="1" y="255"/>
                  <a:pt x="268" y="1"/>
                  <a:pt x="601" y="1"/>
                </a:cubicBezTo>
                <a:cubicBezTo>
                  <a:pt x="934" y="1"/>
                  <a:pt x="1201" y="255"/>
                  <a:pt x="1201" y="568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920" name="Google Shape;1920;p41"/>
          <p:cNvSpPr/>
          <p:nvPr/>
        </p:nvSpPr>
        <p:spPr>
          <a:xfrm>
            <a:off x="4075953" y="2092696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8"/>
                </a:moveTo>
                <a:cubicBezTo>
                  <a:pt x="1201" y="881"/>
                  <a:pt x="934" y="1142"/>
                  <a:pt x="601" y="1142"/>
                </a:cubicBezTo>
                <a:cubicBezTo>
                  <a:pt x="268" y="1142"/>
                  <a:pt x="1" y="881"/>
                  <a:pt x="1" y="568"/>
                </a:cubicBezTo>
                <a:cubicBezTo>
                  <a:pt x="1" y="255"/>
                  <a:pt x="268" y="1"/>
                  <a:pt x="601" y="1"/>
                </a:cubicBezTo>
                <a:cubicBezTo>
                  <a:pt x="934" y="1"/>
                  <a:pt x="1201" y="255"/>
                  <a:pt x="1201" y="568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921" name="Google Shape;1921;p41"/>
          <p:cNvSpPr/>
          <p:nvPr/>
        </p:nvSpPr>
        <p:spPr>
          <a:xfrm>
            <a:off x="4124250" y="2046229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8"/>
                </a:moveTo>
                <a:cubicBezTo>
                  <a:pt x="1201" y="888"/>
                  <a:pt x="934" y="1143"/>
                  <a:pt x="601" y="1143"/>
                </a:cubicBezTo>
                <a:cubicBezTo>
                  <a:pt x="268" y="1143"/>
                  <a:pt x="1" y="888"/>
                  <a:pt x="1" y="568"/>
                </a:cubicBezTo>
                <a:cubicBezTo>
                  <a:pt x="1" y="255"/>
                  <a:pt x="268" y="1"/>
                  <a:pt x="601" y="1"/>
                </a:cubicBezTo>
                <a:cubicBezTo>
                  <a:pt x="934" y="1"/>
                  <a:pt x="1201" y="255"/>
                  <a:pt x="1201" y="568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922" name="Google Shape;1922;p41"/>
          <p:cNvSpPr/>
          <p:nvPr/>
        </p:nvSpPr>
        <p:spPr>
          <a:xfrm>
            <a:off x="4124250" y="2092696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8"/>
                </a:moveTo>
                <a:cubicBezTo>
                  <a:pt x="1201" y="881"/>
                  <a:pt x="934" y="1142"/>
                  <a:pt x="601" y="1142"/>
                </a:cubicBezTo>
                <a:cubicBezTo>
                  <a:pt x="268" y="1142"/>
                  <a:pt x="1" y="881"/>
                  <a:pt x="1" y="568"/>
                </a:cubicBezTo>
                <a:cubicBezTo>
                  <a:pt x="1" y="255"/>
                  <a:pt x="268" y="1"/>
                  <a:pt x="601" y="1"/>
                </a:cubicBezTo>
                <a:cubicBezTo>
                  <a:pt x="934" y="1"/>
                  <a:pt x="1201" y="255"/>
                  <a:pt x="1201" y="568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923" name="Google Shape;1923;p41"/>
          <p:cNvSpPr/>
          <p:nvPr/>
        </p:nvSpPr>
        <p:spPr>
          <a:xfrm>
            <a:off x="4172942" y="2046229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68"/>
                </a:moveTo>
                <a:cubicBezTo>
                  <a:pt x="1201" y="888"/>
                  <a:pt x="933" y="1143"/>
                  <a:pt x="600" y="1143"/>
                </a:cubicBezTo>
                <a:cubicBezTo>
                  <a:pt x="274" y="1143"/>
                  <a:pt x="0" y="888"/>
                  <a:pt x="0" y="568"/>
                </a:cubicBezTo>
                <a:cubicBezTo>
                  <a:pt x="0" y="255"/>
                  <a:pt x="274" y="1"/>
                  <a:pt x="600" y="1"/>
                </a:cubicBezTo>
                <a:cubicBezTo>
                  <a:pt x="933" y="1"/>
                  <a:pt x="1201" y="255"/>
                  <a:pt x="1201" y="568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924" name="Google Shape;1924;p41"/>
          <p:cNvSpPr/>
          <p:nvPr/>
        </p:nvSpPr>
        <p:spPr>
          <a:xfrm>
            <a:off x="4172942" y="2092696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68"/>
                </a:moveTo>
                <a:cubicBezTo>
                  <a:pt x="1201" y="881"/>
                  <a:pt x="933" y="1142"/>
                  <a:pt x="600" y="1142"/>
                </a:cubicBezTo>
                <a:cubicBezTo>
                  <a:pt x="274" y="1142"/>
                  <a:pt x="0" y="881"/>
                  <a:pt x="0" y="568"/>
                </a:cubicBezTo>
                <a:cubicBezTo>
                  <a:pt x="0" y="255"/>
                  <a:pt x="274" y="1"/>
                  <a:pt x="600" y="1"/>
                </a:cubicBezTo>
                <a:cubicBezTo>
                  <a:pt x="933" y="1"/>
                  <a:pt x="1201" y="255"/>
                  <a:pt x="1201" y="568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925" name="Google Shape;1925;p41"/>
          <p:cNvSpPr/>
          <p:nvPr/>
        </p:nvSpPr>
        <p:spPr>
          <a:xfrm>
            <a:off x="4220845" y="2046229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2" y="568"/>
                </a:moveTo>
                <a:cubicBezTo>
                  <a:pt x="1202" y="888"/>
                  <a:pt x="934" y="1143"/>
                  <a:pt x="601" y="1143"/>
                </a:cubicBezTo>
                <a:cubicBezTo>
                  <a:pt x="275" y="1143"/>
                  <a:pt x="1" y="888"/>
                  <a:pt x="1" y="568"/>
                </a:cubicBezTo>
                <a:cubicBezTo>
                  <a:pt x="1" y="255"/>
                  <a:pt x="275" y="1"/>
                  <a:pt x="601" y="1"/>
                </a:cubicBezTo>
                <a:cubicBezTo>
                  <a:pt x="934" y="1"/>
                  <a:pt x="1202" y="255"/>
                  <a:pt x="1202" y="568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926" name="Google Shape;1926;p41"/>
          <p:cNvSpPr/>
          <p:nvPr/>
        </p:nvSpPr>
        <p:spPr>
          <a:xfrm>
            <a:off x="4220845" y="2092696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2" y="568"/>
                </a:moveTo>
                <a:cubicBezTo>
                  <a:pt x="1202" y="888"/>
                  <a:pt x="934" y="1142"/>
                  <a:pt x="601" y="1142"/>
                </a:cubicBezTo>
                <a:cubicBezTo>
                  <a:pt x="275" y="1142"/>
                  <a:pt x="1" y="881"/>
                  <a:pt x="1" y="568"/>
                </a:cubicBezTo>
                <a:cubicBezTo>
                  <a:pt x="1" y="255"/>
                  <a:pt x="275" y="1"/>
                  <a:pt x="601" y="1"/>
                </a:cubicBezTo>
                <a:cubicBezTo>
                  <a:pt x="934" y="1"/>
                  <a:pt x="1202" y="255"/>
                  <a:pt x="1202" y="568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927" name="Google Shape;1927;p41"/>
          <p:cNvSpPr/>
          <p:nvPr/>
        </p:nvSpPr>
        <p:spPr>
          <a:xfrm>
            <a:off x="4028021" y="2139164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2" y="568"/>
                </a:moveTo>
                <a:cubicBezTo>
                  <a:pt x="1202" y="881"/>
                  <a:pt x="934" y="1142"/>
                  <a:pt x="601" y="1142"/>
                </a:cubicBezTo>
                <a:cubicBezTo>
                  <a:pt x="269" y="1142"/>
                  <a:pt x="1" y="881"/>
                  <a:pt x="1" y="568"/>
                </a:cubicBezTo>
                <a:cubicBezTo>
                  <a:pt x="1" y="255"/>
                  <a:pt x="269" y="0"/>
                  <a:pt x="601" y="0"/>
                </a:cubicBezTo>
                <a:cubicBezTo>
                  <a:pt x="934" y="0"/>
                  <a:pt x="1202" y="255"/>
                  <a:pt x="1202" y="568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928" name="Google Shape;1928;p41"/>
          <p:cNvSpPr/>
          <p:nvPr/>
        </p:nvSpPr>
        <p:spPr>
          <a:xfrm>
            <a:off x="4028021" y="2185436"/>
            <a:ext cx="33831" cy="32339"/>
          </a:xfrm>
          <a:custGeom>
            <a:avLst/>
            <a:gdLst/>
            <a:ahLst/>
            <a:cxnLst/>
            <a:rect l="l" t="t" r="r" b="b"/>
            <a:pathLst>
              <a:path w="1202" h="1149" extrusionOk="0">
                <a:moveTo>
                  <a:pt x="1202" y="575"/>
                </a:moveTo>
                <a:cubicBezTo>
                  <a:pt x="1202" y="888"/>
                  <a:pt x="934" y="1149"/>
                  <a:pt x="601" y="1149"/>
                </a:cubicBezTo>
                <a:cubicBezTo>
                  <a:pt x="269" y="1149"/>
                  <a:pt x="1" y="888"/>
                  <a:pt x="1" y="575"/>
                </a:cubicBezTo>
                <a:cubicBezTo>
                  <a:pt x="1" y="261"/>
                  <a:pt x="269" y="0"/>
                  <a:pt x="601" y="0"/>
                </a:cubicBezTo>
                <a:cubicBezTo>
                  <a:pt x="934" y="0"/>
                  <a:pt x="1202" y="261"/>
                  <a:pt x="1202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929" name="Google Shape;1929;p41"/>
          <p:cNvSpPr/>
          <p:nvPr/>
        </p:nvSpPr>
        <p:spPr>
          <a:xfrm>
            <a:off x="3982680" y="2046229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68"/>
                </a:moveTo>
                <a:cubicBezTo>
                  <a:pt x="1201" y="888"/>
                  <a:pt x="933" y="1143"/>
                  <a:pt x="601" y="1143"/>
                </a:cubicBezTo>
                <a:cubicBezTo>
                  <a:pt x="268" y="1143"/>
                  <a:pt x="0" y="888"/>
                  <a:pt x="0" y="568"/>
                </a:cubicBezTo>
                <a:cubicBezTo>
                  <a:pt x="0" y="255"/>
                  <a:pt x="268" y="1"/>
                  <a:pt x="601" y="1"/>
                </a:cubicBezTo>
                <a:cubicBezTo>
                  <a:pt x="933" y="1"/>
                  <a:pt x="1201" y="255"/>
                  <a:pt x="1201" y="568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930" name="Google Shape;1930;p41"/>
          <p:cNvSpPr/>
          <p:nvPr/>
        </p:nvSpPr>
        <p:spPr>
          <a:xfrm>
            <a:off x="3982680" y="2092696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68"/>
                </a:moveTo>
                <a:cubicBezTo>
                  <a:pt x="1201" y="881"/>
                  <a:pt x="933" y="1142"/>
                  <a:pt x="601" y="1142"/>
                </a:cubicBezTo>
                <a:cubicBezTo>
                  <a:pt x="268" y="1142"/>
                  <a:pt x="0" y="881"/>
                  <a:pt x="0" y="568"/>
                </a:cubicBezTo>
                <a:cubicBezTo>
                  <a:pt x="0" y="255"/>
                  <a:pt x="268" y="1"/>
                  <a:pt x="601" y="1"/>
                </a:cubicBezTo>
                <a:cubicBezTo>
                  <a:pt x="933" y="1"/>
                  <a:pt x="1201" y="255"/>
                  <a:pt x="1201" y="568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931" name="Google Shape;1931;p41"/>
          <p:cNvSpPr/>
          <p:nvPr/>
        </p:nvSpPr>
        <p:spPr>
          <a:xfrm>
            <a:off x="3934017" y="2092696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68"/>
                </a:moveTo>
                <a:cubicBezTo>
                  <a:pt x="1201" y="881"/>
                  <a:pt x="933" y="1142"/>
                  <a:pt x="601" y="1142"/>
                </a:cubicBezTo>
                <a:cubicBezTo>
                  <a:pt x="274" y="1142"/>
                  <a:pt x="0" y="881"/>
                  <a:pt x="0" y="568"/>
                </a:cubicBezTo>
                <a:cubicBezTo>
                  <a:pt x="0" y="255"/>
                  <a:pt x="274" y="1"/>
                  <a:pt x="601" y="1"/>
                </a:cubicBezTo>
                <a:cubicBezTo>
                  <a:pt x="933" y="1"/>
                  <a:pt x="1201" y="255"/>
                  <a:pt x="1201" y="568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932" name="Google Shape;1932;p41"/>
          <p:cNvSpPr/>
          <p:nvPr/>
        </p:nvSpPr>
        <p:spPr>
          <a:xfrm>
            <a:off x="3934551" y="2271925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5"/>
                </a:moveTo>
                <a:cubicBezTo>
                  <a:pt x="1201" y="888"/>
                  <a:pt x="927" y="1142"/>
                  <a:pt x="601" y="1142"/>
                </a:cubicBezTo>
                <a:cubicBezTo>
                  <a:pt x="268" y="1142"/>
                  <a:pt x="1" y="888"/>
                  <a:pt x="1" y="575"/>
                </a:cubicBezTo>
                <a:cubicBezTo>
                  <a:pt x="1" y="255"/>
                  <a:pt x="268" y="1"/>
                  <a:pt x="601" y="1"/>
                </a:cubicBezTo>
                <a:cubicBezTo>
                  <a:pt x="934" y="1"/>
                  <a:pt x="1201" y="262"/>
                  <a:pt x="1201" y="575"/>
                </a:cubicBezTo>
                <a:close/>
              </a:path>
            </a:pathLst>
          </a:custGeom>
          <a:solidFill>
            <a:srgbClr val="3F3F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933" name="Google Shape;1933;p41"/>
          <p:cNvSpPr/>
          <p:nvPr/>
        </p:nvSpPr>
        <p:spPr>
          <a:xfrm>
            <a:off x="3934551" y="2228216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5"/>
                </a:moveTo>
                <a:cubicBezTo>
                  <a:pt x="1201" y="888"/>
                  <a:pt x="927" y="1143"/>
                  <a:pt x="601" y="1143"/>
                </a:cubicBezTo>
                <a:cubicBezTo>
                  <a:pt x="268" y="1143"/>
                  <a:pt x="1" y="888"/>
                  <a:pt x="1" y="575"/>
                </a:cubicBezTo>
                <a:cubicBezTo>
                  <a:pt x="1" y="255"/>
                  <a:pt x="268" y="1"/>
                  <a:pt x="601" y="1"/>
                </a:cubicBezTo>
                <a:cubicBezTo>
                  <a:pt x="934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3F3F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934" name="Google Shape;1934;p41"/>
          <p:cNvSpPr/>
          <p:nvPr/>
        </p:nvSpPr>
        <p:spPr>
          <a:xfrm>
            <a:off x="3934551" y="2365593"/>
            <a:ext cx="33831" cy="32142"/>
          </a:xfrm>
          <a:custGeom>
            <a:avLst/>
            <a:gdLst/>
            <a:ahLst/>
            <a:cxnLst/>
            <a:rect l="l" t="t" r="r" b="b"/>
            <a:pathLst>
              <a:path w="1202" h="1142" extrusionOk="0">
                <a:moveTo>
                  <a:pt x="1201" y="568"/>
                </a:moveTo>
                <a:cubicBezTo>
                  <a:pt x="1201" y="881"/>
                  <a:pt x="927" y="1142"/>
                  <a:pt x="601" y="1142"/>
                </a:cubicBezTo>
                <a:cubicBezTo>
                  <a:pt x="268" y="1142"/>
                  <a:pt x="1" y="881"/>
                  <a:pt x="1" y="568"/>
                </a:cubicBezTo>
                <a:cubicBezTo>
                  <a:pt x="1" y="255"/>
                  <a:pt x="268" y="0"/>
                  <a:pt x="601" y="0"/>
                </a:cubicBezTo>
                <a:cubicBezTo>
                  <a:pt x="934" y="0"/>
                  <a:pt x="1201" y="255"/>
                  <a:pt x="1201" y="568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935" name="Google Shape;1935;p41"/>
          <p:cNvSpPr/>
          <p:nvPr/>
        </p:nvSpPr>
        <p:spPr>
          <a:xfrm>
            <a:off x="3934551" y="2321687"/>
            <a:ext cx="33831" cy="32368"/>
          </a:xfrm>
          <a:custGeom>
            <a:avLst/>
            <a:gdLst/>
            <a:ahLst/>
            <a:cxnLst/>
            <a:rect l="l" t="t" r="r" b="b"/>
            <a:pathLst>
              <a:path w="1202" h="1150" extrusionOk="0">
                <a:moveTo>
                  <a:pt x="1201" y="575"/>
                </a:moveTo>
                <a:cubicBezTo>
                  <a:pt x="1201" y="888"/>
                  <a:pt x="927" y="1149"/>
                  <a:pt x="601" y="1149"/>
                </a:cubicBezTo>
                <a:cubicBezTo>
                  <a:pt x="268" y="1149"/>
                  <a:pt x="1" y="888"/>
                  <a:pt x="1" y="575"/>
                </a:cubicBezTo>
                <a:cubicBezTo>
                  <a:pt x="1" y="262"/>
                  <a:pt x="268" y="1"/>
                  <a:pt x="601" y="1"/>
                </a:cubicBezTo>
                <a:cubicBezTo>
                  <a:pt x="934" y="1"/>
                  <a:pt x="1201" y="262"/>
                  <a:pt x="1201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936" name="Google Shape;1936;p41"/>
          <p:cNvSpPr/>
          <p:nvPr/>
        </p:nvSpPr>
        <p:spPr>
          <a:xfrm>
            <a:off x="3934551" y="2457600"/>
            <a:ext cx="33831" cy="32142"/>
          </a:xfrm>
          <a:custGeom>
            <a:avLst/>
            <a:gdLst/>
            <a:ahLst/>
            <a:cxnLst/>
            <a:rect l="l" t="t" r="r" b="b"/>
            <a:pathLst>
              <a:path w="1202" h="1142" extrusionOk="0">
                <a:moveTo>
                  <a:pt x="1201" y="574"/>
                </a:moveTo>
                <a:cubicBezTo>
                  <a:pt x="1201" y="887"/>
                  <a:pt x="927" y="1142"/>
                  <a:pt x="601" y="1142"/>
                </a:cubicBezTo>
                <a:cubicBezTo>
                  <a:pt x="268" y="1142"/>
                  <a:pt x="1" y="887"/>
                  <a:pt x="1" y="574"/>
                </a:cubicBezTo>
                <a:cubicBezTo>
                  <a:pt x="1" y="255"/>
                  <a:pt x="268" y="0"/>
                  <a:pt x="601" y="0"/>
                </a:cubicBezTo>
                <a:cubicBezTo>
                  <a:pt x="934" y="0"/>
                  <a:pt x="1201" y="255"/>
                  <a:pt x="1201" y="574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937" name="Google Shape;1937;p41"/>
          <p:cNvSpPr/>
          <p:nvPr/>
        </p:nvSpPr>
        <p:spPr>
          <a:xfrm>
            <a:off x="3934551" y="2505334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8"/>
                </a:moveTo>
                <a:cubicBezTo>
                  <a:pt x="1201" y="888"/>
                  <a:pt x="927" y="1142"/>
                  <a:pt x="601" y="1142"/>
                </a:cubicBezTo>
                <a:cubicBezTo>
                  <a:pt x="268" y="1142"/>
                  <a:pt x="1" y="888"/>
                  <a:pt x="1" y="568"/>
                </a:cubicBezTo>
                <a:cubicBezTo>
                  <a:pt x="1" y="255"/>
                  <a:pt x="268" y="0"/>
                  <a:pt x="601" y="0"/>
                </a:cubicBezTo>
                <a:cubicBezTo>
                  <a:pt x="934" y="0"/>
                  <a:pt x="1201" y="255"/>
                  <a:pt x="1201" y="568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938" name="Google Shape;1938;p41"/>
          <p:cNvSpPr/>
          <p:nvPr/>
        </p:nvSpPr>
        <p:spPr>
          <a:xfrm>
            <a:off x="3934551" y="2413891"/>
            <a:ext cx="33831" cy="32142"/>
          </a:xfrm>
          <a:custGeom>
            <a:avLst/>
            <a:gdLst/>
            <a:ahLst/>
            <a:cxnLst/>
            <a:rect l="l" t="t" r="r" b="b"/>
            <a:pathLst>
              <a:path w="1202" h="1142" extrusionOk="0">
                <a:moveTo>
                  <a:pt x="1201" y="568"/>
                </a:moveTo>
                <a:cubicBezTo>
                  <a:pt x="1201" y="888"/>
                  <a:pt x="927" y="1142"/>
                  <a:pt x="601" y="1142"/>
                </a:cubicBezTo>
                <a:cubicBezTo>
                  <a:pt x="268" y="1142"/>
                  <a:pt x="1" y="888"/>
                  <a:pt x="1" y="568"/>
                </a:cubicBezTo>
                <a:cubicBezTo>
                  <a:pt x="1" y="255"/>
                  <a:pt x="268" y="0"/>
                  <a:pt x="601" y="0"/>
                </a:cubicBezTo>
                <a:cubicBezTo>
                  <a:pt x="934" y="0"/>
                  <a:pt x="1201" y="255"/>
                  <a:pt x="1201" y="568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939" name="Google Shape;1939;p41"/>
          <p:cNvSpPr/>
          <p:nvPr/>
        </p:nvSpPr>
        <p:spPr>
          <a:xfrm>
            <a:off x="3934551" y="2181945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8"/>
                </a:moveTo>
                <a:cubicBezTo>
                  <a:pt x="1201" y="888"/>
                  <a:pt x="927" y="1142"/>
                  <a:pt x="601" y="1142"/>
                </a:cubicBezTo>
                <a:cubicBezTo>
                  <a:pt x="268" y="1142"/>
                  <a:pt x="1" y="888"/>
                  <a:pt x="1" y="568"/>
                </a:cubicBezTo>
                <a:cubicBezTo>
                  <a:pt x="1" y="255"/>
                  <a:pt x="268" y="0"/>
                  <a:pt x="601" y="0"/>
                </a:cubicBezTo>
                <a:cubicBezTo>
                  <a:pt x="934" y="0"/>
                  <a:pt x="1201" y="255"/>
                  <a:pt x="1201" y="568"/>
                </a:cubicBezTo>
                <a:close/>
              </a:path>
            </a:pathLst>
          </a:custGeom>
          <a:solidFill>
            <a:srgbClr val="3F3F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940" name="Google Shape;1940;p41"/>
          <p:cNvSpPr/>
          <p:nvPr/>
        </p:nvSpPr>
        <p:spPr>
          <a:xfrm>
            <a:off x="3934551" y="2137504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8"/>
                </a:moveTo>
                <a:cubicBezTo>
                  <a:pt x="1201" y="888"/>
                  <a:pt x="927" y="1142"/>
                  <a:pt x="601" y="1142"/>
                </a:cubicBezTo>
                <a:cubicBezTo>
                  <a:pt x="268" y="1142"/>
                  <a:pt x="1" y="888"/>
                  <a:pt x="1" y="568"/>
                </a:cubicBezTo>
                <a:cubicBezTo>
                  <a:pt x="1" y="255"/>
                  <a:pt x="268" y="1"/>
                  <a:pt x="601" y="1"/>
                </a:cubicBezTo>
                <a:cubicBezTo>
                  <a:pt x="934" y="1"/>
                  <a:pt x="1201" y="255"/>
                  <a:pt x="1201" y="568"/>
                </a:cubicBezTo>
                <a:close/>
              </a:path>
            </a:pathLst>
          </a:custGeom>
          <a:solidFill>
            <a:srgbClr val="3F3F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941" name="Google Shape;1941;p41"/>
          <p:cNvSpPr/>
          <p:nvPr/>
        </p:nvSpPr>
        <p:spPr>
          <a:xfrm>
            <a:off x="3934017" y="2549776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75"/>
                </a:moveTo>
                <a:cubicBezTo>
                  <a:pt x="1201" y="888"/>
                  <a:pt x="933" y="1142"/>
                  <a:pt x="601" y="1142"/>
                </a:cubicBezTo>
                <a:cubicBezTo>
                  <a:pt x="274" y="1142"/>
                  <a:pt x="0" y="888"/>
                  <a:pt x="0" y="575"/>
                </a:cubicBezTo>
                <a:cubicBezTo>
                  <a:pt x="0" y="255"/>
                  <a:pt x="274" y="0"/>
                  <a:pt x="601" y="0"/>
                </a:cubicBezTo>
                <a:cubicBezTo>
                  <a:pt x="933" y="0"/>
                  <a:pt x="1201" y="255"/>
                  <a:pt x="1201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942" name="Google Shape;1942;p41"/>
          <p:cNvSpPr/>
          <p:nvPr/>
        </p:nvSpPr>
        <p:spPr>
          <a:xfrm>
            <a:off x="3883890" y="2505334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68"/>
                </a:moveTo>
                <a:cubicBezTo>
                  <a:pt x="1201" y="888"/>
                  <a:pt x="933" y="1142"/>
                  <a:pt x="600" y="1142"/>
                </a:cubicBezTo>
                <a:cubicBezTo>
                  <a:pt x="268" y="1142"/>
                  <a:pt x="0" y="888"/>
                  <a:pt x="0" y="568"/>
                </a:cubicBezTo>
                <a:cubicBezTo>
                  <a:pt x="0" y="255"/>
                  <a:pt x="268" y="0"/>
                  <a:pt x="600" y="0"/>
                </a:cubicBezTo>
                <a:cubicBezTo>
                  <a:pt x="933" y="0"/>
                  <a:pt x="1201" y="255"/>
                  <a:pt x="1201" y="568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943" name="Google Shape;1943;p41"/>
          <p:cNvSpPr/>
          <p:nvPr/>
        </p:nvSpPr>
        <p:spPr>
          <a:xfrm>
            <a:off x="3882595" y="2548848"/>
            <a:ext cx="35464" cy="34000"/>
          </a:xfrm>
          <a:custGeom>
            <a:avLst/>
            <a:gdLst/>
            <a:ahLst/>
            <a:cxnLst/>
            <a:rect l="l" t="t" r="r" b="b"/>
            <a:pathLst>
              <a:path w="1260" h="1208" extrusionOk="0">
                <a:moveTo>
                  <a:pt x="1227" y="660"/>
                </a:moveTo>
                <a:cubicBezTo>
                  <a:pt x="1194" y="980"/>
                  <a:pt x="901" y="1208"/>
                  <a:pt x="568" y="1175"/>
                </a:cubicBezTo>
                <a:cubicBezTo>
                  <a:pt x="242" y="1143"/>
                  <a:pt x="0" y="862"/>
                  <a:pt x="33" y="549"/>
                </a:cubicBezTo>
                <a:cubicBezTo>
                  <a:pt x="66" y="229"/>
                  <a:pt x="359" y="1"/>
                  <a:pt x="692" y="33"/>
                </a:cubicBezTo>
                <a:cubicBezTo>
                  <a:pt x="1018" y="66"/>
                  <a:pt x="1260" y="347"/>
                  <a:pt x="1227" y="660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944" name="Google Shape;1944;p41"/>
          <p:cNvSpPr/>
          <p:nvPr/>
        </p:nvSpPr>
        <p:spPr>
          <a:xfrm>
            <a:off x="3982680" y="2139164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68"/>
                </a:moveTo>
                <a:cubicBezTo>
                  <a:pt x="1201" y="881"/>
                  <a:pt x="933" y="1142"/>
                  <a:pt x="601" y="1142"/>
                </a:cubicBezTo>
                <a:cubicBezTo>
                  <a:pt x="268" y="1142"/>
                  <a:pt x="0" y="881"/>
                  <a:pt x="0" y="568"/>
                </a:cubicBezTo>
                <a:cubicBezTo>
                  <a:pt x="0" y="255"/>
                  <a:pt x="268" y="0"/>
                  <a:pt x="601" y="0"/>
                </a:cubicBezTo>
                <a:cubicBezTo>
                  <a:pt x="933" y="0"/>
                  <a:pt x="1201" y="255"/>
                  <a:pt x="1201" y="568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945" name="Google Shape;1945;p41"/>
          <p:cNvSpPr/>
          <p:nvPr/>
        </p:nvSpPr>
        <p:spPr>
          <a:xfrm>
            <a:off x="3982680" y="2185436"/>
            <a:ext cx="33803" cy="32339"/>
          </a:xfrm>
          <a:custGeom>
            <a:avLst/>
            <a:gdLst/>
            <a:ahLst/>
            <a:cxnLst/>
            <a:rect l="l" t="t" r="r" b="b"/>
            <a:pathLst>
              <a:path w="1201" h="1149" extrusionOk="0">
                <a:moveTo>
                  <a:pt x="1201" y="575"/>
                </a:moveTo>
                <a:cubicBezTo>
                  <a:pt x="1201" y="888"/>
                  <a:pt x="933" y="1149"/>
                  <a:pt x="601" y="1149"/>
                </a:cubicBezTo>
                <a:cubicBezTo>
                  <a:pt x="268" y="1149"/>
                  <a:pt x="0" y="888"/>
                  <a:pt x="0" y="575"/>
                </a:cubicBezTo>
                <a:cubicBezTo>
                  <a:pt x="0" y="261"/>
                  <a:pt x="268" y="0"/>
                  <a:pt x="601" y="0"/>
                </a:cubicBezTo>
                <a:cubicBezTo>
                  <a:pt x="933" y="0"/>
                  <a:pt x="1201" y="261"/>
                  <a:pt x="1201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946" name="Google Shape;1946;p41"/>
          <p:cNvSpPr/>
          <p:nvPr/>
        </p:nvSpPr>
        <p:spPr>
          <a:xfrm>
            <a:off x="4075953" y="2139164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8"/>
                </a:moveTo>
                <a:cubicBezTo>
                  <a:pt x="1201" y="881"/>
                  <a:pt x="934" y="1142"/>
                  <a:pt x="601" y="1142"/>
                </a:cubicBezTo>
                <a:cubicBezTo>
                  <a:pt x="268" y="1142"/>
                  <a:pt x="1" y="881"/>
                  <a:pt x="1" y="568"/>
                </a:cubicBezTo>
                <a:cubicBezTo>
                  <a:pt x="1" y="255"/>
                  <a:pt x="268" y="0"/>
                  <a:pt x="601" y="0"/>
                </a:cubicBezTo>
                <a:cubicBezTo>
                  <a:pt x="934" y="0"/>
                  <a:pt x="1201" y="255"/>
                  <a:pt x="1201" y="568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947" name="Google Shape;1947;p41"/>
          <p:cNvSpPr/>
          <p:nvPr/>
        </p:nvSpPr>
        <p:spPr>
          <a:xfrm>
            <a:off x="4075953" y="2185436"/>
            <a:ext cx="33831" cy="32339"/>
          </a:xfrm>
          <a:custGeom>
            <a:avLst/>
            <a:gdLst/>
            <a:ahLst/>
            <a:cxnLst/>
            <a:rect l="l" t="t" r="r" b="b"/>
            <a:pathLst>
              <a:path w="1202" h="1149" extrusionOk="0">
                <a:moveTo>
                  <a:pt x="1201" y="575"/>
                </a:moveTo>
                <a:cubicBezTo>
                  <a:pt x="1201" y="888"/>
                  <a:pt x="934" y="1149"/>
                  <a:pt x="601" y="1149"/>
                </a:cubicBezTo>
                <a:cubicBezTo>
                  <a:pt x="268" y="1149"/>
                  <a:pt x="1" y="888"/>
                  <a:pt x="1" y="575"/>
                </a:cubicBezTo>
                <a:cubicBezTo>
                  <a:pt x="1" y="261"/>
                  <a:pt x="268" y="0"/>
                  <a:pt x="601" y="0"/>
                </a:cubicBezTo>
                <a:cubicBezTo>
                  <a:pt x="934" y="0"/>
                  <a:pt x="1201" y="261"/>
                  <a:pt x="1201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948" name="Google Shape;1948;p41"/>
          <p:cNvSpPr/>
          <p:nvPr/>
        </p:nvSpPr>
        <p:spPr>
          <a:xfrm>
            <a:off x="4124250" y="2139164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8"/>
                </a:moveTo>
                <a:cubicBezTo>
                  <a:pt x="1201" y="881"/>
                  <a:pt x="934" y="1142"/>
                  <a:pt x="601" y="1142"/>
                </a:cubicBezTo>
                <a:cubicBezTo>
                  <a:pt x="268" y="1142"/>
                  <a:pt x="1" y="881"/>
                  <a:pt x="1" y="568"/>
                </a:cubicBezTo>
                <a:cubicBezTo>
                  <a:pt x="1" y="255"/>
                  <a:pt x="268" y="0"/>
                  <a:pt x="601" y="0"/>
                </a:cubicBezTo>
                <a:cubicBezTo>
                  <a:pt x="934" y="0"/>
                  <a:pt x="1201" y="255"/>
                  <a:pt x="1201" y="568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949" name="Google Shape;1949;p41"/>
          <p:cNvSpPr/>
          <p:nvPr/>
        </p:nvSpPr>
        <p:spPr>
          <a:xfrm>
            <a:off x="4124250" y="2185436"/>
            <a:ext cx="33831" cy="32339"/>
          </a:xfrm>
          <a:custGeom>
            <a:avLst/>
            <a:gdLst/>
            <a:ahLst/>
            <a:cxnLst/>
            <a:rect l="l" t="t" r="r" b="b"/>
            <a:pathLst>
              <a:path w="1202" h="1149" extrusionOk="0">
                <a:moveTo>
                  <a:pt x="1201" y="575"/>
                </a:moveTo>
                <a:cubicBezTo>
                  <a:pt x="1201" y="888"/>
                  <a:pt x="934" y="1149"/>
                  <a:pt x="601" y="1149"/>
                </a:cubicBezTo>
                <a:cubicBezTo>
                  <a:pt x="268" y="1149"/>
                  <a:pt x="1" y="888"/>
                  <a:pt x="1" y="575"/>
                </a:cubicBezTo>
                <a:cubicBezTo>
                  <a:pt x="1" y="261"/>
                  <a:pt x="268" y="0"/>
                  <a:pt x="601" y="0"/>
                </a:cubicBezTo>
                <a:cubicBezTo>
                  <a:pt x="934" y="0"/>
                  <a:pt x="1201" y="261"/>
                  <a:pt x="1201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950" name="Google Shape;1950;p41"/>
          <p:cNvSpPr/>
          <p:nvPr/>
        </p:nvSpPr>
        <p:spPr>
          <a:xfrm>
            <a:off x="4172942" y="2139164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68"/>
                </a:moveTo>
                <a:cubicBezTo>
                  <a:pt x="1201" y="881"/>
                  <a:pt x="933" y="1142"/>
                  <a:pt x="600" y="1142"/>
                </a:cubicBezTo>
                <a:cubicBezTo>
                  <a:pt x="274" y="1142"/>
                  <a:pt x="0" y="881"/>
                  <a:pt x="0" y="568"/>
                </a:cubicBezTo>
                <a:cubicBezTo>
                  <a:pt x="0" y="255"/>
                  <a:pt x="274" y="0"/>
                  <a:pt x="600" y="0"/>
                </a:cubicBezTo>
                <a:cubicBezTo>
                  <a:pt x="933" y="0"/>
                  <a:pt x="1201" y="255"/>
                  <a:pt x="1201" y="568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951" name="Google Shape;1951;p41"/>
          <p:cNvSpPr/>
          <p:nvPr/>
        </p:nvSpPr>
        <p:spPr>
          <a:xfrm>
            <a:off x="4172942" y="2185436"/>
            <a:ext cx="33803" cy="32339"/>
          </a:xfrm>
          <a:custGeom>
            <a:avLst/>
            <a:gdLst/>
            <a:ahLst/>
            <a:cxnLst/>
            <a:rect l="l" t="t" r="r" b="b"/>
            <a:pathLst>
              <a:path w="1201" h="1149" extrusionOk="0">
                <a:moveTo>
                  <a:pt x="1201" y="575"/>
                </a:moveTo>
                <a:cubicBezTo>
                  <a:pt x="1201" y="888"/>
                  <a:pt x="933" y="1149"/>
                  <a:pt x="600" y="1149"/>
                </a:cubicBezTo>
                <a:cubicBezTo>
                  <a:pt x="274" y="1149"/>
                  <a:pt x="0" y="888"/>
                  <a:pt x="0" y="575"/>
                </a:cubicBezTo>
                <a:cubicBezTo>
                  <a:pt x="0" y="261"/>
                  <a:pt x="274" y="0"/>
                  <a:pt x="600" y="0"/>
                </a:cubicBezTo>
                <a:cubicBezTo>
                  <a:pt x="933" y="0"/>
                  <a:pt x="1201" y="261"/>
                  <a:pt x="1201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952" name="Google Shape;1952;p41"/>
          <p:cNvSpPr/>
          <p:nvPr/>
        </p:nvSpPr>
        <p:spPr>
          <a:xfrm>
            <a:off x="4220845" y="2139164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2" y="568"/>
                </a:moveTo>
                <a:cubicBezTo>
                  <a:pt x="1202" y="881"/>
                  <a:pt x="934" y="1142"/>
                  <a:pt x="601" y="1142"/>
                </a:cubicBezTo>
                <a:cubicBezTo>
                  <a:pt x="275" y="1142"/>
                  <a:pt x="1" y="881"/>
                  <a:pt x="1" y="568"/>
                </a:cubicBezTo>
                <a:cubicBezTo>
                  <a:pt x="1" y="255"/>
                  <a:pt x="275" y="0"/>
                  <a:pt x="601" y="0"/>
                </a:cubicBezTo>
                <a:cubicBezTo>
                  <a:pt x="934" y="0"/>
                  <a:pt x="1202" y="255"/>
                  <a:pt x="1202" y="568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953" name="Google Shape;1953;p41"/>
          <p:cNvSpPr/>
          <p:nvPr/>
        </p:nvSpPr>
        <p:spPr>
          <a:xfrm>
            <a:off x="4220845" y="2185436"/>
            <a:ext cx="33831" cy="32339"/>
          </a:xfrm>
          <a:custGeom>
            <a:avLst/>
            <a:gdLst/>
            <a:ahLst/>
            <a:cxnLst/>
            <a:rect l="l" t="t" r="r" b="b"/>
            <a:pathLst>
              <a:path w="1202" h="1149" extrusionOk="0">
                <a:moveTo>
                  <a:pt x="1202" y="575"/>
                </a:moveTo>
                <a:cubicBezTo>
                  <a:pt x="1202" y="888"/>
                  <a:pt x="934" y="1149"/>
                  <a:pt x="601" y="1149"/>
                </a:cubicBezTo>
                <a:cubicBezTo>
                  <a:pt x="275" y="1149"/>
                  <a:pt x="1" y="888"/>
                  <a:pt x="1" y="575"/>
                </a:cubicBezTo>
                <a:cubicBezTo>
                  <a:pt x="1" y="261"/>
                  <a:pt x="275" y="0"/>
                  <a:pt x="601" y="0"/>
                </a:cubicBezTo>
                <a:cubicBezTo>
                  <a:pt x="934" y="0"/>
                  <a:pt x="1202" y="261"/>
                  <a:pt x="1202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954" name="Google Shape;1954;p41"/>
          <p:cNvSpPr/>
          <p:nvPr/>
        </p:nvSpPr>
        <p:spPr>
          <a:xfrm>
            <a:off x="4028021" y="2229511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2" y="575"/>
                </a:moveTo>
                <a:cubicBezTo>
                  <a:pt x="1202" y="888"/>
                  <a:pt x="934" y="1142"/>
                  <a:pt x="601" y="1142"/>
                </a:cubicBezTo>
                <a:cubicBezTo>
                  <a:pt x="269" y="1142"/>
                  <a:pt x="1" y="888"/>
                  <a:pt x="1" y="575"/>
                </a:cubicBezTo>
                <a:cubicBezTo>
                  <a:pt x="1" y="255"/>
                  <a:pt x="269" y="0"/>
                  <a:pt x="601" y="0"/>
                </a:cubicBezTo>
                <a:cubicBezTo>
                  <a:pt x="934" y="0"/>
                  <a:pt x="1202" y="255"/>
                  <a:pt x="1202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955" name="Google Shape;1955;p41"/>
          <p:cNvSpPr/>
          <p:nvPr/>
        </p:nvSpPr>
        <p:spPr>
          <a:xfrm>
            <a:off x="4075953" y="2229511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5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68" y="1142"/>
                  <a:pt x="1" y="888"/>
                  <a:pt x="1" y="575"/>
                </a:cubicBezTo>
                <a:cubicBezTo>
                  <a:pt x="1" y="255"/>
                  <a:pt x="268" y="0"/>
                  <a:pt x="601" y="0"/>
                </a:cubicBezTo>
                <a:cubicBezTo>
                  <a:pt x="934" y="0"/>
                  <a:pt x="1201" y="255"/>
                  <a:pt x="1201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956" name="Google Shape;1956;p41"/>
          <p:cNvSpPr/>
          <p:nvPr/>
        </p:nvSpPr>
        <p:spPr>
          <a:xfrm>
            <a:off x="4075953" y="2275979"/>
            <a:ext cx="33831" cy="32142"/>
          </a:xfrm>
          <a:custGeom>
            <a:avLst/>
            <a:gdLst/>
            <a:ahLst/>
            <a:cxnLst/>
            <a:rect l="l" t="t" r="r" b="b"/>
            <a:pathLst>
              <a:path w="1202" h="1142" extrusionOk="0">
                <a:moveTo>
                  <a:pt x="1201" y="574"/>
                </a:moveTo>
                <a:cubicBezTo>
                  <a:pt x="1201" y="887"/>
                  <a:pt x="934" y="1142"/>
                  <a:pt x="601" y="1142"/>
                </a:cubicBezTo>
                <a:cubicBezTo>
                  <a:pt x="268" y="1142"/>
                  <a:pt x="1" y="887"/>
                  <a:pt x="1" y="574"/>
                </a:cubicBezTo>
                <a:cubicBezTo>
                  <a:pt x="1" y="255"/>
                  <a:pt x="268" y="0"/>
                  <a:pt x="601" y="0"/>
                </a:cubicBezTo>
                <a:cubicBezTo>
                  <a:pt x="934" y="0"/>
                  <a:pt x="1201" y="255"/>
                  <a:pt x="1201" y="574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957" name="Google Shape;1957;p41"/>
          <p:cNvSpPr/>
          <p:nvPr/>
        </p:nvSpPr>
        <p:spPr>
          <a:xfrm>
            <a:off x="4124250" y="2229511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5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68" y="1142"/>
                  <a:pt x="1" y="888"/>
                  <a:pt x="1" y="575"/>
                </a:cubicBezTo>
                <a:cubicBezTo>
                  <a:pt x="1" y="255"/>
                  <a:pt x="268" y="0"/>
                  <a:pt x="601" y="0"/>
                </a:cubicBezTo>
                <a:cubicBezTo>
                  <a:pt x="934" y="0"/>
                  <a:pt x="1201" y="255"/>
                  <a:pt x="1201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958" name="Google Shape;1958;p41"/>
          <p:cNvSpPr/>
          <p:nvPr/>
        </p:nvSpPr>
        <p:spPr>
          <a:xfrm>
            <a:off x="4124250" y="2275979"/>
            <a:ext cx="33831" cy="32142"/>
          </a:xfrm>
          <a:custGeom>
            <a:avLst/>
            <a:gdLst/>
            <a:ahLst/>
            <a:cxnLst/>
            <a:rect l="l" t="t" r="r" b="b"/>
            <a:pathLst>
              <a:path w="1202" h="1142" extrusionOk="0">
                <a:moveTo>
                  <a:pt x="1201" y="574"/>
                </a:moveTo>
                <a:cubicBezTo>
                  <a:pt x="1201" y="887"/>
                  <a:pt x="934" y="1142"/>
                  <a:pt x="601" y="1142"/>
                </a:cubicBezTo>
                <a:cubicBezTo>
                  <a:pt x="268" y="1142"/>
                  <a:pt x="1" y="887"/>
                  <a:pt x="1" y="574"/>
                </a:cubicBezTo>
                <a:cubicBezTo>
                  <a:pt x="1" y="255"/>
                  <a:pt x="268" y="0"/>
                  <a:pt x="601" y="0"/>
                </a:cubicBezTo>
                <a:cubicBezTo>
                  <a:pt x="934" y="0"/>
                  <a:pt x="1201" y="255"/>
                  <a:pt x="1201" y="574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959" name="Google Shape;1959;p41"/>
          <p:cNvSpPr/>
          <p:nvPr/>
        </p:nvSpPr>
        <p:spPr>
          <a:xfrm>
            <a:off x="4172942" y="2229511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75"/>
                </a:moveTo>
                <a:cubicBezTo>
                  <a:pt x="1201" y="888"/>
                  <a:pt x="933" y="1142"/>
                  <a:pt x="600" y="1142"/>
                </a:cubicBezTo>
                <a:cubicBezTo>
                  <a:pt x="274" y="1142"/>
                  <a:pt x="0" y="888"/>
                  <a:pt x="0" y="575"/>
                </a:cubicBezTo>
                <a:cubicBezTo>
                  <a:pt x="0" y="261"/>
                  <a:pt x="274" y="0"/>
                  <a:pt x="600" y="0"/>
                </a:cubicBezTo>
                <a:cubicBezTo>
                  <a:pt x="933" y="0"/>
                  <a:pt x="1201" y="255"/>
                  <a:pt x="1201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960" name="Google Shape;1960;p41"/>
          <p:cNvSpPr/>
          <p:nvPr/>
        </p:nvSpPr>
        <p:spPr>
          <a:xfrm>
            <a:off x="4172942" y="2275979"/>
            <a:ext cx="33803" cy="32142"/>
          </a:xfrm>
          <a:custGeom>
            <a:avLst/>
            <a:gdLst/>
            <a:ahLst/>
            <a:cxnLst/>
            <a:rect l="l" t="t" r="r" b="b"/>
            <a:pathLst>
              <a:path w="1201" h="1142" extrusionOk="0">
                <a:moveTo>
                  <a:pt x="1201" y="574"/>
                </a:moveTo>
                <a:cubicBezTo>
                  <a:pt x="1201" y="887"/>
                  <a:pt x="933" y="1142"/>
                  <a:pt x="600" y="1142"/>
                </a:cubicBezTo>
                <a:cubicBezTo>
                  <a:pt x="274" y="1142"/>
                  <a:pt x="0" y="887"/>
                  <a:pt x="0" y="574"/>
                </a:cubicBezTo>
                <a:cubicBezTo>
                  <a:pt x="0" y="255"/>
                  <a:pt x="274" y="0"/>
                  <a:pt x="600" y="0"/>
                </a:cubicBezTo>
                <a:cubicBezTo>
                  <a:pt x="933" y="0"/>
                  <a:pt x="1201" y="255"/>
                  <a:pt x="1201" y="574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961" name="Google Shape;1961;p41"/>
          <p:cNvSpPr/>
          <p:nvPr/>
        </p:nvSpPr>
        <p:spPr>
          <a:xfrm>
            <a:off x="4220845" y="2229511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2" y="575"/>
                </a:moveTo>
                <a:cubicBezTo>
                  <a:pt x="1202" y="888"/>
                  <a:pt x="934" y="1142"/>
                  <a:pt x="601" y="1142"/>
                </a:cubicBezTo>
                <a:cubicBezTo>
                  <a:pt x="275" y="1142"/>
                  <a:pt x="1" y="888"/>
                  <a:pt x="1" y="575"/>
                </a:cubicBezTo>
                <a:cubicBezTo>
                  <a:pt x="1" y="261"/>
                  <a:pt x="275" y="0"/>
                  <a:pt x="601" y="0"/>
                </a:cubicBezTo>
                <a:cubicBezTo>
                  <a:pt x="934" y="0"/>
                  <a:pt x="1202" y="255"/>
                  <a:pt x="1202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962" name="Google Shape;1962;p41"/>
          <p:cNvSpPr/>
          <p:nvPr/>
        </p:nvSpPr>
        <p:spPr>
          <a:xfrm>
            <a:off x="4220845" y="2275979"/>
            <a:ext cx="33831" cy="32142"/>
          </a:xfrm>
          <a:custGeom>
            <a:avLst/>
            <a:gdLst/>
            <a:ahLst/>
            <a:cxnLst/>
            <a:rect l="l" t="t" r="r" b="b"/>
            <a:pathLst>
              <a:path w="1202" h="1142" extrusionOk="0">
                <a:moveTo>
                  <a:pt x="1202" y="574"/>
                </a:moveTo>
                <a:cubicBezTo>
                  <a:pt x="1202" y="887"/>
                  <a:pt x="934" y="1142"/>
                  <a:pt x="601" y="1142"/>
                </a:cubicBezTo>
                <a:cubicBezTo>
                  <a:pt x="275" y="1142"/>
                  <a:pt x="1" y="887"/>
                  <a:pt x="1" y="574"/>
                </a:cubicBezTo>
                <a:cubicBezTo>
                  <a:pt x="1" y="255"/>
                  <a:pt x="275" y="0"/>
                  <a:pt x="601" y="0"/>
                </a:cubicBezTo>
                <a:cubicBezTo>
                  <a:pt x="934" y="0"/>
                  <a:pt x="1202" y="255"/>
                  <a:pt x="1202" y="574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963" name="Google Shape;1963;p41"/>
          <p:cNvSpPr/>
          <p:nvPr/>
        </p:nvSpPr>
        <p:spPr>
          <a:xfrm>
            <a:off x="4269142" y="2322418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2" y="569"/>
                </a:moveTo>
                <a:cubicBezTo>
                  <a:pt x="1202" y="888"/>
                  <a:pt x="927" y="1143"/>
                  <a:pt x="601" y="1143"/>
                </a:cubicBezTo>
                <a:cubicBezTo>
                  <a:pt x="268" y="1143"/>
                  <a:pt x="1" y="888"/>
                  <a:pt x="1" y="569"/>
                </a:cubicBezTo>
                <a:cubicBezTo>
                  <a:pt x="1" y="255"/>
                  <a:pt x="268" y="1"/>
                  <a:pt x="601" y="1"/>
                </a:cubicBezTo>
                <a:cubicBezTo>
                  <a:pt x="927" y="1"/>
                  <a:pt x="1202" y="255"/>
                  <a:pt x="1202" y="569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964" name="Google Shape;1964;p41"/>
          <p:cNvSpPr/>
          <p:nvPr/>
        </p:nvSpPr>
        <p:spPr>
          <a:xfrm>
            <a:off x="4124250" y="2322418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9"/>
                </a:moveTo>
                <a:cubicBezTo>
                  <a:pt x="1201" y="888"/>
                  <a:pt x="934" y="1143"/>
                  <a:pt x="601" y="1143"/>
                </a:cubicBezTo>
                <a:cubicBezTo>
                  <a:pt x="268" y="1143"/>
                  <a:pt x="1" y="888"/>
                  <a:pt x="1" y="569"/>
                </a:cubicBezTo>
                <a:cubicBezTo>
                  <a:pt x="1" y="255"/>
                  <a:pt x="268" y="1"/>
                  <a:pt x="601" y="1"/>
                </a:cubicBezTo>
                <a:cubicBezTo>
                  <a:pt x="934" y="1"/>
                  <a:pt x="1201" y="255"/>
                  <a:pt x="1201" y="569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965" name="Google Shape;1965;p41"/>
          <p:cNvSpPr/>
          <p:nvPr/>
        </p:nvSpPr>
        <p:spPr>
          <a:xfrm>
            <a:off x="4172942" y="2322418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69"/>
                </a:moveTo>
                <a:cubicBezTo>
                  <a:pt x="1201" y="888"/>
                  <a:pt x="933" y="1143"/>
                  <a:pt x="600" y="1143"/>
                </a:cubicBezTo>
                <a:cubicBezTo>
                  <a:pt x="274" y="1143"/>
                  <a:pt x="0" y="888"/>
                  <a:pt x="0" y="569"/>
                </a:cubicBezTo>
                <a:cubicBezTo>
                  <a:pt x="0" y="255"/>
                  <a:pt x="274" y="1"/>
                  <a:pt x="600" y="1"/>
                </a:cubicBezTo>
                <a:cubicBezTo>
                  <a:pt x="933" y="1"/>
                  <a:pt x="1201" y="255"/>
                  <a:pt x="1201" y="569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966" name="Google Shape;1966;p41"/>
          <p:cNvSpPr/>
          <p:nvPr/>
        </p:nvSpPr>
        <p:spPr>
          <a:xfrm>
            <a:off x="4220845" y="2322418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2" y="569"/>
                </a:moveTo>
                <a:cubicBezTo>
                  <a:pt x="1202" y="888"/>
                  <a:pt x="934" y="1143"/>
                  <a:pt x="601" y="1143"/>
                </a:cubicBezTo>
                <a:cubicBezTo>
                  <a:pt x="275" y="1143"/>
                  <a:pt x="1" y="888"/>
                  <a:pt x="1" y="569"/>
                </a:cubicBezTo>
                <a:cubicBezTo>
                  <a:pt x="1" y="255"/>
                  <a:pt x="275" y="1"/>
                  <a:pt x="601" y="1"/>
                </a:cubicBezTo>
                <a:cubicBezTo>
                  <a:pt x="934" y="1"/>
                  <a:pt x="1202" y="255"/>
                  <a:pt x="1202" y="569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967" name="Google Shape;1967;p41"/>
          <p:cNvSpPr/>
          <p:nvPr/>
        </p:nvSpPr>
        <p:spPr>
          <a:xfrm>
            <a:off x="4269142" y="2370181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2" y="568"/>
                </a:moveTo>
                <a:cubicBezTo>
                  <a:pt x="1202" y="888"/>
                  <a:pt x="927" y="1142"/>
                  <a:pt x="601" y="1142"/>
                </a:cubicBezTo>
                <a:cubicBezTo>
                  <a:pt x="268" y="1142"/>
                  <a:pt x="1" y="888"/>
                  <a:pt x="1" y="568"/>
                </a:cubicBezTo>
                <a:cubicBezTo>
                  <a:pt x="1" y="255"/>
                  <a:pt x="268" y="0"/>
                  <a:pt x="601" y="0"/>
                </a:cubicBezTo>
                <a:cubicBezTo>
                  <a:pt x="927" y="0"/>
                  <a:pt x="1202" y="255"/>
                  <a:pt x="1202" y="568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968" name="Google Shape;1968;p41"/>
          <p:cNvSpPr/>
          <p:nvPr/>
        </p:nvSpPr>
        <p:spPr>
          <a:xfrm>
            <a:off x="4220845" y="2370181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2" y="568"/>
                </a:moveTo>
                <a:cubicBezTo>
                  <a:pt x="1202" y="888"/>
                  <a:pt x="934" y="1142"/>
                  <a:pt x="601" y="1142"/>
                </a:cubicBezTo>
                <a:cubicBezTo>
                  <a:pt x="275" y="1142"/>
                  <a:pt x="1" y="888"/>
                  <a:pt x="1" y="568"/>
                </a:cubicBezTo>
                <a:cubicBezTo>
                  <a:pt x="1" y="255"/>
                  <a:pt x="275" y="0"/>
                  <a:pt x="601" y="0"/>
                </a:cubicBezTo>
                <a:cubicBezTo>
                  <a:pt x="934" y="0"/>
                  <a:pt x="1202" y="255"/>
                  <a:pt x="1202" y="568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969" name="Google Shape;1969;p41"/>
          <p:cNvSpPr/>
          <p:nvPr/>
        </p:nvSpPr>
        <p:spPr>
          <a:xfrm>
            <a:off x="4415160" y="2322418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4" y="575"/>
                </a:moveTo>
                <a:cubicBezTo>
                  <a:pt x="1194" y="888"/>
                  <a:pt x="927" y="1143"/>
                  <a:pt x="594" y="1143"/>
                </a:cubicBezTo>
                <a:cubicBezTo>
                  <a:pt x="268" y="1143"/>
                  <a:pt x="0" y="888"/>
                  <a:pt x="0" y="575"/>
                </a:cubicBezTo>
                <a:cubicBezTo>
                  <a:pt x="0" y="255"/>
                  <a:pt x="268" y="1"/>
                  <a:pt x="594" y="1"/>
                </a:cubicBezTo>
                <a:cubicBezTo>
                  <a:pt x="927" y="1"/>
                  <a:pt x="1194" y="255"/>
                  <a:pt x="1194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970" name="Google Shape;1970;p41"/>
          <p:cNvSpPr/>
          <p:nvPr/>
        </p:nvSpPr>
        <p:spPr>
          <a:xfrm>
            <a:off x="4462895" y="2322418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5"/>
                </a:moveTo>
                <a:cubicBezTo>
                  <a:pt x="1201" y="888"/>
                  <a:pt x="934" y="1143"/>
                  <a:pt x="601" y="1143"/>
                </a:cubicBezTo>
                <a:cubicBezTo>
                  <a:pt x="275" y="1143"/>
                  <a:pt x="1" y="888"/>
                  <a:pt x="1" y="575"/>
                </a:cubicBezTo>
                <a:cubicBezTo>
                  <a:pt x="1" y="255"/>
                  <a:pt x="275" y="1"/>
                  <a:pt x="601" y="1"/>
                </a:cubicBezTo>
                <a:cubicBezTo>
                  <a:pt x="934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971" name="Google Shape;1971;p41"/>
          <p:cNvSpPr/>
          <p:nvPr/>
        </p:nvSpPr>
        <p:spPr>
          <a:xfrm>
            <a:off x="4511389" y="2322418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4" y="575"/>
                </a:moveTo>
                <a:cubicBezTo>
                  <a:pt x="1194" y="888"/>
                  <a:pt x="927" y="1143"/>
                  <a:pt x="594" y="1143"/>
                </a:cubicBezTo>
                <a:cubicBezTo>
                  <a:pt x="268" y="1143"/>
                  <a:pt x="0" y="888"/>
                  <a:pt x="0" y="575"/>
                </a:cubicBezTo>
                <a:cubicBezTo>
                  <a:pt x="0" y="255"/>
                  <a:pt x="268" y="1"/>
                  <a:pt x="594" y="1"/>
                </a:cubicBezTo>
                <a:cubicBezTo>
                  <a:pt x="927" y="1"/>
                  <a:pt x="1194" y="255"/>
                  <a:pt x="1194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972" name="Google Shape;1972;p41"/>
          <p:cNvSpPr/>
          <p:nvPr/>
        </p:nvSpPr>
        <p:spPr>
          <a:xfrm>
            <a:off x="4511389" y="2368886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4" y="575"/>
                </a:moveTo>
                <a:cubicBezTo>
                  <a:pt x="1194" y="888"/>
                  <a:pt x="927" y="1142"/>
                  <a:pt x="594" y="1142"/>
                </a:cubicBezTo>
                <a:cubicBezTo>
                  <a:pt x="268" y="1142"/>
                  <a:pt x="0" y="888"/>
                  <a:pt x="0" y="575"/>
                </a:cubicBezTo>
                <a:cubicBezTo>
                  <a:pt x="0" y="255"/>
                  <a:pt x="268" y="1"/>
                  <a:pt x="594" y="1"/>
                </a:cubicBezTo>
                <a:cubicBezTo>
                  <a:pt x="927" y="1"/>
                  <a:pt x="1194" y="255"/>
                  <a:pt x="1194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973" name="Google Shape;1973;p41"/>
          <p:cNvSpPr/>
          <p:nvPr/>
        </p:nvSpPr>
        <p:spPr>
          <a:xfrm>
            <a:off x="4560052" y="2322418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75"/>
                </a:moveTo>
                <a:cubicBezTo>
                  <a:pt x="1201" y="888"/>
                  <a:pt x="933" y="1143"/>
                  <a:pt x="600" y="1143"/>
                </a:cubicBezTo>
                <a:cubicBezTo>
                  <a:pt x="268" y="1143"/>
                  <a:pt x="0" y="888"/>
                  <a:pt x="0" y="575"/>
                </a:cubicBezTo>
                <a:cubicBezTo>
                  <a:pt x="0" y="255"/>
                  <a:pt x="268" y="1"/>
                  <a:pt x="600" y="1"/>
                </a:cubicBezTo>
                <a:cubicBezTo>
                  <a:pt x="933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974" name="Google Shape;1974;p41"/>
          <p:cNvSpPr/>
          <p:nvPr/>
        </p:nvSpPr>
        <p:spPr>
          <a:xfrm>
            <a:off x="4560052" y="2368886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75"/>
                </a:moveTo>
                <a:cubicBezTo>
                  <a:pt x="1201" y="888"/>
                  <a:pt x="933" y="1142"/>
                  <a:pt x="600" y="1142"/>
                </a:cubicBezTo>
                <a:cubicBezTo>
                  <a:pt x="268" y="1142"/>
                  <a:pt x="0" y="888"/>
                  <a:pt x="0" y="575"/>
                </a:cubicBezTo>
                <a:cubicBezTo>
                  <a:pt x="0" y="255"/>
                  <a:pt x="268" y="1"/>
                  <a:pt x="600" y="1"/>
                </a:cubicBezTo>
                <a:cubicBezTo>
                  <a:pt x="933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975" name="Google Shape;1975;p41"/>
          <p:cNvSpPr/>
          <p:nvPr/>
        </p:nvSpPr>
        <p:spPr>
          <a:xfrm>
            <a:off x="4417524" y="2368886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5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68" y="1142"/>
                  <a:pt x="1" y="888"/>
                  <a:pt x="1" y="575"/>
                </a:cubicBezTo>
                <a:cubicBezTo>
                  <a:pt x="1" y="255"/>
                  <a:pt x="268" y="1"/>
                  <a:pt x="601" y="1"/>
                </a:cubicBezTo>
                <a:cubicBezTo>
                  <a:pt x="934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976" name="Google Shape;1976;p41"/>
          <p:cNvSpPr/>
          <p:nvPr/>
        </p:nvSpPr>
        <p:spPr>
          <a:xfrm>
            <a:off x="4466187" y="2368886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2" y="575"/>
                </a:moveTo>
                <a:cubicBezTo>
                  <a:pt x="1202" y="888"/>
                  <a:pt x="934" y="1142"/>
                  <a:pt x="601" y="1142"/>
                </a:cubicBezTo>
                <a:cubicBezTo>
                  <a:pt x="275" y="1142"/>
                  <a:pt x="1" y="888"/>
                  <a:pt x="1" y="575"/>
                </a:cubicBezTo>
                <a:cubicBezTo>
                  <a:pt x="1" y="255"/>
                  <a:pt x="275" y="1"/>
                  <a:pt x="601" y="1"/>
                </a:cubicBezTo>
                <a:cubicBezTo>
                  <a:pt x="934" y="1"/>
                  <a:pt x="1202" y="255"/>
                  <a:pt x="1202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977" name="Google Shape;1977;p41"/>
          <p:cNvSpPr/>
          <p:nvPr/>
        </p:nvSpPr>
        <p:spPr>
          <a:xfrm>
            <a:off x="4607984" y="2322418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75"/>
                </a:moveTo>
                <a:cubicBezTo>
                  <a:pt x="1201" y="888"/>
                  <a:pt x="927" y="1143"/>
                  <a:pt x="600" y="1143"/>
                </a:cubicBezTo>
                <a:cubicBezTo>
                  <a:pt x="268" y="1143"/>
                  <a:pt x="0" y="888"/>
                  <a:pt x="0" y="575"/>
                </a:cubicBezTo>
                <a:cubicBezTo>
                  <a:pt x="0" y="255"/>
                  <a:pt x="268" y="1"/>
                  <a:pt x="600" y="1"/>
                </a:cubicBezTo>
                <a:cubicBezTo>
                  <a:pt x="927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978" name="Google Shape;1978;p41"/>
          <p:cNvSpPr/>
          <p:nvPr/>
        </p:nvSpPr>
        <p:spPr>
          <a:xfrm>
            <a:off x="4607984" y="2368886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75"/>
                </a:moveTo>
                <a:cubicBezTo>
                  <a:pt x="1201" y="888"/>
                  <a:pt x="927" y="1142"/>
                  <a:pt x="600" y="1142"/>
                </a:cubicBezTo>
                <a:cubicBezTo>
                  <a:pt x="268" y="1142"/>
                  <a:pt x="0" y="888"/>
                  <a:pt x="0" y="575"/>
                </a:cubicBezTo>
                <a:cubicBezTo>
                  <a:pt x="0" y="255"/>
                  <a:pt x="268" y="1"/>
                  <a:pt x="600" y="1"/>
                </a:cubicBezTo>
                <a:cubicBezTo>
                  <a:pt x="927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979" name="Google Shape;1979;p41"/>
          <p:cNvSpPr/>
          <p:nvPr/>
        </p:nvSpPr>
        <p:spPr>
          <a:xfrm>
            <a:off x="4656083" y="2414988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4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68" y="1142"/>
                  <a:pt x="1" y="888"/>
                  <a:pt x="1" y="574"/>
                </a:cubicBezTo>
                <a:cubicBezTo>
                  <a:pt x="1" y="255"/>
                  <a:pt x="268" y="0"/>
                  <a:pt x="601" y="0"/>
                </a:cubicBezTo>
                <a:cubicBezTo>
                  <a:pt x="934" y="0"/>
                  <a:pt x="1201" y="255"/>
                  <a:pt x="1201" y="574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980" name="Google Shape;1980;p41"/>
          <p:cNvSpPr/>
          <p:nvPr/>
        </p:nvSpPr>
        <p:spPr>
          <a:xfrm>
            <a:off x="4656083" y="2461456"/>
            <a:ext cx="33831" cy="32142"/>
          </a:xfrm>
          <a:custGeom>
            <a:avLst/>
            <a:gdLst/>
            <a:ahLst/>
            <a:cxnLst/>
            <a:rect l="l" t="t" r="r" b="b"/>
            <a:pathLst>
              <a:path w="1202" h="1142" extrusionOk="0">
                <a:moveTo>
                  <a:pt x="1201" y="574"/>
                </a:moveTo>
                <a:cubicBezTo>
                  <a:pt x="1201" y="887"/>
                  <a:pt x="934" y="1142"/>
                  <a:pt x="601" y="1142"/>
                </a:cubicBezTo>
                <a:cubicBezTo>
                  <a:pt x="268" y="1142"/>
                  <a:pt x="1" y="887"/>
                  <a:pt x="1" y="574"/>
                </a:cubicBezTo>
                <a:cubicBezTo>
                  <a:pt x="1" y="255"/>
                  <a:pt x="268" y="0"/>
                  <a:pt x="601" y="0"/>
                </a:cubicBezTo>
                <a:cubicBezTo>
                  <a:pt x="934" y="0"/>
                  <a:pt x="1201" y="255"/>
                  <a:pt x="1201" y="574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981" name="Google Shape;1981;p41"/>
          <p:cNvSpPr/>
          <p:nvPr/>
        </p:nvSpPr>
        <p:spPr>
          <a:xfrm>
            <a:off x="4704015" y="2414988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4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68" y="1142"/>
                  <a:pt x="0" y="888"/>
                  <a:pt x="0" y="574"/>
                </a:cubicBezTo>
                <a:cubicBezTo>
                  <a:pt x="0" y="255"/>
                  <a:pt x="268" y="0"/>
                  <a:pt x="601" y="0"/>
                </a:cubicBezTo>
                <a:cubicBezTo>
                  <a:pt x="934" y="0"/>
                  <a:pt x="1201" y="261"/>
                  <a:pt x="1201" y="574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982" name="Google Shape;1982;p41"/>
          <p:cNvSpPr/>
          <p:nvPr/>
        </p:nvSpPr>
        <p:spPr>
          <a:xfrm>
            <a:off x="4704015" y="2461456"/>
            <a:ext cx="33831" cy="32142"/>
          </a:xfrm>
          <a:custGeom>
            <a:avLst/>
            <a:gdLst/>
            <a:ahLst/>
            <a:cxnLst/>
            <a:rect l="l" t="t" r="r" b="b"/>
            <a:pathLst>
              <a:path w="1202" h="1142" extrusionOk="0">
                <a:moveTo>
                  <a:pt x="1201" y="574"/>
                </a:moveTo>
                <a:cubicBezTo>
                  <a:pt x="1201" y="887"/>
                  <a:pt x="934" y="1142"/>
                  <a:pt x="601" y="1142"/>
                </a:cubicBezTo>
                <a:cubicBezTo>
                  <a:pt x="268" y="1142"/>
                  <a:pt x="0" y="887"/>
                  <a:pt x="0" y="574"/>
                </a:cubicBezTo>
                <a:cubicBezTo>
                  <a:pt x="0" y="255"/>
                  <a:pt x="268" y="0"/>
                  <a:pt x="601" y="0"/>
                </a:cubicBezTo>
                <a:cubicBezTo>
                  <a:pt x="934" y="0"/>
                  <a:pt x="1201" y="255"/>
                  <a:pt x="1201" y="574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983" name="Google Shape;1983;p41"/>
          <p:cNvSpPr/>
          <p:nvPr/>
        </p:nvSpPr>
        <p:spPr>
          <a:xfrm>
            <a:off x="4752312" y="2414988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4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68" y="1142"/>
                  <a:pt x="0" y="888"/>
                  <a:pt x="0" y="574"/>
                </a:cubicBezTo>
                <a:cubicBezTo>
                  <a:pt x="0" y="255"/>
                  <a:pt x="268" y="0"/>
                  <a:pt x="601" y="0"/>
                </a:cubicBezTo>
                <a:cubicBezTo>
                  <a:pt x="934" y="0"/>
                  <a:pt x="1201" y="261"/>
                  <a:pt x="1201" y="574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984" name="Google Shape;1984;p41"/>
          <p:cNvSpPr/>
          <p:nvPr/>
        </p:nvSpPr>
        <p:spPr>
          <a:xfrm>
            <a:off x="4752312" y="2461456"/>
            <a:ext cx="33831" cy="32142"/>
          </a:xfrm>
          <a:custGeom>
            <a:avLst/>
            <a:gdLst/>
            <a:ahLst/>
            <a:cxnLst/>
            <a:rect l="l" t="t" r="r" b="b"/>
            <a:pathLst>
              <a:path w="1202" h="1142" extrusionOk="0">
                <a:moveTo>
                  <a:pt x="1201" y="574"/>
                </a:moveTo>
                <a:cubicBezTo>
                  <a:pt x="1201" y="887"/>
                  <a:pt x="934" y="1142"/>
                  <a:pt x="601" y="1142"/>
                </a:cubicBezTo>
                <a:cubicBezTo>
                  <a:pt x="268" y="1142"/>
                  <a:pt x="0" y="887"/>
                  <a:pt x="0" y="574"/>
                </a:cubicBezTo>
                <a:cubicBezTo>
                  <a:pt x="0" y="255"/>
                  <a:pt x="268" y="0"/>
                  <a:pt x="601" y="0"/>
                </a:cubicBezTo>
                <a:cubicBezTo>
                  <a:pt x="934" y="0"/>
                  <a:pt x="1201" y="255"/>
                  <a:pt x="1201" y="574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985" name="Google Shape;1985;p41"/>
          <p:cNvSpPr/>
          <p:nvPr/>
        </p:nvSpPr>
        <p:spPr>
          <a:xfrm>
            <a:off x="4801173" y="2414988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4" y="574"/>
                </a:moveTo>
                <a:cubicBezTo>
                  <a:pt x="1194" y="888"/>
                  <a:pt x="927" y="1142"/>
                  <a:pt x="594" y="1142"/>
                </a:cubicBezTo>
                <a:cubicBezTo>
                  <a:pt x="261" y="1142"/>
                  <a:pt x="0" y="888"/>
                  <a:pt x="0" y="574"/>
                </a:cubicBezTo>
                <a:cubicBezTo>
                  <a:pt x="0" y="255"/>
                  <a:pt x="268" y="0"/>
                  <a:pt x="594" y="0"/>
                </a:cubicBezTo>
                <a:cubicBezTo>
                  <a:pt x="927" y="0"/>
                  <a:pt x="1194" y="261"/>
                  <a:pt x="1194" y="574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986" name="Google Shape;1986;p41"/>
          <p:cNvSpPr/>
          <p:nvPr/>
        </p:nvSpPr>
        <p:spPr>
          <a:xfrm>
            <a:off x="4801173" y="2461456"/>
            <a:ext cx="33634" cy="32142"/>
          </a:xfrm>
          <a:custGeom>
            <a:avLst/>
            <a:gdLst/>
            <a:ahLst/>
            <a:cxnLst/>
            <a:rect l="l" t="t" r="r" b="b"/>
            <a:pathLst>
              <a:path w="1195" h="1142" extrusionOk="0">
                <a:moveTo>
                  <a:pt x="1194" y="574"/>
                </a:moveTo>
                <a:cubicBezTo>
                  <a:pt x="1194" y="887"/>
                  <a:pt x="927" y="1142"/>
                  <a:pt x="594" y="1142"/>
                </a:cubicBezTo>
                <a:cubicBezTo>
                  <a:pt x="261" y="1142"/>
                  <a:pt x="0" y="887"/>
                  <a:pt x="0" y="574"/>
                </a:cubicBezTo>
                <a:cubicBezTo>
                  <a:pt x="0" y="255"/>
                  <a:pt x="268" y="0"/>
                  <a:pt x="594" y="0"/>
                </a:cubicBezTo>
                <a:cubicBezTo>
                  <a:pt x="927" y="0"/>
                  <a:pt x="1194" y="255"/>
                  <a:pt x="1194" y="574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987" name="Google Shape;1987;p41"/>
          <p:cNvSpPr/>
          <p:nvPr/>
        </p:nvSpPr>
        <p:spPr>
          <a:xfrm>
            <a:off x="4848907" y="2414988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4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75" y="1142"/>
                  <a:pt x="0" y="888"/>
                  <a:pt x="0" y="574"/>
                </a:cubicBezTo>
                <a:cubicBezTo>
                  <a:pt x="0" y="255"/>
                  <a:pt x="275" y="0"/>
                  <a:pt x="601" y="0"/>
                </a:cubicBezTo>
                <a:cubicBezTo>
                  <a:pt x="934" y="0"/>
                  <a:pt x="1201" y="261"/>
                  <a:pt x="1201" y="574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988" name="Google Shape;1988;p41"/>
          <p:cNvSpPr/>
          <p:nvPr/>
        </p:nvSpPr>
        <p:spPr>
          <a:xfrm>
            <a:off x="4848907" y="2461456"/>
            <a:ext cx="33831" cy="32142"/>
          </a:xfrm>
          <a:custGeom>
            <a:avLst/>
            <a:gdLst/>
            <a:ahLst/>
            <a:cxnLst/>
            <a:rect l="l" t="t" r="r" b="b"/>
            <a:pathLst>
              <a:path w="1202" h="1142" extrusionOk="0">
                <a:moveTo>
                  <a:pt x="1201" y="574"/>
                </a:moveTo>
                <a:cubicBezTo>
                  <a:pt x="1201" y="887"/>
                  <a:pt x="934" y="1142"/>
                  <a:pt x="601" y="1142"/>
                </a:cubicBezTo>
                <a:cubicBezTo>
                  <a:pt x="268" y="1142"/>
                  <a:pt x="0" y="887"/>
                  <a:pt x="0" y="574"/>
                </a:cubicBezTo>
                <a:cubicBezTo>
                  <a:pt x="0" y="255"/>
                  <a:pt x="268" y="0"/>
                  <a:pt x="601" y="0"/>
                </a:cubicBezTo>
                <a:cubicBezTo>
                  <a:pt x="934" y="0"/>
                  <a:pt x="1201" y="255"/>
                  <a:pt x="1201" y="574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989" name="Google Shape;1989;p41"/>
          <p:cNvSpPr/>
          <p:nvPr/>
        </p:nvSpPr>
        <p:spPr>
          <a:xfrm>
            <a:off x="4656083" y="2507896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5"/>
                </a:moveTo>
                <a:cubicBezTo>
                  <a:pt x="1201" y="888"/>
                  <a:pt x="934" y="1143"/>
                  <a:pt x="601" y="1143"/>
                </a:cubicBezTo>
                <a:cubicBezTo>
                  <a:pt x="268" y="1143"/>
                  <a:pt x="1" y="888"/>
                  <a:pt x="1" y="575"/>
                </a:cubicBezTo>
                <a:cubicBezTo>
                  <a:pt x="1" y="255"/>
                  <a:pt x="268" y="1"/>
                  <a:pt x="601" y="1"/>
                </a:cubicBezTo>
                <a:cubicBezTo>
                  <a:pt x="934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990" name="Google Shape;1990;p41"/>
          <p:cNvSpPr/>
          <p:nvPr/>
        </p:nvSpPr>
        <p:spPr>
          <a:xfrm>
            <a:off x="4656083" y="2554363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5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68" y="1142"/>
                  <a:pt x="1" y="888"/>
                  <a:pt x="1" y="575"/>
                </a:cubicBezTo>
                <a:cubicBezTo>
                  <a:pt x="1" y="255"/>
                  <a:pt x="268" y="1"/>
                  <a:pt x="601" y="1"/>
                </a:cubicBezTo>
                <a:cubicBezTo>
                  <a:pt x="934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991" name="Google Shape;1991;p41"/>
          <p:cNvSpPr/>
          <p:nvPr/>
        </p:nvSpPr>
        <p:spPr>
          <a:xfrm>
            <a:off x="4704015" y="2507896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5"/>
                </a:moveTo>
                <a:cubicBezTo>
                  <a:pt x="1201" y="888"/>
                  <a:pt x="934" y="1143"/>
                  <a:pt x="601" y="1143"/>
                </a:cubicBezTo>
                <a:cubicBezTo>
                  <a:pt x="268" y="1143"/>
                  <a:pt x="0" y="888"/>
                  <a:pt x="0" y="575"/>
                </a:cubicBezTo>
                <a:cubicBezTo>
                  <a:pt x="0" y="255"/>
                  <a:pt x="268" y="1"/>
                  <a:pt x="601" y="1"/>
                </a:cubicBezTo>
                <a:cubicBezTo>
                  <a:pt x="934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992" name="Google Shape;1992;p41"/>
          <p:cNvSpPr/>
          <p:nvPr/>
        </p:nvSpPr>
        <p:spPr>
          <a:xfrm>
            <a:off x="4704015" y="2554363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5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68" y="1142"/>
                  <a:pt x="0" y="888"/>
                  <a:pt x="0" y="575"/>
                </a:cubicBezTo>
                <a:cubicBezTo>
                  <a:pt x="0" y="255"/>
                  <a:pt x="268" y="1"/>
                  <a:pt x="601" y="1"/>
                </a:cubicBezTo>
                <a:cubicBezTo>
                  <a:pt x="934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993" name="Google Shape;1993;p41"/>
          <p:cNvSpPr/>
          <p:nvPr/>
        </p:nvSpPr>
        <p:spPr>
          <a:xfrm>
            <a:off x="4752312" y="2507896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5"/>
                </a:moveTo>
                <a:cubicBezTo>
                  <a:pt x="1201" y="888"/>
                  <a:pt x="934" y="1143"/>
                  <a:pt x="601" y="1143"/>
                </a:cubicBezTo>
                <a:cubicBezTo>
                  <a:pt x="268" y="1143"/>
                  <a:pt x="0" y="888"/>
                  <a:pt x="0" y="575"/>
                </a:cubicBezTo>
                <a:cubicBezTo>
                  <a:pt x="0" y="255"/>
                  <a:pt x="268" y="1"/>
                  <a:pt x="601" y="1"/>
                </a:cubicBezTo>
                <a:cubicBezTo>
                  <a:pt x="934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994" name="Google Shape;1994;p41"/>
          <p:cNvSpPr/>
          <p:nvPr/>
        </p:nvSpPr>
        <p:spPr>
          <a:xfrm>
            <a:off x="4752312" y="2554363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5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68" y="1142"/>
                  <a:pt x="0" y="888"/>
                  <a:pt x="0" y="575"/>
                </a:cubicBezTo>
                <a:cubicBezTo>
                  <a:pt x="0" y="255"/>
                  <a:pt x="268" y="1"/>
                  <a:pt x="601" y="1"/>
                </a:cubicBezTo>
                <a:cubicBezTo>
                  <a:pt x="934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995" name="Google Shape;1995;p41"/>
          <p:cNvSpPr/>
          <p:nvPr/>
        </p:nvSpPr>
        <p:spPr>
          <a:xfrm>
            <a:off x="4801173" y="2507896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4" y="575"/>
                </a:moveTo>
                <a:cubicBezTo>
                  <a:pt x="1194" y="888"/>
                  <a:pt x="927" y="1143"/>
                  <a:pt x="594" y="1143"/>
                </a:cubicBezTo>
                <a:cubicBezTo>
                  <a:pt x="268" y="1143"/>
                  <a:pt x="0" y="888"/>
                  <a:pt x="0" y="575"/>
                </a:cubicBezTo>
                <a:cubicBezTo>
                  <a:pt x="0" y="255"/>
                  <a:pt x="268" y="1"/>
                  <a:pt x="594" y="1"/>
                </a:cubicBezTo>
                <a:cubicBezTo>
                  <a:pt x="927" y="1"/>
                  <a:pt x="1194" y="255"/>
                  <a:pt x="1194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996" name="Google Shape;1996;p41"/>
          <p:cNvSpPr/>
          <p:nvPr/>
        </p:nvSpPr>
        <p:spPr>
          <a:xfrm>
            <a:off x="4511558" y="2461456"/>
            <a:ext cx="33634" cy="32142"/>
          </a:xfrm>
          <a:custGeom>
            <a:avLst/>
            <a:gdLst/>
            <a:ahLst/>
            <a:cxnLst/>
            <a:rect l="l" t="t" r="r" b="b"/>
            <a:pathLst>
              <a:path w="1195" h="1142" extrusionOk="0">
                <a:moveTo>
                  <a:pt x="1195" y="574"/>
                </a:moveTo>
                <a:cubicBezTo>
                  <a:pt x="1195" y="887"/>
                  <a:pt x="927" y="1142"/>
                  <a:pt x="601" y="1142"/>
                </a:cubicBezTo>
                <a:cubicBezTo>
                  <a:pt x="268" y="1142"/>
                  <a:pt x="1" y="887"/>
                  <a:pt x="1" y="574"/>
                </a:cubicBezTo>
                <a:cubicBezTo>
                  <a:pt x="1" y="255"/>
                  <a:pt x="268" y="0"/>
                  <a:pt x="601" y="0"/>
                </a:cubicBezTo>
                <a:cubicBezTo>
                  <a:pt x="927" y="0"/>
                  <a:pt x="1195" y="255"/>
                  <a:pt x="1195" y="574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997" name="Google Shape;1997;p41"/>
          <p:cNvSpPr/>
          <p:nvPr/>
        </p:nvSpPr>
        <p:spPr>
          <a:xfrm>
            <a:off x="4559855" y="2414988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4"/>
                </a:moveTo>
                <a:cubicBezTo>
                  <a:pt x="1201" y="888"/>
                  <a:pt x="927" y="1142"/>
                  <a:pt x="601" y="1142"/>
                </a:cubicBezTo>
                <a:cubicBezTo>
                  <a:pt x="268" y="1142"/>
                  <a:pt x="1" y="888"/>
                  <a:pt x="1" y="574"/>
                </a:cubicBezTo>
                <a:cubicBezTo>
                  <a:pt x="1" y="255"/>
                  <a:pt x="268" y="0"/>
                  <a:pt x="601" y="0"/>
                </a:cubicBezTo>
                <a:cubicBezTo>
                  <a:pt x="927" y="0"/>
                  <a:pt x="1201" y="255"/>
                  <a:pt x="1201" y="574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998" name="Google Shape;1998;p41"/>
          <p:cNvSpPr/>
          <p:nvPr/>
        </p:nvSpPr>
        <p:spPr>
          <a:xfrm>
            <a:off x="4559855" y="2461456"/>
            <a:ext cx="33831" cy="32142"/>
          </a:xfrm>
          <a:custGeom>
            <a:avLst/>
            <a:gdLst/>
            <a:ahLst/>
            <a:cxnLst/>
            <a:rect l="l" t="t" r="r" b="b"/>
            <a:pathLst>
              <a:path w="1202" h="1142" extrusionOk="0">
                <a:moveTo>
                  <a:pt x="1201" y="574"/>
                </a:moveTo>
                <a:cubicBezTo>
                  <a:pt x="1201" y="887"/>
                  <a:pt x="927" y="1142"/>
                  <a:pt x="601" y="1142"/>
                </a:cubicBezTo>
                <a:cubicBezTo>
                  <a:pt x="268" y="1142"/>
                  <a:pt x="1" y="887"/>
                  <a:pt x="1" y="574"/>
                </a:cubicBezTo>
                <a:cubicBezTo>
                  <a:pt x="1" y="255"/>
                  <a:pt x="268" y="0"/>
                  <a:pt x="601" y="0"/>
                </a:cubicBezTo>
                <a:cubicBezTo>
                  <a:pt x="927" y="0"/>
                  <a:pt x="1201" y="255"/>
                  <a:pt x="1201" y="574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1999" name="Google Shape;1999;p41"/>
          <p:cNvSpPr/>
          <p:nvPr/>
        </p:nvSpPr>
        <p:spPr>
          <a:xfrm>
            <a:off x="4608518" y="2414988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4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75" y="1142"/>
                  <a:pt x="1" y="888"/>
                  <a:pt x="1" y="574"/>
                </a:cubicBezTo>
                <a:cubicBezTo>
                  <a:pt x="1" y="255"/>
                  <a:pt x="275" y="0"/>
                  <a:pt x="601" y="0"/>
                </a:cubicBezTo>
                <a:cubicBezTo>
                  <a:pt x="934" y="0"/>
                  <a:pt x="1201" y="255"/>
                  <a:pt x="1201" y="574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000" name="Google Shape;2000;p41"/>
          <p:cNvSpPr/>
          <p:nvPr/>
        </p:nvSpPr>
        <p:spPr>
          <a:xfrm>
            <a:off x="4468214" y="2414988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4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68" y="1142"/>
                  <a:pt x="1" y="888"/>
                  <a:pt x="1" y="574"/>
                </a:cubicBezTo>
                <a:cubicBezTo>
                  <a:pt x="1" y="255"/>
                  <a:pt x="268" y="0"/>
                  <a:pt x="601" y="0"/>
                </a:cubicBezTo>
                <a:cubicBezTo>
                  <a:pt x="934" y="0"/>
                  <a:pt x="1201" y="255"/>
                  <a:pt x="1201" y="574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001" name="Google Shape;2001;p41"/>
          <p:cNvSpPr/>
          <p:nvPr/>
        </p:nvSpPr>
        <p:spPr>
          <a:xfrm>
            <a:off x="4517074" y="2414988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4" y="574"/>
                </a:moveTo>
                <a:cubicBezTo>
                  <a:pt x="1194" y="888"/>
                  <a:pt x="927" y="1142"/>
                  <a:pt x="594" y="1142"/>
                </a:cubicBezTo>
                <a:cubicBezTo>
                  <a:pt x="268" y="1142"/>
                  <a:pt x="0" y="888"/>
                  <a:pt x="0" y="574"/>
                </a:cubicBezTo>
                <a:cubicBezTo>
                  <a:pt x="0" y="255"/>
                  <a:pt x="268" y="0"/>
                  <a:pt x="594" y="0"/>
                </a:cubicBezTo>
                <a:cubicBezTo>
                  <a:pt x="927" y="0"/>
                  <a:pt x="1194" y="255"/>
                  <a:pt x="1194" y="574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002" name="Google Shape;2002;p41"/>
          <p:cNvSpPr/>
          <p:nvPr/>
        </p:nvSpPr>
        <p:spPr>
          <a:xfrm>
            <a:off x="4608518" y="2461456"/>
            <a:ext cx="33831" cy="32142"/>
          </a:xfrm>
          <a:custGeom>
            <a:avLst/>
            <a:gdLst/>
            <a:ahLst/>
            <a:cxnLst/>
            <a:rect l="l" t="t" r="r" b="b"/>
            <a:pathLst>
              <a:path w="1202" h="1142" extrusionOk="0">
                <a:moveTo>
                  <a:pt x="1201" y="574"/>
                </a:moveTo>
                <a:cubicBezTo>
                  <a:pt x="1201" y="887"/>
                  <a:pt x="934" y="1142"/>
                  <a:pt x="601" y="1142"/>
                </a:cubicBezTo>
                <a:cubicBezTo>
                  <a:pt x="275" y="1142"/>
                  <a:pt x="1" y="887"/>
                  <a:pt x="1" y="574"/>
                </a:cubicBezTo>
                <a:cubicBezTo>
                  <a:pt x="1" y="255"/>
                  <a:pt x="275" y="0"/>
                  <a:pt x="601" y="0"/>
                </a:cubicBezTo>
                <a:cubicBezTo>
                  <a:pt x="934" y="0"/>
                  <a:pt x="1201" y="255"/>
                  <a:pt x="1201" y="574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003" name="Google Shape;2003;p41"/>
          <p:cNvSpPr/>
          <p:nvPr/>
        </p:nvSpPr>
        <p:spPr>
          <a:xfrm>
            <a:off x="4559855" y="2507896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5"/>
                </a:moveTo>
                <a:cubicBezTo>
                  <a:pt x="1201" y="888"/>
                  <a:pt x="927" y="1143"/>
                  <a:pt x="601" y="1143"/>
                </a:cubicBezTo>
                <a:cubicBezTo>
                  <a:pt x="268" y="1143"/>
                  <a:pt x="1" y="888"/>
                  <a:pt x="1" y="575"/>
                </a:cubicBezTo>
                <a:cubicBezTo>
                  <a:pt x="1" y="255"/>
                  <a:pt x="268" y="1"/>
                  <a:pt x="601" y="1"/>
                </a:cubicBezTo>
                <a:cubicBezTo>
                  <a:pt x="927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004" name="Google Shape;2004;p41"/>
          <p:cNvSpPr/>
          <p:nvPr/>
        </p:nvSpPr>
        <p:spPr>
          <a:xfrm>
            <a:off x="4559855" y="2554363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5"/>
                </a:moveTo>
                <a:cubicBezTo>
                  <a:pt x="1201" y="888"/>
                  <a:pt x="927" y="1142"/>
                  <a:pt x="601" y="1142"/>
                </a:cubicBezTo>
                <a:cubicBezTo>
                  <a:pt x="268" y="1142"/>
                  <a:pt x="1" y="888"/>
                  <a:pt x="1" y="575"/>
                </a:cubicBezTo>
                <a:cubicBezTo>
                  <a:pt x="1" y="255"/>
                  <a:pt x="268" y="1"/>
                  <a:pt x="601" y="1"/>
                </a:cubicBezTo>
                <a:cubicBezTo>
                  <a:pt x="927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005" name="Google Shape;2005;p41"/>
          <p:cNvSpPr/>
          <p:nvPr/>
        </p:nvSpPr>
        <p:spPr>
          <a:xfrm>
            <a:off x="4608518" y="2507896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5"/>
                </a:moveTo>
                <a:cubicBezTo>
                  <a:pt x="1201" y="888"/>
                  <a:pt x="934" y="1143"/>
                  <a:pt x="601" y="1143"/>
                </a:cubicBezTo>
                <a:cubicBezTo>
                  <a:pt x="275" y="1143"/>
                  <a:pt x="1" y="888"/>
                  <a:pt x="1" y="575"/>
                </a:cubicBezTo>
                <a:cubicBezTo>
                  <a:pt x="1" y="255"/>
                  <a:pt x="275" y="1"/>
                  <a:pt x="601" y="1"/>
                </a:cubicBezTo>
                <a:cubicBezTo>
                  <a:pt x="934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006" name="Google Shape;2006;p41"/>
          <p:cNvSpPr/>
          <p:nvPr/>
        </p:nvSpPr>
        <p:spPr>
          <a:xfrm>
            <a:off x="4608518" y="2554363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5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75" y="1142"/>
                  <a:pt x="1" y="888"/>
                  <a:pt x="1" y="575"/>
                </a:cubicBezTo>
                <a:cubicBezTo>
                  <a:pt x="1" y="255"/>
                  <a:pt x="275" y="1"/>
                  <a:pt x="601" y="1"/>
                </a:cubicBezTo>
                <a:cubicBezTo>
                  <a:pt x="934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007" name="Google Shape;2007;p41"/>
          <p:cNvSpPr/>
          <p:nvPr/>
        </p:nvSpPr>
        <p:spPr>
          <a:xfrm>
            <a:off x="4897205" y="2046229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5" y="568"/>
                </a:moveTo>
                <a:cubicBezTo>
                  <a:pt x="1195" y="888"/>
                  <a:pt x="934" y="1143"/>
                  <a:pt x="601" y="1143"/>
                </a:cubicBezTo>
                <a:cubicBezTo>
                  <a:pt x="268" y="1143"/>
                  <a:pt x="0" y="888"/>
                  <a:pt x="0" y="568"/>
                </a:cubicBezTo>
                <a:cubicBezTo>
                  <a:pt x="0" y="255"/>
                  <a:pt x="268" y="1"/>
                  <a:pt x="601" y="1"/>
                </a:cubicBezTo>
                <a:cubicBezTo>
                  <a:pt x="927" y="1"/>
                  <a:pt x="1195" y="255"/>
                  <a:pt x="1195" y="568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008" name="Google Shape;2008;p41"/>
          <p:cNvSpPr/>
          <p:nvPr/>
        </p:nvSpPr>
        <p:spPr>
          <a:xfrm>
            <a:off x="4897205" y="2092696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5" y="568"/>
                </a:moveTo>
                <a:cubicBezTo>
                  <a:pt x="1195" y="881"/>
                  <a:pt x="934" y="1142"/>
                  <a:pt x="601" y="1142"/>
                </a:cubicBezTo>
                <a:cubicBezTo>
                  <a:pt x="268" y="1142"/>
                  <a:pt x="0" y="881"/>
                  <a:pt x="0" y="568"/>
                </a:cubicBezTo>
                <a:cubicBezTo>
                  <a:pt x="0" y="255"/>
                  <a:pt x="268" y="1"/>
                  <a:pt x="601" y="1"/>
                </a:cubicBezTo>
                <a:cubicBezTo>
                  <a:pt x="927" y="1"/>
                  <a:pt x="1195" y="255"/>
                  <a:pt x="1195" y="568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009" name="Google Shape;2009;p41"/>
          <p:cNvSpPr/>
          <p:nvPr/>
        </p:nvSpPr>
        <p:spPr>
          <a:xfrm>
            <a:off x="4945136" y="2046229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4" y="568"/>
                </a:moveTo>
                <a:cubicBezTo>
                  <a:pt x="1194" y="888"/>
                  <a:pt x="927" y="1143"/>
                  <a:pt x="594" y="1143"/>
                </a:cubicBezTo>
                <a:cubicBezTo>
                  <a:pt x="268" y="1143"/>
                  <a:pt x="0" y="888"/>
                  <a:pt x="0" y="568"/>
                </a:cubicBezTo>
                <a:cubicBezTo>
                  <a:pt x="0" y="255"/>
                  <a:pt x="268" y="1"/>
                  <a:pt x="594" y="1"/>
                </a:cubicBezTo>
                <a:cubicBezTo>
                  <a:pt x="927" y="1"/>
                  <a:pt x="1194" y="255"/>
                  <a:pt x="1194" y="568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010" name="Google Shape;2010;p41"/>
          <p:cNvSpPr/>
          <p:nvPr/>
        </p:nvSpPr>
        <p:spPr>
          <a:xfrm>
            <a:off x="4945136" y="2092696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4" y="568"/>
                </a:moveTo>
                <a:cubicBezTo>
                  <a:pt x="1194" y="881"/>
                  <a:pt x="927" y="1142"/>
                  <a:pt x="594" y="1142"/>
                </a:cubicBezTo>
                <a:cubicBezTo>
                  <a:pt x="268" y="1142"/>
                  <a:pt x="0" y="881"/>
                  <a:pt x="0" y="568"/>
                </a:cubicBezTo>
                <a:cubicBezTo>
                  <a:pt x="0" y="255"/>
                  <a:pt x="268" y="1"/>
                  <a:pt x="594" y="1"/>
                </a:cubicBezTo>
                <a:cubicBezTo>
                  <a:pt x="927" y="1"/>
                  <a:pt x="1194" y="255"/>
                  <a:pt x="1194" y="568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011" name="Google Shape;2011;p41"/>
          <p:cNvSpPr/>
          <p:nvPr/>
        </p:nvSpPr>
        <p:spPr>
          <a:xfrm>
            <a:off x="4993434" y="2046229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68"/>
                </a:moveTo>
                <a:cubicBezTo>
                  <a:pt x="1201" y="888"/>
                  <a:pt x="927" y="1143"/>
                  <a:pt x="601" y="1143"/>
                </a:cubicBezTo>
                <a:cubicBezTo>
                  <a:pt x="268" y="1143"/>
                  <a:pt x="0" y="888"/>
                  <a:pt x="0" y="568"/>
                </a:cubicBezTo>
                <a:cubicBezTo>
                  <a:pt x="0" y="255"/>
                  <a:pt x="268" y="1"/>
                  <a:pt x="601" y="1"/>
                </a:cubicBezTo>
                <a:cubicBezTo>
                  <a:pt x="927" y="1"/>
                  <a:pt x="1201" y="255"/>
                  <a:pt x="1201" y="568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012" name="Google Shape;2012;p41"/>
          <p:cNvSpPr/>
          <p:nvPr/>
        </p:nvSpPr>
        <p:spPr>
          <a:xfrm>
            <a:off x="4993434" y="2092696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68"/>
                </a:moveTo>
                <a:cubicBezTo>
                  <a:pt x="1201" y="881"/>
                  <a:pt x="927" y="1142"/>
                  <a:pt x="601" y="1142"/>
                </a:cubicBezTo>
                <a:cubicBezTo>
                  <a:pt x="268" y="1142"/>
                  <a:pt x="0" y="881"/>
                  <a:pt x="0" y="568"/>
                </a:cubicBezTo>
                <a:cubicBezTo>
                  <a:pt x="0" y="255"/>
                  <a:pt x="268" y="1"/>
                  <a:pt x="601" y="1"/>
                </a:cubicBezTo>
                <a:cubicBezTo>
                  <a:pt x="927" y="1"/>
                  <a:pt x="1201" y="255"/>
                  <a:pt x="1201" y="568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013" name="Google Shape;2013;p41"/>
          <p:cNvSpPr/>
          <p:nvPr/>
        </p:nvSpPr>
        <p:spPr>
          <a:xfrm>
            <a:off x="5042096" y="2046229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8"/>
                </a:moveTo>
                <a:cubicBezTo>
                  <a:pt x="1201" y="888"/>
                  <a:pt x="934" y="1143"/>
                  <a:pt x="601" y="1143"/>
                </a:cubicBezTo>
                <a:cubicBezTo>
                  <a:pt x="268" y="1143"/>
                  <a:pt x="0" y="888"/>
                  <a:pt x="0" y="568"/>
                </a:cubicBezTo>
                <a:cubicBezTo>
                  <a:pt x="0" y="255"/>
                  <a:pt x="268" y="1"/>
                  <a:pt x="601" y="1"/>
                </a:cubicBezTo>
                <a:cubicBezTo>
                  <a:pt x="934" y="1"/>
                  <a:pt x="1201" y="255"/>
                  <a:pt x="1201" y="568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014" name="Google Shape;2014;p41"/>
          <p:cNvSpPr/>
          <p:nvPr/>
        </p:nvSpPr>
        <p:spPr>
          <a:xfrm>
            <a:off x="5042096" y="2092696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8"/>
                </a:moveTo>
                <a:cubicBezTo>
                  <a:pt x="1201" y="881"/>
                  <a:pt x="934" y="1142"/>
                  <a:pt x="601" y="1142"/>
                </a:cubicBezTo>
                <a:cubicBezTo>
                  <a:pt x="268" y="1142"/>
                  <a:pt x="0" y="881"/>
                  <a:pt x="0" y="568"/>
                </a:cubicBezTo>
                <a:cubicBezTo>
                  <a:pt x="0" y="255"/>
                  <a:pt x="268" y="1"/>
                  <a:pt x="601" y="1"/>
                </a:cubicBezTo>
                <a:cubicBezTo>
                  <a:pt x="934" y="1"/>
                  <a:pt x="1201" y="255"/>
                  <a:pt x="1201" y="568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015" name="Google Shape;2015;p41"/>
          <p:cNvSpPr/>
          <p:nvPr/>
        </p:nvSpPr>
        <p:spPr>
          <a:xfrm>
            <a:off x="4897205" y="2139164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5" y="568"/>
                </a:moveTo>
                <a:cubicBezTo>
                  <a:pt x="1195" y="881"/>
                  <a:pt x="927" y="1142"/>
                  <a:pt x="601" y="1142"/>
                </a:cubicBezTo>
                <a:cubicBezTo>
                  <a:pt x="268" y="1142"/>
                  <a:pt x="0" y="881"/>
                  <a:pt x="0" y="568"/>
                </a:cubicBezTo>
                <a:cubicBezTo>
                  <a:pt x="0" y="255"/>
                  <a:pt x="268" y="0"/>
                  <a:pt x="601" y="0"/>
                </a:cubicBezTo>
                <a:cubicBezTo>
                  <a:pt x="927" y="0"/>
                  <a:pt x="1195" y="255"/>
                  <a:pt x="1195" y="568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016" name="Google Shape;2016;p41"/>
          <p:cNvSpPr/>
          <p:nvPr/>
        </p:nvSpPr>
        <p:spPr>
          <a:xfrm>
            <a:off x="4897205" y="2185436"/>
            <a:ext cx="33634" cy="32339"/>
          </a:xfrm>
          <a:custGeom>
            <a:avLst/>
            <a:gdLst/>
            <a:ahLst/>
            <a:cxnLst/>
            <a:rect l="l" t="t" r="r" b="b"/>
            <a:pathLst>
              <a:path w="1195" h="1149" extrusionOk="0">
                <a:moveTo>
                  <a:pt x="1195" y="575"/>
                </a:moveTo>
                <a:cubicBezTo>
                  <a:pt x="1195" y="888"/>
                  <a:pt x="934" y="1149"/>
                  <a:pt x="601" y="1149"/>
                </a:cubicBezTo>
                <a:cubicBezTo>
                  <a:pt x="268" y="1149"/>
                  <a:pt x="0" y="888"/>
                  <a:pt x="0" y="575"/>
                </a:cubicBezTo>
                <a:cubicBezTo>
                  <a:pt x="0" y="261"/>
                  <a:pt x="268" y="0"/>
                  <a:pt x="601" y="0"/>
                </a:cubicBezTo>
                <a:cubicBezTo>
                  <a:pt x="927" y="0"/>
                  <a:pt x="1195" y="261"/>
                  <a:pt x="1195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017" name="Google Shape;2017;p41"/>
          <p:cNvSpPr/>
          <p:nvPr/>
        </p:nvSpPr>
        <p:spPr>
          <a:xfrm>
            <a:off x="4945136" y="2139164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4" y="568"/>
                </a:moveTo>
                <a:cubicBezTo>
                  <a:pt x="1194" y="881"/>
                  <a:pt x="927" y="1142"/>
                  <a:pt x="594" y="1142"/>
                </a:cubicBezTo>
                <a:cubicBezTo>
                  <a:pt x="268" y="1142"/>
                  <a:pt x="0" y="881"/>
                  <a:pt x="0" y="568"/>
                </a:cubicBezTo>
                <a:cubicBezTo>
                  <a:pt x="0" y="255"/>
                  <a:pt x="268" y="0"/>
                  <a:pt x="594" y="0"/>
                </a:cubicBezTo>
                <a:cubicBezTo>
                  <a:pt x="927" y="0"/>
                  <a:pt x="1194" y="255"/>
                  <a:pt x="1194" y="568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018" name="Google Shape;2018;p41"/>
          <p:cNvSpPr/>
          <p:nvPr/>
        </p:nvSpPr>
        <p:spPr>
          <a:xfrm>
            <a:off x="4945136" y="2185436"/>
            <a:ext cx="33634" cy="32339"/>
          </a:xfrm>
          <a:custGeom>
            <a:avLst/>
            <a:gdLst/>
            <a:ahLst/>
            <a:cxnLst/>
            <a:rect l="l" t="t" r="r" b="b"/>
            <a:pathLst>
              <a:path w="1195" h="1149" extrusionOk="0">
                <a:moveTo>
                  <a:pt x="1194" y="575"/>
                </a:moveTo>
                <a:cubicBezTo>
                  <a:pt x="1194" y="888"/>
                  <a:pt x="927" y="1149"/>
                  <a:pt x="594" y="1149"/>
                </a:cubicBezTo>
                <a:cubicBezTo>
                  <a:pt x="268" y="1149"/>
                  <a:pt x="0" y="888"/>
                  <a:pt x="0" y="575"/>
                </a:cubicBezTo>
                <a:cubicBezTo>
                  <a:pt x="0" y="261"/>
                  <a:pt x="268" y="0"/>
                  <a:pt x="594" y="0"/>
                </a:cubicBezTo>
                <a:cubicBezTo>
                  <a:pt x="927" y="0"/>
                  <a:pt x="1194" y="261"/>
                  <a:pt x="1194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019" name="Google Shape;2019;p41"/>
          <p:cNvSpPr/>
          <p:nvPr/>
        </p:nvSpPr>
        <p:spPr>
          <a:xfrm>
            <a:off x="4993434" y="2139164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68"/>
                </a:moveTo>
                <a:cubicBezTo>
                  <a:pt x="1201" y="881"/>
                  <a:pt x="927" y="1142"/>
                  <a:pt x="601" y="1142"/>
                </a:cubicBezTo>
                <a:cubicBezTo>
                  <a:pt x="268" y="1142"/>
                  <a:pt x="0" y="881"/>
                  <a:pt x="0" y="568"/>
                </a:cubicBezTo>
                <a:cubicBezTo>
                  <a:pt x="0" y="255"/>
                  <a:pt x="268" y="0"/>
                  <a:pt x="601" y="0"/>
                </a:cubicBezTo>
                <a:cubicBezTo>
                  <a:pt x="927" y="0"/>
                  <a:pt x="1201" y="255"/>
                  <a:pt x="1201" y="568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020" name="Google Shape;2020;p41"/>
          <p:cNvSpPr/>
          <p:nvPr/>
        </p:nvSpPr>
        <p:spPr>
          <a:xfrm>
            <a:off x="4993434" y="2185436"/>
            <a:ext cx="33803" cy="32339"/>
          </a:xfrm>
          <a:custGeom>
            <a:avLst/>
            <a:gdLst/>
            <a:ahLst/>
            <a:cxnLst/>
            <a:rect l="l" t="t" r="r" b="b"/>
            <a:pathLst>
              <a:path w="1201" h="1149" extrusionOk="0">
                <a:moveTo>
                  <a:pt x="1201" y="575"/>
                </a:moveTo>
                <a:cubicBezTo>
                  <a:pt x="1201" y="888"/>
                  <a:pt x="927" y="1149"/>
                  <a:pt x="601" y="1149"/>
                </a:cubicBezTo>
                <a:cubicBezTo>
                  <a:pt x="268" y="1149"/>
                  <a:pt x="0" y="888"/>
                  <a:pt x="0" y="575"/>
                </a:cubicBezTo>
                <a:cubicBezTo>
                  <a:pt x="0" y="261"/>
                  <a:pt x="268" y="0"/>
                  <a:pt x="601" y="0"/>
                </a:cubicBezTo>
                <a:cubicBezTo>
                  <a:pt x="927" y="0"/>
                  <a:pt x="1201" y="261"/>
                  <a:pt x="1201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021" name="Google Shape;2021;p41"/>
          <p:cNvSpPr/>
          <p:nvPr/>
        </p:nvSpPr>
        <p:spPr>
          <a:xfrm>
            <a:off x="5042096" y="2139164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8"/>
                </a:moveTo>
                <a:cubicBezTo>
                  <a:pt x="1201" y="881"/>
                  <a:pt x="934" y="1142"/>
                  <a:pt x="601" y="1142"/>
                </a:cubicBezTo>
                <a:cubicBezTo>
                  <a:pt x="268" y="1142"/>
                  <a:pt x="0" y="881"/>
                  <a:pt x="0" y="568"/>
                </a:cubicBezTo>
                <a:cubicBezTo>
                  <a:pt x="0" y="255"/>
                  <a:pt x="268" y="0"/>
                  <a:pt x="601" y="0"/>
                </a:cubicBezTo>
                <a:cubicBezTo>
                  <a:pt x="934" y="0"/>
                  <a:pt x="1201" y="255"/>
                  <a:pt x="1201" y="568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022" name="Google Shape;2022;p41"/>
          <p:cNvSpPr/>
          <p:nvPr/>
        </p:nvSpPr>
        <p:spPr>
          <a:xfrm>
            <a:off x="5042096" y="2185436"/>
            <a:ext cx="33831" cy="32339"/>
          </a:xfrm>
          <a:custGeom>
            <a:avLst/>
            <a:gdLst/>
            <a:ahLst/>
            <a:cxnLst/>
            <a:rect l="l" t="t" r="r" b="b"/>
            <a:pathLst>
              <a:path w="1202" h="1149" extrusionOk="0">
                <a:moveTo>
                  <a:pt x="1201" y="575"/>
                </a:moveTo>
                <a:cubicBezTo>
                  <a:pt x="1201" y="888"/>
                  <a:pt x="934" y="1149"/>
                  <a:pt x="601" y="1149"/>
                </a:cubicBezTo>
                <a:cubicBezTo>
                  <a:pt x="268" y="1149"/>
                  <a:pt x="0" y="888"/>
                  <a:pt x="0" y="575"/>
                </a:cubicBezTo>
                <a:cubicBezTo>
                  <a:pt x="0" y="261"/>
                  <a:pt x="268" y="0"/>
                  <a:pt x="601" y="0"/>
                </a:cubicBezTo>
                <a:cubicBezTo>
                  <a:pt x="934" y="0"/>
                  <a:pt x="1201" y="261"/>
                  <a:pt x="1201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023" name="Google Shape;2023;p41"/>
          <p:cNvSpPr/>
          <p:nvPr/>
        </p:nvSpPr>
        <p:spPr>
          <a:xfrm>
            <a:off x="4897205" y="2229511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5" y="575"/>
                </a:moveTo>
                <a:cubicBezTo>
                  <a:pt x="1195" y="888"/>
                  <a:pt x="934" y="1142"/>
                  <a:pt x="601" y="1142"/>
                </a:cubicBezTo>
                <a:cubicBezTo>
                  <a:pt x="268" y="1142"/>
                  <a:pt x="0" y="888"/>
                  <a:pt x="0" y="575"/>
                </a:cubicBezTo>
                <a:cubicBezTo>
                  <a:pt x="0" y="255"/>
                  <a:pt x="268" y="0"/>
                  <a:pt x="601" y="0"/>
                </a:cubicBezTo>
                <a:cubicBezTo>
                  <a:pt x="927" y="0"/>
                  <a:pt x="1195" y="255"/>
                  <a:pt x="1195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024" name="Google Shape;2024;p41"/>
          <p:cNvSpPr/>
          <p:nvPr/>
        </p:nvSpPr>
        <p:spPr>
          <a:xfrm>
            <a:off x="4897205" y="2275979"/>
            <a:ext cx="33634" cy="32142"/>
          </a:xfrm>
          <a:custGeom>
            <a:avLst/>
            <a:gdLst/>
            <a:ahLst/>
            <a:cxnLst/>
            <a:rect l="l" t="t" r="r" b="b"/>
            <a:pathLst>
              <a:path w="1195" h="1142" extrusionOk="0">
                <a:moveTo>
                  <a:pt x="1195" y="574"/>
                </a:moveTo>
                <a:cubicBezTo>
                  <a:pt x="1195" y="887"/>
                  <a:pt x="927" y="1142"/>
                  <a:pt x="601" y="1142"/>
                </a:cubicBezTo>
                <a:cubicBezTo>
                  <a:pt x="268" y="1142"/>
                  <a:pt x="0" y="887"/>
                  <a:pt x="0" y="574"/>
                </a:cubicBezTo>
                <a:cubicBezTo>
                  <a:pt x="0" y="255"/>
                  <a:pt x="268" y="0"/>
                  <a:pt x="601" y="0"/>
                </a:cubicBezTo>
                <a:cubicBezTo>
                  <a:pt x="927" y="0"/>
                  <a:pt x="1195" y="255"/>
                  <a:pt x="1195" y="574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025" name="Google Shape;2025;p41"/>
          <p:cNvSpPr/>
          <p:nvPr/>
        </p:nvSpPr>
        <p:spPr>
          <a:xfrm>
            <a:off x="4945136" y="2229511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4" y="575"/>
                </a:moveTo>
                <a:cubicBezTo>
                  <a:pt x="1194" y="888"/>
                  <a:pt x="927" y="1142"/>
                  <a:pt x="594" y="1142"/>
                </a:cubicBezTo>
                <a:cubicBezTo>
                  <a:pt x="268" y="1142"/>
                  <a:pt x="0" y="888"/>
                  <a:pt x="0" y="575"/>
                </a:cubicBezTo>
                <a:cubicBezTo>
                  <a:pt x="0" y="255"/>
                  <a:pt x="268" y="0"/>
                  <a:pt x="594" y="0"/>
                </a:cubicBezTo>
                <a:cubicBezTo>
                  <a:pt x="927" y="0"/>
                  <a:pt x="1194" y="255"/>
                  <a:pt x="1194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026" name="Google Shape;2026;p41"/>
          <p:cNvSpPr/>
          <p:nvPr/>
        </p:nvSpPr>
        <p:spPr>
          <a:xfrm>
            <a:off x="4945136" y="2275979"/>
            <a:ext cx="33634" cy="32142"/>
          </a:xfrm>
          <a:custGeom>
            <a:avLst/>
            <a:gdLst/>
            <a:ahLst/>
            <a:cxnLst/>
            <a:rect l="l" t="t" r="r" b="b"/>
            <a:pathLst>
              <a:path w="1195" h="1142" extrusionOk="0">
                <a:moveTo>
                  <a:pt x="1194" y="574"/>
                </a:moveTo>
                <a:cubicBezTo>
                  <a:pt x="1194" y="887"/>
                  <a:pt x="927" y="1142"/>
                  <a:pt x="594" y="1142"/>
                </a:cubicBezTo>
                <a:cubicBezTo>
                  <a:pt x="268" y="1142"/>
                  <a:pt x="0" y="887"/>
                  <a:pt x="0" y="574"/>
                </a:cubicBezTo>
                <a:cubicBezTo>
                  <a:pt x="0" y="255"/>
                  <a:pt x="268" y="0"/>
                  <a:pt x="594" y="0"/>
                </a:cubicBezTo>
                <a:cubicBezTo>
                  <a:pt x="927" y="0"/>
                  <a:pt x="1194" y="255"/>
                  <a:pt x="1194" y="574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027" name="Google Shape;2027;p41"/>
          <p:cNvSpPr/>
          <p:nvPr/>
        </p:nvSpPr>
        <p:spPr>
          <a:xfrm>
            <a:off x="4993434" y="2229511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75"/>
                </a:moveTo>
                <a:cubicBezTo>
                  <a:pt x="1201" y="888"/>
                  <a:pt x="927" y="1142"/>
                  <a:pt x="601" y="1142"/>
                </a:cubicBezTo>
                <a:cubicBezTo>
                  <a:pt x="268" y="1142"/>
                  <a:pt x="0" y="888"/>
                  <a:pt x="0" y="575"/>
                </a:cubicBezTo>
                <a:cubicBezTo>
                  <a:pt x="0" y="255"/>
                  <a:pt x="268" y="0"/>
                  <a:pt x="601" y="0"/>
                </a:cubicBezTo>
                <a:cubicBezTo>
                  <a:pt x="927" y="0"/>
                  <a:pt x="1201" y="255"/>
                  <a:pt x="1201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028" name="Google Shape;2028;p41"/>
          <p:cNvSpPr/>
          <p:nvPr/>
        </p:nvSpPr>
        <p:spPr>
          <a:xfrm>
            <a:off x="4993434" y="2275979"/>
            <a:ext cx="33803" cy="32142"/>
          </a:xfrm>
          <a:custGeom>
            <a:avLst/>
            <a:gdLst/>
            <a:ahLst/>
            <a:cxnLst/>
            <a:rect l="l" t="t" r="r" b="b"/>
            <a:pathLst>
              <a:path w="1201" h="1142" extrusionOk="0">
                <a:moveTo>
                  <a:pt x="1201" y="574"/>
                </a:moveTo>
                <a:cubicBezTo>
                  <a:pt x="1201" y="887"/>
                  <a:pt x="927" y="1142"/>
                  <a:pt x="601" y="1142"/>
                </a:cubicBezTo>
                <a:cubicBezTo>
                  <a:pt x="268" y="1142"/>
                  <a:pt x="0" y="887"/>
                  <a:pt x="0" y="574"/>
                </a:cubicBezTo>
                <a:cubicBezTo>
                  <a:pt x="0" y="255"/>
                  <a:pt x="268" y="0"/>
                  <a:pt x="601" y="0"/>
                </a:cubicBezTo>
                <a:cubicBezTo>
                  <a:pt x="927" y="0"/>
                  <a:pt x="1201" y="255"/>
                  <a:pt x="1201" y="574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029" name="Google Shape;2029;p41"/>
          <p:cNvSpPr/>
          <p:nvPr/>
        </p:nvSpPr>
        <p:spPr>
          <a:xfrm>
            <a:off x="5042096" y="2229511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5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68" y="1142"/>
                  <a:pt x="0" y="888"/>
                  <a:pt x="0" y="575"/>
                </a:cubicBezTo>
                <a:cubicBezTo>
                  <a:pt x="0" y="255"/>
                  <a:pt x="268" y="0"/>
                  <a:pt x="601" y="0"/>
                </a:cubicBezTo>
                <a:cubicBezTo>
                  <a:pt x="934" y="0"/>
                  <a:pt x="1201" y="255"/>
                  <a:pt x="1201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030" name="Google Shape;2030;p41"/>
          <p:cNvSpPr/>
          <p:nvPr/>
        </p:nvSpPr>
        <p:spPr>
          <a:xfrm>
            <a:off x="5042096" y="2275979"/>
            <a:ext cx="33831" cy="32142"/>
          </a:xfrm>
          <a:custGeom>
            <a:avLst/>
            <a:gdLst/>
            <a:ahLst/>
            <a:cxnLst/>
            <a:rect l="l" t="t" r="r" b="b"/>
            <a:pathLst>
              <a:path w="1202" h="1142" extrusionOk="0">
                <a:moveTo>
                  <a:pt x="1201" y="574"/>
                </a:moveTo>
                <a:cubicBezTo>
                  <a:pt x="1201" y="887"/>
                  <a:pt x="934" y="1142"/>
                  <a:pt x="601" y="1142"/>
                </a:cubicBezTo>
                <a:cubicBezTo>
                  <a:pt x="268" y="1142"/>
                  <a:pt x="0" y="887"/>
                  <a:pt x="0" y="574"/>
                </a:cubicBezTo>
                <a:cubicBezTo>
                  <a:pt x="0" y="255"/>
                  <a:pt x="268" y="0"/>
                  <a:pt x="601" y="0"/>
                </a:cubicBezTo>
                <a:cubicBezTo>
                  <a:pt x="934" y="0"/>
                  <a:pt x="1201" y="255"/>
                  <a:pt x="1201" y="574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031" name="Google Shape;2031;p41"/>
          <p:cNvSpPr/>
          <p:nvPr/>
        </p:nvSpPr>
        <p:spPr>
          <a:xfrm>
            <a:off x="4897205" y="2322418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5" y="575"/>
                </a:moveTo>
                <a:cubicBezTo>
                  <a:pt x="1195" y="888"/>
                  <a:pt x="927" y="1143"/>
                  <a:pt x="601" y="1143"/>
                </a:cubicBezTo>
                <a:cubicBezTo>
                  <a:pt x="268" y="1143"/>
                  <a:pt x="0" y="888"/>
                  <a:pt x="0" y="575"/>
                </a:cubicBezTo>
                <a:cubicBezTo>
                  <a:pt x="0" y="255"/>
                  <a:pt x="268" y="1"/>
                  <a:pt x="601" y="1"/>
                </a:cubicBezTo>
                <a:cubicBezTo>
                  <a:pt x="927" y="1"/>
                  <a:pt x="1195" y="255"/>
                  <a:pt x="1195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032" name="Google Shape;2032;p41"/>
          <p:cNvSpPr/>
          <p:nvPr/>
        </p:nvSpPr>
        <p:spPr>
          <a:xfrm>
            <a:off x="4897205" y="2368886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5" y="575"/>
                </a:moveTo>
                <a:cubicBezTo>
                  <a:pt x="1195" y="888"/>
                  <a:pt x="934" y="1142"/>
                  <a:pt x="601" y="1142"/>
                </a:cubicBezTo>
                <a:cubicBezTo>
                  <a:pt x="268" y="1142"/>
                  <a:pt x="0" y="888"/>
                  <a:pt x="0" y="575"/>
                </a:cubicBezTo>
                <a:cubicBezTo>
                  <a:pt x="0" y="255"/>
                  <a:pt x="268" y="1"/>
                  <a:pt x="601" y="1"/>
                </a:cubicBezTo>
                <a:cubicBezTo>
                  <a:pt x="927" y="1"/>
                  <a:pt x="1195" y="255"/>
                  <a:pt x="1195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033" name="Google Shape;2033;p41"/>
          <p:cNvSpPr/>
          <p:nvPr/>
        </p:nvSpPr>
        <p:spPr>
          <a:xfrm>
            <a:off x="4945136" y="2322418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4" y="575"/>
                </a:moveTo>
                <a:cubicBezTo>
                  <a:pt x="1194" y="888"/>
                  <a:pt x="927" y="1143"/>
                  <a:pt x="594" y="1143"/>
                </a:cubicBezTo>
                <a:cubicBezTo>
                  <a:pt x="268" y="1143"/>
                  <a:pt x="0" y="888"/>
                  <a:pt x="0" y="575"/>
                </a:cubicBezTo>
                <a:cubicBezTo>
                  <a:pt x="0" y="255"/>
                  <a:pt x="268" y="1"/>
                  <a:pt x="594" y="1"/>
                </a:cubicBezTo>
                <a:cubicBezTo>
                  <a:pt x="927" y="1"/>
                  <a:pt x="1194" y="255"/>
                  <a:pt x="1194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034" name="Google Shape;2034;p41"/>
          <p:cNvSpPr/>
          <p:nvPr/>
        </p:nvSpPr>
        <p:spPr>
          <a:xfrm>
            <a:off x="4945136" y="2368886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4" y="575"/>
                </a:moveTo>
                <a:cubicBezTo>
                  <a:pt x="1194" y="888"/>
                  <a:pt x="927" y="1142"/>
                  <a:pt x="594" y="1142"/>
                </a:cubicBezTo>
                <a:cubicBezTo>
                  <a:pt x="268" y="1142"/>
                  <a:pt x="0" y="888"/>
                  <a:pt x="0" y="575"/>
                </a:cubicBezTo>
                <a:cubicBezTo>
                  <a:pt x="0" y="255"/>
                  <a:pt x="268" y="1"/>
                  <a:pt x="594" y="1"/>
                </a:cubicBezTo>
                <a:cubicBezTo>
                  <a:pt x="927" y="1"/>
                  <a:pt x="1194" y="255"/>
                  <a:pt x="1194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035" name="Google Shape;2035;p41"/>
          <p:cNvSpPr/>
          <p:nvPr/>
        </p:nvSpPr>
        <p:spPr>
          <a:xfrm>
            <a:off x="4993434" y="2322418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75"/>
                </a:moveTo>
                <a:cubicBezTo>
                  <a:pt x="1201" y="888"/>
                  <a:pt x="927" y="1143"/>
                  <a:pt x="601" y="1143"/>
                </a:cubicBezTo>
                <a:cubicBezTo>
                  <a:pt x="268" y="1143"/>
                  <a:pt x="0" y="888"/>
                  <a:pt x="0" y="575"/>
                </a:cubicBezTo>
                <a:cubicBezTo>
                  <a:pt x="0" y="255"/>
                  <a:pt x="268" y="1"/>
                  <a:pt x="601" y="1"/>
                </a:cubicBezTo>
                <a:cubicBezTo>
                  <a:pt x="927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036" name="Google Shape;2036;p41"/>
          <p:cNvSpPr/>
          <p:nvPr/>
        </p:nvSpPr>
        <p:spPr>
          <a:xfrm>
            <a:off x="4993434" y="2368886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75"/>
                </a:moveTo>
                <a:cubicBezTo>
                  <a:pt x="1201" y="888"/>
                  <a:pt x="927" y="1142"/>
                  <a:pt x="601" y="1142"/>
                </a:cubicBezTo>
                <a:cubicBezTo>
                  <a:pt x="268" y="1142"/>
                  <a:pt x="0" y="888"/>
                  <a:pt x="0" y="575"/>
                </a:cubicBezTo>
                <a:cubicBezTo>
                  <a:pt x="0" y="255"/>
                  <a:pt x="268" y="1"/>
                  <a:pt x="601" y="1"/>
                </a:cubicBezTo>
                <a:cubicBezTo>
                  <a:pt x="927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037" name="Google Shape;2037;p41"/>
          <p:cNvSpPr/>
          <p:nvPr/>
        </p:nvSpPr>
        <p:spPr>
          <a:xfrm>
            <a:off x="5042096" y="2322418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5"/>
                </a:moveTo>
                <a:cubicBezTo>
                  <a:pt x="1201" y="888"/>
                  <a:pt x="934" y="1143"/>
                  <a:pt x="601" y="1143"/>
                </a:cubicBezTo>
                <a:cubicBezTo>
                  <a:pt x="268" y="1143"/>
                  <a:pt x="0" y="888"/>
                  <a:pt x="0" y="575"/>
                </a:cubicBezTo>
                <a:cubicBezTo>
                  <a:pt x="0" y="255"/>
                  <a:pt x="268" y="1"/>
                  <a:pt x="601" y="1"/>
                </a:cubicBezTo>
                <a:cubicBezTo>
                  <a:pt x="934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038" name="Google Shape;2038;p41"/>
          <p:cNvSpPr/>
          <p:nvPr/>
        </p:nvSpPr>
        <p:spPr>
          <a:xfrm>
            <a:off x="5042096" y="2368886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5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68" y="1142"/>
                  <a:pt x="0" y="888"/>
                  <a:pt x="0" y="575"/>
                </a:cubicBezTo>
                <a:cubicBezTo>
                  <a:pt x="0" y="255"/>
                  <a:pt x="268" y="1"/>
                  <a:pt x="601" y="1"/>
                </a:cubicBezTo>
                <a:cubicBezTo>
                  <a:pt x="934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039" name="Google Shape;2039;p41"/>
          <p:cNvSpPr/>
          <p:nvPr/>
        </p:nvSpPr>
        <p:spPr>
          <a:xfrm>
            <a:off x="4897205" y="2414988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5" y="574"/>
                </a:moveTo>
                <a:cubicBezTo>
                  <a:pt x="1195" y="888"/>
                  <a:pt x="934" y="1142"/>
                  <a:pt x="601" y="1142"/>
                </a:cubicBezTo>
                <a:cubicBezTo>
                  <a:pt x="268" y="1142"/>
                  <a:pt x="0" y="888"/>
                  <a:pt x="0" y="574"/>
                </a:cubicBezTo>
                <a:cubicBezTo>
                  <a:pt x="0" y="255"/>
                  <a:pt x="268" y="0"/>
                  <a:pt x="601" y="0"/>
                </a:cubicBezTo>
                <a:cubicBezTo>
                  <a:pt x="927" y="0"/>
                  <a:pt x="1195" y="261"/>
                  <a:pt x="1195" y="574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040" name="Google Shape;2040;p41"/>
          <p:cNvSpPr/>
          <p:nvPr/>
        </p:nvSpPr>
        <p:spPr>
          <a:xfrm>
            <a:off x="4945136" y="2414988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4" y="574"/>
                </a:moveTo>
                <a:cubicBezTo>
                  <a:pt x="1194" y="888"/>
                  <a:pt x="927" y="1142"/>
                  <a:pt x="594" y="1142"/>
                </a:cubicBezTo>
                <a:cubicBezTo>
                  <a:pt x="268" y="1142"/>
                  <a:pt x="0" y="888"/>
                  <a:pt x="0" y="574"/>
                </a:cubicBezTo>
                <a:cubicBezTo>
                  <a:pt x="0" y="255"/>
                  <a:pt x="268" y="0"/>
                  <a:pt x="594" y="0"/>
                </a:cubicBezTo>
                <a:cubicBezTo>
                  <a:pt x="927" y="0"/>
                  <a:pt x="1194" y="261"/>
                  <a:pt x="1194" y="574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041" name="Google Shape;2041;p41"/>
          <p:cNvSpPr/>
          <p:nvPr/>
        </p:nvSpPr>
        <p:spPr>
          <a:xfrm>
            <a:off x="4993434" y="2414988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74"/>
                </a:moveTo>
                <a:cubicBezTo>
                  <a:pt x="1201" y="888"/>
                  <a:pt x="927" y="1142"/>
                  <a:pt x="601" y="1142"/>
                </a:cubicBezTo>
                <a:cubicBezTo>
                  <a:pt x="268" y="1142"/>
                  <a:pt x="0" y="888"/>
                  <a:pt x="0" y="574"/>
                </a:cubicBezTo>
                <a:cubicBezTo>
                  <a:pt x="0" y="255"/>
                  <a:pt x="268" y="0"/>
                  <a:pt x="601" y="0"/>
                </a:cubicBezTo>
                <a:cubicBezTo>
                  <a:pt x="927" y="0"/>
                  <a:pt x="1201" y="261"/>
                  <a:pt x="1201" y="574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042" name="Google Shape;2042;p41"/>
          <p:cNvSpPr/>
          <p:nvPr/>
        </p:nvSpPr>
        <p:spPr>
          <a:xfrm>
            <a:off x="4993434" y="2461456"/>
            <a:ext cx="33803" cy="32142"/>
          </a:xfrm>
          <a:custGeom>
            <a:avLst/>
            <a:gdLst/>
            <a:ahLst/>
            <a:cxnLst/>
            <a:rect l="l" t="t" r="r" b="b"/>
            <a:pathLst>
              <a:path w="1201" h="1142" extrusionOk="0">
                <a:moveTo>
                  <a:pt x="1201" y="574"/>
                </a:moveTo>
                <a:cubicBezTo>
                  <a:pt x="1201" y="887"/>
                  <a:pt x="927" y="1142"/>
                  <a:pt x="601" y="1142"/>
                </a:cubicBezTo>
                <a:cubicBezTo>
                  <a:pt x="268" y="1142"/>
                  <a:pt x="0" y="887"/>
                  <a:pt x="0" y="574"/>
                </a:cubicBezTo>
                <a:cubicBezTo>
                  <a:pt x="0" y="255"/>
                  <a:pt x="268" y="0"/>
                  <a:pt x="601" y="0"/>
                </a:cubicBezTo>
                <a:cubicBezTo>
                  <a:pt x="927" y="0"/>
                  <a:pt x="1201" y="255"/>
                  <a:pt x="1201" y="574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043" name="Google Shape;2043;p41"/>
          <p:cNvSpPr/>
          <p:nvPr/>
        </p:nvSpPr>
        <p:spPr>
          <a:xfrm>
            <a:off x="5042096" y="2414988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4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68" y="1142"/>
                  <a:pt x="0" y="888"/>
                  <a:pt x="0" y="574"/>
                </a:cubicBezTo>
                <a:cubicBezTo>
                  <a:pt x="0" y="255"/>
                  <a:pt x="268" y="0"/>
                  <a:pt x="601" y="0"/>
                </a:cubicBezTo>
                <a:cubicBezTo>
                  <a:pt x="934" y="0"/>
                  <a:pt x="1201" y="261"/>
                  <a:pt x="1201" y="574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044" name="Google Shape;2044;p41"/>
          <p:cNvSpPr/>
          <p:nvPr/>
        </p:nvSpPr>
        <p:spPr>
          <a:xfrm>
            <a:off x="5042096" y="2461456"/>
            <a:ext cx="33831" cy="32142"/>
          </a:xfrm>
          <a:custGeom>
            <a:avLst/>
            <a:gdLst/>
            <a:ahLst/>
            <a:cxnLst/>
            <a:rect l="l" t="t" r="r" b="b"/>
            <a:pathLst>
              <a:path w="1202" h="1142" extrusionOk="0">
                <a:moveTo>
                  <a:pt x="1201" y="574"/>
                </a:moveTo>
                <a:cubicBezTo>
                  <a:pt x="1201" y="887"/>
                  <a:pt x="934" y="1142"/>
                  <a:pt x="601" y="1142"/>
                </a:cubicBezTo>
                <a:cubicBezTo>
                  <a:pt x="268" y="1142"/>
                  <a:pt x="0" y="887"/>
                  <a:pt x="0" y="574"/>
                </a:cubicBezTo>
                <a:cubicBezTo>
                  <a:pt x="0" y="255"/>
                  <a:pt x="268" y="0"/>
                  <a:pt x="601" y="0"/>
                </a:cubicBezTo>
                <a:cubicBezTo>
                  <a:pt x="934" y="0"/>
                  <a:pt x="1201" y="255"/>
                  <a:pt x="1201" y="574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045" name="Google Shape;2045;p41"/>
          <p:cNvSpPr/>
          <p:nvPr/>
        </p:nvSpPr>
        <p:spPr>
          <a:xfrm>
            <a:off x="5042096" y="2507896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5"/>
                </a:moveTo>
                <a:cubicBezTo>
                  <a:pt x="1201" y="888"/>
                  <a:pt x="934" y="1143"/>
                  <a:pt x="601" y="1143"/>
                </a:cubicBezTo>
                <a:cubicBezTo>
                  <a:pt x="268" y="1143"/>
                  <a:pt x="0" y="888"/>
                  <a:pt x="0" y="575"/>
                </a:cubicBezTo>
                <a:cubicBezTo>
                  <a:pt x="0" y="255"/>
                  <a:pt x="268" y="1"/>
                  <a:pt x="601" y="1"/>
                </a:cubicBezTo>
                <a:cubicBezTo>
                  <a:pt x="934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046" name="Google Shape;2046;p41"/>
          <p:cNvSpPr/>
          <p:nvPr/>
        </p:nvSpPr>
        <p:spPr>
          <a:xfrm>
            <a:off x="5042096" y="2554363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5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68" y="1142"/>
                  <a:pt x="0" y="888"/>
                  <a:pt x="0" y="575"/>
                </a:cubicBezTo>
                <a:cubicBezTo>
                  <a:pt x="0" y="255"/>
                  <a:pt x="268" y="1"/>
                  <a:pt x="601" y="1"/>
                </a:cubicBezTo>
                <a:cubicBezTo>
                  <a:pt x="934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047" name="Google Shape;2047;p41"/>
          <p:cNvSpPr/>
          <p:nvPr/>
        </p:nvSpPr>
        <p:spPr>
          <a:xfrm>
            <a:off x="4656083" y="1955516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5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68" y="1142"/>
                  <a:pt x="1" y="888"/>
                  <a:pt x="1" y="575"/>
                </a:cubicBezTo>
                <a:cubicBezTo>
                  <a:pt x="1" y="255"/>
                  <a:pt x="268" y="1"/>
                  <a:pt x="601" y="1"/>
                </a:cubicBezTo>
                <a:cubicBezTo>
                  <a:pt x="934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048" name="Google Shape;2048;p41"/>
          <p:cNvSpPr/>
          <p:nvPr/>
        </p:nvSpPr>
        <p:spPr>
          <a:xfrm>
            <a:off x="4656083" y="2001984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4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68" y="1142"/>
                  <a:pt x="1" y="888"/>
                  <a:pt x="1" y="574"/>
                </a:cubicBezTo>
                <a:cubicBezTo>
                  <a:pt x="1" y="255"/>
                  <a:pt x="268" y="0"/>
                  <a:pt x="601" y="0"/>
                </a:cubicBezTo>
                <a:cubicBezTo>
                  <a:pt x="934" y="0"/>
                  <a:pt x="1201" y="255"/>
                  <a:pt x="1201" y="574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049" name="Google Shape;2049;p41"/>
          <p:cNvSpPr/>
          <p:nvPr/>
        </p:nvSpPr>
        <p:spPr>
          <a:xfrm>
            <a:off x="4704015" y="1955516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5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68" y="1142"/>
                  <a:pt x="0" y="888"/>
                  <a:pt x="0" y="575"/>
                </a:cubicBezTo>
                <a:cubicBezTo>
                  <a:pt x="0" y="255"/>
                  <a:pt x="268" y="1"/>
                  <a:pt x="601" y="1"/>
                </a:cubicBezTo>
                <a:cubicBezTo>
                  <a:pt x="934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050" name="Google Shape;2050;p41"/>
          <p:cNvSpPr/>
          <p:nvPr/>
        </p:nvSpPr>
        <p:spPr>
          <a:xfrm>
            <a:off x="4704015" y="2001984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4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68" y="1142"/>
                  <a:pt x="0" y="888"/>
                  <a:pt x="0" y="574"/>
                </a:cubicBezTo>
                <a:cubicBezTo>
                  <a:pt x="0" y="255"/>
                  <a:pt x="268" y="0"/>
                  <a:pt x="601" y="0"/>
                </a:cubicBezTo>
                <a:cubicBezTo>
                  <a:pt x="934" y="0"/>
                  <a:pt x="1201" y="255"/>
                  <a:pt x="1201" y="574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051" name="Google Shape;2051;p41"/>
          <p:cNvSpPr/>
          <p:nvPr/>
        </p:nvSpPr>
        <p:spPr>
          <a:xfrm>
            <a:off x="4752312" y="1955516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5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68" y="1142"/>
                  <a:pt x="0" y="888"/>
                  <a:pt x="0" y="575"/>
                </a:cubicBezTo>
                <a:cubicBezTo>
                  <a:pt x="0" y="255"/>
                  <a:pt x="268" y="1"/>
                  <a:pt x="601" y="1"/>
                </a:cubicBezTo>
                <a:cubicBezTo>
                  <a:pt x="934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052" name="Google Shape;2052;p41"/>
          <p:cNvSpPr/>
          <p:nvPr/>
        </p:nvSpPr>
        <p:spPr>
          <a:xfrm>
            <a:off x="4752312" y="2001984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4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68" y="1142"/>
                  <a:pt x="0" y="888"/>
                  <a:pt x="0" y="574"/>
                </a:cubicBezTo>
                <a:cubicBezTo>
                  <a:pt x="0" y="255"/>
                  <a:pt x="268" y="0"/>
                  <a:pt x="601" y="0"/>
                </a:cubicBezTo>
                <a:cubicBezTo>
                  <a:pt x="934" y="0"/>
                  <a:pt x="1201" y="255"/>
                  <a:pt x="1201" y="574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053" name="Google Shape;2053;p41"/>
          <p:cNvSpPr/>
          <p:nvPr/>
        </p:nvSpPr>
        <p:spPr>
          <a:xfrm>
            <a:off x="4801173" y="1955516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4" y="575"/>
                </a:moveTo>
                <a:cubicBezTo>
                  <a:pt x="1194" y="888"/>
                  <a:pt x="927" y="1142"/>
                  <a:pt x="594" y="1142"/>
                </a:cubicBezTo>
                <a:cubicBezTo>
                  <a:pt x="268" y="1142"/>
                  <a:pt x="0" y="888"/>
                  <a:pt x="0" y="575"/>
                </a:cubicBezTo>
                <a:cubicBezTo>
                  <a:pt x="0" y="255"/>
                  <a:pt x="268" y="1"/>
                  <a:pt x="594" y="1"/>
                </a:cubicBezTo>
                <a:cubicBezTo>
                  <a:pt x="927" y="1"/>
                  <a:pt x="1194" y="255"/>
                  <a:pt x="1194" y="575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054" name="Google Shape;2054;p41"/>
          <p:cNvSpPr/>
          <p:nvPr/>
        </p:nvSpPr>
        <p:spPr>
          <a:xfrm>
            <a:off x="4801173" y="2001984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4" y="574"/>
                </a:moveTo>
                <a:cubicBezTo>
                  <a:pt x="1194" y="888"/>
                  <a:pt x="927" y="1142"/>
                  <a:pt x="594" y="1142"/>
                </a:cubicBezTo>
                <a:cubicBezTo>
                  <a:pt x="268" y="1142"/>
                  <a:pt x="0" y="888"/>
                  <a:pt x="0" y="574"/>
                </a:cubicBezTo>
                <a:cubicBezTo>
                  <a:pt x="0" y="255"/>
                  <a:pt x="268" y="0"/>
                  <a:pt x="594" y="0"/>
                </a:cubicBezTo>
                <a:cubicBezTo>
                  <a:pt x="927" y="0"/>
                  <a:pt x="1194" y="255"/>
                  <a:pt x="1194" y="574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055" name="Google Shape;2055;p41"/>
          <p:cNvSpPr/>
          <p:nvPr/>
        </p:nvSpPr>
        <p:spPr>
          <a:xfrm>
            <a:off x="4848907" y="1955516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5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75" y="1142"/>
                  <a:pt x="0" y="888"/>
                  <a:pt x="0" y="575"/>
                </a:cubicBezTo>
                <a:cubicBezTo>
                  <a:pt x="0" y="255"/>
                  <a:pt x="275" y="1"/>
                  <a:pt x="601" y="1"/>
                </a:cubicBezTo>
                <a:cubicBezTo>
                  <a:pt x="934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056" name="Google Shape;2056;p41"/>
          <p:cNvSpPr/>
          <p:nvPr/>
        </p:nvSpPr>
        <p:spPr>
          <a:xfrm>
            <a:off x="4848907" y="2001984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4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75" y="1142"/>
                  <a:pt x="0" y="888"/>
                  <a:pt x="0" y="574"/>
                </a:cubicBezTo>
                <a:cubicBezTo>
                  <a:pt x="0" y="255"/>
                  <a:pt x="275" y="0"/>
                  <a:pt x="601" y="0"/>
                </a:cubicBezTo>
                <a:cubicBezTo>
                  <a:pt x="934" y="0"/>
                  <a:pt x="1201" y="255"/>
                  <a:pt x="1201" y="574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057" name="Google Shape;2057;p41"/>
          <p:cNvSpPr/>
          <p:nvPr/>
        </p:nvSpPr>
        <p:spPr>
          <a:xfrm>
            <a:off x="4414963" y="1955516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5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75" y="1142"/>
                  <a:pt x="1" y="888"/>
                  <a:pt x="1" y="575"/>
                </a:cubicBezTo>
                <a:cubicBezTo>
                  <a:pt x="1" y="255"/>
                  <a:pt x="275" y="1"/>
                  <a:pt x="601" y="1"/>
                </a:cubicBezTo>
                <a:cubicBezTo>
                  <a:pt x="934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058" name="Google Shape;2058;p41"/>
          <p:cNvSpPr/>
          <p:nvPr/>
        </p:nvSpPr>
        <p:spPr>
          <a:xfrm>
            <a:off x="4415160" y="2001984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4" y="574"/>
                </a:moveTo>
                <a:cubicBezTo>
                  <a:pt x="1194" y="888"/>
                  <a:pt x="927" y="1142"/>
                  <a:pt x="594" y="1142"/>
                </a:cubicBezTo>
                <a:cubicBezTo>
                  <a:pt x="268" y="1142"/>
                  <a:pt x="0" y="888"/>
                  <a:pt x="0" y="574"/>
                </a:cubicBezTo>
                <a:cubicBezTo>
                  <a:pt x="0" y="255"/>
                  <a:pt x="268" y="0"/>
                  <a:pt x="600" y="0"/>
                </a:cubicBezTo>
                <a:cubicBezTo>
                  <a:pt x="927" y="0"/>
                  <a:pt x="1194" y="255"/>
                  <a:pt x="1194" y="574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059" name="Google Shape;2059;p41"/>
          <p:cNvSpPr/>
          <p:nvPr/>
        </p:nvSpPr>
        <p:spPr>
          <a:xfrm>
            <a:off x="4462895" y="1955516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5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75" y="1142"/>
                  <a:pt x="1" y="888"/>
                  <a:pt x="1" y="575"/>
                </a:cubicBezTo>
                <a:cubicBezTo>
                  <a:pt x="1" y="255"/>
                  <a:pt x="275" y="1"/>
                  <a:pt x="601" y="1"/>
                </a:cubicBezTo>
                <a:cubicBezTo>
                  <a:pt x="934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060" name="Google Shape;2060;p41"/>
          <p:cNvSpPr/>
          <p:nvPr/>
        </p:nvSpPr>
        <p:spPr>
          <a:xfrm>
            <a:off x="4462895" y="2001984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4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75" y="1142"/>
                  <a:pt x="1" y="888"/>
                  <a:pt x="1" y="574"/>
                </a:cubicBezTo>
                <a:cubicBezTo>
                  <a:pt x="1" y="255"/>
                  <a:pt x="275" y="0"/>
                  <a:pt x="601" y="0"/>
                </a:cubicBezTo>
                <a:cubicBezTo>
                  <a:pt x="934" y="0"/>
                  <a:pt x="1201" y="255"/>
                  <a:pt x="1201" y="574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061" name="Google Shape;2061;p41"/>
          <p:cNvSpPr/>
          <p:nvPr/>
        </p:nvSpPr>
        <p:spPr>
          <a:xfrm>
            <a:off x="4511389" y="1955516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4" y="575"/>
                </a:moveTo>
                <a:cubicBezTo>
                  <a:pt x="1194" y="888"/>
                  <a:pt x="927" y="1142"/>
                  <a:pt x="594" y="1142"/>
                </a:cubicBezTo>
                <a:cubicBezTo>
                  <a:pt x="268" y="1142"/>
                  <a:pt x="0" y="888"/>
                  <a:pt x="0" y="575"/>
                </a:cubicBezTo>
                <a:cubicBezTo>
                  <a:pt x="0" y="255"/>
                  <a:pt x="268" y="1"/>
                  <a:pt x="594" y="1"/>
                </a:cubicBezTo>
                <a:cubicBezTo>
                  <a:pt x="927" y="1"/>
                  <a:pt x="1194" y="255"/>
                  <a:pt x="1194" y="575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062" name="Google Shape;2062;p41"/>
          <p:cNvSpPr/>
          <p:nvPr/>
        </p:nvSpPr>
        <p:spPr>
          <a:xfrm>
            <a:off x="4511389" y="2001984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4" y="574"/>
                </a:moveTo>
                <a:cubicBezTo>
                  <a:pt x="1194" y="888"/>
                  <a:pt x="927" y="1142"/>
                  <a:pt x="594" y="1142"/>
                </a:cubicBezTo>
                <a:cubicBezTo>
                  <a:pt x="268" y="1142"/>
                  <a:pt x="0" y="888"/>
                  <a:pt x="0" y="574"/>
                </a:cubicBezTo>
                <a:cubicBezTo>
                  <a:pt x="0" y="255"/>
                  <a:pt x="268" y="0"/>
                  <a:pt x="594" y="0"/>
                </a:cubicBezTo>
                <a:cubicBezTo>
                  <a:pt x="927" y="0"/>
                  <a:pt x="1194" y="255"/>
                  <a:pt x="1194" y="574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063" name="Google Shape;2063;p41"/>
          <p:cNvSpPr/>
          <p:nvPr/>
        </p:nvSpPr>
        <p:spPr>
          <a:xfrm>
            <a:off x="4560052" y="1955516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75"/>
                </a:moveTo>
                <a:cubicBezTo>
                  <a:pt x="1201" y="888"/>
                  <a:pt x="933" y="1142"/>
                  <a:pt x="600" y="1142"/>
                </a:cubicBezTo>
                <a:cubicBezTo>
                  <a:pt x="268" y="1142"/>
                  <a:pt x="0" y="888"/>
                  <a:pt x="0" y="575"/>
                </a:cubicBezTo>
                <a:cubicBezTo>
                  <a:pt x="0" y="255"/>
                  <a:pt x="268" y="1"/>
                  <a:pt x="600" y="1"/>
                </a:cubicBezTo>
                <a:cubicBezTo>
                  <a:pt x="933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064" name="Google Shape;2064;p41"/>
          <p:cNvSpPr/>
          <p:nvPr/>
        </p:nvSpPr>
        <p:spPr>
          <a:xfrm>
            <a:off x="4560052" y="2001984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74"/>
                </a:moveTo>
                <a:cubicBezTo>
                  <a:pt x="1201" y="888"/>
                  <a:pt x="933" y="1142"/>
                  <a:pt x="600" y="1142"/>
                </a:cubicBezTo>
                <a:cubicBezTo>
                  <a:pt x="268" y="1142"/>
                  <a:pt x="0" y="888"/>
                  <a:pt x="0" y="574"/>
                </a:cubicBezTo>
                <a:cubicBezTo>
                  <a:pt x="0" y="255"/>
                  <a:pt x="268" y="0"/>
                  <a:pt x="600" y="0"/>
                </a:cubicBezTo>
                <a:cubicBezTo>
                  <a:pt x="933" y="0"/>
                  <a:pt x="1201" y="255"/>
                  <a:pt x="1201" y="574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065" name="Google Shape;2065;p41"/>
          <p:cNvSpPr/>
          <p:nvPr/>
        </p:nvSpPr>
        <p:spPr>
          <a:xfrm>
            <a:off x="4607984" y="1955516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75"/>
                </a:moveTo>
                <a:cubicBezTo>
                  <a:pt x="1201" y="888"/>
                  <a:pt x="927" y="1142"/>
                  <a:pt x="600" y="1142"/>
                </a:cubicBezTo>
                <a:cubicBezTo>
                  <a:pt x="268" y="1142"/>
                  <a:pt x="0" y="888"/>
                  <a:pt x="0" y="575"/>
                </a:cubicBezTo>
                <a:cubicBezTo>
                  <a:pt x="0" y="255"/>
                  <a:pt x="268" y="1"/>
                  <a:pt x="600" y="1"/>
                </a:cubicBezTo>
                <a:cubicBezTo>
                  <a:pt x="927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066" name="Google Shape;2066;p41"/>
          <p:cNvSpPr/>
          <p:nvPr/>
        </p:nvSpPr>
        <p:spPr>
          <a:xfrm>
            <a:off x="4607984" y="2001984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74"/>
                </a:moveTo>
                <a:cubicBezTo>
                  <a:pt x="1201" y="888"/>
                  <a:pt x="927" y="1142"/>
                  <a:pt x="600" y="1142"/>
                </a:cubicBezTo>
                <a:cubicBezTo>
                  <a:pt x="268" y="1142"/>
                  <a:pt x="0" y="888"/>
                  <a:pt x="0" y="574"/>
                </a:cubicBezTo>
                <a:cubicBezTo>
                  <a:pt x="0" y="255"/>
                  <a:pt x="268" y="0"/>
                  <a:pt x="600" y="0"/>
                </a:cubicBezTo>
                <a:cubicBezTo>
                  <a:pt x="927" y="0"/>
                  <a:pt x="1201" y="255"/>
                  <a:pt x="1201" y="574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067" name="Google Shape;2067;p41"/>
          <p:cNvSpPr/>
          <p:nvPr/>
        </p:nvSpPr>
        <p:spPr>
          <a:xfrm>
            <a:off x="4269142" y="1955516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2" y="575"/>
                </a:moveTo>
                <a:cubicBezTo>
                  <a:pt x="1202" y="888"/>
                  <a:pt x="927" y="1142"/>
                  <a:pt x="601" y="1142"/>
                </a:cubicBezTo>
                <a:cubicBezTo>
                  <a:pt x="268" y="1142"/>
                  <a:pt x="1" y="888"/>
                  <a:pt x="1" y="575"/>
                </a:cubicBezTo>
                <a:cubicBezTo>
                  <a:pt x="1" y="255"/>
                  <a:pt x="268" y="1"/>
                  <a:pt x="601" y="1"/>
                </a:cubicBezTo>
                <a:cubicBezTo>
                  <a:pt x="927" y="1"/>
                  <a:pt x="1202" y="255"/>
                  <a:pt x="1202" y="575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068" name="Google Shape;2068;p41"/>
          <p:cNvSpPr/>
          <p:nvPr/>
        </p:nvSpPr>
        <p:spPr>
          <a:xfrm>
            <a:off x="4269142" y="2001984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2" y="574"/>
                </a:moveTo>
                <a:cubicBezTo>
                  <a:pt x="1202" y="888"/>
                  <a:pt x="927" y="1142"/>
                  <a:pt x="601" y="1142"/>
                </a:cubicBezTo>
                <a:cubicBezTo>
                  <a:pt x="268" y="1142"/>
                  <a:pt x="1" y="888"/>
                  <a:pt x="1" y="574"/>
                </a:cubicBezTo>
                <a:cubicBezTo>
                  <a:pt x="1" y="255"/>
                  <a:pt x="268" y="0"/>
                  <a:pt x="601" y="0"/>
                </a:cubicBezTo>
                <a:cubicBezTo>
                  <a:pt x="927" y="0"/>
                  <a:pt x="1202" y="255"/>
                  <a:pt x="1202" y="574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069" name="Google Shape;2069;p41"/>
          <p:cNvSpPr/>
          <p:nvPr/>
        </p:nvSpPr>
        <p:spPr>
          <a:xfrm>
            <a:off x="4317074" y="1955516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5" y="575"/>
                </a:moveTo>
                <a:cubicBezTo>
                  <a:pt x="1195" y="888"/>
                  <a:pt x="927" y="1142"/>
                  <a:pt x="601" y="1142"/>
                </a:cubicBezTo>
                <a:cubicBezTo>
                  <a:pt x="268" y="1142"/>
                  <a:pt x="1" y="888"/>
                  <a:pt x="1" y="575"/>
                </a:cubicBezTo>
                <a:cubicBezTo>
                  <a:pt x="1" y="255"/>
                  <a:pt x="268" y="1"/>
                  <a:pt x="601" y="1"/>
                </a:cubicBezTo>
                <a:cubicBezTo>
                  <a:pt x="927" y="1"/>
                  <a:pt x="1195" y="255"/>
                  <a:pt x="1195" y="575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070" name="Google Shape;2070;p41"/>
          <p:cNvSpPr/>
          <p:nvPr/>
        </p:nvSpPr>
        <p:spPr>
          <a:xfrm>
            <a:off x="4317074" y="2001984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5" y="574"/>
                </a:moveTo>
                <a:cubicBezTo>
                  <a:pt x="1195" y="888"/>
                  <a:pt x="927" y="1142"/>
                  <a:pt x="601" y="1142"/>
                </a:cubicBezTo>
                <a:cubicBezTo>
                  <a:pt x="268" y="1142"/>
                  <a:pt x="1" y="888"/>
                  <a:pt x="1" y="574"/>
                </a:cubicBezTo>
                <a:cubicBezTo>
                  <a:pt x="1" y="255"/>
                  <a:pt x="268" y="0"/>
                  <a:pt x="601" y="0"/>
                </a:cubicBezTo>
                <a:cubicBezTo>
                  <a:pt x="927" y="0"/>
                  <a:pt x="1195" y="255"/>
                  <a:pt x="1195" y="574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071" name="Google Shape;2071;p41"/>
          <p:cNvSpPr/>
          <p:nvPr/>
        </p:nvSpPr>
        <p:spPr>
          <a:xfrm>
            <a:off x="4365371" y="1955516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5"/>
                </a:moveTo>
                <a:cubicBezTo>
                  <a:pt x="1201" y="888"/>
                  <a:pt x="927" y="1142"/>
                  <a:pt x="601" y="1142"/>
                </a:cubicBezTo>
                <a:cubicBezTo>
                  <a:pt x="268" y="1142"/>
                  <a:pt x="1" y="888"/>
                  <a:pt x="1" y="575"/>
                </a:cubicBezTo>
                <a:cubicBezTo>
                  <a:pt x="1" y="255"/>
                  <a:pt x="268" y="1"/>
                  <a:pt x="601" y="1"/>
                </a:cubicBezTo>
                <a:cubicBezTo>
                  <a:pt x="927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072" name="Google Shape;2072;p41"/>
          <p:cNvSpPr/>
          <p:nvPr/>
        </p:nvSpPr>
        <p:spPr>
          <a:xfrm>
            <a:off x="4365371" y="2001984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4"/>
                </a:moveTo>
                <a:cubicBezTo>
                  <a:pt x="1201" y="888"/>
                  <a:pt x="927" y="1142"/>
                  <a:pt x="601" y="1142"/>
                </a:cubicBezTo>
                <a:cubicBezTo>
                  <a:pt x="268" y="1142"/>
                  <a:pt x="1" y="888"/>
                  <a:pt x="1" y="574"/>
                </a:cubicBezTo>
                <a:cubicBezTo>
                  <a:pt x="1" y="255"/>
                  <a:pt x="268" y="0"/>
                  <a:pt x="601" y="0"/>
                </a:cubicBezTo>
                <a:cubicBezTo>
                  <a:pt x="927" y="0"/>
                  <a:pt x="1201" y="255"/>
                  <a:pt x="1201" y="574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073" name="Google Shape;2073;p41"/>
          <p:cNvSpPr/>
          <p:nvPr/>
        </p:nvSpPr>
        <p:spPr>
          <a:xfrm>
            <a:off x="4028021" y="1955516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2" y="575"/>
                </a:moveTo>
                <a:cubicBezTo>
                  <a:pt x="1202" y="888"/>
                  <a:pt x="934" y="1142"/>
                  <a:pt x="601" y="1142"/>
                </a:cubicBezTo>
                <a:cubicBezTo>
                  <a:pt x="269" y="1142"/>
                  <a:pt x="1" y="888"/>
                  <a:pt x="1" y="575"/>
                </a:cubicBezTo>
                <a:cubicBezTo>
                  <a:pt x="1" y="255"/>
                  <a:pt x="269" y="1"/>
                  <a:pt x="601" y="1"/>
                </a:cubicBezTo>
                <a:cubicBezTo>
                  <a:pt x="934" y="1"/>
                  <a:pt x="1202" y="255"/>
                  <a:pt x="1202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074" name="Google Shape;2074;p41"/>
          <p:cNvSpPr/>
          <p:nvPr/>
        </p:nvSpPr>
        <p:spPr>
          <a:xfrm>
            <a:off x="4028021" y="2001984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2" y="574"/>
                </a:moveTo>
                <a:cubicBezTo>
                  <a:pt x="1202" y="888"/>
                  <a:pt x="934" y="1142"/>
                  <a:pt x="601" y="1142"/>
                </a:cubicBezTo>
                <a:cubicBezTo>
                  <a:pt x="275" y="1142"/>
                  <a:pt x="1" y="888"/>
                  <a:pt x="1" y="574"/>
                </a:cubicBezTo>
                <a:cubicBezTo>
                  <a:pt x="1" y="255"/>
                  <a:pt x="269" y="0"/>
                  <a:pt x="601" y="0"/>
                </a:cubicBezTo>
                <a:cubicBezTo>
                  <a:pt x="934" y="0"/>
                  <a:pt x="1202" y="255"/>
                  <a:pt x="1202" y="574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075" name="Google Shape;2075;p41"/>
          <p:cNvSpPr/>
          <p:nvPr/>
        </p:nvSpPr>
        <p:spPr>
          <a:xfrm>
            <a:off x="4028021" y="2416086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2" y="568"/>
                </a:moveTo>
                <a:cubicBezTo>
                  <a:pt x="1202" y="888"/>
                  <a:pt x="934" y="1142"/>
                  <a:pt x="601" y="1142"/>
                </a:cubicBezTo>
                <a:cubicBezTo>
                  <a:pt x="269" y="1142"/>
                  <a:pt x="1" y="888"/>
                  <a:pt x="1" y="568"/>
                </a:cubicBezTo>
                <a:cubicBezTo>
                  <a:pt x="1" y="255"/>
                  <a:pt x="269" y="0"/>
                  <a:pt x="601" y="0"/>
                </a:cubicBezTo>
                <a:cubicBezTo>
                  <a:pt x="934" y="0"/>
                  <a:pt x="1202" y="255"/>
                  <a:pt x="1202" y="568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076" name="Google Shape;2076;p41"/>
          <p:cNvSpPr/>
          <p:nvPr/>
        </p:nvSpPr>
        <p:spPr>
          <a:xfrm>
            <a:off x="4028021" y="2462554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2" y="568"/>
                </a:moveTo>
                <a:cubicBezTo>
                  <a:pt x="1202" y="888"/>
                  <a:pt x="934" y="1142"/>
                  <a:pt x="601" y="1142"/>
                </a:cubicBezTo>
                <a:cubicBezTo>
                  <a:pt x="269" y="1142"/>
                  <a:pt x="1" y="888"/>
                  <a:pt x="1" y="568"/>
                </a:cubicBezTo>
                <a:cubicBezTo>
                  <a:pt x="1" y="255"/>
                  <a:pt x="269" y="0"/>
                  <a:pt x="601" y="0"/>
                </a:cubicBezTo>
                <a:cubicBezTo>
                  <a:pt x="934" y="0"/>
                  <a:pt x="1202" y="255"/>
                  <a:pt x="1202" y="568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077" name="Google Shape;2077;p41"/>
          <p:cNvSpPr/>
          <p:nvPr/>
        </p:nvSpPr>
        <p:spPr>
          <a:xfrm>
            <a:off x="4028021" y="2508994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2" y="569"/>
                </a:moveTo>
                <a:cubicBezTo>
                  <a:pt x="1202" y="888"/>
                  <a:pt x="934" y="1143"/>
                  <a:pt x="601" y="1143"/>
                </a:cubicBezTo>
                <a:cubicBezTo>
                  <a:pt x="269" y="1143"/>
                  <a:pt x="1" y="888"/>
                  <a:pt x="1" y="569"/>
                </a:cubicBezTo>
                <a:cubicBezTo>
                  <a:pt x="1" y="255"/>
                  <a:pt x="269" y="1"/>
                  <a:pt x="601" y="1"/>
                </a:cubicBezTo>
                <a:cubicBezTo>
                  <a:pt x="934" y="1"/>
                  <a:pt x="1202" y="255"/>
                  <a:pt x="1202" y="569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078" name="Google Shape;2078;p41"/>
          <p:cNvSpPr/>
          <p:nvPr/>
        </p:nvSpPr>
        <p:spPr>
          <a:xfrm>
            <a:off x="4028021" y="2555461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2" y="568"/>
                </a:moveTo>
                <a:cubicBezTo>
                  <a:pt x="1202" y="888"/>
                  <a:pt x="934" y="1143"/>
                  <a:pt x="601" y="1143"/>
                </a:cubicBezTo>
                <a:cubicBezTo>
                  <a:pt x="269" y="1143"/>
                  <a:pt x="1" y="888"/>
                  <a:pt x="1" y="568"/>
                </a:cubicBezTo>
                <a:cubicBezTo>
                  <a:pt x="1" y="255"/>
                  <a:pt x="269" y="1"/>
                  <a:pt x="601" y="1"/>
                </a:cubicBezTo>
                <a:cubicBezTo>
                  <a:pt x="934" y="1"/>
                  <a:pt x="1202" y="255"/>
                  <a:pt x="1202" y="568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079" name="Google Shape;2079;p41"/>
          <p:cNvSpPr/>
          <p:nvPr/>
        </p:nvSpPr>
        <p:spPr>
          <a:xfrm>
            <a:off x="4028021" y="2599369"/>
            <a:ext cx="33831" cy="32339"/>
          </a:xfrm>
          <a:custGeom>
            <a:avLst/>
            <a:gdLst/>
            <a:ahLst/>
            <a:cxnLst/>
            <a:rect l="l" t="t" r="r" b="b"/>
            <a:pathLst>
              <a:path w="1202" h="1149" extrusionOk="0">
                <a:moveTo>
                  <a:pt x="1202" y="574"/>
                </a:moveTo>
                <a:cubicBezTo>
                  <a:pt x="1202" y="887"/>
                  <a:pt x="934" y="1148"/>
                  <a:pt x="601" y="1148"/>
                </a:cubicBezTo>
                <a:cubicBezTo>
                  <a:pt x="269" y="1148"/>
                  <a:pt x="1" y="887"/>
                  <a:pt x="1" y="574"/>
                </a:cubicBezTo>
                <a:cubicBezTo>
                  <a:pt x="1" y="261"/>
                  <a:pt x="269" y="0"/>
                  <a:pt x="601" y="0"/>
                </a:cubicBezTo>
                <a:cubicBezTo>
                  <a:pt x="934" y="0"/>
                  <a:pt x="1202" y="261"/>
                  <a:pt x="1202" y="574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080" name="Google Shape;2080;p41"/>
          <p:cNvSpPr/>
          <p:nvPr/>
        </p:nvSpPr>
        <p:spPr>
          <a:xfrm>
            <a:off x="4028021" y="2371841"/>
            <a:ext cx="33831" cy="32142"/>
          </a:xfrm>
          <a:custGeom>
            <a:avLst/>
            <a:gdLst/>
            <a:ahLst/>
            <a:cxnLst/>
            <a:rect l="l" t="t" r="r" b="b"/>
            <a:pathLst>
              <a:path w="1202" h="1142" extrusionOk="0">
                <a:moveTo>
                  <a:pt x="1202" y="574"/>
                </a:moveTo>
                <a:cubicBezTo>
                  <a:pt x="1202" y="887"/>
                  <a:pt x="934" y="1142"/>
                  <a:pt x="601" y="1142"/>
                </a:cubicBezTo>
                <a:cubicBezTo>
                  <a:pt x="269" y="1142"/>
                  <a:pt x="1" y="887"/>
                  <a:pt x="1" y="574"/>
                </a:cubicBezTo>
                <a:cubicBezTo>
                  <a:pt x="1" y="254"/>
                  <a:pt x="269" y="0"/>
                  <a:pt x="601" y="0"/>
                </a:cubicBezTo>
                <a:cubicBezTo>
                  <a:pt x="934" y="0"/>
                  <a:pt x="1202" y="254"/>
                  <a:pt x="1202" y="574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081" name="Google Shape;2081;p41"/>
          <p:cNvSpPr/>
          <p:nvPr/>
        </p:nvSpPr>
        <p:spPr>
          <a:xfrm>
            <a:off x="4075953" y="1955516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5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68" y="1142"/>
                  <a:pt x="1" y="888"/>
                  <a:pt x="1" y="575"/>
                </a:cubicBezTo>
                <a:cubicBezTo>
                  <a:pt x="1" y="255"/>
                  <a:pt x="268" y="1"/>
                  <a:pt x="601" y="1"/>
                </a:cubicBezTo>
                <a:cubicBezTo>
                  <a:pt x="934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082" name="Google Shape;2082;p41"/>
          <p:cNvSpPr/>
          <p:nvPr/>
        </p:nvSpPr>
        <p:spPr>
          <a:xfrm>
            <a:off x="4075953" y="2001984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4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68" y="1142"/>
                  <a:pt x="1" y="888"/>
                  <a:pt x="1" y="574"/>
                </a:cubicBezTo>
                <a:cubicBezTo>
                  <a:pt x="1" y="255"/>
                  <a:pt x="268" y="0"/>
                  <a:pt x="601" y="0"/>
                </a:cubicBezTo>
                <a:cubicBezTo>
                  <a:pt x="934" y="0"/>
                  <a:pt x="1201" y="255"/>
                  <a:pt x="1201" y="574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083" name="Google Shape;2083;p41"/>
          <p:cNvSpPr/>
          <p:nvPr/>
        </p:nvSpPr>
        <p:spPr>
          <a:xfrm>
            <a:off x="4124250" y="1955516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5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68" y="1142"/>
                  <a:pt x="1" y="888"/>
                  <a:pt x="1" y="575"/>
                </a:cubicBezTo>
                <a:cubicBezTo>
                  <a:pt x="1" y="255"/>
                  <a:pt x="268" y="1"/>
                  <a:pt x="601" y="1"/>
                </a:cubicBezTo>
                <a:cubicBezTo>
                  <a:pt x="934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084" name="Google Shape;2084;p41"/>
          <p:cNvSpPr/>
          <p:nvPr/>
        </p:nvSpPr>
        <p:spPr>
          <a:xfrm>
            <a:off x="4124250" y="2001984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4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68" y="1142"/>
                  <a:pt x="1" y="888"/>
                  <a:pt x="1" y="574"/>
                </a:cubicBezTo>
                <a:cubicBezTo>
                  <a:pt x="1" y="255"/>
                  <a:pt x="268" y="0"/>
                  <a:pt x="601" y="0"/>
                </a:cubicBezTo>
                <a:cubicBezTo>
                  <a:pt x="934" y="0"/>
                  <a:pt x="1201" y="255"/>
                  <a:pt x="1201" y="574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085" name="Google Shape;2085;p41"/>
          <p:cNvSpPr/>
          <p:nvPr/>
        </p:nvSpPr>
        <p:spPr>
          <a:xfrm>
            <a:off x="4172942" y="1955516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75"/>
                </a:moveTo>
                <a:cubicBezTo>
                  <a:pt x="1201" y="888"/>
                  <a:pt x="933" y="1142"/>
                  <a:pt x="600" y="1142"/>
                </a:cubicBezTo>
                <a:cubicBezTo>
                  <a:pt x="274" y="1142"/>
                  <a:pt x="0" y="888"/>
                  <a:pt x="0" y="575"/>
                </a:cubicBezTo>
                <a:cubicBezTo>
                  <a:pt x="0" y="255"/>
                  <a:pt x="274" y="1"/>
                  <a:pt x="600" y="1"/>
                </a:cubicBezTo>
                <a:cubicBezTo>
                  <a:pt x="933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086" name="Google Shape;2086;p41"/>
          <p:cNvSpPr/>
          <p:nvPr/>
        </p:nvSpPr>
        <p:spPr>
          <a:xfrm>
            <a:off x="4172942" y="2001984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74"/>
                </a:moveTo>
                <a:cubicBezTo>
                  <a:pt x="1201" y="888"/>
                  <a:pt x="933" y="1142"/>
                  <a:pt x="600" y="1142"/>
                </a:cubicBezTo>
                <a:cubicBezTo>
                  <a:pt x="274" y="1142"/>
                  <a:pt x="0" y="888"/>
                  <a:pt x="0" y="574"/>
                </a:cubicBezTo>
                <a:cubicBezTo>
                  <a:pt x="0" y="255"/>
                  <a:pt x="274" y="0"/>
                  <a:pt x="600" y="0"/>
                </a:cubicBezTo>
                <a:cubicBezTo>
                  <a:pt x="933" y="0"/>
                  <a:pt x="1201" y="255"/>
                  <a:pt x="1201" y="574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087" name="Google Shape;2087;p41"/>
          <p:cNvSpPr/>
          <p:nvPr/>
        </p:nvSpPr>
        <p:spPr>
          <a:xfrm>
            <a:off x="4220845" y="1955516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2" y="575"/>
                </a:moveTo>
                <a:cubicBezTo>
                  <a:pt x="1202" y="888"/>
                  <a:pt x="934" y="1142"/>
                  <a:pt x="601" y="1142"/>
                </a:cubicBezTo>
                <a:cubicBezTo>
                  <a:pt x="275" y="1142"/>
                  <a:pt x="1" y="888"/>
                  <a:pt x="1" y="575"/>
                </a:cubicBezTo>
                <a:cubicBezTo>
                  <a:pt x="1" y="255"/>
                  <a:pt x="275" y="1"/>
                  <a:pt x="601" y="1"/>
                </a:cubicBezTo>
                <a:cubicBezTo>
                  <a:pt x="934" y="1"/>
                  <a:pt x="1202" y="255"/>
                  <a:pt x="1202" y="575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088" name="Google Shape;2088;p41"/>
          <p:cNvSpPr/>
          <p:nvPr/>
        </p:nvSpPr>
        <p:spPr>
          <a:xfrm>
            <a:off x="4220845" y="2001984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2" y="574"/>
                </a:moveTo>
                <a:cubicBezTo>
                  <a:pt x="1202" y="888"/>
                  <a:pt x="934" y="1142"/>
                  <a:pt x="601" y="1142"/>
                </a:cubicBezTo>
                <a:cubicBezTo>
                  <a:pt x="275" y="1142"/>
                  <a:pt x="1" y="888"/>
                  <a:pt x="1" y="574"/>
                </a:cubicBezTo>
                <a:cubicBezTo>
                  <a:pt x="1" y="255"/>
                  <a:pt x="275" y="0"/>
                  <a:pt x="601" y="0"/>
                </a:cubicBezTo>
                <a:cubicBezTo>
                  <a:pt x="934" y="0"/>
                  <a:pt x="1202" y="255"/>
                  <a:pt x="1202" y="574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089" name="Google Shape;2089;p41"/>
          <p:cNvSpPr/>
          <p:nvPr/>
        </p:nvSpPr>
        <p:spPr>
          <a:xfrm>
            <a:off x="3982680" y="1955516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75"/>
                </a:moveTo>
                <a:cubicBezTo>
                  <a:pt x="1201" y="888"/>
                  <a:pt x="933" y="1142"/>
                  <a:pt x="601" y="1142"/>
                </a:cubicBezTo>
                <a:cubicBezTo>
                  <a:pt x="268" y="1142"/>
                  <a:pt x="0" y="888"/>
                  <a:pt x="0" y="575"/>
                </a:cubicBezTo>
                <a:cubicBezTo>
                  <a:pt x="0" y="255"/>
                  <a:pt x="268" y="1"/>
                  <a:pt x="601" y="1"/>
                </a:cubicBezTo>
                <a:cubicBezTo>
                  <a:pt x="933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090" name="Google Shape;2090;p41"/>
          <p:cNvSpPr/>
          <p:nvPr/>
        </p:nvSpPr>
        <p:spPr>
          <a:xfrm>
            <a:off x="3982680" y="2001984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74"/>
                </a:moveTo>
                <a:cubicBezTo>
                  <a:pt x="1201" y="888"/>
                  <a:pt x="933" y="1142"/>
                  <a:pt x="601" y="1142"/>
                </a:cubicBezTo>
                <a:cubicBezTo>
                  <a:pt x="268" y="1142"/>
                  <a:pt x="0" y="888"/>
                  <a:pt x="0" y="574"/>
                </a:cubicBezTo>
                <a:cubicBezTo>
                  <a:pt x="0" y="255"/>
                  <a:pt x="268" y="0"/>
                  <a:pt x="601" y="0"/>
                </a:cubicBezTo>
                <a:cubicBezTo>
                  <a:pt x="933" y="0"/>
                  <a:pt x="1201" y="255"/>
                  <a:pt x="1201" y="574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091" name="Google Shape;2091;p41"/>
          <p:cNvSpPr/>
          <p:nvPr/>
        </p:nvSpPr>
        <p:spPr>
          <a:xfrm>
            <a:off x="4897205" y="1955516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5" y="575"/>
                </a:moveTo>
                <a:cubicBezTo>
                  <a:pt x="1195" y="888"/>
                  <a:pt x="934" y="1142"/>
                  <a:pt x="601" y="1142"/>
                </a:cubicBezTo>
                <a:cubicBezTo>
                  <a:pt x="268" y="1142"/>
                  <a:pt x="0" y="888"/>
                  <a:pt x="0" y="575"/>
                </a:cubicBezTo>
                <a:cubicBezTo>
                  <a:pt x="0" y="255"/>
                  <a:pt x="268" y="1"/>
                  <a:pt x="601" y="1"/>
                </a:cubicBezTo>
                <a:cubicBezTo>
                  <a:pt x="934" y="1"/>
                  <a:pt x="1195" y="255"/>
                  <a:pt x="1195" y="575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092" name="Google Shape;2092;p41"/>
          <p:cNvSpPr/>
          <p:nvPr/>
        </p:nvSpPr>
        <p:spPr>
          <a:xfrm>
            <a:off x="4897205" y="2001984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5" y="574"/>
                </a:moveTo>
                <a:cubicBezTo>
                  <a:pt x="1195" y="888"/>
                  <a:pt x="934" y="1142"/>
                  <a:pt x="601" y="1142"/>
                </a:cubicBezTo>
                <a:cubicBezTo>
                  <a:pt x="268" y="1142"/>
                  <a:pt x="0" y="888"/>
                  <a:pt x="0" y="574"/>
                </a:cubicBezTo>
                <a:cubicBezTo>
                  <a:pt x="0" y="255"/>
                  <a:pt x="268" y="0"/>
                  <a:pt x="601" y="0"/>
                </a:cubicBezTo>
                <a:cubicBezTo>
                  <a:pt x="927" y="0"/>
                  <a:pt x="1195" y="255"/>
                  <a:pt x="1195" y="574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093" name="Google Shape;2093;p41"/>
          <p:cNvSpPr/>
          <p:nvPr/>
        </p:nvSpPr>
        <p:spPr>
          <a:xfrm>
            <a:off x="4945136" y="1955516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75"/>
                </a:moveTo>
                <a:cubicBezTo>
                  <a:pt x="1201" y="888"/>
                  <a:pt x="927" y="1142"/>
                  <a:pt x="601" y="1142"/>
                </a:cubicBezTo>
                <a:cubicBezTo>
                  <a:pt x="268" y="1142"/>
                  <a:pt x="0" y="888"/>
                  <a:pt x="0" y="575"/>
                </a:cubicBezTo>
                <a:cubicBezTo>
                  <a:pt x="0" y="255"/>
                  <a:pt x="268" y="1"/>
                  <a:pt x="601" y="1"/>
                </a:cubicBezTo>
                <a:cubicBezTo>
                  <a:pt x="927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094" name="Google Shape;2094;p41"/>
          <p:cNvSpPr/>
          <p:nvPr/>
        </p:nvSpPr>
        <p:spPr>
          <a:xfrm>
            <a:off x="4945136" y="2001984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74"/>
                </a:moveTo>
                <a:cubicBezTo>
                  <a:pt x="1201" y="888"/>
                  <a:pt x="927" y="1142"/>
                  <a:pt x="601" y="1142"/>
                </a:cubicBezTo>
                <a:cubicBezTo>
                  <a:pt x="268" y="1142"/>
                  <a:pt x="0" y="888"/>
                  <a:pt x="0" y="574"/>
                </a:cubicBezTo>
                <a:cubicBezTo>
                  <a:pt x="0" y="255"/>
                  <a:pt x="268" y="0"/>
                  <a:pt x="601" y="0"/>
                </a:cubicBezTo>
                <a:cubicBezTo>
                  <a:pt x="927" y="0"/>
                  <a:pt x="1201" y="255"/>
                  <a:pt x="1201" y="574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095" name="Google Shape;2095;p41"/>
          <p:cNvSpPr/>
          <p:nvPr/>
        </p:nvSpPr>
        <p:spPr>
          <a:xfrm>
            <a:off x="4993434" y="1955516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75"/>
                </a:moveTo>
                <a:cubicBezTo>
                  <a:pt x="1201" y="888"/>
                  <a:pt x="927" y="1142"/>
                  <a:pt x="601" y="1142"/>
                </a:cubicBezTo>
                <a:cubicBezTo>
                  <a:pt x="268" y="1142"/>
                  <a:pt x="0" y="888"/>
                  <a:pt x="0" y="575"/>
                </a:cubicBezTo>
                <a:cubicBezTo>
                  <a:pt x="0" y="255"/>
                  <a:pt x="268" y="1"/>
                  <a:pt x="601" y="1"/>
                </a:cubicBezTo>
                <a:cubicBezTo>
                  <a:pt x="927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096" name="Google Shape;2096;p41"/>
          <p:cNvSpPr/>
          <p:nvPr/>
        </p:nvSpPr>
        <p:spPr>
          <a:xfrm>
            <a:off x="4993434" y="2001984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74"/>
                </a:moveTo>
                <a:cubicBezTo>
                  <a:pt x="1201" y="888"/>
                  <a:pt x="927" y="1142"/>
                  <a:pt x="601" y="1142"/>
                </a:cubicBezTo>
                <a:cubicBezTo>
                  <a:pt x="268" y="1142"/>
                  <a:pt x="0" y="888"/>
                  <a:pt x="0" y="574"/>
                </a:cubicBezTo>
                <a:cubicBezTo>
                  <a:pt x="0" y="255"/>
                  <a:pt x="268" y="0"/>
                  <a:pt x="601" y="0"/>
                </a:cubicBezTo>
                <a:cubicBezTo>
                  <a:pt x="927" y="0"/>
                  <a:pt x="1201" y="255"/>
                  <a:pt x="1201" y="574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097" name="Google Shape;2097;p41"/>
          <p:cNvSpPr/>
          <p:nvPr/>
        </p:nvSpPr>
        <p:spPr>
          <a:xfrm>
            <a:off x="5042096" y="1955516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5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68" y="1142"/>
                  <a:pt x="0" y="888"/>
                  <a:pt x="0" y="575"/>
                </a:cubicBezTo>
                <a:cubicBezTo>
                  <a:pt x="0" y="255"/>
                  <a:pt x="268" y="1"/>
                  <a:pt x="601" y="1"/>
                </a:cubicBezTo>
                <a:cubicBezTo>
                  <a:pt x="934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098" name="Google Shape;2098;p41"/>
          <p:cNvSpPr/>
          <p:nvPr/>
        </p:nvSpPr>
        <p:spPr>
          <a:xfrm>
            <a:off x="5042096" y="2001984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4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68" y="1142"/>
                  <a:pt x="0" y="888"/>
                  <a:pt x="0" y="574"/>
                </a:cubicBezTo>
                <a:cubicBezTo>
                  <a:pt x="0" y="255"/>
                  <a:pt x="268" y="0"/>
                  <a:pt x="601" y="0"/>
                </a:cubicBezTo>
                <a:cubicBezTo>
                  <a:pt x="934" y="0"/>
                  <a:pt x="1201" y="255"/>
                  <a:pt x="1201" y="574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099" name="Google Shape;2099;p41"/>
          <p:cNvSpPr/>
          <p:nvPr/>
        </p:nvSpPr>
        <p:spPr>
          <a:xfrm>
            <a:off x="4656083" y="1860751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8"/>
                </a:moveTo>
                <a:cubicBezTo>
                  <a:pt x="1201" y="882"/>
                  <a:pt x="934" y="1143"/>
                  <a:pt x="601" y="1143"/>
                </a:cubicBezTo>
                <a:cubicBezTo>
                  <a:pt x="268" y="1143"/>
                  <a:pt x="1" y="882"/>
                  <a:pt x="1" y="568"/>
                </a:cubicBezTo>
                <a:cubicBezTo>
                  <a:pt x="1" y="255"/>
                  <a:pt x="268" y="1"/>
                  <a:pt x="601" y="1"/>
                </a:cubicBezTo>
                <a:cubicBezTo>
                  <a:pt x="934" y="1"/>
                  <a:pt x="1201" y="255"/>
                  <a:pt x="1201" y="568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100" name="Google Shape;2100;p41"/>
          <p:cNvSpPr/>
          <p:nvPr/>
        </p:nvSpPr>
        <p:spPr>
          <a:xfrm>
            <a:off x="4656083" y="1907219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8"/>
                </a:moveTo>
                <a:cubicBezTo>
                  <a:pt x="1201" y="881"/>
                  <a:pt x="934" y="1142"/>
                  <a:pt x="601" y="1142"/>
                </a:cubicBezTo>
                <a:cubicBezTo>
                  <a:pt x="268" y="1142"/>
                  <a:pt x="1" y="881"/>
                  <a:pt x="1" y="568"/>
                </a:cubicBezTo>
                <a:cubicBezTo>
                  <a:pt x="1" y="255"/>
                  <a:pt x="268" y="1"/>
                  <a:pt x="601" y="1"/>
                </a:cubicBezTo>
                <a:cubicBezTo>
                  <a:pt x="934" y="1"/>
                  <a:pt x="1201" y="255"/>
                  <a:pt x="1201" y="568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101" name="Google Shape;2101;p41"/>
          <p:cNvSpPr/>
          <p:nvPr/>
        </p:nvSpPr>
        <p:spPr>
          <a:xfrm>
            <a:off x="4704015" y="1860751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8"/>
                </a:moveTo>
                <a:cubicBezTo>
                  <a:pt x="1201" y="882"/>
                  <a:pt x="934" y="1143"/>
                  <a:pt x="601" y="1143"/>
                </a:cubicBezTo>
                <a:cubicBezTo>
                  <a:pt x="268" y="1143"/>
                  <a:pt x="0" y="882"/>
                  <a:pt x="0" y="568"/>
                </a:cubicBezTo>
                <a:cubicBezTo>
                  <a:pt x="0" y="255"/>
                  <a:pt x="268" y="1"/>
                  <a:pt x="601" y="1"/>
                </a:cubicBezTo>
                <a:cubicBezTo>
                  <a:pt x="934" y="1"/>
                  <a:pt x="1201" y="255"/>
                  <a:pt x="1201" y="568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102" name="Google Shape;2102;p41"/>
          <p:cNvSpPr/>
          <p:nvPr/>
        </p:nvSpPr>
        <p:spPr>
          <a:xfrm>
            <a:off x="4704015" y="1907219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8"/>
                </a:moveTo>
                <a:cubicBezTo>
                  <a:pt x="1201" y="881"/>
                  <a:pt x="934" y="1142"/>
                  <a:pt x="601" y="1142"/>
                </a:cubicBezTo>
                <a:cubicBezTo>
                  <a:pt x="268" y="1142"/>
                  <a:pt x="0" y="881"/>
                  <a:pt x="0" y="568"/>
                </a:cubicBezTo>
                <a:cubicBezTo>
                  <a:pt x="0" y="255"/>
                  <a:pt x="268" y="1"/>
                  <a:pt x="601" y="1"/>
                </a:cubicBezTo>
                <a:cubicBezTo>
                  <a:pt x="934" y="1"/>
                  <a:pt x="1201" y="255"/>
                  <a:pt x="1201" y="568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103" name="Google Shape;2103;p41"/>
          <p:cNvSpPr/>
          <p:nvPr/>
        </p:nvSpPr>
        <p:spPr>
          <a:xfrm>
            <a:off x="4752312" y="1860751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8"/>
                </a:moveTo>
                <a:cubicBezTo>
                  <a:pt x="1201" y="882"/>
                  <a:pt x="934" y="1143"/>
                  <a:pt x="601" y="1143"/>
                </a:cubicBezTo>
                <a:cubicBezTo>
                  <a:pt x="268" y="1143"/>
                  <a:pt x="0" y="882"/>
                  <a:pt x="0" y="568"/>
                </a:cubicBezTo>
                <a:cubicBezTo>
                  <a:pt x="0" y="255"/>
                  <a:pt x="268" y="1"/>
                  <a:pt x="601" y="1"/>
                </a:cubicBezTo>
                <a:cubicBezTo>
                  <a:pt x="934" y="1"/>
                  <a:pt x="1201" y="255"/>
                  <a:pt x="1201" y="568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104" name="Google Shape;2104;p41"/>
          <p:cNvSpPr/>
          <p:nvPr/>
        </p:nvSpPr>
        <p:spPr>
          <a:xfrm>
            <a:off x="4752312" y="1907219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8"/>
                </a:moveTo>
                <a:cubicBezTo>
                  <a:pt x="1201" y="881"/>
                  <a:pt x="934" y="1142"/>
                  <a:pt x="601" y="1142"/>
                </a:cubicBezTo>
                <a:cubicBezTo>
                  <a:pt x="268" y="1142"/>
                  <a:pt x="0" y="881"/>
                  <a:pt x="0" y="568"/>
                </a:cubicBezTo>
                <a:cubicBezTo>
                  <a:pt x="0" y="255"/>
                  <a:pt x="268" y="1"/>
                  <a:pt x="601" y="1"/>
                </a:cubicBezTo>
                <a:cubicBezTo>
                  <a:pt x="934" y="1"/>
                  <a:pt x="1201" y="255"/>
                  <a:pt x="1201" y="568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105" name="Google Shape;2105;p41"/>
          <p:cNvSpPr/>
          <p:nvPr/>
        </p:nvSpPr>
        <p:spPr>
          <a:xfrm>
            <a:off x="4801173" y="1860751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4" y="568"/>
                </a:moveTo>
                <a:cubicBezTo>
                  <a:pt x="1194" y="882"/>
                  <a:pt x="927" y="1143"/>
                  <a:pt x="600" y="1143"/>
                </a:cubicBezTo>
                <a:cubicBezTo>
                  <a:pt x="268" y="1143"/>
                  <a:pt x="0" y="882"/>
                  <a:pt x="0" y="568"/>
                </a:cubicBezTo>
                <a:cubicBezTo>
                  <a:pt x="0" y="255"/>
                  <a:pt x="268" y="1"/>
                  <a:pt x="600" y="1"/>
                </a:cubicBezTo>
                <a:cubicBezTo>
                  <a:pt x="927" y="1"/>
                  <a:pt x="1194" y="255"/>
                  <a:pt x="1194" y="568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106" name="Google Shape;2106;p41"/>
          <p:cNvSpPr/>
          <p:nvPr/>
        </p:nvSpPr>
        <p:spPr>
          <a:xfrm>
            <a:off x="4801173" y="1907219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4" y="568"/>
                </a:moveTo>
                <a:cubicBezTo>
                  <a:pt x="1194" y="881"/>
                  <a:pt x="927" y="1142"/>
                  <a:pt x="600" y="1142"/>
                </a:cubicBezTo>
                <a:cubicBezTo>
                  <a:pt x="268" y="1142"/>
                  <a:pt x="0" y="881"/>
                  <a:pt x="0" y="568"/>
                </a:cubicBezTo>
                <a:cubicBezTo>
                  <a:pt x="0" y="255"/>
                  <a:pt x="268" y="1"/>
                  <a:pt x="600" y="1"/>
                </a:cubicBezTo>
                <a:cubicBezTo>
                  <a:pt x="927" y="1"/>
                  <a:pt x="1194" y="255"/>
                  <a:pt x="1194" y="568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107" name="Google Shape;2107;p41"/>
          <p:cNvSpPr/>
          <p:nvPr/>
        </p:nvSpPr>
        <p:spPr>
          <a:xfrm>
            <a:off x="4848907" y="1860751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8"/>
                </a:moveTo>
                <a:cubicBezTo>
                  <a:pt x="1201" y="882"/>
                  <a:pt x="934" y="1143"/>
                  <a:pt x="601" y="1143"/>
                </a:cubicBezTo>
                <a:cubicBezTo>
                  <a:pt x="275" y="1143"/>
                  <a:pt x="0" y="882"/>
                  <a:pt x="0" y="568"/>
                </a:cubicBezTo>
                <a:cubicBezTo>
                  <a:pt x="0" y="255"/>
                  <a:pt x="275" y="1"/>
                  <a:pt x="601" y="1"/>
                </a:cubicBezTo>
                <a:cubicBezTo>
                  <a:pt x="934" y="1"/>
                  <a:pt x="1201" y="255"/>
                  <a:pt x="1201" y="568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108" name="Google Shape;2108;p41"/>
          <p:cNvSpPr/>
          <p:nvPr/>
        </p:nvSpPr>
        <p:spPr>
          <a:xfrm>
            <a:off x="4848907" y="1907219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8"/>
                </a:moveTo>
                <a:cubicBezTo>
                  <a:pt x="1201" y="881"/>
                  <a:pt x="934" y="1142"/>
                  <a:pt x="601" y="1142"/>
                </a:cubicBezTo>
                <a:cubicBezTo>
                  <a:pt x="275" y="1142"/>
                  <a:pt x="0" y="881"/>
                  <a:pt x="0" y="568"/>
                </a:cubicBezTo>
                <a:cubicBezTo>
                  <a:pt x="0" y="255"/>
                  <a:pt x="275" y="1"/>
                  <a:pt x="601" y="1"/>
                </a:cubicBezTo>
                <a:cubicBezTo>
                  <a:pt x="934" y="1"/>
                  <a:pt x="1201" y="255"/>
                  <a:pt x="1201" y="568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109" name="Google Shape;2109;p41"/>
          <p:cNvSpPr/>
          <p:nvPr/>
        </p:nvSpPr>
        <p:spPr>
          <a:xfrm>
            <a:off x="4415160" y="1860751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4" y="568"/>
                </a:moveTo>
                <a:cubicBezTo>
                  <a:pt x="1194" y="882"/>
                  <a:pt x="927" y="1143"/>
                  <a:pt x="594" y="1143"/>
                </a:cubicBezTo>
                <a:cubicBezTo>
                  <a:pt x="268" y="1143"/>
                  <a:pt x="0" y="882"/>
                  <a:pt x="0" y="568"/>
                </a:cubicBezTo>
                <a:cubicBezTo>
                  <a:pt x="0" y="255"/>
                  <a:pt x="268" y="1"/>
                  <a:pt x="600" y="1"/>
                </a:cubicBezTo>
                <a:cubicBezTo>
                  <a:pt x="927" y="1"/>
                  <a:pt x="1194" y="255"/>
                  <a:pt x="1194" y="568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110" name="Google Shape;2110;p41"/>
          <p:cNvSpPr/>
          <p:nvPr/>
        </p:nvSpPr>
        <p:spPr>
          <a:xfrm>
            <a:off x="4415160" y="1907051"/>
            <a:ext cx="33634" cy="32339"/>
          </a:xfrm>
          <a:custGeom>
            <a:avLst/>
            <a:gdLst/>
            <a:ahLst/>
            <a:cxnLst/>
            <a:rect l="l" t="t" r="r" b="b"/>
            <a:pathLst>
              <a:path w="1195" h="1149" extrusionOk="0">
                <a:moveTo>
                  <a:pt x="1194" y="574"/>
                </a:moveTo>
                <a:cubicBezTo>
                  <a:pt x="1194" y="887"/>
                  <a:pt x="927" y="1148"/>
                  <a:pt x="594" y="1148"/>
                </a:cubicBezTo>
                <a:cubicBezTo>
                  <a:pt x="268" y="1148"/>
                  <a:pt x="0" y="887"/>
                  <a:pt x="0" y="574"/>
                </a:cubicBezTo>
                <a:cubicBezTo>
                  <a:pt x="0" y="261"/>
                  <a:pt x="268" y="7"/>
                  <a:pt x="594" y="7"/>
                </a:cubicBezTo>
                <a:cubicBezTo>
                  <a:pt x="927" y="0"/>
                  <a:pt x="1194" y="261"/>
                  <a:pt x="1194" y="574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111" name="Google Shape;2111;p41"/>
          <p:cNvSpPr/>
          <p:nvPr/>
        </p:nvSpPr>
        <p:spPr>
          <a:xfrm>
            <a:off x="4462895" y="1860751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8"/>
                </a:moveTo>
                <a:cubicBezTo>
                  <a:pt x="1201" y="882"/>
                  <a:pt x="934" y="1143"/>
                  <a:pt x="601" y="1143"/>
                </a:cubicBezTo>
                <a:cubicBezTo>
                  <a:pt x="275" y="1143"/>
                  <a:pt x="1" y="882"/>
                  <a:pt x="1" y="568"/>
                </a:cubicBezTo>
                <a:cubicBezTo>
                  <a:pt x="1" y="255"/>
                  <a:pt x="275" y="1"/>
                  <a:pt x="601" y="1"/>
                </a:cubicBezTo>
                <a:cubicBezTo>
                  <a:pt x="934" y="1"/>
                  <a:pt x="1201" y="255"/>
                  <a:pt x="1201" y="568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112" name="Google Shape;2112;p41"/>
          <p:cNvSpPr/>
          <p:nvPr/>
        </p:nvSpPr>
        <p:spPr>
          <a:xfrm>
            <a:off x="4462895" y="1907051"/>
            <a:ext cx="33831" cy="32339"/>
          </a:xfrm>
          <a:custGeom>
            <a:avLst/>
            <a:gdLst/>
            <a:ahLst/>
            <a:cxnLst/>
            <a:rect l="l" t="t" r="r" b="b"/>
            <a:pathLst>
              <a:path w="1202" h="1149" extrusionOk="0">
                <a:moveTo>
                  <a:pt x="1201" y="574"/>
                </a:moveTo>
                <a:cubicBezTo>
                  <a:pt x="1201" y="887"/>
                  <a:pt x="934" y="1148"/>
                  <a:pt x="601" y="1148"/>
                </a:cubicBezTo>
                <a:cubicBezTo>
                  <a:pt x="275" y="1148"/>
                  <a:pt x="1" y="887"/>
                  <a:pt x="1" y="574"/>
                </a:cubicBezTo>
                <a:cubicBezTo>
                  <a:pt x="1" y="261"/>
                  <a:pt x="275" y="7"/>
                  <a:pt x="601" y="7"/>
                </a:cubicBezTo>
                <a:cubicBezTo>
                  <a:pt x="934" y="0"/>
                  <a:pt x="1201" y="261"/>
                  <a:pt x="1201" y="574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113" name="Google Shape;2113;p41"/>
          <p:cNvSpPr/>
          <p:nvPr/>
        </p:nvSpPr>
        <p:spPr>
          <a:xfrm>
            <a:off x="4511389" y="1860751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4" y="568"/>
                </a:moveTo>
                <a:cubicBezTo>
                  <a:pt x="1194" y="882"/>
                  <a:pt x="927" y="1143"/>
                  <a:pt x="594" y="1143"/>
                </a:cubicBezTo>
                <a:cubicBezTo>
                  <a:pt x="268" y="1143"/>
                  <a:pt x="0" y="882"/>
                  <a:pt x="0" y="568"/>
                </a:cubicBezTo>
                <a:cubicBezTo>
                  <a:pt x="0" y="255"/>
                  <a:pt x="268" y="1"/>
                  <a:pt x="594" y="1"/>
                </a:cubicBezTo>
                <a:cubicBezTo>
                  <a:pt x="927" y="1"/>
                  <a:pt x="1194" y="255"/>
                  <a:pt x="1194" y="568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114" name="Google Shape;2114;p41"/>
          <p:cNvSpPr/>
          <p:nvPr/>
        </p:nvSpPr>
        <p:spPr>
          <a:xfrm>
            <a:off x="4511389" y="1907051"/>
            <a:ext cx="33634" cy="32339"/>
          </a:xfrm>
          <a:custGeom>
            <a:avLst/>
            <a:gdLst/>
            <a:ahLst/>
            <a:cxnLst/>
            <a:rect l="l" t="t" r="r" b="b"/>
            <a:pathLst>
              <a:path w="1195" h="1149" extrusionOk="0">
                <a:moveTo>
                  <a:pt x="1194" y="574"/>
                </a:moveTo>
                <a:cubicBezTo>
                  <a:pt x="1194" y="887"/>
                  <a:pt x="927" y="1148"/>
                  <a:pt x="594" y="1148"/>
                </a:cubicBezTo>
                <a:cubicBezTo>
                  <a:pt x="268" y="1148"/>
                  <a:pt x="0" y="887"/>
                  <a:pt x="0" y="574"/>
                </a:cubicBezTo>
                <a:cubicBezTo>
                  <a:pt x="0" y="261"/>
                  <a:pt x="268" y="7"/>
                  <a:pt x="594" y="7"/>
                </a:cubicBezTo>
                <a:cubicBezTo>
                  <a:pt x="927" y="0"/>
                  <a:pt x="1194" y="261"/>
                  <a:pt x="1194" y="574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115" name="Google Shape;2115;p41"/>
          <p:cNvSpPr/>
          <p:nvPr/>
        </p:nvSpPr>
        <p:spPr>
          <a:xfrm>
            <a:off x="4560052" y="1860751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68"/>
                </a:moveTo>
                <a:cubicBezTo>
                  <a:pt x="1201" y="882"/>
                  <a:pt x="933" y="1143"/>
                  <a:pt x="600" y="1143"/>
                </a:cubicBezTo>
                <a:cubicBezTo>
                  <a:pt x="268" y="1143"/>
                  <a:pt x="0" y="882"/>
                  <a:pt x="0" y="568"/>
                </a:cubicBezTo>
                <a:cubicBezTo>
                  <a:pt x="0" y="255"/>
                  <a:pt x="268" y="1"/>
                  <a:pt x="600" y="1"/>
                </a:cubicBezTo>
                <a:cubicBezTo>
                  <a:pt x="933" y="1"/>
                  <a:pt x="1201" y="255"/>
                  <a:pt x="1201" y="568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116" name="Google Shape;2116;p41"/>
          <p:cNvSpPr/>
          <p:nvPr/>
        </p:nvSpPr>
        <p:spPr>
          <a:xfrm>
            <a:off x="4560052" y="1907051"/>
            <a:ext cx="33803" cy="32339"/>
          </a:xfrm>
          <a:custGeom>
            <a:avLst/>
            <a:gdLst/>
            <a:ahLst/>
            <a:cxnLst/>
            <a:rect l="l" t="t" r="r" b="b"/>
            <a:pathLst>
              <a:path w="1201" h="1149" extrusionOk="0">
                <a:moveTo>
                  <a:pt x="1201" y="574"/>
                </a:moveTo>
                <a:cubicBezTo>
                  <a:pt x="1201" y="887"/>
                  <a:pt x="933" y="1148"/>
                  <a:pt x="600" y="1148"/>
                </a:cubicBezTo>
                <a:cubicBezTo>
                  <a:pt x="268" y="1148"/>
                  <a:pt x="0" y="887"/>
                  <a:pt x="0" y="574"/>
                </a:cubicBezTo>
                <a:cubicBezTo>
                  <a:pt x="0" y="261"/>
                  <a:pt x="268" y="7"/>
                  <a:pt x="600" y="7"/>
                </a:cubicBezTo>
                <a:cubicBezTo>
                  <a:pt x="933" y="0"/>
                  <a:pt x="1201" y="261"/>
                  <a:pt x="1201" y="574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117" name="Google Shape;2117;p41"/>
          <p:cNvSpPr/>
          <p:nvPr/>
        </p:nvSpPr>
        <p:spPr>
          <a:xfrm>
            <a:off x="4607984" y="1860751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68"/>
                </a:moveTo>
                <a:cubicBezTo>
                  <a:pt x="1201" y="882"/>
                  <a:pt x="927" y="1143"/>
                  <a:pt x="600" y="1143"/>
                </a:cubicBezTo>
                <a:cubicBezTo>
                  <a:pt x="268" y="1143"/>
                  <a:pt x="0" y="882"/>
                  <a:pt x="0" y="568"/>
                </a:cubicBezTo>
                <a:cubicBezTo>
                  <a:pt x="0" y="255"/>
                  <a:pt x="268" y="1"/>
                  <a:pt x="600" y="1"/>
                </a:cubicBezTo>
                <a:cubicBezTo>
                  <a:pt x="927" y="1"/>
                  <a:pt x="1201" y="255"/>
                  <a:pt x="1201" y="568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118" name="Google Shape;2118;p41"/>
          <p:cNvSpPr/>
          <p:nvPr/>
        </p:nvSpPr>
        <p:spPr>
          <a:xfrm>
            <a:off x="4607984" y="1907219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68"/>
                </a:moveTo>
                <a:cubicBezTo>
                  <a:pt x="1201" y="881"/>
                  <a:pt x="927" y="1142"/>
                  <a:pt x="600" y="1142"/>
                </a:cubicBezTo>
                <a:cubicBezTo>
                  <a:pt x="268" y="1142"/>
                  <a:pt x="0" y="881"/>
                  <a:pt x="0" y="568"/>
                </a:cubicBezTo>
                <a:cubicBezTo>
                  <a:pt x="0" y="255"/>
                  <a:pt x="268" y="1"/>
                  <a:pt x="600" y="1"/>
                </a:cubicBezTo>
                <a:cubicBezTo>
                  <a:pt x="927" y="1"/>
                  <a:pt x="1201" y="255"/>
                  <a:pt x="1201" y="568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119" name="Google Shape;2119;p41"/>
          <p:cNvSpPr/>
          <p:nvPr/>
        </p:nvSpPr>
        <p:spPr>
          <a:xfrm>
            <a:off x="4269142" y="1860751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2" y="568"/>
                </a:moveTo>
                <a:cubicBezTo>
                  <a:pt x="1202" y="882"/>
                  <a:pt x="927" y="1143"/>
                  <a:pt x="601" y="1143"/>
                </a:cubicBezTo>
                <a:cubicBezTo>
                  <a:pt x="268" y="1143"/>
                  <a:pt x="1" y="882"/>
                  <a:pt x="1" y="568"/>
                </a:cubicBezTo>
                <a:cubicBezTo>
                  <a:pt x="1" y="255"/>
                  <a:pt x="268" y="1"/>
                  <a:pt x="601" y="1"/>
                </a:cubicBezTo>
                <a:cubicBezTo>
                  <a:pt x="927" y="1"/>
                  <a:pt x="1202" y="255"/>
                  <a:pt x="1202" y="568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120" name="Google Shape;2120;p41"/>
          <p:cNvSpPr/>
          <p:nvPr/>
        </p:nvSpPr>
        <p:spPr>
          <a:xfrm>
            <a:off x="4269142" y="1907051"/>
            <a:ext cx="33831" cy="32339"/>
          </a:xfrm>
          <a:custGeom>
            <a:avLst/>
            <a:gdLst/>
            <a:ahLst/>
            <a:cxnLst/>
            <a:rect l="l" t="t" r="r" b="b"/>
            <a:pathLst>
              <a:path w="1202" h="1149" extrusionOk="0">
                <a:moveTo>
                  <a:pt x="1202" y="574"/>
                </a:moveTo>
                <a:cubicBezTo>
                  <a:pt x="1202" y="887"/>
                  <a:pt x="927" y="1148"/>
                  <a:pt x="601" y="1148"/>
                </a:cubicBezTo>
                <a:cubicBezTo>
                  <a:pt x="268" y="1148"/>
                  <a:pt x="1" y="887"/>
                  <a:pt x="1" y="574"/>
                </a:cubicBezTo>
                <a:cubicBezTo>
                  <a:pt x="1" y="261"/>
                  <a:pt x="268" y="7"/>
                  <a:pt x="601" y="7"/>
                </a:cubicBezTo>
                <a:cubicBezTo>
                  <a:pt x="927" y="0"/>
                  <a:pt x="1202" y="261"/>
                  <a:pt x="1202" y="574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121" name="Google Shape;2121;p41"/>
          <p:cNvSpPr/>
          <p:nvPr/>
        </p:nvSpPr>
        <p:spPr>
          <a:xfrm>
            <a:off x="4317074" y="1860751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5" y="568"/>
                </a:moveTo>
                <a:cubicBezTo>
                  <a:pt x="1195" y="882"/>
                  <a:pt x="927" y="1143"/>
                  <a:pt x="601" y="1143"/>
                </a:cubicBezTo>
                <a:cubicBezTo>
                  <a:pt x="268" y="1143"/>
                  <a:pt x="1" y="882"/>
                  <a:pt x="1" y="568"/>
                </a:cubicBezTo>
                <a:cubicBezTo>
                  <a:pt x="1" y="255"/>
                  <a:pt x="268" y="1"/>
                  <a:pt x="601" y="1"/>
                </a:cubicBezTo>
                <a:cubicBezTo>
                  <a:pt x="927" y="1"/>
                  <a:pt x="1195" y="255"/>
                  <a:pt x="1195" y="568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122" name="Google Shape;2122;p41"/>
          <p:cNvSpPr/>
          <p:nvPr/>
        </p:nvSpPr>
        <p:spPr>
          <a:xfrm>
            <a:off x="4317074" y="1907051"/>
            <a:ext cx="33634" cy="32339"/>
          </a:xfrm>
          <a:custGeom>
            <a:avLst/>
            <a:gdLst/>
            <a:ahLst/>
            <a:cxnLst/>
            <a:rect l="l" t="t" r="r" b="b"/>
            <a:pathLst>
              <a:path w="1195" h="1149" extrusionOk="0">
                <a:moveTo>
                  <a:pt x="1195" y="574"/>
                </a:moveTo>
                <a:cubicBezTo>
                  <a:pt x="1195" y="887"/>
                  <a:pt x="927" y="1148"/>
                  <a:pt x="601" y="1148"/>
                </a:cubicBezTo>
                <a:cubicBezTo>
                  <a:pt x="268" y="1148"/>
                  <a:pt x="1" y="887"/>
                  <a:pt x="1" y="574"/>
                </a:cubicBezTo>
                <a:cubicBezTo>
                  <a:pt x="1" y="261"/>
                  <a:pt x="268" y="7"/>
                  <a:pt x="601" y="7"/>
                </a:cubicBezTo>
                <a:cubicBezTo>
                  <a:pt x="927" y="0"/>
                  <a:pt x="1195" y="261"/>
                  <a:pt x="1195" y="574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123" name="Google Shape;2123;p41"/>
          <p:cNvSpPr/>
          <p:nvPr/>
        </p:nvSpPr>
        <p:spPr>
          <a:xfrm>
            <a:off x="4365371" y="1860751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8"/>
                </a:moveTo>
                <a:cubicBezTo>
                  <a:pt x="1201" y="882"/>
                  <a:pt x="927" y="1143"/>
                  <a:pt x="601" y="1143"/>
                </a:cubicBezTo>
                <a:cubicBezTo>
                  <a:pt x="268" y="1143"/>
                  <a:pt x="1" y="882"/>
                  <a:pt x="1" y="568"/>
                </a:cubicBezTo>
                <a:cubicBezTo>
                  <a:pt x="1" y="255"/>
                  <a:pt x="268" y="1"/>
                  <a:pt x="601" y="1"/>
                </a:cubicBezTo>
                <a:cubicBezTo>
                  <a:pt x="927" y="1"/>
                  <a:pt x="1201" y="255"/>
                  <a:pt x="1201" y="568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124" name="Google Shape;2124;p41"/>
          <p:cNvSpPr/>
          <p:nvPr/>
        </p:nvSpPr>
        <p:spPr>
          <a:xfrm>
            <a:off x="4365371" y="1907051"/>
            <a:ext cx="33831" cy="32339"/>
          </a:xfrm>
          <a:custGeom>
            <a:avLst/>
            <a:gdLst/>
            <a:ahLst/>
            <a:cxnLst/>
            <a:rect l="l" t="t" r="r" b="b"/>
            <a:pathLst>
              <a:path w="1202" h="1149" extrusionOk="0">
                <a:moveTo>
                  <a:pt x="1201" y="574"/>
                </a:moveTo>
                <a:cubicBezTo>
                  <a:pt x="1201" y="887"/>
                  <a:pt x="927" y="1148"/>
                  <a:pt x="601" y="1148"/>
                </a:cubicBezTo>
                <a:cubicBezTo>
                  <a:pt x="268" y="1148"/>
                  <a:pt x="1" y="887"/>
                  <a:pt x="1" y="574"/>
                </a:cubicBezTo>
                <a:cubicBezTo>
                  <a:pt x="1" y="261"/>
                  <a:pt x="268" y="7"/>
                  <a:pt x="601" y="7"/>
                </a:cubicBezTo>
                <a:cubicBezTo>
                  <a:pt x="927" y="0"/>
                  <a:pt x="1201" y="261"/>
                  <a:pt x="1201" y="574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125" name="Google Shape;2125;p41"/>
          <p:cNvSpPr/>
          <p:nvPr/>
        </p:nvSpPr>
        <p:spPr>
          <a:xfrm>
            <a:off x="4366497" y="1402574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4" y="575"/>
                </a:moveTo>
                <a:cubicBezTo>
                  <a:pt x="1194" y="888"/>
                  <a:pt x="927" y="1143"/>
                  <a:pt x="594" y="1143"/>
                </a:cubicBezTo>
                <a:cubicBezTo>
                  <a:pt x="268" y="1143"/>
                  <a:pt x="0" y="888"/>
                  <a:pt x="0" y="575"/>
                </a:cubicBezTo>
                <a:cubicBezTo>
                  <a:pt x="0" y="262"/>
                  <a:pt x="268" y="1"/>
                  <a:pt x="594" y="1"/>
                </a:cubicBezTo>
                <a:cubicBezTo>
                  <a:pt x="927" y="1"/>
                  <a:pt x="1194" y="262"/>
                  <a:pt x="1194" y="575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126" name="Google Shape;2126;p41"/>
          <p:cNvSpPr/>
          <p:nvPr/>
        </p:nvSpPr>
        <p:spPr>
          <a:xfrm>
            <a:off x="4414231" y="1402574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5"/>
                </a:moveTo>
                <a:cubicBezTo>
                  <a:pt x="1201" y="888"/>
                  <a:pt x="934" y="1143"/>
                  <a:pt x="601" y="1143"/>
                </a:cubicBezTo>
                <a:cubicBezTo>
                  <a:pt x="275" y="1143"/>
                  <a:pt x="0" y="888"/>
                  <a:pt x="0" y="575"/>
                </a:cubicBezTo>
                <a:cubicBezTo>
                  <a:pt x="0" y="262"/>
                  <a:pt x="275" y="1"/>
                  <a:pt x="601" y="1"/>
                </a:cubicBezTo>
                <a:cubicBezTo>
                  <a:pt x="934" y="1"/>
                  <a:pt x="1201" y="262"/>
                  <a:pt x="1201" y="575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127" name="Google Shape;2127;p41"/>
          <p:cNvSpPr/>
          <p:nvPr/>
        </p:nvSpPr>
        <p:spPr>
          <a:xfrm>
            <a:off x="4462529" y="1402574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5"/>
                </a:moveTo>
                <a:cubicBezTo>
                  <a:pt x="1201" y="888"/>
                  <a:pt x="934" y="1143"/>
                  <a:pt x="601" y="1143"/>
                </a:cubicBezTo>
                <a:cubicBezTo>
                  <a:pt x="275" y="1143"/>
                  <a:pt x="0" y="888"/>
                  <a:pt x="0" y="575"/>
                </a:cubicBezTo>
                <a:cubicBezTo>
                  <a:pt x="0" y="262"/>
                  <a:pt x="275" y="1"/>
                  <a:pt x="601" y="1"/>
                </a:cubicBezTo>
                <a:cubicBezTo>
                  <a:pt x="934" y="1"/>
                  <a:pt x="1201" y="262"/>
                  <a:pt x="1201" y="575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128" name="Google Shape;2128;p41"/>
          <p:cNvSpPr/>
          <p:nvPr/>
        </p:nvSpPr>
        <p:spPr>
          <a:xfrm>
            <a:off x="4511389" y="1402574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75"/>
                </a:moveTo>
                <a:cubicBezTo>
                  <a:pt x="1201" y="888"/>
                  <a:pt x="927" y="1143"/>
                  <a:pt x="600" y="1143"/>
                </a:cubicBezTo>
                <a:cubicBezTo>
                  <a:pt x="268" y="1143"/>
                  <a:pt x="0" y="888"/>
                  <a:pt x="0" y="575"/>
                </a:cubicBezTo>
                <a:cubicBezTo>
                  <a:pt x="0" y="262"/>
                  <a:pt x="268" y="1"/>
                  <a:pt x="600" y="1"/>
                </a:cubicBezTo>
                <a:cubicBezTo>
                  <a:pt x="927" y="1"/>
                  <a:pt x="1201" y="262"/>
                  <a:pt x="1201" y="575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129" name="Google Shape;2129;p41"/>
          <p:cNvSpPr/>
          <p:nvPr/>
        </p:nvSpPr>
        <p:spPr>
          <a:xfrm>
            <a:off x="4559320" y="1402574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75"/>
                </a:moveTo>
                <a:cubicBezTo>
                  <a:pt x="1201" y="888"/>
                  <a:pt x="927" y="1143"/>
                  <a:pt x="600" y="1143"/>
                </a:cubicBezTo>
                <a:cubicBezTo>
                  <a:pt x="268" y="1143"/>
                  <a:pt x="0" y="888"/>
                  <a:pt x="0" y="575"/>
                </a:cubicBezTo>
                <a:cubicBezTo>
                  <a:pt x="0" y="262"/>
                  <a:pt x="268" y="1"/>
                  <a:pt x="600" y="1"/>
                </a:cubicBezTo>
                <a:cubicBezTo>
                  <a:pt x="927" y="1"/>
                  <a:pt x="1201" y="262"/>
                  <a:pt x="1201" y="575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130" name="Google Shape;2130;p41"/>
          <p:cNvSpPr/>
          <p:nvPr/>
        </p:nvSpPr>
        <p:spPr>
          <a:xfrm>
            <a:off x="4607420" y="1402574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5"/>
                </a:moveTo>
                <a:cubicBezTo>
                  <a:pt x="1201" y="888"/>
                  <a:pt x="934" y="1143"/>
                  <a:pt x="601" y="1143"/>
                </a:cubicBezTo>
                <a:cubicBezTo>
                  <a:pt x="268" y="1143"/>
                  <a:pt x="0" y="888"/>
                  <a:pt x="0" y="575"/>
                </a:cubicBezTo>
                <a:cubicBezTo>
                  <a:pt x="0" y="262"/>
                  <a:pt x="268" y="1"/>
                  <a:pt x="601" y="1"/>
                </a:cubicBezTo>
                <a:cubicBezTo>
                  <a:pt x="934" y="1"/>
                  <a:pt x="1201" y="262"/>
                  <a:pt x="1201" y="575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131" name="Google Shape;2131;p41"/>
          <p:cNvSpPr/>
          <p:nvPr/>
        </p:nvSpPr>
        <p:spPr>
          <a:xfrm>
            <a:off x="4655353" y="1402574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75"/>
                </a:moveTo>
                <a:cubicBezTo>
                  <a:pt x="1201" y="888"/>
                  <a:pt x="933" y="1143"/>
                  <a:pt x="601" y="1143"/>
                </a:cubicBezTo>
                <a:cubicBezTo>
                  <a:pt x="268" y="1143"/>
                  <a:pt x="0" y="888"/>
                  <a:pt x="0" y="575"/>
                </a:cubicBezTo>
                <a:cubicBezTo>
                  <a:pt x="0" y="262"/>
                  <a:pt x="268" y="1"/>
                  <a:pt x="601" y="1"/>
                </a:cubicBezTo>
                <a:cubicBezTo>
                  <a:pt x="933" y="1"/>
                  <a:pt x="1201" y="262"/>
                  <a:pt x="1201" y="575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132" name="Google Shape;2132;p41"/>
          <p:cNvSpPr/>
          <p:nvPr/>
        </p:nvSpPr>
        <p:spPr>
          <a:xfrm>
            <a:off x="4703650" y="1402574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75"/>
                </a:moveTo>
                <a:cubicBezTo>
                  <a:pt x="1201" y="888"/>
                  <a:pt x="933" y="1143"/>
                  <a:pt x="601" y="1143"/>
                </a:cubicBezTo>
                <a:cubicBezTo>
                  <a:pt x="268" y="1143"/>
                  <a:pt x="0" y="888"/>
                  <a:pt x="0" y="575"/>
                </a:cubicBezTo>
                <a:cubicBezTo>
                  <a:pt x="0" y="262"/>
                  <a:pt x="268" y="1"/>
                  <a:pt x="601" y="1"/>
                </a:cubicBezTo>
                <a:cubicBezTo>
                  <a:pt x="933" y="1"/>
                  <a:pt x="1201" y="262"/>
                  <a:pt x="1201" y="575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133" name="Google Shape;2133;p41"/>
          <p:cNvSpPr/>
          <p:nvPr/>
        </p:nvSpPr>
        <p:spPr>
          <a:xfrm>
            <a:off x="4366497" y="1358865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4" y="575"/>
                </a:moveTo>
                <a:cubicBezTo>
                  <a:pt x="1194" y="888"/>
                  <a:pt x="927" y="1143"/>
                  <a:pt x="594" y="1143"/>
                </a:cubicBezTo>
                <a:cubicBezTo>
                  <a:pt x="268" y="1143"/>
                  <a:pt x="0" y="888"/>
                  <a:pt x="0" y="575"/>
                </a:cubicBezTo>
                <a:cubicBezTo>
                  <a:pt x="0" y="255"/>
                  <a:pt x="268" y="1"/>
                  <a:pt x="594" y="1"/>
                </a:cubicBezTo>
                <a:cubicBezTo>
                  <a:pt x="927" y="1"/>
                  <a:pt x="1194" y="255"/>
                  <a:pt x="1194" y="575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134" name="Google Shape;2134;p41"/>
          <p:cNvSpPr/>
          <p:nvPr/>
        </p:nvSpPr>
        <p:spPr>
          <a:xfrm>
            <a:off x="4414231" y="1358865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5"/>
                </a:moveTo>
                <a:cubicBezTo>
                  <a:pt x="1201" y="888"/>
                  <a:pt x="934" y="1143"/>
                  <a:pt x="601" y="1143"/>
                </a:cubicBezTo>
                <a:cubicBezTo>
                  <a:pt x="275" y="1143"/>
                  <a:pt x="0" y="888"/>
                  <a:pt x="0" y="575"/>
                </a:cubicBezTo>
                <a:cubicBezTo>
                  <a:pt x="0" y="255"/>
                  <a:pt x="275" y="1"/>
                  <a:pt x="601" y="1"/>
                </a:cubicBezTo>
                <a:cubicBezTo>
                  <a:pt x="934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135" name="Google Shape;2135;p41"/>
          <p:cNvSpPr/>
          <p:nvPr/>
        </p:nvSpPr>
        <p:spPr>
          <a:xfrm>
            <a:off x="4462529" y="1358865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5"/>
                </a:moveTo>
                <a:cubicBezTo>
                  <a:pt x="1201" y="888"/>
                  <a:pt x="934" y="1143"/>
                  <a:pt x="601" y="1143"/>
                </a:cubicBezTo>
                <a:cubicBezTo>
                  <a:pt x="275" y="1143"/>
                  <a:pt x="0" y="888"/>
                  <a:pt x="0" y="575"/>
                </a:cubicBezTo>
                <a:cubicBezTo>
                  <a:pt x="0" y="255"/>
                  <a:pt x="275" y="1"/>
                  <a:pt x="601" y="1"/>
                </a:cubicBezTo>
                <a:cubicBezTo>
                  <a:pt x="934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136" name="Google Shape;2136;p41"/>
          <p:cNvSpPr/>
          <p:nvPr/>
        </p:nvSpPr>
        <p:spPr>
          <a:xfrm>
            <a:off x="4511389" y="1358865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75"/>
                </a:moveTo>
                <a:cubicBezTo>
                  <a:pt x="1201" y="888"/>
                  <a:pt x="927" y="1143"/>
                  <a:pt x="600" y="1143"/>
                </a:cubicBezTo>
                <a:cubicBezTo>
                  <a:pt x="268" y="1143"/>
                  <a:pt x="0" y="888"/>
                  <a:pt x="0" y="575"/>
                </a:cubicBezTo>
                <a:cubicBezTo>
                  <a:pt x="0" y="255"/>
                  <a:pt x="268" y="1"/>
                  <a:pt x="600" y="1"/>
                </a:cubicBezTo>
                <a:cubicBezTo>
                  <a:pt x="927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137" name="Google Shape;2137;p41"/>
          <p:cNvSpPr/>
          <p:nvPr/>
        </p:nvSpPr>
        <p:spPr>
          <a:xfrm>
            <a:off x="4559320" y="1358865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75"/>
                </a:moveTo>
                <a:cubicBezTo>
                  <a:pt x="1201" y="888"/>
                  <a:pt x="927" y="1143"/>
                  <a:pt x="600" y="1143"/>
                </a:cubicBezTo>
                <a:cubicBezTo>
                  <a:pt x="268" y="1143"/>
                  <a:pt x="0" y="888"/>
                  <a:pt x="0" y="575"/>
                </a:cubicBezTo>
                <a:cubicBezTo>
                  <a:pt x="0" y="255"/>
                  <a:pt x="268" y="1"/>
                  <a:pt x="600" y="1"/>
                </a:cubicBezTo>
                <a:cubicBezTo>
                  <a:pt x="927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138" name="Google Shape;2138;p41"/>
          <p:cNvSpPr/>
          <p:nvPr/>
        </p:nvSpPr>
        <p:spPr>
          <a:xfrm>
            <a:off x="4607420" y="1358865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5"/>
                </a:moveTo>
                <a:cubicBezTo>
                  <a:pt x="1201" y="888"/>
                  <a:pt x="934" y="1143"/>
                  <a:pt x="601" y="1143"/>
                </a:cubicBezTo>
                <a:cubicBezTo>
                  <a:pt x="268" y="1143"/>
                  <a:pt x="0" y="888"/>
                  <a:pt x="0" y="575"/>
                </a:cubicBezTo>
                <a:cubicBezTo>
                  <a:pt x="0" y="255"/>
                  <a:pt x="268" y="1"/>
                  <a:pt x="601" y="1"/>
                </a:cubicBezTo>
                <a:cubicBezTo>
                  <a:pt x="934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139" name="Google Shape;2139;p41"/>
          <p:cNvSpPr/>
          <p:nvPr/>
        </p:nvSpPr>
        <p:spPr>
          <a:xfrm>
            <a:off x="4655353" y="1358865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75"/>
                </a:moveTo>
                <a:cubicBezTo>
                  <a:pt x="1201" y="888"/>
                  <a:pt x="933" y="1143"/>
                  <a:pt x="601" y="1143"/>
                </a:cubicBezTo>
                <a:cubicBezTo>
                  <a:pt x="268" y="1143"/>
                  <a:pt x="0" y="888"/>
                  <a:pt x="0" y="575"/>
                </a:cubicBezTo>
                <a:cubicBezTo>
                  <a:pt x="0" y="255"/>
                  <a:pt x="268" y="1"/>
                  <a:pt x="601" y="1"/>
                </a:cubicBezTo>
                <a:cubicBezTo>
                  <a:pt x="933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140" name="Google Shape;2140;p41"/>
          <p:cNvSpPr/>
          <p:nvPr/>
        </p:nvSpPr>
        <p:spPr>
          <a:xfrm>
            <a:off x="4703650" y="1358865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75"/>
                </a:moveTo>
                <a:cubicBezTo>
                  <a:pt x="1201" y="888"/>
                  <a:pt x="933" y="1143"/>
                  <a:pt x="601" y="1143"/>
                </a:cubicBezTo>
                <a:cubicBezTo>
                  <a:pt x="268" y="1143"/>
                  <a:pt x="0" y="888"/>
                  <a:pt x="0" y="575"/>
                </a:cubicBezTo>
                <a:cubicBezTo>
                  <a:pt x="0" y="255"/>
                  <a:pt x="268" y="1"/>
                  <a:pt x="601" y="1"/>
                </a:cubicBezTo>
                <a:cubicBezTo>
                  <a:pt x="933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141" name="Google Shape;2141;p41"/>
          <p:cNvSpPr/>
          <p:nvPr/>
        </p:nvSpPr>
        <p:spPr>
          <a:xfrm>
            <a:off x="4414231" y="1312594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8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75" y="1142"/>
                  <a:pt x="0" y="888"/>
                  <a:pt x="0" y="568"/>
                </a:cubicBezTo>
                <a:cubicBezTo>
                  <a:pt x="0" y="255"/>
                  <a:pt x="275" y="1"/>
                  <a:pt x="601" y="1"/>
                </a:cubicBezTo>
                <a:cubicBezTo>
                  <a:pt x="934" y="1"/>
                  <a:pt x="1201" y="255"/>
                  <a:pt x="1201" y="568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142" name="Google Shape;2142;p41"/>
          <p:cNvSpPr/>
          <p:nvPr/>
        </p:nvSpPr>
        <p:spPr>
          <a:xfrm>
            <a:off x="4366497" y="1219855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4" y="568"/>
                </a:moveTo>
                <a:cubicBezTo>
                  <a:pt x="1194" y="888"/>
                  <a:pt x="927" y="1143"/>
                  <a:pt x="594" y="1143"/>
                </a:cubicBezTo>
                <a:cubicBezTo>
                  <a:pt x="268" y="1143"/>
                  <a:pt x="0" y="888"/>
                  <a:pt x="0" y="568"/>
                </a:cubicBezTo>
                <a:cubicBezTo>
                  <a:pt x="0" y="255"/>
                  <a:pt x="268" y="1"/>
                  <a:pt x="594" y="1"/>
                </a:cubicBezTo>
                <a:cubicBezTo>
                  <a:pt x="927" y="1"/>
                  <a:pt x="1194" y="255"/>
                  <a:pt x="1194" y="568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143" name="Google Shape;2143;p41"/>
          <p:cNvSpPr/>
          <p:nvPr/>
        </p:nvSpPr>
        <p:spPr>
          <a:xfrm>
            <a:off x="4414231" y="1219855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8"/>
                </a:moveTo>
                <a:cubicBezTo>
                  <a:pt x="1201" y="888"/>
                  <a:pt x="934" y="1143"/>
                  <a:pt x="601" y="1143"/>
                </a:cubicBezTo>
                <a:cubicBezTo>
                  <a:pt x="275" y="1143"/>
                  <a:pt x="0" y="888"/>
                  <a:pt x="0" y="568"/>
                </a:cubicBezTo>
                <a:cubicBezTo>
                  <a:pt x="0" y="255"/>
                  <a:pt x="275" y="1"/>
                  <a:pt x="601" y="1"/>
                </a:cubicBezTo>
                <a:cubicBezTo>
                  <a:pt x="934" y="1"/>
                  <a:pt x="1201" y="255"/>
                  <a:pt x="1201" y="568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144" name="Google Shape;2144;p41"/>
          <p:cNvSpPr/>
          <p:nvPr/>
        </p:nvSpPr>
        <p:spPr>
          <a:xfrm>
            <a:off x="4271000" y="1402574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4" y="575"/>
                </a:moveTo>
                <a:cubicBezTo>
                  <a:pt x="1194" y="888"/>
                  <a:pt x="927" y="1143"/>
                  <a:pt x="600" y="1143"/>
                </a:cubicBezTo>
                <a:cubicBezTo>
                  <a:pt x="268" y="1143"/>
                  <a:pt x="0" y="888"/>
                  <a:pt x="0" y="575"/>
                </a:cubicBezTo>
                <a:cubicBezTo>
                  <a:pt x="0" y="262"/>
                  <a:pt x="268" y="1"/>
                  <a:pt x="600" y="1"/>
                </a:cubicBezTo>
                <a:cubicBezTo>
                  <a:pt x="927" y="1"/>
                  <a:pt x="1194" y="262"/>
                  <a:pt x="1194" y="575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145" name="Google Shape;2145;p41"/>
          <p:cNvSpPr/>
          <p:nvPr/>
        </p:nvSpPr>
        <p:spPr>
          <a:xfrm>
            <a:off x="4318932" y="1402574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4" y="575"/>
                </a:moveTo>
                <a:cubicBezTo>
                  <a:pt x="1194" y="888"/>
                  <a:pt x="927" y="1143"/>
                  <a:pt x="594" y="1143"/>
                </a:cubicBezTo>
                <a:cubicBezTo>
                  <a:pt x="268" y="1143"/>
                  <a:pt x="0" y="888"/>
                  <a:pt x="0" y="575"/>
                </a:cubicBezTo>
                <a:cubicBezTo>
                  <a:pt x="0" y="262"/>
                  <a:pt x="268" y="1"/>
                  <a:pt x="594" y="1"/>
                </a:cubicBezTo>
                <a:cubicBezTo>
                  <a:pt x="927" y="1"/>
                  <a:pt x="1194" y="262"/>
                  <a:pt x="1194" y="575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146" name="Google Shape;2146;p41"/>
          <p:cNvSpPr/>
          <p:nvPr/>
        </p:nvSpPr>
        <p:spPr>
          <a:xfrm>
            <a:off x="4271000" y="1358865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4" y="575"/>
                </a:moveTo>
                <a:cubicBezTo>
                  <a:pt x="1194" y="888"/>
                  <a:pt x="927" y="1143"/>
                  <a:pt x="600" y="1143"/>
                </a:cubicBezTo>
                <a:cubicBezTo>
                  <a:pt x="268" y="1143"/>
                  <a:pt x="0" y="888"/>
                  <a:pt x="0" y="575"/>
                </a:cubicBezTo>
                <a:cubicBezTo>
                  <a:pt x="0" y="255"/>
                  <a:pt x="268" y="1"/>
                  <a:pt x="600" y="1"/>
                </a:cubicBezTo>
                <a:cubicBezTo>
                  <a:pt x="927" y="1"/>
                  <a:pt x="1194" y="255"/>
                  <a:pt x="1194" y="575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147" name="Google Shape;2147;p41"/>
          <p:cNvSpPr/>
          <p:nvPr/>
        </p:nvSpPr>
        <p:spPr>
          <a:xfrm>
            <a:off x="4223068" y="1402574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4" y="575"/>
                </a:moveTo>
                <a:cubicBezTo>
                  <a:pt x="1194" y="888"/>
                  <a:pt x="927" y="1143"/>
                  <a:pt x="594" y="1143"/>
                </a:cubicBezTo>
                <a:cubicBezTo>
                  <a:pt x="268" y="1143"/>
                  <a:pt x="0" y="888"/>
                  <a:pt x="0" y="575"/>
                </a:cubicBezTo>
                <a:cubicBezTo>
                  <a:pt x="0" y="262"/>
                  <a:pt x="268" y="1"/>
                  <a:pt x="594" y="1"/>
                </a:cubicBezTo>
                <a:cubicBezTo>
                  <a:pt x="927" y="1"/>
                  <a:pt x="1194" y="262"/>
                  <a:pt x="1194" y="575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148" name="Google Shape;2148;p41"/>
          <p:cNvSpPr/>
          <p:nvPr/>
        </p:nvSpPr>
        <p:spPr>
          <a:xfrm>
            <a:off x="4223068" y="1358865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4" y="575"/>
                </a:moveTo>
                <a:cubicBezTo>
                  <a:pt x="1194" y="888"/>
                  <a:pt x="927" y="1143"/>
                  <a:pt x="594" y="1143"/>
                </a:cubicBezTo>
                <a:cubicBezTo>
                  <a:pt x="268" y="1143"/>
                  <a:pt x="0" y="888"/>
                  <a:pt x="0" y="575"/>
                </a:cubicBezTo>
                <a:cubicBezTo>
                  <a:pt x="0" y="255"/>
                  <a:pt x="268" y="1"/>
                  <a:pt x="594" y="1"/>
                </a:cubicBezTo>
                <a:cubicBezTo>
                  <a:pt x="927" y="1"/>
                  <a:pt x="1194" y="255"/>
                  <a:pt x="1194" y="575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149" name="Google Shape;2149;p41"/>
          <p:cNvSpPr/>
          <p:nvPr/>
        </p:nvSpPr>
        <p:spPr>
          <a:xfrm>
            <a:off x="4127572" y="1358865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75"/>
                </a:moveTo>
                <a:cubicBezTo>
                  <a:pt x="1201" y="888"/>
                  <a:pt x="933" y="1143"/>
                  <a:pt x="601" y="1143"/>
                </a:cubicBezTo>
                <a:cubicBezTo>
                  <a:pt x="274" y="1143"/>
                  <a:pt x="0" y="888"/>
                  <a:pt x="0" y="575"/>
                </a:cubicBezTo>
                <a:cubicBezTo>
                  <a:pt x="0" y="255"/>
                  <a:pt x="274" y="1"/>
                  <a:pt x="601" y="1"/>
                </a:cubicBezTo>
                <a:cubicBezTo>
                  <a:pt x="933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150" name="Google Shape;2150;p41"/>
          <p:cNvSpPr/>
          <p:nvPr/>
        </p:nvSpPr>
        <p:spPr>
          <a:xfrm>
            <a:off x="4079641" y="1358865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75"/>
                </a:moveTo>
                <a:cubicBezTo>
                  <a:pt x="1201" y="888"/>
                  <a:pt x="933" y="1143"/>
                  <a:pt x="601" y="1143"/>
                </a:cubicBezTo>
                <a:cubicBezTo>
                  <a:pt x="268" y="1143"/>
                  <a:pt x="0" y="888"/>
                  <a:pt x="0" y="575"/>
                </a:cubicBezTo>
                <a:cubicBezTo>
                  <a:pt x="0" y="255"/>
                  <a:pt x="268" y="1"/>
                  <a:pt x="601" y="1"/>
                </a:cubicBezTo>
                <a:cubicBezTo>
                  <a:pt x="933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151" name="Google Shape;2151;p41"/>
          <p:cNvSpPr/>
          <p:nvPr/>
        </p:nvSpPr>
        <p:spPr>
          <a:xfrm>
            <a:off x="4318932" y="1358865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4" y="575"/>
                </a:moveTo>
                <a:cubicBezTo>
                  <a:pt x="1194" y="888"/>
                  <a:pt x="927" y="1143"/>
                  <a:pt x="594" y="1143"/>
                </a:cubicBezTo>
                <a:cubicBezTo>
                  <a:pt x="268" y="1143"/>
                  <a:pt x="0" y="888"/>
                  <a:pt x="0" y="575"/>
                </a:cubicBezTo>
                <a:cubicBezTo>
                  <a:pt x="0" y="255"/>
                  <a:pt x="268" y="1"/>
                  <a:pt x="594" y="1"/>
                </a:cubicBezTo>
                <a:cubicBezTo>
                  <a:pt x="927" y="1"/>
                  <a:pt x="1194" y="255"/>
                  <a:pt x="1194" y="575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152" name="Google Shape;2152;p41"/>
          <p:cNvSpPr/>
          <p:nvPr/>
        </p:nvSpPr>
        <p:spPr>
          <a:xfrm>
            <a:off x="4511389" y="1312594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68"/>
                </a:moveTo>
                <a:cubicBezTo>
                  <a:pt x="1201" y="888"/>
                  <a:pt x="927" y="1142"/>
                  <a:pt x="600" y="1142"/>
                </a:cubicBezTo>
                <a:cubicBezTo>
                  <a:pt x="268" y="1142"/>
                  <a:pt x="0" y="888"/>
                  <a:pt x="0" y="568"/>
                </a:cubicBezTo>
                <a:cubicBezTo>
                  <a:pt x="0" y="255"/>
                  <a:pt x="268" y="1"/>
                  <a:pt x="600" y="1"/>
                </a:cubicBezTo>
                <a:cubicBezTo>
                  <a:pt x="927" y="1"/>
                  <a:pt x="1201" y="255"/>
                  <a:pt x="1201" y="568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153" name="Google Shape;2153;p41"/>
          <p:cNvSpPr/>
          <p:nvPr/>
        </p:nvSpPr>
        <p:spPr>
          <a:xfrm>
            <a:off x="4559320" y="1312594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68"/>
                </a:moveTo>
                <a:cubicBezTo>
                  <a:pt x="1201" y="888"/>
                  <a:pt x="927" y="1142"/>
                  <a:pt x="600" y="1142"/>
                </a:cubicBezTo>
                <a:cubicBezTo>
                  <a:pt x="268" y="1142"/>
                  <a:pt x="0" y="888"/>
                  <a:pt x="0" y="568"/>
                </a:cubicBezTo>
                <a:cubicBezTo>
                  <a:pt x="0" y="255"/>
                  <a:pt x="268" y="1"/>
                  <a:pt x="600" y="1"/>
                </a:cubicBezTo>
                <a:cubicBezTo>
                  <a:pt x="927" y="1"/>
                  <a:pt x="1201" y="255"/>
                  <a:pt x="1201" y="568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154" name="Google Shape;2154;p41"/>
          <p:cNvSpPr/>
          <p:nvPr/>
        </p:nvSpPr>
        <p:spPr>
          <a:xfrm>
            <a:off x="4607420" y="1312594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8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68" y="1142"/>
                  <a:pt x="0" y="888"/>
                  <a:pt x="0" y="568"/>
                </a:cubicBezTo>
                <a:cubicBezTo>
                  <a:pt x="0" y="255"/>
                  <a:pt x="268" y="1"/>
                  <a:pt x="601" y="1"/>
                </a:cubicBezTo>
                <a:cubicBezTo>
                  <a:pt x="934" y="1"/>
                  <a:pt x="1201" y="255"/>
                  <a:pt x="1201" y="568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155" name="Google Shape;2155;p41"/>
          <p:cNvSpPr/>
          <p:nvPr/>
        </p:nvSpPr>
        <p:spPr>
          <a:xfrm>
            <a:off x="4655353" y="1312594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68"/>
                </a:moveTo>
                <a:cubicBezTo>
                  <a:pt x="1201" y="888"/>
                  <a:pt x="933" y="1142"/>
                  <a:pt x="601" y="1142"/>
                </a:cubicBezTo>
                <a:cubicBezTo>
                  <a:pt x="268" y="1142"/>
                  <a:pt x="0" y="888"/>
                  <a:pt x="0" y="568"/>
                </a:cubicBezTo>
                <a:cubicBezTo>
                  <a:pt x="0" y="255"/>
                  <a:pt x="268" y="1"/>
                  <a:pt x="601" y="1"/>
                </a:cubicBezTo>
                <a:cubicBezTo>
                  <a:pt x="933" y="1"/>
                  <a:pt x="1201" y="255"/>
                  <a:pt x="1201" y="568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156" name="Google Shape;2156;p41"/>
          <p:cNvSpPr/>
          <p:nvPr/>
        </p:nvSpPr>
        <p:spPr>
          <a:xfrm>
            <a:off x="4559320" y="1264493"/>
            <a:ext cx="33803" cy="32142"/>
          </a:xfrm>
          <a:custGeom>
            <a:avLst/>
            <a:gdLst/>
            <a:ahLst/>
            <a:cxnLst/>
            <a:rect l="l" t="t" r="r" b="b"/>
            <a:pathLst>
              <a:path w="1201" h="1142" extrusionOk="0">
                <a:moveTo>
                  <a:pt x="1201" y="568"/>
                </a:moveTo>
                <a:cubicBezTo>
                  <a:pt x="1201" y="888"/>
                  <a:pt x="927" y="1142"/>
                  <a:pt x="600" y="1142"/>
                </a:cubicBezTo>
                <a:cubicBezTo>
                  <a:pt x="268" y="1142"/>
                  <a:pt x="0" y="888"/>
                  <a:pt x="0" y="568"/>
                </a:cubicBezTo>
                <a:cubicBezTo>
                  <a:pt x="0" y="255"/>
                  <a:pt x="268" y="0"/>
                  <a:pt x="600" y="0"/>
                </a:cubicBezTo>
                <a:cubicBezTo>
                  <a:pt x="927" y="0"/>
                  <a:pt x="1201" y="255"/>
                  <a:pt x="1201" y="568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157" name="Google Shape;2157;p41"/>
          <p:cNvSpPr/>
          <p:nvPr/>
        </p:nvSpPr>
        <p:spPr>
          <a:xfrm>
            <a:off x="4607420" y="1264493"/>
            <a:ext cx="33831" cy="32142"/>
          </a:xfrm>
          <a:custGeom>
            <a:avLst/>
            <a:gdLst/>
            <a:ahLst/>
            <a:cxnLst/>
            <a:rect l="l" t="t" r="r" b="b"/>
            <a:pathLst>
              <a:path w="1202" h="1142" extrusionOk="0">
                <a:moveTo>
                  <a:pt x="1201" y="568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68" y="1142"/>
                  <a:pt x="0" y="888"/>
                  <a:pt x="0" y="568"/>
                </a:cubicBezTo>
                <a:cubicBezTo>
                  <a:pt x="0" y="255"/>
                  <a:pt x="268" y="0"/>
                  <a:pt x="601" y="0"/>
                </a:cubicBezTo>
                <a:cubicBezTo>
                  <a:pt x="934" y="0"/>
                  <a:pt x="1201" y="255"/>
                  <a:pt x="1201" y="568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158" name="Google Shape;2158;p41"/>
          <p:cNvSpPr/>
          <p:nvPr/>
        </p:nvSpPr>
        <p:spPr>
          <a:xfrm>
            <a:off x="4656083" y="1633957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5"/>
                </a:moveTo>
                <a:cubicBezTo>
                  <a:pt x="1201" y="888"/>
                  <a:pt x="934" y="1143"/>
                  <a:pt x="601" y="1143"/>
                </a:cubicBezTo>
                <a:cubicBezTo>
                  <a:pt x="268" y="1143"/>
                  <a:pt x="1" y="888"/>
                  <a:pt x="1" y="575"/>
                </a:cubicBezTo>
                <a:cubicBezTo>
                  <a:pt x="1" y="255"/>
                  <a:pt x="268" y="1"/>
                  <a:pt x="601" y="1"/>
                </a:cubicBezTo>
                <a:cubicBezTo>
                  <a:pt x="934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159" name="Google Shape;2159;p41"/>
          <p:cNvSpPr/>
          <p:nvPr/>
        </p:nvSpPr>
        <p:spPr>
          <a:xfrm>
            <a:off x="4656083" y="1680424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5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68" y="1142"/>
                  <a:pt x="1" y="888"/>
                  <a:pt x="1" y="575"/>
                </a:cubicBezTo>
                <a:cubicBezTo>
                  <a:pt x="1" y="255"/>
                  <a:pt x="268" y="1"/>
                  <a:pt x="601" y="1"/>
                </a:cubicBezTo>
                <a:cubicBezTo>
                  <a:pt x="934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160" name="Google Shape;2160;p41"/>
          <p:cNvSpPr/>
          <p:nvPr/>
        </p:nvSpPr>
        <p:spPr>
          <a:xfrm>
            <a:off x="4704015" y="1633957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5"/>
                </a:moveTo>
                <a:cubicBezTo>
                  <a:pt x="1201" y="888"/>
                  <a:pt x="934" y="1143"/>
                  <a:pt x="601" y="1143"/>
                </a:cubicBezTo>
                <a:cubicBezTo>
                  <a:pt x="268" y="1143"/>
                  <a:pt x="0" y="888"/>
                  <a:pt x="0" y="575"/>
                </a:cubicBezTo>
                <a:cubicBezTo>
                  <a:pt x="0" y="255"/>
                  <a:pt x="268" y="1"/>
                  <a:pt x="601" y="1"/>
                </a:cubicBezTo>
                <a:cubicBezTo>
                  <a:pt x="934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161" name="Google Shape;2161;p41"/>
          <p:cNvSpPr/>
          <p:nvPr/>
        </p:nvSpPr>
        <p:spPr>
          <a:xfrm>
            <a:off x="4704015" y="1680424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5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68" y="1142"/>
                  <a:pt x="0" y="888"/>
                  <a:pt x="0" y="575"/>
                </a:cubicBezTo>
                <a:cubicBezTo>
                  <a:pt x="0" y="255"/>
                  <a:pt x="268" y="1"/>
                  <a:pt x="601" y="1"/>
                </a:cubicBezTo>
                <a:cubicBezTo>
                  <a:pt x="934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162" name="Google Shape;2162;p41"/>
          <p:cNvSpPr/>
          <p:nvPr/>
        </p:nvSpPr>
        <p:spPr>
          <a:xfrm>
            <a:off x="4415160" y="1633957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4" y="575"/>
                </a:moveTo>
                <a:cubicBezTo>
                  <a:pt x="1194" y="888"/>
                  <a:pt x="927" y="1143"/>
                  <a:pt x="594" y="1143"/>
                </a:cubicBezTo>
                <a:cubicBezTo>
                  <a:pt x="268" y="1143"/>
                  <a:pt x="0" y="888"/>
                  <a:pt x="0" y="575"/>
                </a:cubicBezTo>
                <a:cubicBezTo>
                  <a:pt x="0" y="255"/>
                  <a:pt x="268" y="1"/>
                  <a:pt x="594" y="1"/>
                </a:cubicBezTo>
                <a:cubicBezTo>
                  <a:pt x="927" y="1"/>
                  <a:pt x="1194" y="255"/>
                  <a:pt x="1194" y="575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163" name="Google Shape;2163;p41"/>
          <p:cNvSpPr/>
          <p:nvPr/>
        </p:nvSpPr>
        <p:spPr>
          <a:xfrm>
            <a:off x="4414963" y="1680424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5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75" y="1142"/>
                  <a:pt x="1" y="888"/>
                  <a:pt x="1" y="575"/>
                </a:cubicBezTo>
                <a:cubicBezTo>
                  <a:pt x="1" y="255"/>
                  <a:pt x="275" y="1"/>
                  <a:pt x="601" y="1"/>
                </a:cubicBezTo>
                <a:cubicBezTo>
                  <a:pt x="934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164" name="Google Shape;2164;p41"/>
          <p:cNvSpPr/>
          <p:nvPr/>
        </p:nvSpPr>
        <p:spPr>
          <a:xfrm>
            <a:off x="4462895" y="1633957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5"/>
                </a:moveTo>
                <a:cubicBezTo>
                  <a:pt x="1201" y="888"/>
                  <a:pt x="934" y="1143"/>
                  <a:pt x="601" y="1143"/>
                </a:cubicBezTo>
                <a:cubicBezTo>
                  <a:pt x="275" y="1143"/>
                  <a:pt x="1" y="888"/>
                  <a:pt x="1" y="575"/>
                </a:cubicBezTo>
                <a:cubicBezTo>
                  <a:pt x="1" y="255"/>
                  <a:pt x="275" y="1"/>
                  <a:pt x="601" y="1"/>
                </a:cubicBezTo>
                <a:cubicBezTo>
                  <a:pt x="934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165" name="Google Shape;2165;p41"/>
          <p:cNvSpPr/>
          <p:nvPr/>
        </p:nvSpPr>
        <p:spPr>
          <a:xfrm>
            <a:off x="4462895" y="1680424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5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75" y="1142"/>
                  <a:pt x="1" y="888"/>
                  <a:pt x="1" y="575"/>
                </a:cubicBezTo>
                <a:cubicBezTo>
                  <a:pt x="1" y="255"/>
                  <a:pt x="275" y="1"/>
                  <a:pt x="601" y="1"/>
                </a:cubicBezTo>
                <a:cubicBezTo>
                  <a:pt x="934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166" name="Google Shape;2166;p41"/>
          <p:cNvSpPr/>
          <p:nvPr/>
        </p:nvSpPr>
        <p:spPr>
          <a:xfrm>
            <a:off x="4511389" y="1633957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4" y="575"/>
                </a:moveTo>
                <a:cubicBezTo>
                  <a:pt x="1194" y="888"/>
                  <a:pt x="927" y="1143"/>
                  <a:pt x="594" y="1143"/>
                </a:cubicBezTo>
                <a:cubicBezTo>
                  <a:pt x="268" y="1143"/>
                  <a:pt x="0" y="888"/>
                  <a:pt x="0" y="575"/>
                </a:cubicBezTo>
                <a:cubicBezTo>
                  <a:pt x="0" y="255"/>
                  <a:pt x="268" y="1"/>
                  <a:pt x="594" y="1"/>
                </a:cubicBezTo>
                <a:cubicBezTo>
                  <a:pt x="927" y="1"/>
                  <a:pt x="1194" y="255"/>
                  <a:pt x="1194" y="575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167" name="Google Shape;2167;p41"/>
          <p:cNvSpPr/>
          <p:nvPr/>
        </p:nvSpPr>
        <p:spPr>
          <a:xfrm>
            <a:off x="4511389" y="1680424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4" y="575"/>
                </a:moveTo>
                <a:cubicBezTo>
                  <a:pt x="1194" y="888"/>
                  <a:pt x="927" y="1142"/>
                  <a:pt x="594" y="1142"/>
                </a:cubicBezTo>
                <a:cubicBezTo>
                  <a:pt x="268" y="1142"/>
                  <a:pt x="0" y="888"/>
                  <a:pt x="0" y="575"/>
                </a:cubicBezTo>
                <a:cubicBezTo>
                  <a:pt x="0" y="255"/>
                  <a:pt x="268" y="1"/>
                  <a:pt x="594" y="1"/>
                </a:cubicBezTo>
                <a:cubicBezTo>
                  <a:pt x="927" y="1"/>
                  <a:pt x="1194" y="255"/>
                  <a:pt x="1194" y="575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168" name="Google Shape;2168;p41"/>
          <p:cNvSpPr/>
          <p:nvPr/>
        </p:nvSpPr>
        <p:spPr>
          <a:xfrm>
            <a:off x="4560052" y="1633957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75"/>
                </a:moveTo>
                <a:cubicBezTo>
                  <a:pt x="1201" y="888"/>
                  <a:pt x="933" y="1143"/>
                  <a:pt x="600" y="1143"/>
                </a:cubicBezTo>
                <a:cubicBezTo>
                  <a:pt x="268" y="1143"/>
                  <a:pt x="0" y="888"/>
                  <a:pt x="0" y="575"/>
                </a:cubicBezTo>
                <a:cubicBezTo>
                  <a:pt x="0" y="255"/>
                  <a:pt x="268" y="1"/>
                  <a:pt x="600" y="1"/>
                </a:cubicBezTo>
                <a:cubicBezTo>
                  <a:pt x="933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169" name="Google Shape;2169;p41"/>
          <p:cNvSpPr/>
          <p:nvPr/>
        </p:nvSpPr>
        <p:spPr>
          <a:xfrm>
            <a:off x="4560052" y="1680424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75"/>
                </a:moveTo>
                <a:cubicBezTo>
                  <a:pt x="1201" y="888"/>
                  <a:pt x="933" y="1142"/>
                  <a:pt x="600" y="1142"/>
                </a:cubicBezTo>
                <a:cubicBezTo>
                  <a:pt x="268" y="1142"/>
                  <a:pt x="0" y="888"/>
                  <a:pt x="0" y="575"/>
                </a:cubicBezTo>
                <a:cubicBezTo>
                  <a:pt x="0" y="255"/>
                  <a:pt x="268" y="1"/>
                  <a:pt x="600" y="1"/>
                </a:cubicBezTo>
                <a:cubicBezTo>
                  <a:pt x="933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170" name="Google Shape;2170;p41"/>
          <p:cNvSpPr/>
          <p:nvPr/>
        </p:nvSpPr>
        <p:spPr>
          <a:xfrm>
            <a:off x="4607984" y="1633957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75"/>
                </a:moveTo>
                <a:cubicBezTo>
                  <a:pt x="1201" y="888"/>
                  <a:pt x="927" y="1143"/>
                  <a:pt x="600" y="1143"/>
                </a:cubicBezTo>
                <a:cubicBezTo>
                  <a:pt x="268" y="1143"/>
                  <a:pt x="0" y="888"/>
                  <a:pt x="0" y="575"/>
                </a:cubicBezTo>
                <a:cubicBezTo>
                  <a:pt x="0" y="255"/>
                  <a:pt x="268" y="1"/>
                  <a:pt x="600" y="1"/>
                </a:cubicBezTo>
                <a:cubicBezTo>
                  <a:pt x="927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171" name="Google Shape;2171;p41"/>
          <p:cNvSpPr/>
          <p:nvPr/>
        </p:nvSpPr>
        <p:spPr>
          <a:xfrm>
            <a:off x="4607984" y="1680424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75"/>
                </a:moveTo>
                <a:cubicBezTo>
                  <a:pt x="1201" y="888"/>
                  <a:pt x="927" y="1142"/>
                  <a:pt x="600" y="1142"/>
                </a:cubicBezTo>
                <a:cubicBezTo>
                  <a:pt x="268" y="1142"/>
                  <a:pt x="0" y="888"/>
                  <a:pt x="0" y="575"/>
                </a:cubicBezTo>
                <a:cubicBezTo>
                  <a:pt x="0" y="255"/>
                  <a:pt x="268" y="1"/>
                  <a:pt x="600" y="1"/>
                </a:cubicBezTo>
                <a:cubicBezTo>
                  <a:pt x="927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172" name="Google Shape;2172;p41"/>
          <p:cNvSpPr/>
          <p:nvPr/>
        </p:nvSpPr>
        <p:spPr>
          <a:xfrm>
            <a:off x="4269142" y="1633957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2" y="575"/>
                </a:moveTo>
                <a:cubicBezTo>
                  <a:pt x="1202" y="888"/>
                  <a:pt x="927" y="1143"/>
                  <a:pt x="601" y="1143"/>
                </a:cubicBezTo>
                <a:cubicBezTo>
                  <a:pt x="268" y="1143"/>
                  <a:pt x="1" y="888"/>
                  <a:pt x="1" y="575"/>
                </a:cubicBezTo>
                <a:cubicBezTo>
                  <a:pt x="1" y="255"/>
                  <a:pt x="268" y="1"/>
                  <a:pt x="601" y="1"/>
                </a:cubicBezTo>
                <a:cubicBezTo>
                  <a:pt x="927" y="1"/>
                  <a:pt x="1202" y="255"/>
                  <a:pt x="1202" y="575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173" name="Google Shape;2173;p41"/>
          <p:cNvSpPr/>
          <p:nvPr/>
        </p:nvSpPr>
        <p:spPr>
          <a:xfrm>
            <a:off x="4269142" y="1680424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2" y="575"/>
                </a:moveTo>
                <a:cubicBezTo>
                  <a:pt x="1202" y="888"/>
                  <a:pt x="927" y="1142"/>
                  <a:pt x="601" y="1142"/>
                </a:cubicBezTo>
                <a:cubicBezTo>
                  <a:pt x="268" y="1142"/>
                  <a:pt x="1" y="888"/>
                  <a:pt x="1" y="575"/>
                </a:cubicBezTo>
                <a:cubicBezTo>
                  <a:pt x="1" y="255"/>
                  <a:pt x="268" y="1"/>
                  <a:pt x="601" y="1"/>
                </a:cubicBezTo>
                <a:cubicBezTo>
                  <a:pt x="927" y="1"/>
                  <a:pt x="1202" y="255"/>
                  <a:pt x="1202" y="575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174" name="Google Shape;2174;p41"/>
          <p:cNvSpPr/>
          <p:nvPr/>
        </p:nvSpPr>
        <p:spPr>
          <a:xfrm>
            <a:off x="4317074" y="1633957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5" y="575"/>
                </a:moveTo>
                <a:cubicBezTo>
                  <a:pt x="1195" y="888"/>
                  <a:pt x="927" y="1143"/>
                  <a:pt x="601" y="1143"/>
                </a:cubicBezTo>
                <a:cubicBezTo>
                  <a:pt x="268" y="1143"/>
                  <a:pt x="1" y="888"/>
                  <a:pt x="1" y="575"/>
                </a:cubicBezTo>
                <a:cubicBezTo>
                  <a:pt x="1" y="255"/>
                  <a:pt x="268" y="1"/>
                  <a:pt x="601" y="1"/>
                </a:cubicBezTo>
                <a:cubicBezTo>
                  <a:pt x="927" y="1"/>
                  <a:pt x="1195" y="255"/>
                  <a:pt x="1195" y="575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175" name="Google Shape;2175;p41"/>
          <p:cNvSpPr/>
          <p:nvPr/>
        </p:nvSpPr>
        <p:spPr>
          <a:xfrm>
            <a:off x="4317074" y="1680424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5" y="575"/>
                </a:moveTo>
                <a:cubicBezTo>
                  <a:pt x="1195" y="888"/>
                  <a:pt x="927" y="1142"/>
                  <a:pt x="601" y="1142"/>
                </a:cubicBezTo>
                <a:cubicBezTo>
                  <a:pt x="268" y="1142"/>
                  <a:pt x="1" y="888"/>
                  <a:pt x="1" y="575"/>
                </a:cubicBezTo>
                <a:cubicBezTo>
                  <a:pt x="1" y="255"/>
                  <a:pt x="268" y="1"/>
                  <a:pt x="601" y="1"/>
                </a:cubicBezTo>
                <a:cubicBezTo>
                  <a:pt x="927" y="1"/>
                  <a:pt x="1195" y="255"/>
                  <a:pt x="1195" y="575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176" name="Google Shape;2176;p41"/>
          <p:cNvSpPr/>
          <p:nvPr/>
        </p:nvSpPr>
        <p:spPr>
          <a:xfrm>
            <a:off x="4365371" y="1633957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5"/>
                </a:moveTo>
                <a:cubicBezTo>
                  <a:pt x="1201" y="888"/>
                  <a:pt x="927" y="1143"/>
                  <a:pt x="601" y="1143"/>
                </a:cubicBezTo>
                <a:cubicBezTo>
                  <a:pt x="268" y="1143"/>
                  <a:pt x="1" y="888"/>
                  <a:pt x="1" y="575"/>
                </a:cubicBezTo>
                <a:cubicBezTo>
                  <a:pt x="1" y="255"/>
                  <a:pt x="268" y="1"/>
                  <a:pt x="601" y="1"/>
                </a:cubicBezTo>
                <a:cubicBezTo>
                  <a:pt x="927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177" name="Google Shape;2177;p41"/>
          <p:cNvSpPr/>
          <p:nvPr/>
        </p:nvSpPr>
        <p:spPr>
          <a:xfrm>
            <a:off x="4365371" y="1680424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5"/>
                </a:moveTo>
                <a:cubicBezTo>
                  <a:pt x="1201" y="888"/>
                  <a:pt x="927" y="1142"/>
                  <a:pt x="601" y="1142"/>
                </a:cubicBezTo>
                <a:cubicBezTo>
                  <a:pt x="268" y="1142"/>
                  <a:pt x="1" y="888"/>
                  <a:pt x="1" y="575"/>
                </a:cubicBezTo>
                <a:cubicBezTo>
                  <a:pt x="1" y="255"/>
                  <a:pt x="268" y="1"/>
                  <a:pt x="601" y="1"/>
                </a:cubicBezTo>
                <a:cubicBezTo>
                  <a:pt x="927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178" name="Google Shape;2178;p41"/>
          <p:cNvSpPr/>
          <p:nvPr/>
        </p:nvSpPr>
        <p:spPr>
          <a:xfrm>
            <a:off x="4656083" y="1543442"/>
            <a:ext cx="33831" cy="32142"/>
          </a:xfrm>
          <a:custGeom>
            <a:avLst/>
            <a:gdLst/>
            <a:ahLst/>
            <a:cxnLst/>
            <a:rect l="l" t="t" r="r" b="b"/>
            <a:pathLst>
              <a:path w="1202" h="1142" extrusionOk="0">
                <a:moveTo>
                  <a:pt x="1201" y="568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68" y="1142"/>
                  <a:pt x="1" y="888"/>
                  <a:pt x="1" y="568"/>
                </a:cubicBezTo>
                <a:cubicBezTo>
                  <a:pt x="1" y="255"/>
                  <a:pt x="268" y="0"/>
                  <a:pt x="601" y="0"/>
                </a:cubicBezTo>
                <a:cubicBezTo>
                  <a:pt x="934" y="0"/>
                  <a:pt x="1201" y="255"/>
                  <a:pt x="1201" y="568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179" name="Google Shape;2179;p41"/>
          <p:cNvSpPr/>
          <p:nvPr/>
        </p:nvSpPr>
        <p:spPr>
          <a:xfrm>
            <a:off x="4656083" y="1589881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9"/>
                </a:moveTo>
                <a:cubicBezTo>
                  <a:pt x="1201" y="888"/>
                  <a:pt x="934" y="1143"/>
                  <a:pt x="601" y="1143"/>
                </a:cubicBezTo>
                <a:cubicBezTo>
                  <a:pt x="268" y="1143"/>
                  <a:pt x="1" y="888"/>
                  <a:pt x="1" y="569"/>
                </a:cubicBezTo>
                <a:cubicBezTo>
                  <a:pt x="1" y="255"/>
                  <a:pt x="268" y="1"/>
                  <a:pt x="601" y="1"/>
                </a:cubicBezTo>
                <a:cubicBezTo>
                  <a:pt x="934" y="1"/>
                  <a:pt x="1201" y="255"/>
                  <a:pt x="1201" y="569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180" name="Google Shape;2180;p41"/>
          <p:cNvSpPr/>
          <p:nvPr/>
        </p:nvSpPr>
        <p:spPr>
          <a:xfrm>
            <a:off x="4704015" y="1543442"/>
            <a:ext cx="33831" cy="32142"/>
          </a:xfrm>
          <a:custGeom>
            <a:avLst/>
            <a:gdLst/>
            <a:ahLst/>
            <a:cxnLst/>
            <a:rect l="l" t="t" r="r" b="b"/>
            <a:pathLst>
              <a:path w="1202" h="1142" extrusionOk="0">
                <a:moveTo>
                  <a:pt x="1201" y="568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68" y="1142"/>
                  <a:pt x="0" y="888"/>
                  <a:pt x="0" y="568"/>
                </a:cubicBezTo>
                <a:cubicBezTo>
                  <a:pt x="0" y="255"/>
                  <a:pt x="268" y="0"/>
                  <a:pt x="601" y="0"/>
                </a:cubicBezTo>
                <a:cubicBezTo>
                  <a:pt x="934" y="0"/>
                  <a:pt x="1201" y="255"/>
                  <a:pt x="1201" y="568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181" name="Google Shape;2181;p41"/>
          <p:cNvSpPr/>
          <p:nvPr/>
        </p:nvSpPr>
        <p:spPr>
          <a:xfrm>
            <a:off x="4704015" y="1589881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9"/>
                </a:moveTo>
                <a:cubicBezTo>
                  <a:pt x="1201" y="888"/>
                  <a:pt x="934" y="1143"/>
                  <a:pt x="601" y="1143"/>
                </a:cubicBezTo>
                <a:cubicBezTo>
                  <a:pt x="268" y="1143"/>
                  <a:pt x="0" y="888"/>
                  <a:pt x="0" y="569"/>
                </a:cubicBezTo>
                <a:cubicBezTo>
                  <a:pt x="0" y="255"/>
                  <a:pt x="268" y="1"/>
                  <a:pt x="601" y="1"/>
                </a:cubicBezTo>
                <a:cubicBezTo>
                  <a:pt x="934" y="1"/>
                  <a:pt x="1201" y="255"/>
                  <a:pt x="1201" y="569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182" name="Google Shape;2182;p41"/>
          <p:cNvSpPr/>
          <p:nvPr/>
        </p:nvSpPr>
        <p:spPr>
          <a:xfrm>
            <a:off x="4415160" y="1543442"/>
            <a:ext cx="33634" cy="32142"/>
          </a:xfrm>
          <a:custGeom>
            <a:avLst/>
            <a:gdLst/>
            <a:ahLst/>
            <a:cxnLst/>
            <a:rect l="l" t="t" r="r" b="b"/>
            <a:pathLst>
              <a:path w="1195" h="1142" extrusionOk="0">
                <a:moveTo>
                  <a:pt x="1194" y="568"/>
                </a:moveTo>
                <a:cubicBezTo>
                  <a:pt x="1194" y="888"/>
                  <a:pt x="927" y="1142"/>
                  <a:pt x="594" y="1142"/>
                </a:cubicBezTo>
                <a:cubicBezTo>
                  <a:pt x="268" y="1142"/>
                  <a:pt x="0" y="888"/>
                  <a:pt x="0" y="568"/>
                </a:cubicBezTo>
                <a:cubicBezTo>
                  <a:pt x="0" y="255"/>
                  <a:pt x="268" y="0"/>
                  <a:pt x="594" y="0"/>
                </a:cubicBezTo>
                <a:cubicBezTo>
                  <a:pt x="927" y="0"/>
                  <a:pt x="1194" y="255"/>
                  <a:pt x="1194" y="568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183" name="Google Shape;2183;p41"/>
          <p:cNvSpPr/>
          <p:nvPr/>
        </p:nvSpPr>
        <p:spPr>
          <a:xfrm>
            <a:off x="4415160" y="1589881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4" y="569"/>
                </a:moveTo>
                <a:cubicBezTo>
                  <a:pt x="1194" y="882"/>
                  <a:pt x="927" y="1143"/>
                  <a:pt x="594" y="1143"/>
                </a:cubicBezTo>
                <a:cubicBezTo>
                  <a:pt x="268" y="1143"/>
                  <a:pt x="0" y="888"/>
                  <a:pt x="0" y="569"/>
                </a:cubicBezTo>
                <a:cubicBezTo>
                  <a:pt x="0" y="255"/>
                  <a:pt x="268" y="1"/>
                  <a:pt x="594" y="1"/>
                </a:cubicBezTo>
                <a:cubicBezTo>
                  <a:pt x="927" y="1"/>
                  <a:pt x="1194" y="255"/>
                  <a:pt x="1194" y="569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184" name="Google Shape;2184;p41"/>
          <p:cNvSpPr/>
          <p:nvPr/>
        </p:nvSpPr>
        <p:spPr>
          <a:xfrm>
            <a:off x="4462895" y="1543442"/>
            <a:ext cx="33831" cy="32142"/>
          </a:xfrm>
          <a:custGeom>
            <a:avLst/>
            <a:gdLst/>
            <a:ahLst/>
            <a:cxnLst/>
            <a:rect l="l" t="t" r="r" b="b"/>
            <a:pathLst>
              <a:path w="1202" h="1142" extrusionOk="0">
                <a:moveTo>
                  <a:pt x="1201" y="568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75" y="1142"/>
                  <a:pt x="1" y="888"/>
                  <a:pt x="1" y="568"/>
                </a:cubicBezTo>
                <a:cubicBezTo>
                  <a:pt x="1" y="255"/>
                  <a:pt x="275" y="0"/>
                  <a:pt x="601" y="0"/>
                </a:cubicBezTo>
                <a:cubicBezTo>
                  <a:pt x="934" y="0"/>
                  <a:pt x="1201" y="255"/>
                  <a:pt x="1201" y="568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185" name="Google Shape;2185;p41"/>
          <p:cNvSpPr/>
          <p:nvPr/>
        </p:nvSpPr>
        <p:spPr>
          <a:xfrm>
            <a:off x="4462895" y="1589713"/>
            <a:ext cx="33831" cy="32339"/>
          </a:xfrm>
          <a:custGeom>
            <a:avLst/>
            <a:gdLst/>
            <a:ahLst/>
            <a:cxnLst/>
            <a:rect l="l" t="t" r="r" b="b"/>
            <a:pathLst>
              <a:path w="1202" h="1149" extrusionOk="0">
                <a:moveTo>
                  <a:pt x="1201" y="575"/>
                </a:moveTo>
                <a:cubicBezTo>
                  <a:pt x="1201" y="888"/>
                  <a:pt x="934" y="1149"/>
                  <a:pt x="601" y="1149"/>
                </a:cubicBezTo>
                <a:cubicBezTo>
                  <a:pt x="275" y="1149"/>
                  <a:pt x="1" y="888"/>
                  <a:pt x="1" y="575"/>
                </a:cubicBezTo>
                <a:cubicBezTo>
                  <a:pt x="1" y="261"/>
                  <a:pt x="275" y="0"/>
                  <a:pt x="601" y="0"/>
                </a:cubicBezTo>
                <a:cubicBezTo>
                  <a:pt x="934" y="7"/>
                  <a:pt x="1201" y="261"/>
                  <a:pt x="1201" y="575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186" name="Google Shape;2186;p41"/>
          <p:cNvSpPr/>
          <p:nvPr/>
        </p:nvSpPr>
        <p:spPr>
          <a:xfrm>
            <a:off x="4511389" y="1543442"/>
            <a:ext cx="33634" cy="32142"/>
          </a:xfrm>
          <a:custGeom>
            <a:avLst/>
            <a:gdLst/>
            <a:ahLst/>
            <a:cxnLst/>
            <a:rect l="l" t="t" r="r" b="b"/>
            <a:pathLst>
              <a:path w="1195" h="1142" extrusionOk="0">
                <a:moveTo>
                  <a:pt x="1194" y="568"/>
                </a:moveTo>
                <a:cubicBezTo>
                  <a:pt x="1194" y="888"/>
                  <a:pt x="927" y="1142"/>
                  <a:pt x="594" y="1142"/>
                </a:cubicBezTo>
                <a:cubicBezTo>
                  <a:pt x="268" y="1142"/>
                  <a:pt x="0" y="888"/>
                  <a:pt x="0" y="568"/>
                </a:cubicBezTo>
                <a:cubicBezTo>
                  <a:pt x="0" y="255"/>
                  <a:pt x="268" y="0"/>
                  <a:pt x="594" y="0"/>
                </a:cubicBezTo>
                <a:cubicBezTo>
                  <a:pt x="927" y="0"/>
                  <a:pt x="1194" y="255"/>
                  <a:pt x="1194" y="568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187" name="Google Shape;2187;p41"/>
          <p:cNvSpPr/>
          <p:nvPr/>
        </p:nvSpPr>
        <p:spPr>
          <a:xfrm>
            <a:off x="4511389" y="1589881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4" y="569"/>
                </a:moveTo>
                <a:cubicBezTo>
                  <a:pt x="1194" y="882"/>
                  <a:pt x="927" y="1143"/>
                  <a:pt x="594" y="1143"/>
                </a:cubicBezTo>
                <a:cubicBezTo>
                  <a:pt x="268" y="1143"/>
                  <a:pt x="0" y="888"/>
                  <a:pt x="0" y="569"/>
                </a:cubicBezTo>
                <a:cubicBezTo>
                  <a:pt x="0" y="255"/>
                  <a:pt x="268" y="1"/>
                  <a:pt x="594" y="1"/>
                </a:cubicBezTo>
                <a:cubicBezTo>
                  <a:pt x="927" y="1"/>
                  <a:pt x="1194" y="255"/>
                  <a:pt x="1194" y="569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188" name="Google Shape;2188;p41"/>
          <p:cNvSpPr/>
          <p:nvPr/>
        </p:nvSpPr>
        <p:spPr>
          <a:xfrm>
            <a:off x="4560052" y="1543442"/>
            <a:ext cx="33803" cy="32142"/>
          </a:xfrm>
          <a:custGeom>
            <a:avLst/>
            <a:gdLst/>
            <a:ahLst/>
            <a:cxnLst/>
            <a:rect l="l" t="t" r="r" b="b"/>
            <a:pathLst>
              <a:path w="1201" h="1142" extrusionOk="0">
                <a:moveTo>
                  <a:pt x="1201" y="568"/>
                </a:moveTo>
                <a:cubicBezTo>
                  <a:pt x="1201" y="888"/>
                  <a:pt x="933" y="1142"/>
                  <a:pt x="600" y="1142"/>
                </a:cubicBezTo>
                <a:cubicBezTo>
                  <a:pt x="268" y="1142"/>
                  <a:pt x="0" y="888"/>
                  <a:pt x="0" y="568"/>
                </a:cubicBezTo>
                <a:cubicBezTo>
                  <a:pt x="0" y="255"/>
                  <a:pt x="268" y="0"/>
                  <a:pt x="600" y="0"/>
                </a:cubicBezTo>
                <a:cubicBezTo>
                  <a:pt x="933" y="0"/>
                  <a:pt x="1201" y="255"/>
                  <a:pt x="1201" y="568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189" name="Google Shape;2189;p41"/>
          <p:cNvSpPr/>
          <p:nvPr/>
        </p:nvSpPr>
        <p:spPr>
          <a:xfrm>
            <a:off x="4560052" y="1589881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69"/>
                </a:moveTo>
                <a:cubicBezTo>
                  <a:pt x="1201" y="888"/>
                  <a:pt x="933" y="1143"/>
                  <a:pt x="600" y="1143"/>
                </a:cubicBezTo>
                <a:cubicBezTo>
                  <a:pt x="268" y="1143"/>
                  <a:pt x="0" y="888"/>
                  <a:pt x="0" y="569"/>
                </a:cubicBezTo>
                <a:cubicBezTo>
                  <a:pt x="0" y="255"/>
                  <a:pt x="268" y="1"/>
                  <a:pt x="600" y="1"/>
                </a:cubicBezTo>
                <a:cubicBezTo>
                  <a:pt x="933" y="1"/>
                  <a:pt x="1201" y="255"/>
                  <a:pt x="1201" y="569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190" name="Google Shape;2190;p41"/>
          <p:cNvSpPr/>
          <p:nvPr/>
        </p:nvSpPr>
        <p:spPr>
          <a:xfrm>
            <a:off x="4607984" y="1543442"/>
            <a:ext cx="33803" cy="32142"/>
          </a:xfrm>
          <a:custGeom>
            <a:avLst/>
            <a:gdLst/>
            <a:ahLst/>
            <a:cxnLst/>
            <a:rect l="l" t="t" r="r" b="b"/>
            <a:pathLst>
              <a:path w="1201" h="1142" extrusionOk="0">
                <a:moveTo>
                  <a:pt x="1201" y="568"/>
                </a:moveTo>
                <a:cubicBezTo>
                  <a:pt x="1201" y="888"/>
                  <a:pt x="927" y="1142"/>
                  <a:pt x="600" y="1142"/>
                </a:cubicBezTo>
                <a:cubicBezTo>
                  <a:pt x="268" y="1142"/>
                  <a:pt x="0" y="888"/>
                  <a:pt x="0" y="568"/>
                </a:cubicBezTo>
                <a:cubicBezTo>
                  <a:pt x="0" y="255"/>
                  <a:pt x="268" y="0"/>
                  <a:pt x="600" y="0"/>
                </a:cubicBezTo>
                <a:cubicBezTo>
                  <a:pt x="927" y="0"/>
                  <a:pt x="1201" y="255"/>
                  <a:pt x="1201" y="568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191" name="Google Shape;2191;p41"/>
          <p:cNvSpPr/>
          <p:nvPr/>
        </p:nvSpPr>
        <p:spPr>
          <a:xfrm>
            <a:off x="4607984" y="1589881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69"/>
                </a:moveTo>
                <a:cubicBezTo>
                  <a:pt x="1201" y="888"/>
                  <a:pt x="927" y="1143"/>
                  <a:pt x="600" y="1143"/>
                </a:cubicBezTo>
                <a:cubicBezTo>
                  <a:pt x="268" y="1143"/>
                  <a:pt x="0" y="888"/>
                  <a:pt x="0" y="569"/>
                </a:cubicBezTo>
                <a:cubicBezTo>
                  <a:pt x="0" y="255"/>
                  <a:pt x="268" y="1"/>
                  <a:pt x="600" y="1"/>
                </a:cubicBezTo>
                <a:cubicBezTo>
                  <a:pt x="927" y="1"/>
                  <a:pt x="1201" y="255"/>
                  <a:pt x="1201" y="569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192" name="Google Shape;2192;p41"/>
          <p:cNvSpPr/>
          <p:nvPr/>
        </p:nvSpPr>
        <p:spPr>
          <a:xfrm>
            <a:off x="4269142" y="1543442"/>
            <a:ext cx="33831" cy="32142"/>
          </a:xfrm>
          <a:custGeom>
            <a:avLst/>
            <a:gdLst/>
            <a:ahLst/>
            <a:cxnLst/>
            <a:rect l="l" t="t" r="r" b="b"/>
            <a:pathLst>
              <a:path w="1202" h="1142" extrusionOk="0">
                <a:moveTo>
                  <a:pt x="1202" y="568"/>
                </a:moveTo>
                <a:cubicBezTo>
                  <a:pt x="1202" y="888"/>
                  <a:pt x="927" y="1142"/>
                  <a:pt x="601" y="1142"/>
                </a:cubicBezTo>
                <a:cubicBezTo>
                  <a:pt x="268" y="1142"/>
                  <a:pt x="1" y="888"/>
                  <a:pt x="1" y="568"/>
                </a:cubicBezTo>
                <a:cubicBezTo>
                  <a:pt x="1" y="255"/>
                  <a:pt x="268" y="0"/>
                  <a:pt x="601" y="0"/>
                </a:cubicBezTo>
                <a:cubicBezTo>
                  <a:pt x="927" y="0"/>
                  <a:pt x="1202" y="255"/>
                  <a:pt x="1202" y="568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193" name="Google Shape;2193;p41"/>
          <p:cNvSpPr/>
          <p:nvPr/>
        </p:nvSpPr>
        <p:spPr>
          <a:xfrm>
            <a:off x="4269142" y="1589881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2" y="569"/>
                </a:moveTo>
                <a:cubicBezTo>
                  <a:pt x="1202" y="888"/>
                  <a:pt x="927" y="1143"/>
                  <a:pt x="601" y="1143"/>
                </a:cubicBezTo>
                <a:cubicBezTo>
                  <a:pt x="268" y="1143"/>
                  <a:pt x="1" y="888"/>
                  <a:pt x="1" y="569"/>
                </a:cubicBezTo>
                <a:cubicBezTo>
                  <a:pt x="1" y="255"/>
                  <a:pt x="268" y="1"/>
                  <a:pt x="601" y="1"/>
                </a:cubicBezTo>
                <a:cubicBezTo>
                  <a:pt x="927" y="1"/>
                  <a:pt x="1202" y="255"/>
                  <a:pt x="1202" y="569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194" name="Google Shape;2194;p41"/>
          <p:cNvSpPr/>
          <p:nvPr/>
        </p:nvSpPr>
        <p:spPr>
          <a:xfrm>
            <a:off x="4317074" y="1543442"/>
            <a:ext cx="33634" cy="32142"/>
          </a:xfrm>
          <a:custGeom>
            <a:avLst/>
            <a:gdLst/>
            <a:ahLst/>
            <a:cxnLst/>
            <a:rect l="l" t="t" r="r" b="b"/>
            <a:pathLst>
              <a:path w="1195" h="1142" extrusionOk="0">
                <a:moveTo>
                  <a:pt x="1195" y="568"/>
                </a:moveTo>
                <a:cubicBezTo>
                  <a:pt x="1195" y="888"/>
                  <a:pt x="927" y="1142"/>
                  <a:pt x="601" y="1142"/>
                </a:cubicBezTo>
                <a:cubicBezTo>
                  <a:pt x="268" y="1142"/>
                  <a:pt x="1" y="888"/>
                  <a:pt x="1" y="568"/>
                </a:cubicBezTo>
                <a:cubicBezTo>
                  <a:pt x="1" y="255"/>
                  <a:pt x="268" y="0"/>
                  <a:pt x="601" y="0"/>
                </a:cubicBezTo>
                <a:cubicBezTo>
                  <a:pt x="927" y="0"/>
                  <a:pt x="1195" y="255"/>
                  <a:pt x="1195" y="568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195" name="Google Shape;2195;p41"/>
          <p:cNvSpPr/>
          <p:nvPr/>
        </p:nvSpPr>
        <p:spPr>
          <a:xfrm>
            <a:off x="4317074" y="1589881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5" y="569"/>
                </a:moveTo>
                <a:cubicBezTo>
                  <a:pt x="1195" y="882"/>
                  <a:pt x="927" y="1143"/>
                  <a:pt x="601" y="1143"/>
                </a:cubicBezTo>
                <a:cubicBezTo>
                  <a:pt x="268" y="1143"/>
                  <a:pt x="1" y="888"/>
                  <a:pt x="1" y="569"/>
                </a:cubicBezTo>
                <a:cubicBezTo>
                  <a:pt x="1" y="255"/>
                  <a:pt x="268" y="1"/>
                  <a:pt x="601" y="1"/>
                </a:cubicBezTo>
                <a:cubicBezTo>
                  <a:pt x="927" y="1"/>
                  <a:pt x="1195" y="255"/>
                  <a:pt x="1195" y="569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196" name="Google Shape;2196;p41"/>
          <p:cNvSpPr/>
          <p:nvPr/>
        </p:nvSpPr>
        <p:spPr>
          <a:xfrm>
            <a:off x="4365371" y="1543442"/>
            <a:ext cx="33831" cy="32142"/>
          </a:xfrm>
          <a:custGeom>
            <a:avLst/>
            <a:gdLst/>
            <a:ahLst/>
            <a:cxnLst/>
            <a:rect l="l" t="t" r="r" b="b"/>
            <a:pathLst>
              <a:path w="1202" h="1142" extrusionOk="0">
                <a:moveTo>
                  <a:pt x="1201" y="568"/>
                </a:moveTo>
                <a:cubicBezTo>
                  <a:pt x="1201" y="888"/>
                  <a:pt x="927" y="1142"/>
                  <a:pt x="601" y="1142"/>
                </a:cubicBezTo>
                <a:cubicBezTo>
                  <a:pt x="268" y="1142"/>
                  <a:pt x="1" y="888"/>
                  <a:pt x="1" y="568"/>
                </a:cubicBezTo>
                <a:cubicBezTo>
                  <a:pt x="1" y="255"/>
                  <a:pt x="268" y="0"/>
                  <a:pt x="601" y="0"/>
                </a:cubicBezTo>
                <a:cubicBezTo>
                  <a:pt x="927" y="0"/>
                  <a:pt x="1201" y="255"/>
                  <a:pt x="1201" y="568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197" name="Google Shape;2197;p41"/>
          <p:cNvSpPr/>
          <p:nvPr/>
        </p:nvSpPr>
        <p:spPr>
          <a:xfrm>
            <a:off x="4365371" y="1589881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9"/>
                </a:moveTo>
                <a:cubicBezTo>
                  <a:pt x="1201" y="882"/>
                  <a:pt x="927" y="1143"/>
                  <a:pt x="601" y="1143"/>
                </a:cubicBezTo>
                <a:cubicBezTo>
                  <a:pt x="268" y="1143"/>
                  <a:pt x="1" y="888"/>
                  <a:pt x="1" y="569"/>
                </a:cubicBezTo>
                <a:cubicBezTo>
                  <a:pt x="1" y="255"/>
                  <a:pt x="268" y="1"/>
                  <a:pt x="601" y="1"/>
                </a:cubicBezTo>
                <a:cubicBezTo>
                  <a:pt x="927" y="1"/>
                  <a:pt x="1201" y="255"/>
                  <a:pt x="1201" y="569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198" name="Google Shape;2198;p41"/>
          <p:cNvSpPr/>
          <p:nvPr/>
        </p:nvSpPr>
        <p:spPr>
          <a:xfrm>
            <a:off x="4656083" y="1448479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5"/>
                </a:moveTo>
                <a:cubicBezTo>
                  <a:pt x="1201" y="888"/>
                  <a:pt x="934" y="1143"/>
                  <a:pt x="601" y="1143"/>
                </a:cubicBezTo>
                <a:cubicBezTo>
                  <a:pt x="268" y="1143"/>
                  <a:pt x="1" y="888"/>
                  <a:pt x="1" y="575"/>
                </a:cubicBezTo>
                <a:cubicBezTo>
                  <a:pt x="1" y="255"/>
                  <a:pt x="268" y="1"/>
                  <a:pt x="601" y="1"/>
                </a:cubicBezTo>
                <a:cubicBezTo>
                  <a:pt x="934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199" name="Google Shape;2199;p41"/>
          <p:cNvSpPr/>
          <p:nvPr/>
        </p:nvSpPr>
        <p:spPr>
          <a:xfrm>
            <a:off x="4656083" y="1494947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5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68" y="1142"/>
                  <a:pt x="1" y="888"/>
                  <a:pt x="1" y="575"/>
                </a:cubicBezTo>
                <a:cubicBezTo>
                  <a:pt x="1" y="255"/>
                  <a:pt x="268" y="1"/>
                  <a:pt x="601" y="1"/>
                </a:cubicBezTo>
                <a:cubicBezTo>
                  <a:pt x="934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200" name="Google Shape;2200;p41"/>
          <p:cNvSpPr/>
          <p:nvPr/>
        </p:nvSpPr>
        <p:spPr>
          <a:xfrm>
            <a:off x="4704015" y="1448479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5"/>
                </a:moveTo>
                <a:cubicBezTo>
                  <a:pt x="1201" y="888"/>
                  <a:pt x="934" y="1143"/>
                  <a:pt x="601" y="1143"/>
                </a:cubicBezTo>
                <a:cubicBezTo>
                  <a:pt x="268" y="1143"/>
                  <a:pt x="0" y="888"/>
                  <a:pt x="0" y="575"/>
                </a:cubicBezTo>
                <a:cubicBezTo>
                  <a:pt x="0" y="255"/>
                  <a:pt x="268" y="1"/>
                  <a:pt x="601" y="1"/>
                </a:cubicBezTo>
                <a:cubicBezTo>
                  <a:pt x="934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201" name="Google Shape;2201;p41"/>
          <p:cNvSpPr/>
          <p:nvPr/>
        </p:nvSpPr>
        <p:spPr>
          <a:xfrm>
            <a:off x="4704015" y="1494947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5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68" y="1142"/>
                  <a:pt x="0" y="888"/>
                  <a:pt x="0" y="575"/>
                </a:cubicBezTo>
                <a:cubicBezTo>
                  <a:pt x="0" y="255"/>
                  <a:pt x="268" y="1"/>
                  <a:pt x="601" y="1"/>
                </a:cubicBezTo>
                <a:cubicBezTo>
                  <a:pt x="934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202" name="Google Shape;2202;p41"/>
          <p:cNvSpPr/>
          <p:nvPr/>
        </p:nvSpPr>
        <p:spPr>
          <a:xfrm>
            <a:off x="4414963" y="1448479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5"/>
                </a:moveTo>
                <a:cubicBezTo>
                  <a:pt x="1201" y="888"/>
                  <a:pt x="934" y="1143"/>
                  <a:pt x="601" y="1143"/>
                </a:cubicBezTo>
                <a:cubicBezTo>
                  <a:pt x="275" y="1143"/>
                  <a:pt x="1" y="888"/>
                  <a:pt x="1" y="575"/>
                </a:cubicBezTo>
                <a:cubicBezTo>
                  <a:pt x="1" y="255"/>
                  <a:pt x="275" y="1"/>
                  <a:pt x="601" y="1"/>
                </a:cubicBezTo>
                <a:cubicBezTo>
                  <a:pt x="934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203" name="Google Shape;2203;p41"/>
          <p:cNvSpPr/>
          <p:nvPr/>
        </p:nvSpPr>
        <p:spPr>
          <a:xfrm>
            <a:off x="4415160" y="1494947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4" y="575"/>
                </a:moveTo>
                <a:cubicBezTo>
                  <a:pt x="1194" y="888"/>
                  <a:pt x="927" y="1142"/>
                  <a:pt x="594" y="1142"/>
                </a:cubicBezTo>
                <a:cubicBezTo>
                  <a:pt x="268" y="1142"/>
                  <a:pt x="0" y="888"/>
                  <a:pt x="0" y="575"/>
                </a:cubicBezTo>
                <a:cubicBezTo>
                  <a:pt x="0" y="255"/>
                  <a:pt x="268" y="1"/>
                  <a:pt x="594" y="1"/>
                </a:cubicBezTo>
                <a:cubicBezTo>
                  <a:pt x="927" y="1"/>
                  <a:pt x="1194" y="255"/>
                  <a:pt x="1194" y="575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204" name="Google Shape;2204;p41"/>
          <p:cNvSpPr/>
          <p:nvPr/>
        </p:nvSpPr>
        <p:spPr>
          <a:xfrm>
            <a:off x="4462895" y="1448479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5"/>
                </a:moveTo>
                <a:cubicBezTo>
                  <a:pt x="1201" y="888"/>
                  <a:pt x="934" y="1143"/>
                  <a:pt x="601" y="1143"/>
                </a:cubicBezTo>
                <a:cubicBezTo>
                  <a:pt x="275" y="1143"/>
                  <a:pt x="1" y="888"/>
                  <a:pt x="1" y="575"/>
                </a:cubicBezTo>
                <a:cubicBezTo>
                  <a:pt x="1" y="255"/>
                  <a:pt x="275" y="1"/>
                  <a:pt x="601" y="1"/>
                </a:cubicBezTo>
                <a:cubicBezTo>
                  <a:pt x="934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205" name="Google Shape;2205;p41"/>
          <p:cNvSpPr/>
          <p:nvPr/>
        </p:nvSpPr>
        <p:spPr>
          <a:xfrm>
            <a:off x="4462895" y="1494947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5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75" y="1142"/>
                  <a:pt x="1" y="888"/>
                  <a:pt x="1" y="575"/>
                </a:cubicBezTo>
                <a:cubicBezTo>
                  <a:pt x="1" y="255"/>
                  <a:pt x="275" y="1"/>
                  <a:pt x="601" y="1"/>
                </a:cubicBezTo>
                <a:cubicBezTo>
                  <a:pt x="934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206" name="Google Shape;2206;p41"/>
          <p:cNvSpPr/>
          <p:nvPr/>
        </p:nvSpPr>
        <p:spPr>
          <a:xfrm>
            <a:off x="4511389" y="1448479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4" y="575"/>
                </a:moveTo>
                <a:cubicBezTo>
                  <a:pt x="1194" y="888"/>
                  <a:pt x="927" y="1143"/>
                  <a:pt x="594" y="1143"/>
                </a:cubicBezTo>
                <a:cubicBezTo>
                  <a:pt x="268" y="1143"/>
                  <a:pt x="0" y="888"/>
                  <a:pt x="0" y="575"/>
                </a:cubicBezTo>
                <a:cubicBezTo>
                  <a:pt x="0" y="255"/>
                  <a:pt x="268" y="1"/>
                  <a:pt x="594" y="1"/>
                </a:cubicBezTo>
                <a:cubicBezTo>
                  <a:pt x="927" y="1"/>
                  <a:pt x="1194" y="255"/>
                  <a:pt x="1194" y="575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207" name="Google Shape;2207;p41"/>
          <p:cNvSpPr/>
          <p:nvPr/>
        </p:nvSpPr>
        <p:spPr>
          <a:xfrm>
            <a:off x="4511389" y="1494947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4" y="575"/>
                </a:moveTo>
                <a:cubicBezTo>
                  <a:pt x="1194" y="888"/>
                  <a:pt x="927" y="1142"/>
                  <a:pt x="594" y="1142"/>
                </a:cubicBezTo>
                <a:cubicBezTo>
                  <a:pt x="268" y="1142"/>
                  <a:pt x="0" y="888"/>
                  <a:pt x="0" y="575"/>
                </a:cubicBezTo>
                <a:cubicBezTo>
                  <a:pt x="0" y="255"/>
                  <a:pt x="268" y="1"/>
                  <a:pt x="594" y="1"/>
                </a:cubicBezTo>
                <a:cubicBezTo>
                  <a:pt x="927" y="1"/>
                  <a:pt x="1194" y="255"/>
                  <a:pt x="1194" y="575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208" name="Google Shape;2208;p41"/>
          <p:cNvSpPr/>
          <p:nvPr/>
        </p:nvSpPr>
        <p:spPr>
          <a:xfrm>
            <a:off x="4560052" y="1448479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75"/>
                </a:moveTo>
                <a:cubicBezTo>
                  <a:pt x="1201" y="888"/>
                  <a:pt x="933" y="1143"/>
                  <a:pt x="600" y="1143"/>
                </a:cubicBezTo>
                <a:cubicBezTo>
                  <a:pt x="268" y="1143"/>
                  <a:pt x="0" y="888"/>
                  <a:pt x="0" y="575"/>
                </a:cubicBezTo>
                <a:cubicBezTo>
                  <a:pt x="0" y="255"/>
                  <a:pt x="268" y="1"/>
                  <a:pt x="600" y="1"/>
                </a:cubicBezTo>
                <a:cubicBezTo>
                  <a:pt x="933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209" name="Google Shape;2209;p41"/>
          <p:cNvSpPr/>
          <p:nvPr/>
        </p:nvSpPr>
        <p:spPr>
          <a:xfrm>
            <a:off x="4560052" y="1494947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75"/>
                </a:moveTo>
                <a:cubicBezTo>
                  <a:pt x="1201" y="888"/>
                  <a:pt x="933" y="1142"/>
                  <a:pt x="600" y="1142"/>
                </a:cubicBezTo>
                <a:cubicBezTo>
                  <a:pt x="268" y="1142"/>
                  <a:pt x="0" y="888"/>
                  <a:pt x="0" y="575"/>
                </a:cubicBezTo>
                <a:cubicBezTo>
                  <a:pt x="0" y="255"/>
                  <a:pt x="268" y="1"/>
                  <a:pt x="600" y="1"/>
                </a:cubicBezTo>
                <a:cubicBezTo>
                  <a:pt x="933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210" name="Google Shape;2210;p41"/>
          <p:cNvSpPr/>
          <p:nvPr/>
        </p:nvSpPr>
        <p:spPr>
          <a:xfrm>
            <a:off x="4607984" y="1448479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75"/>
                </a:moveTo>
                <a:cubicBezTo>
                  <a:pt x="1201" y="888"/>
                  <a:pt x="927" y="1143"/>
                  <a:pt x="600" y="1143"/>
                </a:cubicBezTo>
                <a:cubicBezTo>
                  <a:pt x="268" y="1143"/>
                  <a:pt x="0" y="888"/>
                  <a:pt x="0" y="575"/>
                </a:cubicBezTo>
                <a:cubicBezTo>
                  <a:pt x="0" y="255"/>
                  <a:pt x="268" y="1"/>
                  <a:pt x="600" y="1"/>
                </a:cubicBezTo>
                <a:cubicBezTo>
                  <a:pt x="927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211" name="Google Shape;2211;p41"/>
          <p:cNvSpPr/>
          <p:nvPr/>
        </p:nvSpPr>
        <p:spPr>
          <a:xfrm>
            <a:off x="4607984" y="1494947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75"/>
                </a:moveTo>
                <a:cubicBezTo>
                  <a:pt x="1201" y="888"/>
                  <a:pt x="927" y="1142"/>
                  <a:pt x="600" y="1142"/>
                </a:cubicBezTo>
                <a:cubicBezTo>
                  <a:pt x="268" y="1142"/>
                  <a:pt x="0" y="888"/>
                  <a:pt x="0" y="575"/>
                </a:cubicBezTo>
                <a:cubicBezTo>
                  <a:pt x="0" y="255"/>
                  <a:pt x="268" y="1"/>
                  <a:pt x="600" y="1"/>
                </a:cubicBezTo>
                <a:cubicBezTo>
                  <a:pt x="927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212" name="Google Shape;2212;p41"/>
          <p:cNvSpPr/>
          <p:nvPr/>
        </p:nvSpPr>
        <p:spPr>
          <a:xfrm>
            <a:off x="4269142" y="1448479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2" y="575"/>
                </a:moveTo>
                <a:cubicBezTo>
                  <a:pt x="1202" y="888"/>
                  <a:pt x="927" y="1143"/>
                  <a:pt x="601" y="1143"/>
                </a:cubicBezTo>
                <a:cubicBezTo>
                  <a:pt x="268" y="1143"/>
                  <a:pt x="1" y="888"/>
                  <a:pt x="1" y="575"/>
                </a:cubicBezTo>
                <a:cubicBezTo>
                  <a:pt x="1" y="255"/>
                  <a:pt x="268" y="1"/>
                  <a:pt x="601" y="1"/>
                </a:cubicBezTo>
                <a:cubicBezTo>
                  <a:pt x="927" y="1"/>
                  <a:pt x="1202" y="255"/>
                  <a:pt x="1202" y="575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213" name="Google Shape;2213;p41"/>
          <p:cNvSpPr/>
          <p:nvPr/>
        </p:nvSpPr>
        <p:spPr>
          <a:xfrm>
            <a:off x="4269142" y="1494947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2" y="575"/>
                </a:moveTo>
                <a:cubicBezTo>
                  <a:pt x="1202" y="888"/>
                  <a:pt x="927" y="1142"/>
                  <a:pt x="601" y="1142"/>
                </a:cubicBezTo>
                <a:cubicBezTo>
                  <a:pt x="268" y="1142"/>
                  <a:pt x="1" y="888"/>
                  <a:pt x="1" y="575"/>
                </a:cubicBezTo>
                <a:cubicBezTo>
                  <a:pt x="1" y="255"/>
                  <a:pt x="268" y="1"/>
                  <a:pt x="601" y="1"/>
                </a:cubicBezTo>
                <a:cubicBezTo>
                  <a:pt x="927" y="1"/>
                  <a:pt x="1202" y="255"/>
                  <a:pt x="1202" y="575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214" name="Google Shape;2214;p41"/>
          <p:cNvSpPr/>
          <p:nvPr/>
        </p:nvSpPr>
        <p:spPr>
          <a:xfrm>
            <a:off x="4223434" y="1633957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4" y="575"/>
                </a:moveTo>
                <a:cubicBezTo>
                  <a:pt x="1194" y="888"/>
                  <a:pt x="927" y="1143"/>
                  <a:pt x="594" y="1143"/>
                </a:cubicBezTo>
                <a:cubicBezTo>
                  <a:pt x="268" y="1143"/>
                  <a:pt x="0" y="888"/>
                  <a:pt x="0" y="575"/>
                </a:cubicBezTo>
                <a:cubicBezTo>
                  <a:pt x="0" y="255"/>
                  <a:pt x="268" y="1"/>
                  <a:pt x="594" y="1"/>
                </a:cubicBezTo>
                <a:cubicBezTo>
                  <a:pt x="927" y="1"/>
                  <a:pt x="1194" y="255"/>
                  <a:pt x="1194" y="575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215" name="Google Shape;2215;p41"/>
          <p:cNvSpPr/>
          <p:nvPr/>
        </p:nvSpPr>
        <p:spPr>
          <a:xfrm>
            <a:off x="4223434" y="1543442"/>
            <a:ext cx="33634" cy="32142"/>
          </a:xfrm>
          <a:custGeom>
            <a:avLst/>
            <a:gdLst/>
            <a:ahLst/>
            <a:cxnLst/>
            <a:rect l="l" t="t" r="r" b="b"/>
            <a:pathLst>
              <a:path w="1195" h="1142" extrusionOk="0">
                <a:moveTo>
                  <a:pt x="1194" y="568"/>
                </a:moveTo>
                <a:cubicBezTo>
                  <a:pt x="1194" y="888"/>
                  <a:pt x="927" y="1142"/>
                  <a:pt x="594" y="1142"/>
                </a:cubicBezTo>
                <a:cubicBezTo>
                  <a:pt x="268" y="1142"/>
                  <a:pt x="0" y="888"/>
                  <a:pt x="0" y="568"/>
                </a:cubicBezTo>
                <a:cubicBezTo>
                  <a:pt x="0" y="255"/>
                  <a:pt x="268" y="0"/>
                  <a:pt x="594" y="0"/>
                </a:cubicBezTo>
                <a:cubicBezTo>
                  <a:pt x="927" y="0"/>
                  <a:pt x="1194" y="255"/>
                  <a:pt x="1194" y="568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216" name="Google Shape;2216;p41"/>
          <p:cNvSpPr/>
          <p:nvPr/>
        </p:nvSpPr>
        <p:spPr>
          <a:xfrm>
            <a:off x="4223434" y="1589881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4" y="569"/>
                </a:moveTo>
                <a:cubicBezTo>
                  <a:pt x="1194" y="888"/>
                  <a:pt x="927" y="1143"/>
                  <a:pt x="594" y="1143"/>
                </a:cubicBezTo>
                <a:cubicBezTo>
                  <a:pt x="268" y="1143"/>
                  <a:pt x="0" y="888"/>
                  <a:pt x="0" y="569"/>
                </a:cubicBezTo>
                <a:cubicBezTo>
                  <a:pt x="0" y="255"/>
                  <a:pt x="268" y="1"/>
                  <a:pt x="594" y="1"/>
                </a:cubicBezTo>
                <a:cubicBezTo>
                  <a:pt x="927" y="1"/>
                  <a:pt x="1194" y="255"/>
                  <a:pt x="1194" y="569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217" name="Google Shape;2217;p41"/>
          <p:cNvSpPr/>
          <p:nvPr/>
        </p:nvSpPr>
        <p:spPr>
          <a:xfrm>
            <a:off x="4223434" y="1448479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4" y="575"/>
                </a:moveTo>
                <a:cubicBezTo>
                  <a:pt x="1194" y="888"/>
                  <a:pt x="927" y="1143"/>
                  <a:pt x="594" y="1143"/>
                </a:cubicBezTo>
                <a:cubicBezTo>
                  <a:pt x="268" y="1143"/>
                  <a:pt x="0" y="888"/>
                  <a:pt x="0" y="575"/>
                </a:cubicBezTo>
                <a:cubicBezTo>
                  <a:pt x="0" y="255"/>
                  <a:pt x="268" y="1"/>
                  <a:pt x="594" y="1"/>
                </a:cubicBezTo>
                <a:cubicBezTo>
                  <a:pt x="927" y="1"/>
                  <a:pt x="1194" y="255"/>
                  <a:pt x="1194" y="575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218" name="Google Shape;2218;p41"/>
          <p:cNvSpPr/>
          <p:nvPr/>
        </p:nvSpPr>
        <p:spPr>
          <a:xfrm>
            <a:off x="4223434" y="1494947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4" y="575"/>
                </a:moveTo>
                <a:cubicBezTo>
                  <a:pt x="1194" y="888"/>
                  <a:pt x="927" y="1142"/>
                  <a:pt x="594" y="1142"/>
                </a:cubicBezTo>
                <a:cubicBezTo>
                  <a:pt x="268" y="1142"/>
                  <a:pt x="0" y="888"/>
                  <a:pt x="0" y="575"/>
                </a:cubicBezTo>
                <a:cubicBezTo>
                  <a:pt x="0" y="255"/>
                  <a:pt x="268" y="1"/>
                  <a:pt x="594" y="1"/>
                </a:cubicBezTo>
                <a:cubicBezTo>
                  <a:pt x="927" y="1"/>
                  <a:pt x="1194" y="255"/>
                  <a:pt x="1194" y="575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219" name="Google Shape;2219;p41"/>
          <p:cNvSpPr/>
          <p:nvPr/>
        </p:nvSpPr>
        <p:spPr>
          <a:xfrm>
            <a:off x="4317074" y="1448479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5" y="575"/>
                </a:moveTo>
                <a:cubicBezTo>
                  <a:pt x="1195" y="888"/>
                  <a:pt x="927" y="1143"/>
                  <a:pt x="601" y="1143"/>
                </a:cubicBezTo>
                <a:cubicBezTo>
                  <a:pt x="268" y="1143"/>
                  <a:pt x="1" y="888"/>
                  <a:pt x="1" y="575"/>
                </a:cubicBezTo>
                <a:cubicBezTo>
                  <a:pt x="1" y="255"/>
                  <a:pt x="268" y="1"/>
                  <a:pt x="601" y="1"/>
                </a:cubicBezTo>
                <a:cubicBezTo>
                  <a:pt x="927" y="1"/>
                  <a:pt x="1195" y="255"/>
                  <a:pt x="1195" y="575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220" name="Google Shape;2220;p41"/>
          <p:cNvSpPr/>
          <p:nvPr/>
        </p:nvSpPr>
        <p:spPr>
          <a:xfrm>
            <a:off x="4317074" y="1494947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5" y="575"/>
                </a:moveTo>
                <a:cubicBezTo>
                  <a:pt x="1195" y="888"/>
                  <a:pt x="927" y="1142"/>
                  <a:pt x="601" y="1142"/>
                </a:cubicBezTo>
                <a:cubicBezTo>
                  <a:pt x="268" y="1142"/>
                  <a:pt x="1" y="888"/>
                  <a:pt x="1" y="575"/>
                </a:cubicBezTo>
                <a:cubicBezTo>
                  <a:pt x="1" y="255"/>
                  <a:pt x="268" y="1"/>
                  <a:pt x="601" y="1"/>
                </a:cubicBezTo>
                <a:cubicBezTo>
                  <a:pt x="927" y="1"/>
                  <a:pt x="1195" y="255"/>
                  <a:pt x="1195" y="575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221" name="Google Shape;2221;p41"/>
          <p:cNvSpPr/>
          <p:nvPr/>
        </p:nvSpPr>
        <p:spPr>
          <a:xfrm>
            <a:off x="4365371" y="1448479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5"/>
                </a:moveTo>
                <a:cubicBezTo>
                  <a:pt x="1201" y="888"/>
                  <a:pt x="927" y="1143"/>
                  <a:pt x="601" y="1143"/>
                </a:cubicBezTo>
                <a:cubicBezTo>
                  <a:pt x="268" y="1143"/>
                  <a:pt x="1" y="888"/>
                  <a:pt x="1" y="575"/>
                </a:cubicBezTo>
                <a:cubicBezTo>
                  <a:pt x="1" y="255"/>
                  <a:pt x="268" y="1"/>
                  <a:pt x="601" y="1"/>
                </a:cubicBezTo>
                <a:cubicBezTo>
                  <a:pt x="927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222" name="Google Shape;2222;p41"/>
          <p:cNvSpPr/>
          <p:nvPr/>
        </p:nvSpPr>
        <p:spPr>
          <a:xfrm>
            <a:off x="4365371" y="1494947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5"/>
                </a:moveTo>
                <a:cubicBezTo>
                  <a:pt x="1201" y="888"/>
                  <a:pt x="927" y="1142"/>
                  <a:pt x="601" y="1142"/>
                </a:cubicBezTo>
                <a:cubicBezTo>
                  <a:pt x="268" y="1142"/>
                  <a:pt x="1" y="888"/>
                  <a:pt x="1" y="575"/>
                </a:cubicBezTo>
                <a:cubicBezTo>
                  <a:pt x="1" y="255"/>
                  <a:pt x="268" y="1"/>
                  <a:pt x="601" y="1"/>
                </a:cubicBezTo>
                <a:cubicBezTo>
                  <a:pt x="927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223" name="Google Shape;2223;p41"/>
          <p:cNvSpPr/>
          <p:nvPr/>
        </p:nvSpPr>
        <p:spPr>
          <a:xfrm>
            <a:off x="4849273" y="1771137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5" y="568"/>
                </a:moveTo>
                <a:cubicBezTo>
                  <a:pt x="1195" y="888"/>
                  <a:pt x="927" y="1143"/>
                  <a:pt x="601" y="1143"/>
                </a:cubicBezTo>
                <a:cubicBezTo>
                  <a:pt x="268" y="1143"/>
                  <a:pt x="1" y="888"/>
                  <a:pt x="1" y="568"/>
                </a:cubicBezTo>
                <a:cubicBezTo>
                  <a:pt x="1" y="255"/>
                  <a:pt x="268" y="1"/>
                  <a:pt x="601" y="1"/>
                </a:cubicBezTo>
                <a:cubicBezTo>
                  <a:pt x="927" y="1"/>
                  <a:pt x="1195" y="255"/>
                  <a:pt x="1195" y="568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224" name="Google Shape;2224;p41"/>
          <p:cNvSpPr/>
          <p:nvPr/>
        </p:nvSpPr>
        <p:spPr>
          <a:xfrm>
            <a:off x="4897205" y="1771137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5" y="568"/>
                </a:moveTo>
                <a:cubicBezTo>
                  <a:pt x="1195" y="888"/>
                  <a:pt x="927" y="1143"/>
                  <a:pt x="601" y="1143"/>
                </a:cubicBezTo>
                <a:cubicBezTo>
                  <a:pt x="268" y="1143"/>
                  <a:pt x="0" y="888"/>
                  <a:pt x="0" y="568"/>
                </a:cubicBezTo>
                <a:cubicBezTo>
                  <a:pt x="0" y="255"/>
                  <a:pt x="268" y="1"/>
                  <a:pt x="601" y="1"/>
                </a:cubicBezTo>
                <a:cubicBezTo>
                  <a:pt x="927" y="1"/>
                  <a:pt x="1195" y="255"/>
                  <a:pt x="1195" y="568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225" name="Google Shape;2225;p41"/>
          <p:cNvSpPr/>
          <p:nvPr/>
        </p:nvSpPr>
        <p:spPr>
          <a:xfrm>
            <a:off x="4945502" y="1771137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8"/>
                </a:moveTo>
                <a:cubicBezTo>
                  <a:pt x="1201" y="888"/>
                  <a:pt x="927" y="1143"/>
                  <a:pt x="601" y="1143"/>
                </a:cubicBezTo>
                <a:cubicBezTo>
                  <a:pt x="268" y="1143"/>
                  <a:pt x="0" y="888"/>
                  <a:pt x="0" y="568"/>
                </a:cubicBezTo>
                <a:cubicBezTo>
                  <a:pt x="0" y="255"/>
                  <a:pt x="268" y="1"/>
                  <a:pt x="601" y="1"/>
                </a:cubicBezTo>
                <a:cubicBezTo>
                  <a:pt x="927" y="1"/>
                  <a:pt x="1201" y="255"/>
                  <a:pt x="1201" y="568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226" name="Google Shape;2226;p41"/>
          <p:cNvSpPr/>
          <p:nvPr/>
        </p:nvSpPr>
        <p:spPr>
          <a:xfrm>
            <a:off x="4994165" y="1771137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8"/>
                </a:moveTo>
                <a:cubicBezTo>
                  <a:pt x="1201" y="888"/>
                  <a:pt x="934" y="1143"/>
                  <a:pt x="601" y="1143"/>
                </a:cubicBezTo>
                <a:cubicBezTo>
                  <a:pt x="268" y="1143"/>
                  <a:pt x="1" y="888"/>
                  <a:pt x="1" y="568"/>
                </a:cubicBezTo>
                <a:cubicBezTo>
                  <a:pt x="1" y="255"/>
                  <a:pt x="268" y="1"/>
                  <a:pt x="601" y="1"/>
                </a:cubicBezTo>
                <a:cubicBezTo>
                  <a:pt x="934" y="1"/>
                  <a:pt x="1201" y="255"/>
                  <a:pt x="1201" y="568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227" name="Google Shape;2227;p41"/>
          <p:cNvSpPr/>
          <p:nvPr/>
        </p:nvSpPr>
        <p:spPr>
          <a:xfrm>
            <a:off x="5042096" y="1771137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8"/>
                </a:moveTo>
                <a:cubicBezTo>
                  <a:pt x="1201" y="888"/>
                  <a:pt x="934" y="1143"/>
                  <a:pt x="601" y="1143"/>
                </a:cubicBezTo>
                <a:cubicBezTo>
                  <a:pt x="268" y="1143"/>
                  <a:pt x="0" y="888"/>
                  <a:pt x="0" y="568"/>
                </a:cubicBezTo>
                <a:cubicBezTo>
                  <a:pt x="0" y="255"/>
                  <a:pt x="268" y="1"/>
                  <a:pt x="601" y="1"/>
                </a:cubicBezTo>
                <a:cubicBezTo>
                  <a:pt x="934" y="1"/>
                  <a:pt x="1201" y="255"/>
                  <a:pt x="1201" y="568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228" name="Google Shape;2228;p41"/>
          <p:cNvSpPr/>
          <p:nvPr/>
        </p:nvSpPr>
        <p:spPr>
          <a:xfrm>
            <a:off x="5090197" y="1771137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2" y="568"/>
                </a:moveTo>
                <a:cubicBezTo>
                  <a:pt x="1202" y="888"/>
                  <a:pt x="934" y="1143"/>
                  <a:pt x="601" y="1143"/>
                </a:cubicBezTo>
                <a:cubicBezTo>
                  <a:pt x="275" y="1143"/>
                  <a:pt x="1" y="888"/>
                  <a:pt x="1" y="568"/>
                </a:cubicBezTo>
                <a:cubicBezTo>
                  <a:pt x="1" y="255"/>
                  <a:pt x="275" y="1"/>
                  <a:pt x="601" y="1"/>
                </a:cubicBezTo>
                <a:cubicBezTo>
                  <a:pt x="934" y="1"/>
                  <a:pt x="1202" y="255"/>
                  <a:pt x="1202" y="568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229" name="Google Shape;2229;p41"/>
          <p:cNvSpPr/>
          <p:nvPr/>
        </p:nvSpPr>
        <p:spPr>
          <a:xfrm>
            <a:off x="5138128" y="1771137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8"/>
                </a:moveTo>
                <a:cubicBezTo>
                  <a:pt x="1201" y="888"/>
                  <a:pt x="934" y="1143"/>
                  <a:pt x="601" y="1143"/>
                </a:cubicBezTo>
                <a:cubicBezTo>
                  <a:pt x="275" y="1143"/>
                  <a:pt x="1" y="888"/>
                  <a:pt x="1" y="568"/>
                </a:cubicBezTo>
                <a:cubicBezTo>
                  <a:pt x="1" y="255"/>
                  <a:pt x="275" y="1"/>
                  <a:pt x="601" y="1"/>
                </a:cubicBezTo>
                <a:cubicBezTo>
                  <a:pt x="934" y="1"/>
                  <a:pt x="1201" y="255"/>
                  <a:pt x="1201" y="568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230" name="Google Shape;2230;p41"/>
          <p:cNvSpPr/>
          <p:nvPr/>
        </p:nvSpPr>
        <p:spPr>
          <a:xfrm>
            <a:off x="5186623" y="1771137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4" y="568"/>
                </a:moveTo>
                <a:cubicBezTo>
                  <a:pt x="1194" y="888"/>
                  <a:pt x="927" y="1143"/>
                  <a:pt x="594" y="1143"/>
                </a:cubicBezTo>
                <a:cubicBezTo>
                  <a:pt x="268" y="1143"/>
                  <a:pt x="0" y="888"/>
                  <a:pt x="0" y="568"/>
                </a:cubicBezTo>
                <a:cubicBezTo>
                  <a:pt x="0" y="255"/>
                  <a:pt x="268" y="1"/>
                  <a:pt x="594" y="1"/>
                </a:cubicBezTo>
                <a:cubicBezTo>
                  <a:pt x="927" y="1"/>
                  <a:pt x="1194" y="255"/>
                  <a:pt x="1194" y="568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231" name="Google Shape;2231;p41"/>
          <p:cNvSpPr/>
          <p:nvPr/>
        </p:nvSpPr>
        <p:spPr>
          <a:xfrm>
            <a:off x="4849273" y="1724697"/>
            <a:ext cx="33634" cy="32142"/>
          </a:xfrm>
          <a:custGeom>
            <a:avLst/>
            <a:gdLst/>
            <a:ahLst/>
            <a:cxnLst/>
            <a:rect l="l" t="t" r="r" b="b"/>
            <a:pathLst>
              <a:path w="1195" h="1142" extrusionOk="0">
                <a:moveTo>
                  <a:pt x="1195" y="574"/>
                </a:moveTo>
                <a:cubicBezTo>
                  <a:pt x="1195" y="887"/>
                  <a:pt x="927" y="1142"/>
                  <a:pt x="601" y="1142"/>
                </a:cubicBezTo>
                <a:cubicBezTo>
                  <a:pt x="268" y="1142"/>
                  <a:pt x="1" y="887"/>
                  <a:pt x="1" y="574"/>
                </a:cubicBezTo>
                <a:cubicBezTo>
                  <a:pt x="1" y="255"/>
                  <a:pt x="268" y="0"/>
                  <a:pt x="601" y="0"/>
                </a:cubicBezTo>
                <a:cubicBezTo>
                  <a:pt x="927" y="0"/>
                  <a:pt x="1195" y="255"/>
                  <a:pt x="1195" y="574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232" name="Google Shape;2232;p41"/>
          <p:cNvSpPr/>
          <p:nvPr/>
        </p:nvSpPr>
        <p:spPr>
          <a:xfrm>
            <a:off x="4897205" y="1724697"/>
            <a:ext cx="33634" cy="32142"/>
          </a:xfrm>
          <a:custGeom>
            <a:avLst/>
            <a:gdLst/>
            <a:ahLst/>
            <a:cxnLst/>
            <a:rect l="l" t="t" r="r" b="b"/>
            <a:pathLst>
              <a:path w="1195" h="1142" extrusionOk="0">
                <a:moveTo>
                  <a:pt x="1195" y="574"/>
                </a:moveTo>
                <a:cubicBezTo>
                  <a:pt x="1195" y="887"/>
                  <a:pt x="927" y="1142"/>
                  <a:pt x="601" y="1142"/>
                </a:cubicBezTo>
                <a:cubicBezTo>
                  <a:pt x="268" y="1142"/>
                  <a:pt x="0" y="887"/>
                  <a:pt x="0" y="574"/>
                </a:cubicBezTo>
                <a:cubicBezTo>
                  <a:pt x="0" y="255"/>
                  <a:pt x="268" y="0"/>
                  <a:pt x="601" y="0"/>
                </a:cubicBezTo>
                <a:cubicBezTo>
                  <a:pt x="927" y="0"/>
                  <a:pt x="1195" y="255"/>
                  <a:pt x="1195" y="574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233" name="Google Shape;2233;p41"/>
          <p:cNvSpPr/>
          <p:nvPr/>
        </p:nvSpPr>
        <p:spPr>
          <a:xfrm>
            <a:off x="4753776" y="1771137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8"/>
                </a:moveTo>
                <a:cubicBezTo>
                  <a:pt x="1201" y="888"/>
                  <a:pt x="934" y="1143"/>
                  <a:pt x="601" y="1143"/>
                </a:cubicBezTo>
                <a:cubicBezTo>
                  <a:pt x="268" y="1143"/>
                  <a:pt x="1" y="888"/>
                  <a:pt x="1" y="568"/>
                </a:cubicBezTo>
                <a:cubicBezTo>
                  <a:pt x="1" y="255"/>
                  <a:pt x="268" y="1"/>
                  <a:pt x="601" y="1"/>
                </a:cubicBezTo>
                <a:cubicBezTo>
                  <a:pt x="934" y="1"/>
                  <a:pt x="1201" y="255"/>
                  <a:pt x="1201" y="568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234" name="Google Shape;2234;p41"/>
          <p:cNvSpPr/>
          <p:nvPr/>
        </p:nvSpPr>
        <p:spPr>
          <a:xfrm>
            <a:off x="4801707" y="1771137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8"/>
                </a:moveTo>
                <a:cubicBezTo>
                  <a:pt x="1201" y="888"/>
                  <a:pt x="927" y="1143"/>
                  <a:pt x="601" y="1143"/>
                </a:cubicBezTo>
                <a:cubicBezTo>
                  <a:pt x="268" y="1143"/>
                  <a:pt x="1" y="888"/>
                  <a:pt x="1" y="568"/>
                </a:cubicBezTo>
                <a:cubicBezTo>
                  <a:pt x="1" y="255"/>
                  <a:pt x="268" y="1"/>
                  <a:pt x="601" y="1"/>
                </a:cubicBezTo>
                <a:cubicBezTo>
                  <a:pt x="927" y="1"/>
                  <a:pt x="1201" y="255"/>
                  <a:pt x="1201" y="568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235" name="Google Shape;2235;p41"/>
          <p:cNvSpPr/>
          <p:nvPr/>
        </p:nvSpPr>
        <p:spPr>
          <a:xfrm>
            <a:off x="4849273" y="1817436"/>
            <a:ext cx="33634" cy="32142"/>
          </a:xfrm>
          <a:custGeom>
            <a:avLst/>
            <a:gdLst/>
            <a:ahLst/>
            <a:cxnLst/>
            <a:rect l="l" t="t" r="r" b="b"/>
            <a:pathLst>
              <a:path w="1195" h="1142" extrusionOk="0">
                <a:moveTo>
                  <a:pt x="1195" y="574"/>
                </a:moveTo>
                <a:cubicBezTo>
                  <a:pt x="1195" y="887"/>
                  <a:pt x="927" y="1142"/>
                  <a:pt x="601" y="1142"/>
                </a:cubicBezTo>
                <a:cubicBezTo>
                  <a:pt x="268" y="1142"/>
                  <a:pt x="1" y="887"/>
                  <a:pt x="1" y="574"/>
                </a:cubicBezTo>
                <a:cubicBezTo>
                  <a:pt x="1" y="254"/>
                  <a:pt x="268" y="0"/>
                  <a:pt x="601" y="0"/>
                </a:cubicBezTo>
                <a:cubicBezTo>
                  <a:pt x="927" y="0"/>
                  <a:pt x="1195" y="254"/>
                  <a:pt x="1195" y="574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236" name="Google Shape;2236;p41"/>
          <p:cNvSpPr/>
          <p:nvPr/>
        </p:nvSpPr>
        <p:spPr>
          <a:xfrm>
            <a:off x="4897205" y="1817436"/>
            <a:ext cx="33634" cy="32142"/>
          </a:xfrm>
          <a:custGeom>
            <a:avLst/>
            <a:gdLst/>
            <a:ahLst/>
            <a:cxnLst/>
            <a:rect l="l" t="t" r="r" b="b"/>
            <a:pathLst>
              <a:path w="1195" h="1142" extrusionOk="0">
                <a:moveTo>
                  <a:pt x="1195" y="574"/>
                </a:moveTo>
                <a:cubicBezTo>
                  <a:pt x="1195" y="887"/>
                  <a:pt x="927" y="1142"/>
                  <a:pt x="601" y="1142"/>
                </a:cubicBezTo>
                <a:cubicBezTo>
                  <a:pt x="268" y="1142"/>
                  <a:pt x="0" y="887"/>
                  <a:pt x="0" y="574"/>
                </a:cubicBezTo>
                <a:cubicBezTo>
                  <a:pt x="0" y="254"/>
                  <a:pt x="268" y="0"/>
                  <a:pt x="601" y="0"/>
                </a:cubicBezTo>
                <a:cubicBezTo>
                  <a:pt x="927" y="0"/>
                  <a:pt x="1195" y="254"/>
                  <a:pt x="1195" y="574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237" name="Google Shape;2237;p41"/>
          <p:cNvSpPr/>
          <p:nvPr/>
        </p:nvSpPr>
        <p:spPr>
          <a:xfrm>
            <a:off x="4945502" y="1817436"/>
            <a:ext cx="33831" cy="32142"/>
          </a:xfrm>
          <a:custGeom>
            <a:avLst/>
            <a:gdLst/>
            <a:ahLst/>
            <a:cxnLst/>
            <a:rect l="l" t="t" r="r" b="b"/>
            <a:pathLst>
              <a:path w="1202" h="1142" extrusionOk="0">
                <a:moveTo>
                  <a:pt x="1201" y="574"/>
                </a:moveTo>
                <a:cubicBezTo>
                  <a:pt x="1201" y="887"/>
                  <a:pt x="927" y="1142"/>
                  <a:pt x="601" y="1142"/>
                </a:cubicBezTo>
                <a:cubicBezTo>
                  <a:pt x="268" y="1142"/>
                  <a:pt x="0" y="887"/>
                  <a:pt x="0" y="574"/>
                </a:cubicBezTo>
                <a:cubicBezTo>
                  <a:pt x="0" y="254"/>
                  <a:pt x="268" y="0"/>
                  <a:pt x="601" y="0"/>
                </a:cubicBezTo>
                <a:cubicBezTo>
                  <a:pt x="927" y="0"/>
                  <a:pt x="1201" y="254"/>
                  <a:pt x="1201" y="574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238" name="Google Shape;2238;p41"/>
          <p:cNvSpPr/>
          <p:nvPr/>
        </p:nvSpPr>
        <p:spPr>
          <a:xfrm>
            <a:off x="4994165" y="1817436"/>
            <a:ext cx="33831" cy="32142"/>
          </a:xfrm>
          <a:custGeom>
            <a:avLst/>
            <a:gdLst/>
            <a:ahLst/>
            <a:cxnLst/>
            <a:rect l="l" t="t" r="r" b="b"/>
            <a:pathLst>
              <a:path w="1202" h="1142" extrusionOk="0">
                <a:moveTo>
                  <a:pt x="1201" y="574"/>
                </a:moveTo>
                <a:cubicBezTo>
                  <a:pt x="1201" y="887"/>
                  <a:pt x="934" y="1142"/>
                  <a:pt x="601" y="1142"/>
                </a:cubicBezTo>
                <a:cubicBezTo>
                  <a:pt x="268" y="1142"/>
                  <a:pt x="1" y="887"/>
                  <a:pt x="1" y="574"/>
                </a:cubicBezTo>
                <a:cubicBezTo>
                  <a:pt x="1" y="254"/>
                  <a:pt x="268" y="0"/>
                  <a:pt x="601" y="0"/>
                </a:cubicBezTo>
                <a:cubicBezTo>
                  <a:pt x="934" y="0"/>
                  <a:pt x="1201" y="254"/>
                  <a:pt x="1201" y="574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239" name="Google Shape;2239;p41"/>
          <p:cNvSpPr/>
          <p:nvPr/>
        </p:nvSpPr>
        <p:spPr>
          <a:xfrm>
            <a:off x="5042096" y="1817436"/>
            <a:ext cx="33831" cy="32142"/>
          </a:xfrm>
          <a:custGeom>
            <a:avLst/>
            <a:gdLst/>
            <a:ahLst/>
            <a:cxnLst/>
            <a:rect l="l" t="t" r="r" b="b"/>
            <a:pathLst>
              <a:path w="1202" h="1142" extrusionOk="0">
                <a:moveTo>
                  <a:pt x="1201" y="574"/>
                </a:moveTo>
                <a:cubicBezTo>
                  <a:pt x="1201" y="887"/>
                  <a:pt x="934" y="1142"/>
                  <a:pt x="601" y="1142"/>
                </a:cubicBezTo>
                <a:cubicBezTo>
                  <a:pt x="268" y="1142"/>
                  <a:pt x="0" y="887"/>
                  <a:pt x="0" y="574"/>
                </a:cubicBezTo>
                <a:cubicBezTo>
                  <a:pt x="0" y="254"/>
                  <a:pt x="268" y="0"/>
                  <a:pt x="601" y="0"/>
                </a:cubicBezTo>
                <a:cubicBezTo>
                  <a:pt x="934" y="0"/>
                  <a:pt x="1201" y="254"/>
                  <a:pt x="1201" y="574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240" name="Google Shape;2240;p41"/>
          <p:cNvSpPr/>
          <p:nvPr/>
        </p:nvSpPr>
        <p:spPr>
          <a:xfrm>
            <a:off x="4801707" y="1817436"/>
            <a:ext cx="33831" cy="32142"/>
          </a:xfrm>
          <a:custGeom>
            <a:avLst/>
            <a:gdLst/>
            <a:ahLst/>
            <a:cxnLst/>
            <a:rect l="l" t="t" r="r" b="b"/>
            <a:pathLst>
              <a:path w="1202" h="1142" extrusionOk="0">
                <a:moveTo>
                  <a:pt x="1201" y="574"/>
                </a:moveTo>
                <a:cubicBezTo>
                  <a:pt x="1201" y="887"/>
                  <a:pt x="927" y="1142"/>
                  <a:pt x="601" y="1142"/>
                </a:cubicBezTo>
                <a:cubicBezTo>
                  <a:pt x="268" y="1142"/>
                  <a:pt x="1" y="887"/>
                  <a:pt x="1" y="574"/>
                </a:cubicBezTo>
                <a:cubicBezTo>
                  <a:pt x="1" y="254"/>
                  <a:pt x="268" y="0"/>
                  <a:pt x="601" y="0"/>
                </a:cubicBezTo>
                <a:cubicBezTo>
                  <a:pt x="927" y="0"/>
                  <a:pt x="1201" y="254"/>
                  <a:pt x="1201" y="574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241" name="Google Shape;2241;p41"/>
          <p:cNvSpPr/>
          <p:nvPr/>
        </p:nvSpPr>
        <p:spPr>
          <a:xfrm>
            <a:off x="4753776" y="1724697"/>
            <a:ext cx="33831" cy="32142"/>
          </a:xfrm>
          <a:custGeom>
            <a:avLst/>
            <a:gdLst/>
            <a:ahLst/>
            <a:cxnLst/>
            <a:rect l="l" t="t" r="r" b="b"/>
            <a:pathLst>
              <a:path w="1202" h="1142" extrusionOk="0">
                <a:moveTo>
                  <a:pt x="1201" y="574"/>
                </a:moveTo>
                <a:cubicBezTo>
                  <a:pt x="1201" y="887"/>
                  <a:pt x="934" y="1142"/>
                  <a:pt x="601" y="1142"/>
                </a:cubicBezTo>
                <a:cubicBezTo>
                  <a:pt x="268" y="1142"/>
                  <a:pt x="1" y="887"/>
                  <a:pt x="1" y="574"/>
                </a:cubicBezTo>
                <a:cubicBezTo>
                  <a:pt x="1" y="255"/>
                  <a:pt x="268" y="0"/>
                  <a:pt x="601" y="0"/>
                </a:cubicBezTo>
                <a:cubicBezTo>
                  <a:pt x="934" y="0"/>
                  <a:pt x="1201" y="255"/>
                  <a:pt x="1201" y="574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242" name="Google Shape;2242;p41"/>
          <p:cNvSpPr/>
          <p:nvPr/>
        </p:nvSpPr>
        <p:spPr>
          <a:xfrm>
            <a:off x="4801707" y="1724697"/>
            <a:ext cx="33831" cy="32142"/>
          </a:xfrm>
          <a:custGeom>
            <a:avLst/>
            <a:gdLst/>
            <a:ahLst/>
            <a:cxnLst/>
            <a:rect l="l" t="t" r="r" b="b"/>
            <a:pathLst>
              <a:path w="1202" h="1142" extrusionOk="0">
                <a:moveTo>
                  <a:pt x="1201" y="574"/>
                </a:moveTo>
                <a:cubicBezTo>
                  <a:pt x="1201" y="887"/>
                  <a:pt x="927" y="1142"/>
                  <a:pt x="601" y="1142"/>
                </a:cubicBezTo>
                <a:cubicBezTo>
                  <a:pt x="268" y="1142"/>
                  <a:pt x="1" y="887"/>
                  <a:pt x="1" y="574"/>
                </a:cubicBezTo>
                <a:cubicBezTo>
                  <a:pt x="1" y="255"/>
                  <a:pt x="268" y="0"/>
                  <a:pt x="601" y="0"/>
                </a:cubicBezTo>
                <a:cubicBezTo>
                  <a:pt x="927" y="0"/>
                  <a:pt x="1201" y="255"/>
                  <a:pt x="1201" y="574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243" name="Google Shape;2243;p41"/>
          <p:cNvSpPr/>
          <p:nvPr/>
        </p:nvSpPr>
        <p:spPr>
          <a:xfrm>
            <a:off x="4945502" y="1724697"/>
            <a:ext cx="33831" cy="32142"/>
          </a:xfrm>
          <a:custGeom>
            <a:avLst/>
            <a:gdLst/>
            <a:ahLst/>
            <a:cxnLst/>
            <a:rect l="l" t="t" r="r" b="b"/>
            <a:pathLst>
              <a:path w="1202" h="1142" extrusionOk="0">
                <a:moveTo>
                  <a:pt x="1201" y="574"/>
                </a:moveTo>
                <a:cubicBezTo>
                  <a:pt x="1201" y="887"/>
                  <a:pt x="927" y="1142"/>
                  <a:pt x="601" y="1142"/>
                </a:cubicBezTo>
                <a:cubicBezTo>
                  <a:pt x="268" y="1142"/>
                  <a:pt x="0" y="887"/>
                  <a:pt x="0" y="574"/>
                </a:cubicBezTo>
                <a:cubicBezTo>
                  <a:pt x="0" y="255"/>
                  <a:pt x="268" y="0"/>
                  <a:pt x="601" y="0"/>
                </a:cubicBezTo>
                <a:cubicBezTo>
                  <a:pt x="927" y="0"/>
                  <a:pt x="1201" y="255"/>
                  <a:pt x="1201" y="574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244" name="Google Shape;2244;p41"/>
          <p:cNvSpPr/>
          <p:nvPr/>
        </p:nvSpPr>
        <p:spPr>
          <a:xfrm>
            <a:off x="4994165" y="1724697"/>
            <a:ext cx="33831" cy="32142"/>
          </a:xfrm>
          <a:custGeom>
            <a:avLst/>
            <a:gdLst/>
            <a:ahLst/>
            <a:cxnLst/>
            <a:rect l="l" t="t" r="r" b="b"/>
            <a:pathLst>
              <a:path w="1202" h="1142" extrusionOk="0">
                <a:moveTo>
                  <a:pt x="1201" y="574"/>
                </a:moveTo>
                <a:cubicBezTo>
                  <a:pt x="1201" y="887"/>
                  <a:pt x="934" y="1142"/>
                  <a:pt x="601" y="1142"/>
                </a:cubicBezTo>
                <a:cubicBezTo>
                  <a:pt x="268" y="1142"/>
                  <a:pt x="1" y="887"/>
                  <a:pt x="1" y="574"/>
                </a:cubicBezTo>
                <a:cubicBezTo>
                  <a:pt x="1" y="255"/>
                  <a:pt x="268" y="0"/>
                  <a:pt x="601" y="0"/>
                </a:cubicBezTo>
                <a:cubicBezTo>
                  <a:pt x="934" y="0"/>
                  <a:pt x="1201" y="255"/>
                  <a:pt x="1201" y="574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245" name="Google Shape;2245;p41"/>
          <p:cNvSpPr/>
          <p:nvPr/>
        </p:nvSpPr>
        <p:spPr>
          <a:xfrm>
            <a:off x="5042096" y="1724697"/>
            <a:ext cx="33831" cy="32142"/>
          </a:xfrm>
          <a:custGeom>
            <a:avLst/>
            <a:gdLst/>
            <a:ahLst/>
            <a:cxnLst/>
            <a:rect l="l" t="t" r="r" b="b"/>
            <a:pathLst>
              <a:path w="1202" h="1142" extrusionOk="0">
                <a:moveTo>
                  <a:pt x="1201" y="574"/>
                </a:moveTo>
                <a:cubicBezTo>
                  <a:pt x="1201" y="887"/>
                  <a:pt x="934" y="1142"/>
                  <a:pt x="601" y="1142"/>
                </a:cubicBezTo>
                <a:cubicBezTo>
                  <a:pt x="268" y="1142"/>
                  <a:pt x="0" y="887"/>
                  <a:pt x="0" y="574"/>
                </a:cubicBezTo>
                <a:cubicBezTo>
                  <a:pt x="0" y="255"/>
                  <a:pt x="268" y="0"/>
                  <a:pt x="601" y="0"/>
                </a:cubicBezTo>
                <a:cubicBezTo>
                  <a:pt x="934" y="0"/>
                  <a:pt x="1201" y="255"/>
                  <a:pt x="1201" y="574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246" name="Google Shape;2246;p41"/>
          <p:cNvSpPr/>
          <p:nvPr/>
        </p:nvSpPr>
        <p:spPr>
          <a:xfrm>
            <a:off x="5090197" y="1724697"/>
            <a:ext cx="33831" cy="32142"/>
          </a:xfrm>
          <a:custGeom>
            <a:avLst/>
            <a:gdLst/>
            <a:ahLst/>
            <a:cxnLst/>
            <a:rect l="l" t="t" r="r" b="b"/>
            <a:pathLst>
              <a:path w="1202" h="1142" extrusionOk="0">
                <a:moveTo>
                  <a:pt x="1202" y="574"/>
                </a:moveTo>
                <a:cubicBezTo>
                  <a:pt x="1202" y="887"/>
                  <a:pt x="934" y="1142"/>
                  <a:pt x="601" y="1142"/>
                </a:cubicBezTo>
                <a:cubicBezTo>
                  <a:pt x="275" y="1142"/>
                  <a:pt x="1" y="887"/>
                  <a:pt x="1" y="574"/>
                </a:cubicBezTo>
                <a:cubicBezTo>
                  <a:pt x="1" y="255"/>
                  <a:pt x="275" y="0"/>
                  <a:pt x="601" y="0"/>
                </a:cubicBezTo>
                <a:cubicBezTo>
                  <a:pt x="934" y="0"/>
                  <a:pt x="1202" y="255"/>
                  <a:pt x="1202" y="574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247" name="Google Shape;2247;p41"/>
          <p:cNvSpPr/>
          <p:nvPr/>
        </p:nvSpPr>
        <p:spPr>
          <a:xfrm>
            <a:off x="5138128" y="1724697"/>
            <a:ext cx="33831" cy="32142"/>
          </a:xfrm>
          <a:custGeom>
            <a:avLst/>
            <a:gdLst/>
            <a:ahLst/>
            <a:cxnLst/>
            <a:rect l="l" t="t" r="r" b="b"/>
            <a:pathLst>
              <a:path w="1202" h="1142" extrusionOk="0">
                <a:moveTo>
                  <a:pt x="1201" y="574"/>
                </a:moveTo>
                <a:cubicBezTo>
                  <a:pt x="1201" y="887"/>
                  <a:pt x="934" y="1142"/>
                  <a:pt x="601" y="1142"/>
                </a:cubicBezTo>
                <a:cubicBezTo>
                  <a:pt x="275" y="1142"/>
                  <a:pt x="1" y="887"/>
                  <a:pt x="1" y="574"/>
                </a:cubicBezTo>
                <a:cubicBezTo>
                  <a:pt x="1" y="255"/>
                  <a:pt x="275" y="0"/>
                  <a:pt x="601" y="0"/>
                </a:cubicBezTo>
                <a:cubicBezTo>
                  <a:pt x="934" y="0"/>
                  <a:pt x="1201" y="255"/>
                  <a:pt x="1201" y="574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248" name="Google Shape;2248;p41"/>
          <p:cNvSpPr/>
          <p:nvPr/>
        </p:nvSpPr>
        <p:spPr>
          <a:xfrm>
            <a:off x="5186623" y="1724697"/>
            <a:ext cx="33634" cy="32142"/>
          </a:xfrm>
          <a:custGeom>
            <a:avLst/>
            <a:gdLst/>
            <a:ahLst/>
            <a:cxnLst/>
            <a:rect l="l" t="t" r="r" b="b"/>
            <a:pathLst>
              <a:path w="1195" h="1142" extrusionOk="0">
                <a:moveTo>
                  <a:pt x="1194" y="574"/>
                </a:moveTo>
                <a:cubicBezTo>
                  <a:pt x="1194" y="887"/>
                  <a:pt x="927" y="1142"/>
                  <a:pt x="594" y="1142"/>
                </a:cubicBezTo>
                <a:cubicBezTo>
                  <a:pt x="268" y="1142"/>
                  <a:pt x="0" y="887"/>
                  <a:pt x="0" y="574"/>
                </a:cubicBezTo>
                <a:cubicBezTo>
                  <a:pt x="0" y="255"/>
                  <a:pt x="268" y="0"/>
                  <a:pt x="594" y="0"/>
                </a:cubicBezTo>
                <a:cubicBezTo>
                  <a:pt x="927" y="0"/>
                  <a:pt x="1194" y="255"/>
                  <a:pt x="1194" y="574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249" name="Google Shape;2249;p41"/>
          <p:cNvSpPr/>
          <p:nvPr/>
        </p:nvSpPr>
        <p:spPr>
          <a:xfrm>
            <a:off x="4849273" y="1402574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5" y="575"/>
                </a:moveTo>
                <a:cubicBezTo>
                  <a:pt x="1195" y="888"/>
                  <a:pt x="927" y="1143"/>
                  <a:pt x="601" y="1143"/>
                </a:cubicBezTo>
                <a:cubicBezTo>
                  <a:pt x="268" y="1143"/>
                  <a:pt x="1" y="888"/>
                  <a:pt x="1" y="575"/>
                </a:cubicBezTo>
                <a:cubicBezTo>
                  <a:pt x="1" y="262"/>
                  <a:pt x="268" y="1"/>
                  <a:pt x="601" y="1"/>
                </a:cubicBezTo>
                <a:cubicBezTo>
                  <a:pt x="934" y="1"/>
                  <a:pt x="1195" y="262"/>
                  <a:pt x="1195" y="575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250" name="Google Shape;2250;p41"/>
          <p:cNvSpPr/>
          <p:nvPr/>
        </p:nvSpPr>
        <p:spPr>
          <a:xfrm>
            <a:off x="4897205" y="1402574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5" y="575"/>
                </a:moveTo>
                <a:cubicBezTo>
                  <a:pt x="1195" y="888"/>
                  <a:pt x="927" y="1143"/>
                  <a:pt x="601" y="1143"/>
                </a:cubicBezTo>
                <a:cubicBezTo>
                  <a:pt x="268" y="1143"/>
                  <a:pt x="0" y="888"/>
                  <a:pt x="0" y="575"/>
                </a:cubicBezTo>
                <a:cubicBezTo>
                  <a:pt x="0" y="262"/>
                  <a:pt x="268" y="1"/>
                  <a:pt x="601" y="1"/>
                </a:cubicBezTo>
                <a:cubicBezTo>
                  <a:pt x="927" y="1"/>
                  <a:pt x="1195" y="262"/>
                  <a:pt x="1195" y="575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251" name="Google Shape;2251;p41"/>
          <p:cNvSpPr/>
          <p:nvPr/>
        </p:nvSpPr>
        <p:spPr>
          <a:xfrm>
            <a:off x="4945502" y="1402574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5"/>
                </a:moveTo>
                <a:cubicBezTo>
                  <a:pt x="1201" y="888"/>
                  <a:pt x="927" y="1143"/>
                  <a:pt x="601" y="1143"/>
                </a:cubicBezTo>
                <a:cubicBezTo>
                  <a:pt x="268" y="1143"/>
                  <a:pt x="0" y="888"/>
                  <a:pt x="0" y="575"/>
                </a:cubicBezTo>
                <a:cubicBezTo>
                  <a:pt x="0" y="262"/>
                  <a:pt x="268" y="1"/>
                  <a:pt x="601" y="1"/>
                </a:cubicBezTo>
                <a:cubicBezTo>
                  <a:pt x="927" y="1"/>
                  <a:pt x="1201" y="262"/>
                  <a:pt x="1201" y="575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252" name="Google Shape;2252;p41"/>
          <p:cNvSpPr/>
          <p:nvPr/>
        </p:nvSpPr>
        <p:spPr>
          <a:xfrm>
            <a:off x="4994165" y="1402575"/>
            <a:ext cx="33831" cy="32368"/>
          </a:xfrm>
          <a:custGeom>
            <a:avLst/>
            <a:gdLst/>
            <a:ahLst/>
            <a:cxnLst/>
            <a:rect l="l" t="t" r="r" b="b"/>
            <a:pathLst>
              <a:path w="1202" h="1150" extrusionOk="0">
                <a:moveTo>
                  <a:pt x="1201" y="575"/>
                </a:moveTo>
                <a:cubicBezTo>
                  <a:pt x="1201" y="888"/>
                  <a:pt x="934" y="1149"/>
                  <a:pt x="601" y="1149"/>
                </a:cubicBezTo>
                <a:cubicBezTo>
                  <a:pt x="268" y="1149"/>
                  <a:pt x="1" y="888"/>
                  <a:pt x="1" y="575"/>
                </a:cubicBezTo>
                <a:cubicBezTo>
                  <a:pt x="1" y="262"/>
                  <a:pt x="268" y="1"/>
                  <a:pt x="601" y="1"/>
                </a:cubicBezTo>
                <a:cubicBezTo>
                  <a:pt x="934" y="1"/>
                  <a:pt x="1201" y="262"/>
                  <a:pt x="1201" y="575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253" name="Google Shape;2253;p41"/>
          <p:cNvSpPr/>
          <p:nvPr/>
        </p:nvSpPr>
        <p:spPr>
          <a:xfrm>
            <a:off x="5042096" y="1402575"/>
            <a:ext cx="33831" cy="32368"/>
          </a:xfrm>
          <a:custGeom>
            <a:avLst/>
            <a:gdLst/>
            <a:ahLst/>
            <a:cxnLst/>
            <a:rect l="l" t="t" r="r" b="b"/>
            <a:pathLst>
              <a:path w="1202" h="1150" extrusionOk="0">
                <a:moveTo>
                  <a:pt x="1201" y="575"/>
                </a:moveTo>
                <a:cubicBezTo>
                  <a:pt x="1201" y="888"/>
                  <a:pt x="934" y="1149"/>
                  <a:pt x="601" y="1149"/>
                </a:cubicBezTo>
                <a:cubicBezTo>
                  <a:pt x="268" y="1149"/>
                  <a:pt x="0" y="888"/>
                  <a:pt x="0" y="575"/>
                </a:cubicBezTo>
                <a:cubicBezTo>
                  <a:pt x="0" y="262"/>
                  <a:pt x="268" y="1"/>
                  <a:pt x="601" y="1"/>
                </a:cubicBezTo>
                <a:cubicBezTo>
                  <a:pt x="934" y="1"/>
                  <a:pt x="1201" y="262"/>
                  <a:pt x="1201" y="575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254" name="Google Shape;2254;p41"/>
          <p:cNvSpPr/>
          <p:nvPr/>
        </p:nvSpPr>
        <p:spPr>
          <a:xfrm>
            <a:off x="5090197" y="1402575"/>
            <a:ext cx="33831" cy="32368"/>
          </a:xfrm>
          <a:custGeom>
            <a:avLst/>
            <a:gdLst/>
            <a:ahLst/>
            <a:cxnLst/>
            <a:rect l="l" t="t" r="r" b="b"/>
            <a:pathLst>
              <a:path w="1202" h="1150" extrusionOk="0">
                <a:moveTo>
                  <a:pt x="1202" y="575"/>
                </a:moveTo>
                <a:cubicBezTo>
                  <a:pt x="1202" y="888"/>
                  <a:pt x="934" y="1149"/>
                  <a:pt x="601" y="1149"/>
                </a:cubicBezTo>
                <a:cubicBezTo>
                  <a:pt x="275" y="1149"/>
                  <a:pt x="1" y="888"/>
                  <a:pt x="1" y="575"/>
                </a:cubicBezTo>
                <a:cubicBezTo>
                  <a:pt x="1" y="262"/>
                  <a:pt x="275" y="1"/>
                  <a:pt x="601" y="1"/>
                </a:cubicBezTo>
                <a:cubicBezTo>
                  <a:pt x="934" y="1"/>
                  <a:pt x="1202" y="262"/>
                  <a:pt x="1202" y="575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255" name="Google Shape;2255;p41"/>
          <p:cNvSpPr/>
          <p:nvPr/>
        </p:nvSpPr>
        <p:spPr>
          <a:xfrm>
            <a:off x="5186623" y="1402575"/>
            <a:ext cx="33634" cy="32368"/>
          </a:xfrm>
          <a:custGeom>
            <a:avLst/>
            <a:gdLst/>
            <a:ahLst/>
            <a:cxnLst/>
            <a:rect l="l" t="t" r="r" b="b"/>
            <a:pathLst>
              <a:path w="1195" h="1150" extrusionOk="0">
                <a:moveTo>
                  <a:pt x="1194" y="575"/>
                </a:moveTo>
                <a:cubicBezTo>
                  <a:pt x="1194" y="888"/>
                  <a:pt x="927" y="1149"/>
                  <a:pt x="594" y="1149"/>
                </a:cubicBezTo>
                <a:cubicBezTo>
                  <a:pt x="268" y="1149"/>
                  <a:pt x="0" y="888"/>
                  <a:pt x="0" y="575"/>
                </a:cubicBezTo>
                <a:cubicBezTo>
                  <a:pt x="0" y="262"/>
                  <a:pt x="268" y="1"/>
                  <a:pt x="594" y="1"/>
                </a:cubicBezTo>
                <a:cubicBezTo>
                  <a:pt x="927" y="1"/>
                  <a:pt x="1194" y="262"/>
                  <a:pt x="1194" y="575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256" name="Google Shape;2256;p41"/>
          <p:cNvSpPr/>
          <p:nvPr/>
        </p:nvSpPr>
        <p:spPr>
          <a:xfrm>
            <a:off x="4897205" y="1358865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5" y="575"/>
                </a:moveTo>
                <a:cubicBezTo>
                  <a:pt x="1195" y="888"/>
                  <a:pt x="927" y="1143"/>
                  <a:pt x="601" y="1143"/>
                </a:cubicBezTo>
                <a:cubicBezTo>
                  <a:pt x="268" y="1143"/>
                  <a:pt x="0" y="888"/>
                  <a:pt x="0" y="575"/>
                </a:cubicBezTo>
                <a:cubicBezTo>
                  <a:pt x="0" y="255"/>
                  <a:pt x="268" y="1"/>
                  <a:pt x="601" y="1"/>
                </a:cubicBezTo>
                <a:cubicBezTo>
                  <a:pt x="927" y="1"/>
                  <a:pt x="1195" y="255"/>
                  <a:pt x="1195" y="575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257" name="Google Shape;2257;p41"/>
          <p:cNvSpPr/>
          <p:nvPr/>
        </p:nvSpPr>
        <p:spPr>
          <a:xfrm>
            <a:off x="4945502" y="1358865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5"/>
                </a:moveTo>
                <a:cubicBezTo>
                  <a:pt x="1201" y="888"/>
                  <a:pt x="927" y="1143"/>
                  <a:pt x="601" y="1143"/>
                </a:cubicBezTo>
                <a:cubicBezTo>
                  <a:pt x="268" y="1143"/>
                  <a:pt x="0" y="888"/>
                  <a:pt x="0" y="575"/>
                </a:cubicBezTo>
                <a:cubicBezTo>
                  <a:pt x="0" y="255"/>
                  <a:pt x="268" y="1"/>
                  <a:pt x="601" y="1"/>
                </a:cubicBezTo>
                <a:cubicBezTo>
                  <a:pt x="927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258" name="Google Shape;2258;p41"/>
          <p:cNvSpPr/>
          <p:nvPr/>
        </p:nvSpPr>
        <p:spPr>
          <a:xfrm>
            <a:off x="4994165" y="1358865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5"/>
                </a:moveTo>
                <a:cubicBezTo>
                  <a:pt x="1201" y="888"/>
                  <a:pt x="934" y="1143"/>
                  <a:pt x="601" y="1143"/>
                </a:cubicBezTo>
                <a:cubicBezTo>
                  <a:pt x="268" y="1143"/>
                  <a:pt x="1" y="888"/>
                  <a:pt x="1" y="575"/>
                </a:cubicBezTo>
                <a:cubicBezTo>
                  <a:pt x="1" y="255"/>
                  <a:pt x="268" y="1"/>
                  <a:pt x="601" y="1"/>
                </a:cubicBezTo>
                <a:cubicBezTo>
                  <a:pt x="934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259" name="Google Shape;2259;p41"/>
          <p:cNvSpPr/>
          <p:nvPr/>
        </p:nvSpPr>
        <p:spPr>
          <a:xfrm>
            <a:off x="4753776" y="1402574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5"/>
                </a:moveTo>
                <a:cubicBezTo>
                  <a:pt x="1201" y="888"/>
                  <a:pt x="934" y="1143"/>
                  <a:pt x="601" y="1143"/>
                </a:cubicBezTo>
                <a:cubicBezTo>
                  <a:pt x="268" y="1143"/>
                  <a:pt x="1" y="888"/>
                  <a:pt x="1" y="575"/>
                </a:cubicBezTo>
                <a:cubicBezTo>
                  <a:pt x="1" y="262"/>
                  <a:pt x="268" y="1"/>
                  <a:pt x="601" y="1"/>
                </a:cubicBezTo>
                <a:cubicBezTo>
                  <a:pt x="934" y="1"/>
                  <a:pt x="1201" y="262"/>
                  <a:pt x="1201" y="575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260" name="Google Shape;2260;p41"/>
          <p:cNvSpPr/>
          <p:nvPr/>
        </p:nvSpPr>
        <p:spPr>
          <a:xfrm>
            <a:off x="4801707" y="1402574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5"/>
                </a:moveTo>
                <a:cubicBezTo>
                  <a:pt x="1201" y="888"/>
                  <a:pt x="927" y="1143"/>
                  <a:pt x="601" y="1143"/>
                </a:cubicBezTo>
                <a:cubicBezTo>
                  <a:pt x="268" y="1143"/>
                  <a:pt x="1" y="888"/>
                  <a:pt x="1" y="575"/>
                </a:cubicBezTo>
                <a:cubicBezTo>
                  <a:pt x="1" y="262"/>
                  <a:pt x="268" y="1"/>
                  <a:pt x="601" y="1"/>
                </a:cubicBezTo>
                <a:cubicBezTo>
                  <a:pt x="927" y="1"/>
                  <a:pt x="1201" y="262"/>
                  <a:pt x="1201" y="575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261" name="Google Shape;2261;p41"/>
          <p:cNvSpPr/>
          <p:nvPr/>
        </p:nvSpPr>
        <p:spPr>
          <a:xfrm>
            <a:off x="4753776" y="1358865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5"/>
                </a:moveTo>
                <a:cubicBezTo>
                  <a:pt x="1201" y="888"/>
                  <a:pt x="934" y="1143"/>
                  <a:pt x="601" y="1143"/>
                </a:cubicBezTo>
                <a:cubicBezTo>
                  <a:pt x="268" y="1143"/>
                  <a:pt x="1" y="888"/>
                  <a:pt x="1" y="575"/>
                </a:cubicBezTo>
                <a:cubicBezTo>
                  <a:pt x="1" y="255"/>
                  <a:pt x="268" y="1"/>
                  <a:pt x="601" y="1"/>
                </a:cubicBezTo>
                <a:cubicBezTo>
                  <a:pt x="934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262" name="Google Shape;2262;p41"/>
          <p:cNvSpPr/>
          <p:nvPr/>
        </p:nvSpPr>
        <p:spPr>
          <a:xfrm>
            <a:off x="5139057" y="1633957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5" y="575"/>
                </a:moveTo>
                <a:cubicBezTo>
                  <a:pt x="1195" y="888"/>
                  <a:pt x="927" y="1143"/>
                  <a:pt x="601" y="1143"/>
                </a:cubicBezTo>
                <a:cubicBezTo>
                  <a:pt x="268" y="1143"/>
                  <a:pt x="1" y="888"/>
                  <a:pt x="1" y="575"/>
                </a:cubicBezTo>
                <a:cubicBezTo>
                  <a:pt x="1" y="255"/>
                  <a:pt x="268" y="1"/>
                  <a:pt x="601" y="1"/>
                </a:cubicBezTo>
                <a:cubicBezTo>
                  <a:pt x="927" y="1"/>
                  <a:pt x="1195" y="255"/>
                  <a:pt x="1195" y="575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263" name="Google Shape;2263;p41"/>
          <p:cNvSpPr/>
          <p:nvPr/>
        </p:nvSpPr>
        <p:spPr>
          <a:xfrm>
            <a:off x="5139057" y="1680424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5" y="575"/>
                </a:moveTo>
                <a:cubicBezTo>
                  <a:pt x="1195" y="888"/>
                  <a:pt x="927" y="1142"/>
                  <a:pt x="601" y="1142"/>
                </a:cubicBezTo>
                <a:cubicBezTo>
                  <a:pt x="268" y="1142"/>
                  <a:pt x="1" y="888"/>
                  <a:pt x="1" y="575"/>
                </a:cubicBezTo>
                <a:cubicBezTo>
                  <a:pt x="1" y="262"/>
                  <a:pt x="268" y="1"/>
                  <a:pt x="601" y="1"/>
                </a:cubicBezTo>
                <a:cubicBezTo>
                  <a:pt x="927" y="1"/>
                  <a:pt x="1195" y="255"/>
                  <a:pt x="1195" y="575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264" name="Google Shape;2264;p41"/>
          <p:cNvSpPr/>
          <p:nvPr/>
        </p:nvSpPr>
        <p:spPr>
          <a:xfrm>
            <a:off x="5186988" y="1633957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5" y="575"/>
                </a:moveTo>
                <a:cubicBezTo>
                  <a:pt x="1195" y="888"/>
                  <a:pt x="927" y="1143"/>
                  <a:pt x="594" y="1143"/>
                </a:cubicBezTo>
                <a:cubicBezTo>
                  <a:pt x="268" y="1143"/>
                  <a:pt x="0" y="888"/>
                  <a:pt x="0" y="575"/>
                </a:cubicBezTo>
                <a:cubicBezTo>
                  <a:pt x="0" y="255"/>
                  <a:pt x="268" y="1"/>
                  <a:pt x="594" y="1"/>
                </a:cubicBezTo>
                <a:cubicBezTo>
                  <a:pt x="927" y="1"/>
                  <a:pt x="1195" y="255"/>
                  <a:pt x="1195" y="575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265" name="Google Shape;2265;p41"/>
          <p:cNvSpPr/>
          <p:nvPr/>
        </p:nvSpPr>
        <p:spPr>
          <a:xfrm>
            <a:off x="5186988" y="1680424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5" y="575"/>
                </a:moveTo>
                <a:cubicBezTo>
                  <a:pt x="1195" y="888"/>
                  <a:pt x="927" y="1142"/>
                  <a:pt x="594" y="1142"/>
                </a:cubicBezTo>
                <a:cubicBezTo>
                  <a:pt x="268" y="1142"/>
                  <a:pt x="0" y="888"/>
                  <a:pt x="0" y="575"/>
                </a:cubicBezTo>
                <a:cubicBezTo>
                  <a:pt x="0" y="262"/>
                  <a:pt x="268" y="1"/>
                  <a:pt x="594" y="1"/>
                </a:cubicBezTo>
                <a:cubicBezTo>
                  <a:pt x="927" y="1"/>
                  <a:pt x="1195" y="255"/>
                  <a:pt x="1195" y="575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266" name="Google Shape;2266;p41"/>
          <p:cNvSpPr/>
          <p:nvPr/>
        </p:nvSpPr>
        <p:spPr>
          <a:xfrm>
            <a:off x="4897936" y="1633957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5"/>
                </a:moveTo>
                <a:cubicBezTo>
                  <a:pt x="1201" y="888"/>
                  <a:pt x="934" y="1143"/>
                  <a:pt x="601" y="1143"/>
                </a:cubicBezTo>
                <a:cubicBezTo>
                  <a:pt x="268" y="1143"/>
                  <a:pt x="1" y="888"/>
                  <a:pt x="1" y="575"/>
                </a:cubicBezTo>
                <a:cubicBezTo>
                  <a:pt x="1" y="255"/>
                  <a:pt x="268" y="1"/>
                  <a:pt x="601" y="1"/>
                </a:cubicBezTo>
                <a:cubicBezTo>
                  <a:pt x="934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267" name="Google Shape;2267;p41"/>
          <p:cNvSpPr/>
          <p:nvPr/>
        </p:nvSpPr>
        <p:spPr>
          <a:xfrm>
            <a:off x="4897936" y="1680424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5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68" y="1142"/>
                  <a:pt x="1" y="888"/>
                  <a:pt x="1" y="575"/>
                </a:cubicBezTo>
                <a:cubicBezTo>
                  <a:pt x="1" y="262"/>
                  <a:pt x="268" y="1"/>
                  <a:pt x="601" y="1"/>
                </a:cubicBezTo>
                <a:cubicBezTo>
                  <a:pt x="934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268" name="Google Shape;2268;p41"/>
          <p:cNvSpPr/>
          <p:nvPr/>
        </p:nvSpPr>
        <p:spPr>
          <a:xfrm>
            <a:off x="4945868" y="1633957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5"/>
                </a:moveTo>
                <a:cubicBezTo>
                  <a:pt x="1201" y="888"/>
                  <a:pt x="934" y="1143"/>
                  <a:pt x="601" y="1143"/>
                </a:cubicBezTo>
                <a:cubicBezTo>
                  <a:pt x="268" y="1143"/>
                  <a:pt x="1" y="888"/>
                  <a:pt x="1" y="575"/>
                </a:cubicBezTo>
                <a:cubicBezTo>
                  <a:pt x="1" y="255"/>
                  <a:pt x="268" y="1"/>
                  <a:pt x="601" y="1"/>
                </a:cubicBezTo>
                <a:cubicBezTo>
                  <a:pt x="934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269" name="Google Shape;2269;p41"/>
          <p:cNvSpPr/>
          <p:nvPr/>
        </p:nvSpPr>
        <p:spPr>
          <a:xfrm>
            <a:off x="4945868" y="1680424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5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68" y="1142"/>
                  <a:pt x="1" y="888"/>
                  <a:pt x="1" y="575"/>
                </a:cubicBezTo>
                <a:cubicBezTo>
                  <a:pt x="1" y="262"/>
                  <a:pt x="268" y="1"/>
                  <a:pt x="601" y="1"/>
                </a:cubicBezTo>
                <a:cubicBezTo>
                  <a:pt x="934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270" name="Google Shape;2270;p41"/>
          <p:cNvSpPr/>
          <p:nvPr/>
        </p:nvSpPr>
        <p:spPr>
          <a:xfrm>
            <a:off x="4994165" y="1633957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5"/>
                </a:moveTo>
                <a:cubicBezTo>
                  <a:pt x="1201" y="888"/>
                  <a:pt x="934" y="1143"/>
                  <a:pt x="601" y="1143"/>
                </a:cubicBezTo>
                <a:cubicBezTo>
                  <a:pt x="268" y="1143"/>
                  <a:pt x="1" y="888"/>
                  <a:pt x="1" y="575"/>
                </a:cubicBezTo>
                <a:cubicBezTo>
                  <a:pt x="1" y="255"/>
                  <a:pt x="268" y="1"/>
                  <a:pt x="601" y="1"/>
                </a:cubicBezTo>
                <a:cubicBezTo>
                  <a:pt x="934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271" name="Google Shape;2271;p41"/>
          <p:cNvSpPr/>
          <p:nvPr/>
        </p:nvSpPr>
        <p:spPr>
          <a:xfrm>
            <a:off x="4994165" y="1680424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5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68" y="1142"/>
                  <a:pt x="1" y="888"/>
                  <a:pt x="1" y="575"/>
                </a:cubicBezTo>
                <a:cubicBezTo>
                  <a:pt x="1" y="262"/>
                  <a:pt x="268" y="1"/>
                  <a:pt x="601" y="1"/>
                </a:cubicBezTo>
                <a:cubicBezTo>
                  <a:pt x="934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272" name="Google Shape;2272;p41"/>
          <p:cNvSpPr/>
          <p:nvPr/>
        </p:nvSpPr>
        <p:spPr>
          <a:xfrm>
            <a:off x="5042828" y="1633957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5"/>
                </a:moveTo>
                <a:cubicBezTo>
                  <a:pt x="1201" y="888"/>
                  <a:pt x="934" y="1143"/>
                  <a:pt x="601" y="1143"/>
                </a:cubicBezTo>
                <a:cubicBezTo>
                  <a:pt x="275" y="1143"/>
                  <a:pt x="1" y="888"/>
                  <a:pt x="1" y="575"/>
                </a:cubicBezTo>
                <a:cubicBezTo>
                  <a:pt x="1" y="255"/>
                  <a:pt x="275" y="1"/>
                  <a:pt x="601" y="1"/>
                </a:cubicBezTo>
                <a:cubicBezTo>
                  <a:pt x="934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273" name="Google Shape;2273;p41"/>
          <p:cNvSpPr/>
          <p:nvPr/>
        </p:nvSpPr>
        <p:spPr>
          <a:xfrm>
            <a:off x="5042828" y="1680424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5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75" y="1142"/>
                  <a:pt x="1" y="888"/>
                  <a:pt x="1" y="575"/>
                </a:cubicBezTo>
                <a:cubicBezTo>
                  <a:pt x="1" y="262"/>
                  <a:pt x="275" y="1"/>
                  <a:pt x="601" y="1"/>
                </a:cubicBezTo>
                <a:cubicBezTo>
                  <a:pt x="934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274" name="Google Shape;2274;p41"/>
          <p:cNvSpPr/>
          <p:nvPr/>
        </p:nvSpPr>
        <p:spPr>
          <a:xfrm>
            <a:off x="5090759" y="1633957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5"/>
                </a:moveTo>
                <a:cubicBezTo>
                  <a:pt x="1201" y="888"/>
                  <a:pt x="934" y="1143"/>
                  <a:pt x="601" y="1143"/>
                </a:cubicBezTo>
                <a:cubicBezTo>
                  <a:pt x="275" y="1143"/>
                  <a:pt x="1" y="888"/>
                  <a:pt x="1" y="575"/>
                </a:cubicBezTo>
                <a:cubicBezTo>
                  <a:pt x="1" y="255"/>
                  <a:pt x="275" y="1"/>
                  <a:pt x="601" y="1"/>
                </a:cubicBezTo>
                <a:cubicBezTo>
                  <a:pt x="934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275" name="Google Shape;2275;p41"/>
          <p:cNvSpPr/>
          <p:nvPr/>
        </p:nvSpPr>
        <p:spPr>
          <a:xfrm>
            <a:off x="5090759" y="1680424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5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68" y="1142"/>
                  <a:pt x="1" y="888"/>
                  <a:pt x="1" y="575"/>
                </a:cubicBezTo>
                <a:cubicBezTo>
                  <a:pt x="1" y="262"/>
                  <a:pt x="275" y="1"/>
                  <a:pt x="601" y="1"/>
                </a:cubicBezTo>
                <a:cubicBezTo>
                  <a:pt x="934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276" name="Google Shape;2276;p41"/>
          <p:cNvSpPr/>
          <p:nvPr/>
        </p:nvSpPr>
        <p:spPr>
          <a:xfrm>
            <a:off x="4751947" y="1633957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75"/>
                </a:moveTo>
                <a:cubicBezTo>
                  <a:pt x="1201" y="888"/>
                  <a:pt x="933" y="1143"/>
                  <a:pt x="601" y="1143"/>
                </a:cubicBezTo>
                <a:cubicBezTo>
                  <a:pt x="268" y="1143"/>
                  <a:pt x="0" y="888"/>
                  <a:pt x="0" y="575"/>
                </a:cubicBezTo>
                <a:cubicBezTo>
                  <a:pt x="0" y="255"/>
                  <a:pt x="274" y="1"/>
                  <a:pt x="601" y="1"/>
                </a:cubicBezTo>
                <a:cubicBezTo>
                  <a:pt x="933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277" name="Google Shape;2277;p41"/>
          <p:cNvSpPr/>
          <p:nvPr/>
        </p:nvSpPr>
        <p:spPr>
          <a:xfrm>
            <a:off x="4751947" y="1680424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75"/>
                </a:moveTo>
                <a:cubicBezTo>
                  <a:pt x="1201" y="888"/>
                  <a:pt x="933" y="1142"/>
                  <a:pt x="601" y="1142"/>
                </a:cubicBezTo>
                <a:cubicBezTo>
                  <a:pt x="268" y="1142"/>
                  <a:pt x="0" y="888"/>
                  <a:pt x="0" y="575"/>
                </a:cubicBezTo>
                <a:cubicBezTo>
                  <a:pt x="0" y="255"/>
                  <a:pt x="274" y="1"/>
                  <a:pt x="601" y="1"/>
                </a:cubicBezTo>
                <a:cubicBezTo>
                  <a:pt x="933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278" name="Google Shape;2278;p41"/>
          <p:cNvSpPr/>
          <p:nvPr/>
        </p:nvSpPr>
        <p:spPr>
          <a:xfrm>
            <a:off x="4799878" y="1633957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75"/>
                </a:moveTo>
                <a:cubicBezTo>
                  <a:pt x="1201" y="888"/>
                  <a:pt x="933" y="1143"/>
                  <a:pt x="601" y="1143"/>
                </a:cubicBezTo>
                <a:cubicBezTo>
                  <a:pt x="268" y="1143"/>
                  <a:pt x="0" y="888"/>
                  <a:pt x="0" y="575"/>
                </a:cubicBezTo>
                <a:cubicBezTo>
                  <a:pt x="0" y="255"/>
                  <a:pt x="268" y="1"/>
                  <a:pt x="601" y="1"/>
                </a:cubicBezTo>
                <a:cubicBezTo>
                  <a:pt x="933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279" name="Google Shape;2279;p41"/>
          <p:cNvSpPr/>
          <p:nvPr/>
        </p:nvSpPr>
        <p:spPr>
          <a:xfrm>
            <a:off x="4799878" y="1680424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75"/>
                </a:moveTo>
                <a:cubicBezTo>
                  <a:pt x="1201" y="888"/>
                  <a:pt x="933" y="1142"/>
                  <a:pt x="601" y="1142"/>
                </a:cubicBezTo>
                <a:cubicBezTo>
                  <a:pt x="268" y="1142"/>
                  <a:pt x="0" y="888"/>
                  <a:pt x="0" y="575"/>
                </a:cubicBezTo>
                <a:cubicBezTo>
                  <a:pt x="0" y="255"/>
                  <a:pt x="268" y="1"/>
                  <a:pt x="601" y="1"/>
                </a:cubicBezTo>
                <a:cubicBezTo>
                  <a:pt x="933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280" name="Google Shape;2280;p41"/>
          <p:cNvSpPr/>
          <p:nvPr/>
        </p:nvSpPr>
        <p:spPr>
          <a:xfrm>
            <a:off x="4848176" y="1633957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75"/>
                </a:moveTo>
                <a:cubicBezTo>
                  <a:pt x="1201" y="888"/>
                  <a:pt x="933" y="1143"/>
                  <a:pt x="601" y="1143"/>
                </a:cubicBezTo>
                <a:cubicBezTo>
                  <a:pt x="268" y="1143"/>
                  <a:pt x="0" y="888"/>
                  <a:pt x="0" y="575"/>
                </a:cubicBezTo>
                <a:cubicBezTo>
                  <a:pt x="0" y="255"/>
                  <a:pt x="268" y="1"/>
                  <a:pt x="601" y="1"/>
                </a:cubicBezTo>
                <a:cubicBezTo>
                  <a:pt x="933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281" name="Google Shape;2281;p41"/>
          <p:cNvSpPr/>
          <p:nvPr/>
        </p:nvSpPr>
        <p:spPr>
          <a:xfrm>
            <a:off x="4848176" y="1680424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75"/>
                </a:moveTo>
                <a:cubicBezTo>
                  <a:pt x="1201" y="888"/>
                  <a:pt x="933" y="1142"/>
                  <a:pt x="601" y="1142"/>
                </a:cubicBezTo>
                <a:cubicBezTo>
                  <a:pt x="268" y="1142"/>
                  <a:pt x="0" y="888"/>
                  <a:pt x="0" y="575"/>
                </a:cubicBezTo>
                <a:cubicBezTo>
                  <a:pt x="0" y="262"/>
                  <a:pt x="268" y="1"/>
                  <a:pt x="601" y="1"/>
                </a:cubicBezTo>
                <a:cubicBezTo>
                  <a:pt x="933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282" name="Google Shape;2282;p41"/>
          <p:cNvSpPr/>
          <p:nvPr/>
        </p:nvSpPr>
        <p:spPr>
          <a:xfrm>
            <a:off x="5139057" y="1543442"/>
            <a:ext cx="33634" cy="32142"/>
          </a:xfrm>
          <a:custGeom>
            <a:avLst/>
            <a:gdLst/>
            <a:ahLst/>
            <a:cxnLst/>
            <a:rect l="l" t="t" r="r" b="b"/>
            <a:pathLst>
              <a:path w="1195" h="1142" extrusionOk="0">
                <a:moveTo>
                  <a:pt x="1195" y="568"/>
                </a:moveTo>
                <a:cubicBezTo>
                  <a:pt x="1195" y="888"/>
                  <a:pt x="927" y="1142"/>
                  <a:pt x="601" y="1142"/>
                </a:cubicBezTo>
                <a:cubicBezTo>
                  <a:pt x="268" y="1142"/>
                  <a:pt x="1" y="888"/>
                  <a:pt x="1" y="568"/>
                </a:cubicBezTo>
                <a:cubicBezTo>
                  <a:pt x="1" y="255"/>
                  <a:pt x="268" y="0"/>
                  <a:pt x="601" y="0"/>
                </a:cubicBezTo>
                <a:cubicBezTo>
                  <a:pt x="927" y="0"/>
                  <a:pt x="1195" y="255"/>
                  <a:pt x="1195" y="568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283" name="Google Shape;2283;p41"/>
          <p:cNvSpPr/>
          <p:nvPr/>
        </p:nvSpPr>
        <p:spPr>
          <a:xfrm>
            <a:off x="5139057" y="1589881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5" y="569"/>
                </a:moveTo>
                <a:cubicBezTo>
                  <a:pt x="1195" y="888"/>
                  <a:pt x="927" y="1143"/>
                  <a:pt x="601" y="1143"/>
                </a:cubicBezTo>
                <a:cubicBezTo>
                  <a:pt x="268" y="1143"/>
                  <a:pt x="1" y="888"/>
                  <a:pt x="1" y="569"/>
                </a:cubicBezTo>
                <a:cubicBezTo>
                  <a:pt x="1" y="255"/>
                  <a:pt x="268" y="1"/>
                  <a:pt x="601" y="1"/>
                </a:cubicBezTo>
                <a:cubicBezTo>
                  <a:pt x="927" y="1"/>
                  <a:pt x="1195" y="255"/>
                  <a:pt x="1195" y="569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284" name="Google Shape;2284;p41"/>
          <p:cNvSpPr/>
          <p:nvPr/>
        </p:nvSpPr>
        <p:spPr>
          <a:xfrm>
            <a:off x="5186988" y="1543442"/>
            <a:ext cx="33634" cy="32142"/>
          </a:xfrm>
          <a:custGeom>
            <a:avLst/>
            <a:gdLst/>
            <a:ahLst/>
            <a:cxnLst/>
            <a:rect l="l" t="t" r="r" b="b"/>
            <a:pathLst>
              <a:path w="1195" h="1142" extrusionOk="0">
                <a:moveTo>
                  <a:pt x="1195" y="568"/>
                </a:moveTo>
                <a:cubicBezTo>
                  <a:pt x="1195" y="888"/>
                  <a:pt x="927" y="1142"/>
                  <a:pt x="594" y="1142"/>
                </a:cubicBezTo>
                <a:cubicBezTo>
                  <a:pt x="268" y="1142"/>
                  <a:pt x="0" y="888"/>
                  <a:pt x="0" y="568"/>
                </a:cubicBezTo>
                <a:cubicBezTo>
                  <a:pt x="0" y="255"/>
                  <a:pt x="268" y="0"/>
                  <a:pt x="594" y="0"/>
                </a:cubicBezTo>
                <a:cubicBezTo>
                  <a:pt x="927" y="0"/>
                  <a:pt x="1195" y="255"/>
                  <a:pt x="1195" y="568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285" name="Google Shape;2285;p41"/>
          <p:cNvSpPr/>
          <p:nvPr/>
        </p:nvSpPr>
        <p:spPr>
          <a:xfrm>
            <a:off x="5186988" y="1589881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5" y="569"/>
                </a:moveTo>
                <a:cubicBezTo>
                  <a:pt x="1195" y="888"/>
                  <a:pt x="927" y="1143"/>
                  <a:pt x="594" y="1143"/>
                </a:cubicBezTo>
                <a:cubicBezTo>
                  <a:pt x="268" y="1143"/>
                  <a:pt x="0" y="888"/>
                  <a:pt x="0" y="569"/>
                </a:cubicBezTo>
                <a:cubicBezTo>
                  <a:pt x="0" y="255"/>
                  <a:pt x="268" y="1"/>
                  <a:pt x="594" y="1"/>
                </a:cubicBezTo>
                <a:cubicBezTo>
                  <a:pt x="927" y="1"/>
                  <a:pt x="1195" y="255"/>
                  <a:pt x="1195" y="569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286" name="Google Shape;2286;p41"/>
          <p:cNvSpPr/>
          <p:nvPr/>
        </p:nvSpPr>
        <p:spPr>
          <a:xfrm>
            <a:off x="4897936" y="1543442"/>
            <a:ext cx="33831" cy="32142"/>
          </a:xfrm>
          <a:custGeom>
            <a:avLst/>
            <a:gdLst/>
            <a:ahLst/>
            <a:cxnLst/>
            <a:rect l="l" t="t" r="r" b="b"/>
            <a:pathLst>
              <a:path w="1202" h="1142" extrusionOk="0">
                <a:moveTo>
                  <a:pt x="1201" y="568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68" y="1142"/>
                  <a:pt x="1" y="888"/>
                  <a:pt x="1" y="568"/>
                </a:cubicBezTo>
                <a:cubicBezTo>
                  <a:pt x="1" y="255"/>
                  <a:pt x="268" y="0"/>
                  <a:pt x="601" y="0"/>
                </a:cubicBezTo>
                <a:cubicBezTo>
                  <a:pt x="934" y="0"/>
                  <a:pt x="1201" y="255"/>
                  <a:pt x="1201" y="568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287" name="Google Shape;2287;p41"/>
          <p:cNvSpPr/>
          <p:nvPr/>
        </p:nvSpPr>
        <p:spPr>
          <a:xfrm>
            <a:off x="4897936" y="1589881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9"/>
                </a:moveTo>
                <a:cubicBezTo>
                  <a:pt x="1201" y="888"/>
                  <a:pt x="934" y="1143"/>
                  <a:pt x="601" y="1143"/>
                </a:cubicBezTo>
                <a:cubicBezTo>
                  <a:pt x="268" y="1143"/>
                  <a:pt x="1" y="888"/>
                  <a:pt x="1" y="569"/>
                </a:cubicBezTo>
                <a:cubicBezTo>
                  <a:pt x="1" y="255"/>
                  <a:pt x="268" y="1"/>
                  <a:pt x="601" y="1"/>
                </a:cubicBezTo>
                <a:cubicBezTo>
                  <a:pt x="934" y="1"/>
                  <a:pt x="1201" y="255"/>
                  <a:pt x="1201" y="569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288" name="Google Shape;2288;p41"/>
          <p:cNvSpPr/>
          <p:nvPr/>
        </p:nvSpPr>
        <p:spPr>
          <a:xfrm>
            <a:off x="4945868" y="1543442"/>
            <a:ext cx="33831" cy="32142"/>
          </a:xfrm>
          <a:custGeom>
            <a:avLst/>
            <a:gdLst/>
            <a:ahLst/>
            <a:cxnLst/>
            <a:rect l="l" t="t" r="r" b="b"/>
            <a:pathLst>
              <a:path w="1202" h="1142" extrusionOk="0">
                <a:moveTo>
                  <a:pt x="1201" y="568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68" y="1142"/>
                  <a:pt x="1" y="888"/>
                  <a:pt x="1" y="568"/>
                </a:cubicBezTo>
                <a:cubicBezTo>
                  <a:pt x="1" y="255"/>
                  <a:pt x="268" y="0"/>
                  <a:pt x="601" y="0"/>
                </a:cubicBezTo>
                <a:cubicBezTo>
                  <a:pt x="934" y="0"/>
                  <a:pt x="1201" y="255"/>
                  <a:pt x="1201" y="568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289" name="Google Shape;2289;p41"/>
          <p:cNvSpPr/>
          <p:nvPr/>
        </p:nvSpPr>
        <p:spPr>
          <a:xfrm>
            <a:off x="4945868" y="1589881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9"/>
                </a:moveTo>
                <a:cubicBezTo>
                  <a:pt x="1201" y="888"/>
                  <a:pt x="934" y="1143"/>
                  <a:pt x="601" y="1143"/>
                </a:cubicBezTo>
                <a:cubicBezTo>
                  <a:pt x="268" y="1143"/>
                  <a:pt x="1" y="888"/>
                  <a:pt x="1" y="569"/>
                </a:cubicBezTo>
                <a:cubicBezTo>
                  <a:pt x="1" y="255"/>
                  <a:pt x="268" y="1"/>
                  <a:pt x="601" y="1"/>
                </a:cubicBezTo>
                <a:cubicBezTo>
                  <a:pt x="934" y="1"/>
                  <a:pt x="1201" y="255"/>
                  <a:pt x="1201" y="569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290" name="Google Shape;2290;p41"/>
          <p:cNvSpPr/>
          <p:nvPr/>
        </p:nvSpPr>
        <p:spPr>
          <a:xfrm>
            <a:off x="4994165" y="1543442"/>
            <a:ext cx="33831" cy="32142"/>
          </a:xfrm>
          <a:custGeom>
            <a:avLst/>
            <a:gdLst/>
            <a:ahLst/>
            <a:cxnLst/>
            <a:rect l="l" t="t" r="r" b="b"/>
            <a:pathLst>
              <a:path w="1202" h="1142" extrusionOk="0">
                <a:moveTo>
                  <a:pt x="1201" y="568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68" y="1142"/>
                  <a:pt x="1" y="888"/>
                  <a:pt x="1" y="568"/>
                </a:cubicBezTo>
                <a:cubicBezTo>
                  <a:pt x="1" y="255"/>
                  <a:pt x="268" y="0"/>
                  <a:pt x="601" y="0"/>
                </a:cubicBezTo>
                <a:cubicBezTo>
                  <a:pt x="934" y="0"/>
                  <a:pt x="1201" y="255"/>
                  <a:pt x="1201" y="568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291" name="Google Shape;2291;p41"/>
          <p:cNvSpPr/>
          <p:nvPr/>
        </p:nvSpPr>
        <p:spPr>
          <a:xfrm>
            <a:off x="4994165" y="1589881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9"/>
                </a:moveTo>
                <a:cubicBezTo>
                  <a:pt x="1201" y="888"/>
                  <a:pt x="934" y="1143"/>
                  <a:pt x="601" y="1143"/>
                </a:cubicBezTo>
                <a:cubicBezTo>
                  <a:pt x="268" y="1143"/>
                  <a:pt x="1" y="888"/>
                  <a:pt x="1" y="569"/>
                </a:cubicBezTo>
                <a:cubicBezTo>
                  <a:pt x="1" y="255"/>
                  <a:pt x="268" y="1"/>
                  <a:pt x="601" y="1"/>
                </a:cubicBezTo>
                <a:cubicBezTo>
                  <a:pt x="934" y="1"/>
                  <a:pt x="1201" y="255"/>
                  <a:pt x="1201" y="569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292" name="Google Shape;2292;p41"/>
          <p:cNvSpPr/>
          <p:nvPr/>
        </p:nvSpPr>
        <p:spPr>
          <a:xfrm>
            <a:off x="5042828" y="1543442"/>
            <a:ext cx="33831" cy="32142"/>
          </a:xfrm>
          <a:custGeom>
            <a:avLst/>
            <a:gdLst/>
            <a:ahLst/>
            <a:cxnLst/>
            <a:rect l="l" t="t" r="r" b="b"/>
            <a:pathLst>
              <a:path w="1202" h="1142" extrusionOk="0">
                <a:moveTo>
                  <a:pt x="1201" y="568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75" y="1142"/>
                  <a:pt x="1" y="888"/>
                  <a:pt x="1" y="568"/>
                </a:cubicBezTo>
                <a:cubicBezTo>
                  <a:pt x="1" y="255"/>
                  <a:pt x="275" y="0"/>
                  <a:pt x="601" y="0"/>
                </a:cubicBezTo>
                <a:cubicBezTo>
                  <a:pt x="934" y="0"/>
                  <a:pt x="1201" y="255"/>
                  <a:pt x="1201" y="568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293" name="Google Shape;2293;p41"/>
          <p:cNvSpPr/>
          <p:nvPr/>
        </p:nvSpPr>
        <p:spPr>
          <a:xfrm>
            <a:off x="5042828" y="1589881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9"/>
                </a:moveTo>
                <a:cubicBezTo>
                  <a:pt x="1201" y="888"/>
                  <a:pt x="934" y="1143"/>
                  <a:pt x="601" y="1143"/>
                </a:cubicBezTo>
                <a:cubicBezTo>
                  <a:pt x="275" y="1143"/>
                  <a:pt x="1" y="888"/>
                  <a:pt x="1" y="569"/>
                </a:cubicBezTo>
                <a:cubicBezTo>
                  <a:pt x="1" y="255"/>
                  <a:pt x="275" y="1"/>
                  <a:pt x="601" y="1"/>
                </a:cubicBezTo>
                <a:cubicBezTo>
                  <a:pt x="934" y="1"/>
                  <a:pt x="1201" y="255"/>
                  <a:pt x="1201" y="569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294" name="Google Shape;2294;p41"/>
          <p:cNvSpPr/>
          <p:nvPr/>
        </p:nvSpPr>
        <p:spPr>
          <a:xfrm>
            <a:off x="5090759" y="1543442"/>
            <a:ext cx="33831" cy="32142"/>
          </a:xfrm>
          <a:custGeom>
            <a:avLst/>
            <a:gdLst/>
            <a:ahLst/>
            <a:cxnLst/>
            <a:rect l="l" t="t" r="r" b="b"/>
            <a:pathLst>
              <a:path w="1202" h="1142" extrusionOk="0">
                <a:moveTo>
                  <a:pt x="1201" y="568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75" y="1142"/>
                  <a:pt x="1" y="888"/>
                  <a:pt x="1" y="568"/>
                </a:cubicBezTo>
                <a:cubicBezTo>
                  <a:pt x="1" y="255"/>
                  <a:pt x="275" y="0"/>
                  <a:pt x="601" y="0"/>
                </a:cubicBezTo>
                <a:cubicBezTo>
                  <a:pt x="934" y="0"/>
                  <a:pt x="1201" y="255"/>
                  <a:pt x="1201" y="568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295" name="Google Shape;2295;p41"/>
          <p:cNvSpPr/>
          <p:nvPr/>
        </p:nvSpPr>
        <p:spPr>
          <a:xfrm>
            <a:off x="5090759" y="1589881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9"/>
                </a:moveTo>
                <a:cubicBezTo>
                  <a:pt x="1201" y="888"/>
                  <a:pt x="934" y="1143"/>
                  <a:pt x="601" y="1143"/>
                </a:cubicBezTo>
                <a:cubicBezTo>
                  <a:pt x="275" y="1143"/>
                  <a:pt x="1" y="888"/>
                  <a:pt x="1" y="569"/>
                </a:cubicBezTo>
                <a:cubicBezTo>
                  <a:pt x="1" y="255"/>
                  <a:pt x="275" y="1"/>
                  <a:pt x="601" y="1"/>
                </a:cubicBezTo>
                <a:cubicBezTo>
                  <a:pt x="934" y="1"/>
                  <a:pt x="1201" y="255"/>
                  <a:pt x="1201" y="569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296" name="Google Shape;2296;p41"/>
          <p:cNvSpPr/>
          <p:nvPr/>
        </p:nvSpPr>
        <p:spPr>
          <a:xfrm>
            <a:off x="4751947" y="1543442"/>
            <a:ext cx="33803" cy="32142"/>
          </a:xfrm>
          <a:custGeom>
            <a:avLst/>
            <a:gdLst/>
            <a:ahLst/>
            <a:cxnLst/>
            <a:rect l="l" t="t" r="r" b="b"/>
            <a:pathLst>
              <a:path w="1201" h="1142" extrusionOk="0">
                <a:moveTo>
                  <a:pt x="1201" y="568"/>
                </a:moveTo>
                <a:cubicBezTo>
                  <a:pt x="1201" y="888"/>
                  <a:pt x="933" y="1142"/>
                  <a:pt x="601" y="1142"/>
                </a:cubicBezTo>
                <a:cubicBezTo>
                  <a:pt x="268" y="1142"/>
                  <a:pt x="0" y="888"/>
                  <a:pt x="0" y="568"/>
                </a:cubicBezTo>
                <a:cubicBezTo>
                  <a:pt x="0" y="255"/>
                  <a:pt x="274" y="0"/>
                  <a:pt x="601" y="0"/>
                </a:cubicBezTo>
                <a:cubicBezTo>
                  <a:pt x="933" y="0"/>
                  <a:pt x="1201" y="255"/>
                  <a:pt x="1201" y="568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297" name="Google Shape;2297;p41"/>
          <p:cNvSpPr/>
          <p:nvPr/>
        </p:nvSpPr>
        <p:spPr>
          <a:xfrm>
            <a:off x="4751947" y="1589881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69"/>
                </a:moveTo>
                <a:cubicBezTo>
                  <a:pt x="1201" y="888"/>
                  <a:pt x="933" y="1143"/>
                  <a:pt x="601" y="1143"/>
                </a:cubicBezTo>
                <a:cubicBezTo>
                  <a:pt x="268" y="1143"/>
                  <a:pt x="0" y="888"/>
                  <a:pt x="0" y="569"/>
                </a:cubicBezTo>
                <a:cubicBezTo>
                  <a:pt x="0" y="255"/>
                  <a:pt x="274" y="1"/>
                  <a:pt x="601" y="1"/>
                </a:cubicBezTo>
                <a:cubicBezTo>
                  <a:pt x="933" y="1"/>
                  <a:pt x="1201" y="255"/>
                  <a:pt x="1201" y="569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298" name="Google Shape;2298;p41"/>
          <p:cNvSpPr/>
          <p:nvPr/>
        </p:nvSpPr>
        <p:spPr>
          <a:xfrm>
            <a:off x="4799878" y="1543442"/>
            <a:ext cx="33803" cy="32142"/>
          </a:xfrm>
          <a:custGeom>
            <a:avLst/>
            <a:gdLst/>
            <a:ahLst/>
            <a:cxnLst/>
            <a:rect l="l" t="t" r="r" b="b"/>
            <a:pathLst>
              <a:path w="1201" h="1142" extrusionOk="0">
                <a:moveTo>
                  <a:pt x="1201" y="568"/>
                </a:moveTo>
                <a:cubicBezTo>
                  <a:pt x="1201" y="888"/>
                  <a:pt x="933" y="1142"/>
                  <a:pt x="601" y="1142"/>
                </a:cubicBezTo>
                <a:cubicBezTo>
                  <a:pt x="268" y="1142"/>
                  <a:pt x="0" y="888"/>
                  <a:pt x="0" y="568"/>
                </a:cubicBezTo>
                <a:cubicBezTo>
                  <a:pt x="0" y="255"/>
                  <a:pt x="268" y="0"/>
                  <a:pt x="601" y="0"/>
                </a:cubicBezTo>
                <a:cubicBezTo>
                  <a:pt x="933" y="0"/>
                  <a:pt x="1201" y="255"/>
                  <a:pt x="1201" y="568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299" name="Google Shape;2299;p41"/>
          <p:cNvSpPr/>
          <p:nvPr/>
        </p:nvSpPr>
        <p:spPr>
          <a:xfrm>
            <a:off x="4799878" y="1589881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69"/>
                </a:moveTo>
                <a:cubicBezTo>
                  <a:pt x="1201" y="888"/>
                  <a:pt x="933" y="1143"/>
                  <a:pt x="601" y="1143"/>
                </a:cubicBezTo>
                <a:cubicBezTo>
                  <a:pt x="268" y="1143"/>
                  <a:pt x="0" y="888"/>
                  <a:pt x="0" y="569"/>
                </a:cubicBezTo>
                <a:cubicBezTo>
                  <a:pt x="0" y="255"/>
                  <a:pt x="268" y="1"/>
                  <a:pt x="601" y="1"/>
                </a:cubicBezTo>
                <a:cubicBezTo>
                  <a:pt x="933" y="1"/>
                  <a:pt x="1201" y="255"/>
                  <a:pt x="1201" y="569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300" name="Google Shape;2300;p41"/>
          <p:cNvSpPr/>
          <p:nvPr/>
        </p:nvSpPr>
        <p:spPr>
          <a:xfrm>
            <a:off x="4848176" y="1543442"/>
            <a:ext cx="33803" cy="32142"/>
          </a:xfrm>
          <a:custGeom>
            <a:avLst/>
            <a:gdLst/>
            <a:ahLst/>
            <a:cxnLst/>
            <a:rect l="l" t="t" r="r" b="b"/>
            <a:pathLst>
              <a:path w="1201" h="1142" extrusionOk="0">
                <a:moveTo>
                  <a:pt x="1201" y="568"/>
                </a:moveTo>
                <a:cubicBezTo>
                  <a:pt x="1201" y="888"/>
                  <a:pt x="933" y="1142"/>
                  <a:pt x="601" y="1142"/>
                </a:cubicBezTo>
                <a:cubicBezTo>
                  <a:pt x="268" y="1142"/>
                  <a:pt x="0" y="888"/>
                  <a:pt x="0" y="568"/>
                </a:cubicBezTo>
                <a:cubicBezTo>
                  <a:pt x="0" y="255"/>
                  <a:pt x="268" y="0"/>
                  <a:pt x="601" y="0"/>
                </a:cubicBezTo>
                <a:cubicBezTo>
                  <a:pt x="933" y="0"/>
                  <a:pt x="1201" y="255"/>
                  <a:pt x="1201" y="568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301" name="Google Shape;2301;p41"/>
          <p:cNvSpPr/>
          <p:nvPr/>
        </p:nvSpPr>
        <p:spPr>
          <a:xfrm>
            <a:off x="4848176" y="1589881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69"/>
                </a:moveTo>
                <a:cubicBezTo>
                  <a:pt x="1201" y="888"/>
                  <a:pt x="933" y="1143"/>
                  <a:pt x="601" y="1143"/>
                </a:cubicBezTo>
                <a:cubicBezTo>
                  <a:pt x="268" y="1143"/>
                  <a:pt x="0" y="888"/>
                  <a:pt x="0" y="569"/>
                </a:cubicBezTo>
                <a:cubicBezTo>
                  <a:pt x="0" y="255"/>
                  <a:pt x="268" y="1"/>
                  <a:pt x="601" y="1"/>
                </a:cubicBezTo>
                <a:cubicBezTo>
                  <a:pt x="933" y="1"/>
                  <a:pt x="1201" y="255"/>
                  <a:pt x="1201" y="569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302" name="Google Shape;2302;p41"/>
          <p:cNvSpPr/>
          <p:nvPr/>
        </p:nvSpPr>
        <p:spPr>
          <a:xfrm>
            <a:off x="5139057" y="1448479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5" y="575"/>
                </a:moveTo>
                <a:cubicBezTo>
                  <a:pt x="1195" y="888"/>
                  <a:pt x="927" y="1143"/>
                  <a:pt x="601" y="1143"/>
                </a:cubicBezTo>
                <a:cubicBezTo>
                  <a:pt x="268" y="1143"/>
                  <a:pt x="1" y="888"/>
                  <a:pt x="1" y="575"/>
                </a:cubicBezTo>
                <a:cubicBezTo>
                  <a:pt x="1" y="255"/>
                  <a:pt x="268" y="1"/>
                  <a:pt x="601" y="1"/>
                </a:cubicBezTo>
                <a:cubicBezTo>
                  <a:pt x="927" y="1"/>
                  <a:pt x="1195" y="255"/>
                  <a:pt x="1195" y="575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303" name="Google Shape;2303;p41"/>
          <p:cNvSpPr/>
          <p:nvPr/>
        </p:nvSpPr>
        <p:spPr>
          <a:xfrm>
            <a:off x="5139057" y="1494947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5" y="575"/>
                </a:moveTo>
                <a:cubicBezTo>
                  <a:pt x="1195" y="888"/>
                  <a:pt x="927" y="1142"/>
                  <a:pt x="601" y="1142"/>
                </a:cubicBezTo>
                <a:cubicBezTo>
                  <a:pt x="268" y="1142"/>
                  <a:pt x="1" y="888"/>
                  <a:pt x="1" y="575"/>
                </a:cubicBezTo>
                <a:cubicBezTo>
                  <a:pt x="1" y="255"/>
                  <a:pt x="268" y="1"/>
                  <a:pt x="601" y="1"/>
                </a:cubicBezTo>
                <a:cubicBezTo>
                  <a:pt x="927" y="1"/>
                  <a:pt x="1195" y="255"/>
                  <a:pt x="1195" y="575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304" name="Google Shape;2304;p41"/>
          <p:cNvSpPr/>
          <p:nvPr/>
        </p:nvSpPr>
        <p:spPr>
          <a:xfrm>
            <a:off x="5186988" y="1448479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5" y="575"/>
                </a:moveTo>
                <a:cubicBezTo>
                  <a:pt x="1195" y="888"/>
                  <a:pt x="927" y="1143"/>
                  <a:pt x="594" y="1143"/>
                </a:cubicBezTo>
                <a:cubicBezTo>
                  <a:pt x="268" y="1143"/>
                  <a:pt x="0" y="888"/>
                  <a:pt x="0" y="575"/>
                </a:cubicBezTo>
                <a:cubicBezTo>
                  <a:pt x="0" y="255"/>
                  <a:pt x="268" y="1"/>
                  <a:pt x="594" y="1"/>
                </a:cubicBezTo>
                <a:cubicBezTo>
                  <a:pt x="927" y="1"/>
                  <a:pt x="1195" y="255"/>
                  <a:pt x="1195" y="575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305" name="Google Shape;2305;p41"/>
          <p:cNvSpPr/>
          <p:nvPr/>
        </p:nvSpPr>
        <p:spPr>
          <a:xfrm>
            <a:off x="5186988" y="1494947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5" y="575"/>
                </a:moveTo>
                <a:cubicBezTo>
                  <a:pt x="1195" y="888"/>
                  <a:pt x="927" y="1142"/>
                  <a:pt x="594" y="1142"/>
                </a:cubicBezTo>
                <a:cubicBezTo>
                  <a:pt x="268" y="1142"/>
                  <a:pt x="0" y="888"/>
                  <a:pt x="0" y="575"/>
                </a:cubicBezTo>
                <a:cubicBezTo>
                  <a:pt x="0" y="255"/>
                  <a:pt x="268" y="1"/>
                  <a:pt x="594" y="1"/>
                </a:cubicBezTo>
                <a:cubicBezTo>
                  <a:pt x="927" y="1"/>
                  <a:pt x="1195" y="255"/>
                  <a:pt x="1195" y="575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306" name="Google Shape;2306;p41"/>
          <p:cNvSpPr/>
          <p:nvPr/>
        </p:nvSpPr>
        <p:spPr>
          <a:xfrm>
            <a:off x="4897936" y="1448479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5"/>
                </a:moveTo>
                <a:cubicBezTo>
                  <a:pt x="1201" y="888"/>
                  <a:pt x="934" y="1143"/>
                  <a:pt x="601" y="1143"/>
                </a:cubicBezTo>
                <a:cubicBezTo>
                  <a:pt x="268" y="1143"/>
                  <a:pt x="1" y="888"/>
                  <a:pt x="1" y="575"/>
                </a:cubicBezTo>
                <a:cubicBezTo>
                  <a:pt x="1" y="255"/>
                  <a:pt x="268" y="1"/>
                  <a:pt x="601" y="1"/>
                </a:cubicBezTo>
                <a:cubicBezTo>
                  <a:pt x="934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307" name="Google Shape;2307;p41"/>
          <p:cNvSpPr/>
          <p:nvPr/>
        </p:nvSpPr>
        <p:spPr>
          <a:xfrm>
            <a:off x="4897936" y="1494947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5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68" y="1142"/>
                  <a:pt x="1" y="888"/>
                  <a:pt x="1" y="575"/>
                </a:cubicBezTo>
                <a:cubicBezTo>
                  <a:pt x="1" y="255"/>
                  <a:pt x="268" y="1"/>
                  <a:pt x="601" y="1"/>
                </a:cubicBezTo>
                <a:cubicBezTo>
                  <a:pt x="934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308" name="Google Shape;2308;p41"/>
          <p:cNvSpPr/>
          <p:nvPr/>
        </p:nvSpPr>
        <p:spPr>
          <a:xfrm>
            <a:off x="4945868" y="1448479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5"/>
                </a:moveTo>
                <a:cubicBezTo>
                  <a:pt x="1201" y="888"/>
                  <a:pt x="934" y="1143"/>
                  <a:pt x="601" y="1143"/>
                </a:cubicBezTo>
                <a:cubicBezTo>
                  <a:pt x="268" y="1143"/>
                  <a:pt x="1" y="888"/>
                  <a:pt x="1" y="575"/>
                </a:cubicBezTo>
                <a:cubicBezTo>
                  <a:pt x="1" y="255"/>
                  <a:pt x="268" y="1"/>
                  <a:pt x="601" y="1"/>
                </a:cubicBezTo>
                <a:cubicBezTo>
                  <a:pt x="934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309" name="Google Shape;2309;p41"/>
          <p:cNvSpPr/>
          <p:nvPr/>
        </p:nvSpPr>
        <p:spPr>
          <a:xfrm>
            <a:off x="4945868" y="1494947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5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68" y="1142"/>
                  <a:pt x="1" y="888"/>
                  <a:pt x="1" y="575"/>
                </a:cubicBezTo>
                <a:cubicBezTo>
                  <a:pt x="1" y="255"/>
                  <a:pt x="268" y="1"/>
                  <a:pt x="601" y="1"/>
                </a:cubicBezTo>
                <a:cubicBezTo>
                  <a:pt x="934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310" name="Google Shape;2310;p41"/>
          <p:cNvSpPr/>
          <p:nvPr/>
        </p:nvSpPr>
        <p:spPr>
          <a:xfrm>
            <a:off x="4994165" y="1448479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5"/>
                </a:moveTo>
                <a:cubicBezTo>
                  <a:pt x="1201" y="888"/>
                  <a:pt x="934" y="1143"/>
                  <a:pt x="601" y="1143"/>
                </a:cubicBezTo>
                <a:cubicBezTo>
                  <a:pt x="268" y="1143"/>
                  <a:pt x="1" y="888"/>
                  <a:pt x="1" y="575"/>
                </a:cubicBezTo>
                <a:cubicBezTo>
                  <a:pt x="1" y="255"/>
                  <a:pt x="268" y="1"/>
                  <a:pt x="601" y="1"/>
                </a:cubicBezTo>
                <a:cubicBezTo>
                  <a:pt x="934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311" name="Google Shape;2311;p41"/>
          <p:cNvSpPr/>
          <p:nvPr/>
        </p:nvSpPr>
        <p:spPr>
          <a:xfrm>
            <a:off x="4994165" y="1494947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5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68" y="1142"/>
                  <a:pt x="1" y="888"/>
                  <a:pt x="1" y="575"/>
                </a:cubicBezTo>
                <a:cubicBezTo>
                  <a:pt x="1" y="255"/>
                  <a:pt x="268" y="1"/>
                  <a:pt x="601" y="1"/>
                </a:cubicBezTo>
                <a:cubicBezTo>
                  <a:pt x="934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312" name="Google Shape;2312;p41"/>
          <p:cNvSpPr/>
          <p:nvPr/>
        </p:nvSpPr>
        <p:spPr>
          <a:xfrm>
            <a:off x="5042828" y="1448479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5"/>
                </a:moveTo>
                <a:cubicBezTo>
                  <a:pt x="1201" y="888"/>
                  <a:pt x="934" y="1143"/>
                  <a:pt x="601" y="1143"/>
                </a:cubicBezTo>
                <a:cubicBezTo>
                  <a:pt x="275" y="1143"/>
                  <a:pt x="1" y="888"/>
                  <a:pt x="1" y="575"/>
                </a:cubicBezTo>
                <a:cubicBezTo>
                  <a:pt x="1" y="262"/>
                  <a:pt x="275" y="1"/>
                  <a:pt x="601" y="1"/>
                </a:cubicBezTo>
                <a:cubicBezTo>
                  <a:pt x="934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313" name="Google Shape;2313;p41"/>
          <p:cNvSpPr/>
          <p:nvPr/>
        </p:nvSpPr>
        <p:spPr>
          <a:xfrm>
            <a:off x="5042828" y="1494947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5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75" y="1142"/>
                  <a:pt x="1" y="888"/>
                  <a:pt x="1" y="575"/>
                </a:cubicBezTo>
                <a:cubicBezTo>
                  <a:pt x="1" y="255"/>
                  <a:pt x="275" y="1"/>
                  <a:pt x="601" y="1"/>
                </a:cubicBezTo>
                <a:cubicBezTo>
                  <a:pt x="934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314" name="Google Shape;2314;p41"/>
          <p:cNvSpPr/>
          <p:nvPr/>
        </p:nvSpPr>
        <p:spPr>
          <a:xfrm>
            <a:off x="5090759" y="1448479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5"/>
                </a:moveTo>
                <a:cubicBezTo>
                  <a:pt x="1201" y="888"/>
                  <a:pt x="934" y="1143"/>
                  <a:pt x="601" y="1143"/>
                </a:cubicBezTo>
                <a:cubicBezTo>
                  <a:pt x="268" y="1143"/>
                  <a:pt x="1" y="888"/>
                  <a:pt x="1" y="575"/>
                </a:cubicBezTo>
                <a:cubicBezTo>
                  <a:pt x="1" y="255"/>
                  <a:pt x="275" y="1"/>
                  <a:pt x="601" y="1"/>
                </a:cubicBezTo>
                <a:cubicBezTo>
                  <a:pt x="934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315" name="Google Shape;2315;p41"/>
          <p:cNvSpPr/>
          <p:nvPr/>
        </p:nvSpPr>
        <p:spPr>
          <a:xfrm>
            <a:off x="5090759" y="1494947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5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75" y="1142"/>
                  <a:pt x="1" y="888"/>
                  <a:pt x="1" y="575"/>
                </a:cubicBezTo>
                <a:cubicBezTo>
                  <a:pt x="1" y="255"/>
                  <a:pt x="275" y="1"/>
                  <a:pt x="601" y="1"/>
                </a:cubicBezTo>
                <a:cubicBezTo>
                  <a:pt x="934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316" name="Google Shape;2316;p41"/>
          <p:cNvSpPr/>
          <p:nvPr/>
        </p:nvSpPr>
        <p:spPr>
          <a:xfrm>
            <a:off x="4751947" y="1448479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75"/>
                </a:moveTo>
                <a:cubicBezTo>
                  <a:pt x="1201" y="888"/>
                  <a:pt x="933" y="1143"/>
                  <a:pt x="601" y="1143"/>
                </a:cubicBezTo>
                <a:cubicBezTo>
                  <a:pt x="274" y="1143"/>
                  <a:pt x="0" y="888"/>
                  <a:pt x="0" y="575"/>
                </a:cubicBezTo>
                <a:cubicBezTo>
                  <a:pt x="0" y="255"/>
                  <a:pt x="274" y="1"/>
                  <a:pt x="601" y="1"/>
                </a:cubicBezTo>
                <a:cubicBezTo>
                  <a:pt x="933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317" name="Google Shape;2317;p41"/>
          <p:cNvSpPr/>
          <p:nvPr/>
        </p:nvSpPr>
        <p:spPr>
          <a:xfrm>
            <a:off x="4751947" y="1494947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75"/>
                </a:moveTo>
                <a:cubicBezTo>
                  <a:pt x="1201" y="888"/>
                  <a:pt x="933" y="1142"/>
                  <a:pt x="601" y="1142"/>
                </a:cubicBezTo>
                <a:cubicBezTo>
                  <a:pt x="274" y="1142"/>
                  <a:pt x="0" y="888"/>
                  <a:pt x="0" y="575"/>
                </a:cubicBezTo>
                <a:cubicBezTo>
                  <a:pt x="0" y="255"/>
                  <a:pt x="274" y="1"/>
                  <a:pt x="601" y="1"/>
                </a:cubicBezTo>
                <a:cubicBezTo>
                  <a:pt x="933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318" name="Google Shape;2318;p41"/>
          <p:cNvSpPr/>
          <p:nvPr/>
        </p:nvSpPr>
        <p:spPr>
          <a:xfrm>
            <a:off x="4799878" y="1448479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75"/>
                </a:moveTo>
                <a:cubicBezTo>
                  <a:pt x="1201" y="888"/>
                  <a:pt x="933" y="1143"/>
                  <a:pt x="601" y="1143"/>
                </a:cubicBezTo>
                <a:cubicBezTo>
                  <a:pt x="268" y="1143"/>
                  <a:pt x="0" y="888"/>
                  <a:pt x="0" y="575"/>
                </a:cubicBezTo>
                <a:cubicBezTo>
                  <a:pt x="0" y="255"/>
                  <a:pt x="268" y="1"/>
                  <a:pt x="601" y="1"/>
                </a:cubicBezTo>
                <a:cubicBezTo>
                  <a:pt x="933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319" name="Google Shape;2319;p41"/>
          <p:cNvSpPr/>
          <p:nvPr/>
        </p:nvSpPr>
        <p:spPr>
          <a:xfrm>
            <a:off x="4799878" y="1494947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75"/>
                </a:moveTo>
                <a:cubicBezTo>
                  <a:pt x="1201" y="888"/>
                  <a:pt x="933" y="1142"/>
                  <a:pt x="601" y="1142"/>
                </a:cubicBezTo>
                <a:cubicBezTo>
                  <a:pt x="268" y="1142"/>
                  <a:pt x="0" y="888"/>
                  <a:pt x="0" y="575"/>
                </a:cubicBezTo>
                <a:cubicBezTo>
                  <a:pt x="0" y="255"/>
                  <a:pt x="268" y="1"/>
                  <a:pt x="601" y="1"/>
                </a:cubicBezTo>
                <a:cubicBezTo>
                  <a:pt x="933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320" name="Google Shape;2320;p41"/>
          <p:cNvSpPr/>
          <p:nvPr/>
        </p:nvSpPr>
        <p:spPr>
          <a:xfrm>
            <a:off x="4848176" y="1448479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75"/>
                </a:moveTo>
                <a:cubicBezTo>
                  <a:pt x="1201" y="888"/>
                  <a:pt x="933" y="1143"/>
                  <a:pt x="601" y="1143"/>
                </a:cubicBezTo>
                <a:cubicBezTo>
                  <a:pt x="268" y="1143"/>
                  <a:pt x="0" y="888"/>
                  <a:pt x="0" y="575"/>
                </a:cubicBezTo>
                <a:cubicBezTo>
                  <a:pt x="0" y="255"/>
                  <a:pt x="268" y="1"/>
                  <a:pt x="601" y="1"/>
                </a:cubicBezTo>
                <a:cubicBezTo>
                  <a:pt x="933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321" name="Google Shape;2321;p41"/>
          <p:cNvSpPr/>
          <p:nvPr/>
        </p:nvSpPr>
        <p:spPr>
          <a:xfrm>
            <a:off x="4848176" y="1494947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75"/>
                </a:moveTo>
                <a:cubicBezTo>
                  <a:pt x="1201" y="888"/>
                  <a:pt x="933" y="1142"/>
                  <a:pt x="601" y="1142"/>
                </a:cubicBezTo>
                <a:cubicBezTo>
                  <a:pt x="268" y="1142"/>
                  <a:pt x="0" y="888"/>
                  <a:pt x="0" y="575"/>
                </a:cubicBezTo>
                <a:cubicBezTo>
                  <a:pt x="0" y="255"/>
                  <a:pt x="268" y="1"/>
                  <a:pt x="601" y="1"/>
                </a:cubicBezTo>
                <a:cubicBezTo>
                  <a:pt x="933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322" name="Google Shape;2322;p41"/>
          <p:cNvSpPr/>
          <p:nvPr/>
        </p:nvSpPr>
        <p:spPr>
          <a:xfrm>
            <a:off x="5285244" y="1771137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68"/>
                </a:moveTo>
                <a:cubicBezTo>
                  <a:pt x="1201" y="888"/>
                  <a:pt x="933" y="1143"/>
                  <a:pt x="600" y="1143"/>
                </a:cubicBezTo>
                <a:cubicBezTo>
                  <a:pt x="268" y="1143"/>
                  <a:pt x="0" y="888"/>
                  <a:pt x="0" y="568"/>
                </a:cubicBezTo>
                <a:cubicBezTo>
                  <a:pt x="0" y="255"/>
                  <a:pt x="268" y="1"/>
                  <a:pt x="600" y="1"/>
                </a:cubicBezTo>
                <a:cubicBezTo>
                  <a:pt x="933" y="1"/>
                  <a:pt x="1201" y="255"/>
                  <a:pt x="1201" y="568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323" name="Google Shape;2323;p41"/>
          <p:cNvSpPr/>
          <p:nvPr/>
        </p:nvSpPr>
        <p:spPr>
          <a:xfrm>
            <a:off x="5333176" y="1771137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68"/>
                </a:moveTo>
                <a:cubicBezTo>
                  <a:pt x="1201" y="888"/>
                  <a:pt x="933" y="1143"/>
                  <a:pt x="600" y="1143"/>
                </a:cubicBezTo>
                <a:cubicBezTo>
                  <a:pt x="268" y="1143"/>
                  <a:pt x="0" y="888"/>
                  <a:pt x="0" y="568"/>
                </a:cubicBezTo>
                <a:cubicBezTo>
                  <a:pt x="0" y="255"/>
                  <a:pt x="268" y="1"/>
                  <a:pt x="600" y="1"/>
                </a:cubicBezTo>
                <a:cubicBezTo>
                  <a:pt x="933" y="1"/>
                  <a:pt x="1201" y="255"/>
                  <a:pt x="1201" y="568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324" name="Google Shape;2324;p41"/>
          <p:cNvSpPr/>
          <p:nvPr/>
        </p:nvSpPr>
        <p:spPr>
          <a:xfrm>
            <a:off x="5381473" y="1771137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68"/>
                </a:moveTo>
                <a:cubicBezTo>
                  <a:pt x="1201" y="888"/>
                  <a:pt x="933" y="1143"/>
                  <a:pt x="600" y="1143"/>
                </a:cubicBezTo>
                <a:cubicBezTo>
                  <a:pt x="268" y="1143"/>
                  <a:pt x="0" y="888"/>
                  <a:pt x="0" y="568"/>
                </a:cubicBezTo>
                <a:cubicBezTo>
                  <a:pt x="0" y="255"/>
                  <a:pt x="268" y="1"/>
                  <a:pt x="600" y="1"/>
                </a:cubicBezTo>
                <a:cubicBezTo>
                  <a:pt x="933" y="1"/>
                  <a:pt x="1201" y="255"/>
                  <a:pt x="1201" y="568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325" name="Google Shape;2325;p41"/>
          <p:cNvSpPr/>
          <p:nvPr/>
        </p:nvSpPr>
        <p:spPr>
          <a:xfrm>
            <a:off x="5430305" y="1771137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5" y="568"/>
                </a:moveTo>
                <a:cubicBezTo>
                  <a:pt x="1195" y="888"/>
                  <a:pt x="927" y="1143"/>
                  <a:pt x="594" y="1143"/>
                </a:cubicBezTo>
                <a:cubicBezTo>
                  <a:pt x="268" y="1143"/>
                  <a:pt x="1" y="888"/>
                  <a:pt x="1" y="568"/>
                </a:cubicBezTo>
                <a:cubicBezTo>
                  <a:pt x="1" y="255"/>
                  <a:pt x="268" y="1"/>
                  <a:pt x="594" y="1"/>
                </a:cubicBezTo>
                <a:cubicBezTo>
                  <a:pt x="927" y="1"/>
                  <a:pt x="1195" y="255"/>
                  <a:pt x="1195" y="568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326" name="Google Shape;2326;p41"/>
          <p:cNvSpPr/>
          <p:nvPr/>
        </p:nvSpPr>
        <p:spPr>
          <a:xfrm>
            <a:off x="5478067" y="1771137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68"/>
                </a:moveTo>
                <a:cubicBezTo>
                  <a:pt x="1201" y="888"/>
                  <a:pt x="933" y="1143"/>
                  <a:pt x="600" y="1143"/>
                </a:cubicBezTo>
                <a:cubicBezTo>
                  <a:pt x="274" y="1143"/>
                  <a:pt x="0" y="888"/>
                  <a:pt x="0" y="568"/>
                </a:cubicBezTo>
                <a:cubicBezTo>
                  <a:pt x="0" y="255"/>
                  <a:pt x="274" y="1"/>
                  <a:pt x="600" y="1"/>
                </a:cubicBezTo>
                <a:cubicBezTo>
                  <a:pt x="933" y="1"/>
                  <a:pt x="1201" y="255"/>
                  <a:pt x="1201" y="568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327" name="Google Shape;2327;p41"/>
          <p:cNvSpPr/>
          <p:nvPr/>
        </p:nvSpPr>
        <p:spPr>
          <a:xfrm>
            <a:off x="5526365" y="1771137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4" y="568"/>
                </a:moveTo>
                <a:cubicBezTo>
                  <a:pt x="1194" y="888"/>
                  <a:pt x="927" y="1143"/>
                  <a:pt x="600" y="1143"/>
                </a:cubicBezTo>
                <a:cubicBezTo>
                  <a:pt x="268" y="1143"/>
                  <a:pt x="0" y="888"/>
                  <a:pt x="0" y="568"/>
                </a:cubicBezTo>
                <a:cubicBezTo>
                  <a:pt x="0" y="255"/>
                  <a:pt x="268" y="1"/>
                  <a:pt x="600" y="1"/>
                </a:cubicBezTo>
                <a:cubicBezTo>
                  <a:pt x="927" y="1"/>
                  <a:pt x="1194" y="255"/>
                  <a:pt x="1194" y="568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328" name="Google Shape;2328;p41"/>
          <p:cNvSpPr/>
          <p:nvPr/>
        </p:nvSpPr>
        <p:spPr>
          <a:xfrm>
            <a:off x="5574296" y="1771137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4" y="568"/>
                </a:moveTo>
                <a:cubicBezTo>
                  <a:pt x="1194" y="888"/>
                  <a:pt x="927" y="1143"/>
                  <a:pt x="594" y="1143"/>
                </a:cubicBezTo>
                <a:cubicBezTo>
                  <a:pt x="268" y="1143"/>
                  <a:pt x="0" y="888"/>
                  <a:pt x="0" y="568"/>
                </a:cubicBezTo>
                <a:cubicBezTo>
                  <a:pt x="0" y="255"/>
                  <a:pt x="268" y="1"/>
                  <a:pt x="594" y="1"/>
                </a:cubicBezTo>
                <a:cubicBezTo>
                  <a:pt x="927" y="1"/>
                  <a:pt x="1194" y="255"/>
                  <a:pt x="1194" y="568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329" name="Google Shape;2329;p41"/>
          <p:cNvSpPr/>
          <p:nvPr/>
        </p:nvSpPr>
        <p:spPr>
          <a:xfrm>
            <a:off x="5622594" y="1771137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4" y="568"/>
                </a:moveTo>
                <a:cubicBezTo>
                  <a:pt x="1194" y="888"/>
                  <a:pt x="927" y="1143"/>
                  <a:pt x="600" y="1143"/>
                </a:cubicBezTo>
                <a:cubicBezTo>
                  <a:pt x="268" y="1143"/>
                  <a:pt x="0" y="888"/>
                  <a:pt x="0" y="568"/>
                </a:cubicBezTo>
                <a:cubicBezTo>
                  <a:pt x="0" y="255"/>
                  <a:pt x="268" y="1"/>
                  <a:pt x="600" y="1"/>
                </a:cubicBezTo>
                <a:cubicBezTo>
                  <a:pt x="927" y="1"/>
                  <a:pt x="1194" y="255"/>
                  <a:pt x="1194" y="568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330" name="Google Shape;2330;p41"/>
          <p:cNvSpPr/>
          <p:nvPr/>
        </p:nvSpPr>
        <p:spPr>
          <a:xfrm>
            <a:off x="5574296" y="1813946"/>
            <a:ext cx="33634" cy="32339"/>
          </a:xfrm>
          <a:custGeom>
            <a:avLst/>
            <a:gdLst/>
            <a:ahLst/>
            <a:cxnLst/>
            <a:rect l="l" t="t" r="r" b="b"/>
            <a:pathLst>
              <a:path w="1195" h="1149" extrusionOk="0">
                <a:moveTo>
                  <a:pt x="1194" y="574"/>
                </a:moveTo>
                <a:cubicBezTo>
                  <a:pt x="1194" y="887"/>
                  <a:pt x="927" y="1148"/>
                  <a:pt x="594" y="1148"/>
                </a:cubicBezTo>
                <a:cubicBezTo>
                  <a:pt x="268" y="1148"/>
                  <a:pt x="0" y="887"/>
                  <a:pt x="0" y="574"/>
                </a:cubicBezTo>
                <a:cubicBezTo>
                  <a:pt x="0" y="261"/>
                  <a:pt x="268" y="0"/>
                  <a:pt x="594" y="0"/>
                </a:cubicBezTo>
                <a:cubicBezTo>
                  <a:pt x="927" y="0"/>
                  <a:pt x="1194" y="261"/>
                  <a:pt x="1194" y="574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331" name="Google Shape;2331;p41"/>
          <p:cNvSpPr/>
          <p:nvPr/>
        </p:nvSpPr>
        <p:spPr>
          <a:xfrm>
            <a:off x="5622594" y="1813946"/>
            <a:ext cx="33634" cy="32339"/>
          </a:xfrm>
          <a:custGeom>
            <a:avLst/>
            <a:gdLst/>
            <a:ahLst/>
            <a:cxnLst/>
            <a:rect l="l" t="t" r="r" b="b"/>
            <a:pathLst>
              <a:path w="1195" h="1149" extrusionOk="0">
                <a:moveTo>
                  <a:pt x="1194" y="574"/>
                </a:moveTo>
                <a:cubicBezTo>
                  <a:pt x="1194" y="887"/>
                  <a:pt x="927" y="1148"/>
                  <a:pt x="600" y="1148"/>
                </a:cubicBezTo>
                <a:cubicBezTo>
                  <a:pt x="268" y="1148"/>
                  <a:pt x="0" y="887"/>
                  <a:pt x="0" y="574"/>
                </a:cubicBezTo>
                <a:cubicBezTo>
                  <a:pt x="0" y="261"/>
                  <a:pt x="268" y="0"/>
                  <a:pt x="600" y="0"/>
                </a:cubicBezTo>
                <a:cubicBezTo>
                  <a:pt x="927" y="0"/>
                  <a:pt x="1194" y="261"/>
                  <a:pt x="1194" y="574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332" name="Google Shape;2332;p41"/>
          <p:cNvSpPr/>
          <p:nvPr/>
        </p:nvSpPr>
        <p:spPr>
          <a:xfrm>
            <a:off x="5285244" y="1724697"/>
            <a:ext cx="33803" cy="32142"/>
          </a:xfrm>
          <a:custGeom>
            <a:avLst/>
            <a:gdLst/>
            <a:ahLst/>
            <a:cxnLst/>
            <a:rect l="l" t="t" r="r" b="b"/>
            <a:pathLst>
              <a:path w="1201" h="1142" extrusionOk="0">
                <a:moveTo>
                  <a:pt x="1201" y="574"/>
                </a:moveTo>
                <a:cubicBezTo>
                  <a:pt x="1201" y="887"/>
                  <a:pt x="933" y="1142"/>
                  <a:pt x="600" y="1142"/>
                </a:cubicBezTo>
                <a:cubicBezTo>
                  <a:pt x="268" y="1142"/>
                  <a:pt x="0" y="887"/>
                  <a:pt x="0" y="574"/>
                </a:cubicBezTo>
                <a:cubicBezTo>
                  <a:pt x="0" y="255"/>
                  <a:pt x="268" y="0"/>
                  <a:pt x="600" y="0"/>
                </a:cubicBezTo>
                <a:cubicBezTo>
                  <a:pt x="933" y="0"/>
                  <a:pt x="1201" y="255"/>
                  <a:pt x="1201" y="574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333" name="Google Shape;2333;p41"/>
          <p:cNvSpPr/>
          <p:nvPr/>
        </p:nvSpPr>
        <p:spPr>
          <a:xfrm>
            <a:off x="5333176" y="1724697"/>
            <a:ext cx="33803" cy="32142"/>
          </a:xfrm>
          <a:custGeom>
            <a:avLst/>
            <a:gdLst/>
            <a:ahLst/>
            <a:cxnLst/>
            <a:rect l="l" t="t" r="r" b="b"/>
            <a:pathLst>
              <a:path w="1201" h="1142" extrusionOk="0">
                <a:moveTo>
                  <a:pt x="1201" y="574"/>
                </a:moveTo>
                <a:cubicBezTo>
                  <a:pt x="1201" y="887"/>
                  <a:pt x="933" y="1142"/>
                  <a:pt x="600" y="1142"/>
                </a:cubicBezTo>
                <a:cubicBezTo>
                  <a:pt x="268" y="1142"/>
                  <a:pt x="0" y="887"/>
                  <a:pt x="0" y="574"/>
                </a:cubicBezTo>
                <a:cubicBezTo>
                  <a:pt x="0" y="255"/>
                  <a:pt x="268" y="0"/>
                  <a:pt x="600" y="0"/>
                </a:cubicBezTo>
                <a:cubicBezTo>
                  <a:pt x="933" y="0"/>
                  <a:pt x="1201" y="255"/>
                  <a:pt x="1201" y="574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334" name="Google Shape;2334;p41"/>
          <p:cNvSpPr/>
          <p:nvPr/>
        </p:nvSpPr>
        <p:spPr>
          <a:xfrm>
            <a:off x="5237679" y="1771137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68"/>
                </a:moveTo>
                <a:cubicBezTo>
                  <a:pt x="1201" y="888"/>
                  <a:pt x="933" y="1143"/>
                  <a:pt x="601" y="1143"/>
                </a:cubicBezTo>
                <a:cubicBezTo>
                  <a:pt x="268" y="1143"/>
                  <a:pt x="0" y="888"/>
                  <a:pt x="0" y="568"/>
                </a:cubicBezTo>
                <a:cubicBezTo>
                  <a:pt x="0" y="255"/>
                  <a:pt x="268" y="1"/>
                  <a:pt x="601" y="1"/>
                </a:cubicBezTo>
                <a:cubicBezTo>
                  <a:pt x="933" y="1"/>
                  <a:pt x="1201" y="255"/>
                  <a:pt x="1201" y="568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335" name="Google Shape;2335;p41"/>
          <p:cNvSpPr/>
          <p:nvPr/>
        </p:nvSpPr>
        <p:spPr>
          <a:xfrm>
            <a:off x="5237679" y="1724697"/>
            <a:ext cx="33803" cy="32142"/>
          </a:xfrm>
          <a:custGeom>
            <a:avLst/>
            <a:gdLst/>
            <a:ahLst/>
            <a:cxnLst/>
            <a:rect l="l" t="t" r="r" b="b"/>
            <a:pathLst>
              <a:path w="1201" h="1142" extrusionOk="0">
                <a:moveTo>
                  <a:pt x="1201" y="574"/>
                </a:moveTo>
                <a:cubicBezTo>
                  <a:pt x="1201" y="887"/>
                  <a:pt x="933" y="1142"/>
                  <a:pt x="601" y="1142"/>
                </a:cubicBezTo>
                <a:cubicBezTo>
                  <a:pt x="268" y="1142"/>
                  <a:pt x="0" y="887"/>
                  <a:pt x="0" y="574"/>
                </a:cubicBezTo>
                <a:cubicBezTo>
                  <a:pt x="0" y="255"/>
                  <a:pt x="268" y="0"/>
                  <a:pt x="601" y="0"/>
                </a:cubicBezTo>
                <a:cubicBezTo>
                  <a:pt x="933" y="0"/>
                  <a:pt x="1201" y="255"/>
                  <a:pt x="1201" y="574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336" name="Google Shape;2336;p41"/>
          <p:cNvSpPr/>
          <p:nvPr/>
        </p:nvSpPr>
        <p:spPr>
          <a:xfrm>
            <a:off x="5381473" y="1724697"/>
            <a:ext cx="33803" cy="32142"/>
          </a:xfrm>
          <a:custGeom>
            <a:avLst/>
            <a:gdLst/>
            <a:ahLst/>
            <a:cxnLst/>
            <a:rect l="l" t="t" r="r" b="b"/>
            <a:pathLst>
              <a:path w="1201" h="1142" extrusionOk="0">
                <a:moveTo>
                  <a:pt x="1201" y="574"/>
                </a:moveTo>
                <a:cubicBezTo>
                  <a:pt x="1201" y="887"/>
                  <a:pt x="933" y="1142"/>
                  <a:pt x="600" y="1142"/>
                </a:cubicBezTo>
                <a:cubicBezTo>
                  <a:pt x="268" y="1142"/>
                  <a:pt x="0" y="887"/>
                  <a:pt x="0" y="574"/>
                </a:cubicBezTo>
                <a:cubicBezTo>
                  <a:pt x="0" y="255"/>
                  <a:pt x="268" y="0"/>
                  <a:pt x="600" y="0"/>
                </a:cubicBezTo>
                <a:cubicBezTo>
                  <a:pt x="933" y="0"/>
                  <a:pt x="1201" y="255"/>
                  <a:pt x="1201" y="574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337" name="Google Shape;2337;p41"/>
          <p:cNvSpPr/>
          <p:nvPr/>
        </p:nvSpPr>
        <p:spPr>
          <a:xfrm>
            <a:off x="5430305" y="1724697"/>
            <a:ext cx="33634" cy="32142"/>
          </a:xfrm>
          <a:custGeom>
            <a:avLst/>
            <a:gdLst/>
            <a:ahLst/>
            <a:cxnLst/>
            <a:rect l="l" t="t" r="r" b="b"/>
            <a:pathLst>
              <a:path w="1195" h="1142" extrusionOk="0">
                <a:moveTo>
                  <a:pt x="1195" y="574"/>
                </a:moveTo>
                <a:cubicBezTo>
                  <a:pt x="1195" y="887"/>
                  <a:pt x="927" y="1142"/>
                  <a:pt x="594" y="1142"/>
                </a:cubicBezTo>
                <a:cubicBezTo>
                  <a:pt x="268" y="1142"/>
                  <a:pt x="1" y="887"/>
                  <a:pt x="1" y="574"/>
                </a:cubicBezTo>
                <a:cubicBezTo>
                  <a:pt x="1" y="255"/>
                  <a:pt x="268" y="0"/>
                  <a:pt x="594" y="0"/>
                </a:cubicBezTo>
                <a:cubicBezTo>
                  <a:pt x="927" y="0"/>
                  <a:pt x="1195" y="255"/>
                  <a:pt x="1195" y="574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338" name="Google Shape;2338;p41"/>
          <p:cNvSpPr/>
          <p:nvPr/>
        </p:nvSpPr>
        <p:spPr>
          <a:xfrm>
            <a:off x="5478067" y="1724697"/>
            <a:ext cx="33803" cy="32142"/>
          </a:xfrm>
          <a:custGeom>
            <a:avLst/>
            <a:gdLst/>
            <a:ahLst/>
            <a:cxnLst/>
            <a:rect l="l" t="t" r="r" b="b"/>
            <a:pathLst>
              <a:path w="1201" h="1142" extrusionOk="0">
                <a:moveTo>
                  <a:pt x="1201" y="574"/>
                </a:moveTo>
                <a:cubicBezTo>
                  <a:pt x="1201" y="887"/>
                  <a:pt x="933" y="1142"/>
                  <a:pt x="600" y="1142"/>
                </a:cubicBezTo>
                <a:cubicBezTo>
                  <a:pt x="274" y="1142"/>
                  <a:pt x="0" y="887"/>
                  <a:pt x="0" y="574"/>
                </a:cubicBezTo>
                <a:cubicBezTo>
                  <a:pt x="0" y="255"/>
                  <a:pt x="274" y="0"/>
                  <a:pt x="600" y="0"/>
                </a:cubicBezTo>
                <a:cubicBezTo>
                  <a:pt x="933" y="0"/>
                  <a:pt x="1201" y="255"/>
                  <a:pt x="1201" y="574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339" name="Google Shape;2339;p41"/>
          <p:cNvSpPr/>
          <p:nvPr/>
        </p:nvSpPr>
        <p:spPr>
          <a:xfrm>
            <a:off x="5526365" y="1724697"/>
            <a:ext cx="33634" cy="32142"/>
          </a:xfrm>
          <a:custGeom>
            <a:avLst/>
            <a:gdLst/>
            <a:ahLst/>
            <a:cxnLst/>
            <a:rect l="l" t="t" r="r" b="b"/>
            <a:pathLst>
              <a:path w="1195" h="1142" extrusionOk="0">
                <a:moveTo>
                  <a:pt x="1194" y="574"/>
                </a:moveTo>
                <a:cubicBezTo>
                  <a:pt x="1194" y="887"/>
                  <a:pt x="927" y="1142"/>
                  <a:pt x="600" y="1142"/>
                </a:cubicBezTo>
                <a:cubicBezTo>
                  <a:pt x="268" y="1142"/>
                  <a:pt x="0" y="887"/>
                  <a:pt x="0" y="574"/>
                </a:cubicBezTo>
                <a:cubicBezTo>
                  <a:pt x="0" y="255"/>
                  <a:pt x="268" y="0"/>
                  <a:pt x="600" y="0"/>
                </a:cubicBezTo>
                <a:cubicBezTo>
                  <a:pt x="927" y="0"/>
                  <a:pt x="1194" y="255"/>
                  <a:pt x="1194" y="574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340" name="Google Shape;2340;p41"/>
          <p:cNvSpPr/>
          <p:nvPr/>
        </p:nvSpPr>
        <p:spPr>
          <a:xfrm>
            <a:off x="5574296" y="1724697"/>
            <a:ext cx="33634" cy="32142"/>
          </a:xfrm>
          <a:custGeom>
            <a:avLst/>
            <a:gdLst/>
            <a:ahLst/>
            <a:cxnLst/>
            <a:rect l="l" t="t" r="r" b="b"/>
            <a:pathLst>
              <a:path w="1195" h="1142" extrusionOk="0">
                <a:moveTo>
                  <a:pt x="1194" y="574"/>
                </a:moveTo>
                <a:cubicBezTo>
                  <a:pt x="1194" y="887"/>
                  <a:pt x="927" y="1142"/>
                  <a:pt x="594" y="1142"/>
                </a:cubicBezTo>
                <a:cubicBezTo>
                  <a:pt x="268" y="1142"/>
                  <a:pt x="0" y="887"/>
                  <a:pt x="0" y="574"/>
                </a:cubicBezTo>
                <a:cubicBezTo>
                  <a:pt x="0" y="255"/>
                  <a:pt x="268" y="0"/>
                  <a:pt x="594" y="0"/>
                </a:cubicBezTo>
                <a:cubicBezTo>
                  <a:pt x="927" y="0"/>
                  <a:pt x="1194" y="255"/>
                  <a:pt x="1194" y="574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341" name="Google Shape;2341;p41"/>
          <p:cNvSpPr/>
          <p:nvPr/>
        </p:nvSpPr>
        <p:spPr>
          <a:xfrm>
            <a:off x="5285244" y="1402575"/>
            <a:ext cx="33803" cy="32368"/>
          </a:xfrm>
          <a:custGeom>
            <a:avLst/>
            <a:gdLst/>
            <a:ahLst/>
            <a:cxnLst/>
            <a:rect l="l" t="t" r="r" b="b"/>
            <a:pathLst>
              <a:path w="1201" h="1150" extrusionOk="0">
                <a:moveTo>
                  <a:pt x="1201" y="575"/>
                </a:moveTo>
                <a:cubicBezTo>
                  <a:pt x="1201" y="888"/>
                  <a:pt x="933" y="1149"/>
                  <a:pt x="600" y="1149"/>
                </a:cubicBezTo>
                <a:cubicBezTo>
                  <a:pt x="268" y="1149"/>
                  <a:pt x="0" y="888"/>
                  <a:pt x="0" y="575"/>
                </a:cubicBezTo>
                <a:cubicBezTo>
                  <a:pt x="0" y="262"/>
                  <a:pt x="268" y="1"/>
                  <a:pt x="600" y="1"/>
                </a:cubicBezTo>
                <a:cubicBezTo>
                  <a:pt x="933" y="1"/>
                  <a:pt x="1201" y="262"/>
                  <a:pt x="1201" y="575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342" name="Google Shape;2342;p41"/>
          <p:cNvSpPr/>
          <p:nvPr/>
        </p:nvSpPr>
        <p:spPr>
          <a:xfrm>
            <a:off x="5333176" y="1402575"/>
            <a:ext cx="33803" cy="32368"/>
          </a:xfrm>
          <a:custGeom>
            <a:avLst/>
            <a:gdLst/>
            <a:ahLst/>
            <a:cxnLst/>
            <a:rect l="l" t="t" r="r" b="b"/>
            <a:pathLst>
              <a:path w="1201" h="1150" extrusionOk="0">
                <a:moveTo>
                  <a:pt x="1201" y="575"/>
                </a:moveTo>
                <a:cubicBezTo>
                  <a:pt x="1201" y="888"/>
                  <a:pt x="933" y="1149"/>
                  <a:pt x="600" y="1149"/>
                </a:cubicBezTo>
                <a:cubicBezTo>
                  <a:pt x="268" y="1149"/>
                  <a:pt x="0" y="888"/>
                  <a:pt x="0" y="575"/>
                </a:cubicBezTo>
                <a:cubicBezTo>
                  <a:pt x="0" y="262"/>
                  <a:pt x="268" y="1"/>
                  <a:pt x="600" y="1"/>
                </a:cubicBezTo>
                <a:cubicBezTo>
                  <a:pt x="933" y="1"/>
                  <a:pt x="1201" y="262"/>
                  <a:pt x="1201" y="575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343" name="Google Shape;2343;p41"/>
          <p:cNvSpPr/>
          <p:nvPr/>
        </p:nvSpPr>
        <p:spPr>
          <a:xfrm>
            <a:off x="5381473" y="1402575"/>
            <a:ext cx="33803" cy="32368"/>
          </a:xfrm>
          <a:custGeom>
            <a:avLst/>
            <a:gdLst/>
            <a:ahLst/>
            <a:cxnLst/>
            <a:rect l="l" t="t" r="r" b="b"/>
            <a:pathLst>
              <a:path w="1201" h="1150" extrusionOk="0">
                <a:moveTo>
                  <a:pt x="1201" y="575"/>
                </a:moveTo>
                <a:cubicBezTo>
                  <a:pt x="1201" y="888"/>
                  <a:pt x="933" y="1149"/>
                  <a:pt x="600" y="1149"/>
                </a:cubicBezTo>
                <a:cubicBezTo>
                  <a:pt x="268" y="1149"/>
                  <a:pt x="0" y="888"/>
                  <a:pt x="0" y="575"/>
                </a:cubicBezTo>
                <a:cubicBezTo>
                  <a:pt x="0" y="262"/>
                  <a:pt x="268" y="1"/>
                  <a:pt x="600" y="1"/>
                </a:cubicBezTo>
                <a:cubicBezTo>
                  <a:pt x="933" y="1"/>
                  <a:pt x="1201" y="262"/>
                  <a:pt x="1201" y="575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344" name="Google Shape;2344;p41"/>
          <p:cNvSpPr/>
          <p:nvPr/>
        </p:nvSpPr>
        <p:spPr>
          <a:xfrm>
            <a:off x="5430305" y="1402575"/>
            <a:ext cx="33634" cy="32368"/>
          </a:xfrm>
          <a:custGeom>
            <a:avLst/>
            <a:gdLst/>
            <a:ahLst/>
            <a:cxnLst/>
            <a:rect l="l" t="t" r="r" b="b"/>
            <a:pathLst>
              <a:path w="1195" h="1150" extrusionOk="0">
                <a:moveTo>
                  <a:pt x="1195" y="575"/>
                </a:moveTo>
                <a:cubicBezTo>
                  <a:pt x="1195" y="888"/>
                  <a:pt x="927" y="1149"/>
                  <a:pt x="594" y="1149"/>
                </a:cubicBezTo>
                <a:cubicBezTo>
                  <a:pt x="268" y="1149"/>
                  <a:pt x="1" y="888"/>
                  <a:pt x="1" y="575"/>
                </a:cubicBezTo>
                <a:cubicBezTo>
                  <a:pt x="1" y="262"/>
                  <a:pt x="268" y="1"/>
                  <a:pt x="594" y="1"/>
                </a:cubicBezTo>
                <a:cubicBezTo>
                  <a:pt x="927" y="1"/>
                  <a:pt x="1195" y="262"/>
                  <a:pt x="1195" y="575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345" name="Google Shape;2345;p41"/>
          <p:cNvSpPr/>
          <p:nvPr/>
        </p:nvSpPr>
        <p:spPr>
          <a:xfrm>
            <a:off x="5478067" y="1402575"/>
            <a:ext cx="33803" cy="32368"/>
          </a:xfrm>
          <a:custGeom>
            <a:avLst/>
            <a:gdLst/>
            <a:ahLst/>
            <a:cxnLst/>
            <a:rect l="l" t="t" r="r" b="b"/>
            <a:pathLst>
              <a:path w="1201" h="1150" extrusionOk="0">
                <a:moveTo>
                  <a:pt x="1201" y="575"/>
                </a:moveTo>
                <a:cubicBezTo>
                  <a:pt x="1201" y="888"/>
                  <a:pt x="933" y="1149"/>
                  <a:pt x="600" y="1149"/>
                </a:cubicBezTo>
                <a:cubicBezTo>
                  <a:pt x="274" y="1149"/>
                  <a:pt x="0" y="888"/>
                  <a:pt x="0" y="575"/>
                </a:cubicBezTo>
                <a:cubicBezTo>
                  <a:pt x="0" y="262"/>
                  <a:pt x="274" y="1"/>
                  <a:pt x="600" y="1"/>
                </a:cubicBezTo>
                <a:cubicBezTo>
                  <a:pt x="933" y="1"/>
                  <a:pt x="1201" y="262"/>
                  <a:pt x="1201" y="575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346" name="Google Shape;2346;p41"/>
          <p:cNvSpPr/>
          <p:nvPr/>
        </p:nvSpPr>
        <p:spPr>
          <a:xfrm>
            <a:off x="5574296" y="1402575"/>
            <a:ext cx="33634" cy="32368"/>
          </a:xfrm>
          <a:custGeom>
            <a:avLst/>
            <a:gdLst/>
            <a:ahLst/>
            <a:cxnLst/>
            <a:rect l="l" t="t" r="r" b="b"/>
            <a:pathLst>
              <a:path w="1195" h="1150" extrusionOk="0">
                <a:moveTo>
                  <a:pt x="1194" y="575"/>
                </a:moveTo>
                <a:cubicBezTo>
                  <a:pt x="1194" y="888"/>
                  <a:pt x="927" y="1149"/>
                  <a:pt x="600" y="1149"/>
                </a:cubicBezTo>
                <a:cubicBezTo>
                  <a:pt x="268" y="1149"/>
                  <a:pt x="0" y="888"/>
                  <a:pt x="0" y="575"/>
                </a:cubicBezTo>
                <a:cubicBezTo>
                  <a:pt x="0" y="262"/>
                  <a:pt x="268" y="1"/>
                  <a:pt x="600" y="1"/>
                </a:cubicBezTo>
                <a:cubicBezTo>
                  <a:pt x="927" y="1"/>
                  <a:pt x="1194" y="262"/>
                  <a:pt x="1194" y="575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347" name="Google Shape;2347;p41"/>
          <p:cNvSpPr/>
          <p:nvPr/>
        </p:nvSpPr>
        <p:spPr>
          <a:xfrm>
            <a:off x="5622594" y="1402575"/>
            <a:ext cx="33634" cy="32368"/>
          </a:xfrm>
          <a:custGeom>
            <a:avLst/>
            <a:gdLst/>
            <a:ahLst/>
            <a:cxnLst/>
            <a:rect l="l" t="t" r="r" b="b"/>
            <a:pathLst>
              <a:path w="1195" h="1150" extrusionOk="0">
                <a:moveTo>
                  <a:pt x="1194" y="575"/>
                </a:moveTo>
                <a:cubicBezTo>
                  <a:pt x="1194" y="888"/>
                  <a:pt x="927" y="1149"/>
                  <a:pt x="600" y="1149"/>
                </a:cubicBezTo>
                <a:cubicBezTo>
                  <a:pt x="268" y="1149"/>
                  <a:pt x="0" y="888"/>
                  <a:pt x="0" y="575"/>
                </a:cubicBezTo>
                <a:cubicBezTo>
                  <a:pt x="0" y="262"/>
                  <a:pt x="268" y="1"/>
                  <a:pt x="600" y="1"/>
                </a:cubicBezTo>
                <a:cubicBezTo>
                  <a:pt x="927" y="1"/>
                  <a:pt x="1194" y="262"/>
                  <a:pt x="1194" y="575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348" name="Google Shape;2348;p41"/>
          <p:cNvSpPr/>
          <p:nvPr/>
        </p:nvSpPr>
        <p:spPr>
          <a:xfrm>
            <a:off x="5237679" y="1402575"/>
            <a:ext cx="33803" cy="32368"/>
          </a:xfrm>
          <a:custGeom>
            <a:avLst/>
            <a:gdLst/>
            <a:ahLst/>
            <a:cxnLst/>
            <a:rect l="l" t="t" r="r" b="b"/>
            <a:pathLst>
              <a:path w="1201" h="1150" extrusionOk="0">
                <a:moveTo>
                  <a:pt x="1201" y="575"/>
                </a:moveTo>
                <a:cubicBezTo>
                  <a:pt x="1201" y="888"/>
                  <a:pt x="933" y="1149"/>
                  <a:pt x="601" y="1149"/>
                </a:cubicBezTo>
                <a:cubicBezTo>
                  <a:pt x="268" y="1149"/>
                  <a:pt x="0" y="888"/>
                  <a:pt x="0" y="575"/>
                </a:cubicBezTo>
                <a:cubicBezTo>
                  <a:pt x="0" y="262"/>
                  <a:pt x="268" y="1"/>
                  <a:pt x="601" y="1"/>
                </a:cubicBezTo>
                <a:cubicBezTo>
                  <a:pt x="933" y="1"/>
                  <a:pt x="1201" y="262"/>
                  <a:pt x="1201" y="575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349" name="Google Shape;2349;p41"/>
          <p:cNvSpPr/>
          <p:nvPr/>
        </p:nvSpPr>
        <p:spPr>
          <a:xfrm>
            <a:off x="5285244" y="1357767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68"/>
                </a:moveTo>
                <a:cubicBezTo>
                  <a:pt x="1201" y="888"/>
                  <a:pt x="933" y="1143"/>
                  <a:pt x="600" y="1143"/>
                </a:cubicBezTo>
                <a:cubicBezTo>
                  <a:pt x="268" y="1143"/>
                  <a:pt x="0" y="882"/>
                  <a:pt x="0" y="568"/>
                </a:cubicBezTo>
                <a:cubicBezTo>
                  <a:pt x="0" y="255"/>
                  <a:pt x="268" y="1"/>
                  <a:pt x="600" y="1"/>
                </a:cubicBezTo>
                <a:cubicBezTo>
                  <a:pt x="933" y="1"/>
                  <a:pt x="1201" y="255"/>
                  <a:pt x="1201" y="568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350" name="Google Shape;2350;p41"/>
          <p:cNvSpPr/>
          <p:nvPr/>
        </p:nvSpPr>
        <p:spPr>
          <a:xfrm>
            <a:off x="5333176" y="1357767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68"/>
                </a:moveTo>
                <a:cubicBezTo>
                  <a:pt x="1201" y="888"/>
                  <a:pt x="933" y="1143"/>
                  <a:pt x="600" y="1143"/>
                </a:cubicBezTo>
                <a:cubicBezTo>
                  <a:pt x="268" y="1143"/>
                  <a:pt x="0" y="882"/>
                  <a:pt x="0" y="568"/>
                </a:cubicBezTo>
                <a:cubicBezTo>
                  <a:pt x="0" y="255"/>
                  <a:pt x="268" y="1"/>
                  <a:pt x="600" y="1"/>
                </a:cubicBezTo>
                <a:cubicBezTo>
                  <a:pt x="933" y="1"/>
                  <a:pt x="1201" y="255"/>
                  <a:pt x="1201" y="568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351" name="Google Shape;2351;p41"/>
          <p:cNvSpPr/>
          <p:nvPr/>
        </p:nvSpPr>
        <p:spPr>
          <a:xfrm>
            <a:off x="5237679" y="1357767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68"/>
                </a:moveTo>
                <a:cubicBezTo>
                  <a:pt x="1201" y="888"/>
                  <a:pt x="933" y="1143"/>
                  <a:pt x="601" y="1143"/>
                </a:cubicBezTo>
                <a:cubicBezTo>
                  <a:pt x="268" y="1143"/>
                  <a:pt x="0" y="882"/>
                  <a:pt x="0" y="568"/>
                </a:cubicBezTo>
                <a:cubicBezTo>
                  <a:pt x="0" y="255"/>
                  <a:pt x="268" y="1"/>
                  <a:pt x="601" y="1"/>
                </a:cubicBezTo>
                <a:cubicBezTo>
                  <a:pt x="933" y="1"/>
                  <a:pt x="1201" y="255"/>
                  <a:pt x="1201" y="568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352" name="Google Shape;2352;p41"/>
          <p:cNvSpPr/>
          <p:nvPr/>
        </p:nvSpPr>
        <p:spPr>
          <a:xfrm>
            <a:off x="5237679" y="1302688"/>
            <a:ext cx="33803" cy="32339"/>
          </a:xfrm>
          <a:custGeom>
            <a:avLst/>
            <a:gdLst/>
            <a:ahLst/>
            <a:cxnLst/>
            <a:rect l="l" t="t" r="r" b="b"/>
            <a:pathLst>
              <a:path w="1201" h="1149" extrusionOk="0">
                <a:moveTo>
                  <a:pt x="1201" y="574"/>
                </a:moveTo>
                <a:cubicBezTo>
                  <a:pt x="1201" y="888"/>
                  <a:pt x="933" y="1149"/>
                  <a:pt x="601" y="1149"/>
                </a:cubicBezTo>
                <a:cubicBezTo>
                  <a:pt x="268" y="1149"/>
                  <a:pt x="0" y="888"/>
                  <a:pt x="0" y="574"/>
                </a:cubicBezTo>
                <a:cubicBezTo>
                  <a:pt x="0" y="261"/>
                  <a:pt x="268" y="0"/>
                  <a:pt x="601" y="0"/>
                </a:cubicBezTo>
                <a:cubicBezTo>
                  <a:pt x="933" y="0"/>
                  <a:pt x="1201" y="261"/>
                  <a:pt x="1201" y="574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353" name="Google Shape;2353;p41"/>
          <p:cNvSpPr/>
          <p:nvPr/>
        </p:nvSpPr>
        <p:spPr>
          <a:xfrm>
            <a:off x="5333908" y="1633957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75"/>
                </a:moveTo>
                <a:cubicBezTo>
                  <a:pt x="1201" y="888"/>
                  <a:pt x="933" y="1143"/>
                  <a:pt x="601" y="1143"/>
                </a:cubicBezTo>
                <a:cubicBezTo>
                  <a:pt x="274" y="1143"/>
                  <a:pt x="0" y="888"/>
                  <a:pt x="0" y="575"/>
                </a:cubicBezTo>
                <a:cubicBezTo>
                  <a:pt x="0" y="255"/>
                  <a:pt x="274" y="1"/>
                  <a:pt x="601" y="1"/>
                </a:cubicBezTo>
                <a:cubicBezTo>
                  <a:pt x="933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354" name="Google Shape;2354;p41"/>
          <p:cNvSpPr/>
          <p:nvPr/>
        </p:nvSpPr>
        <p:spPr>
          <a:xfrm>
            <a:off x="5333908" y="1680424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75"/>
                </a:moveTo>
                <a:cubicBezTo>
                  <a:pt x="1201" y="888"/>
                  <a:pt x="933" y="1142"/>
                  <a:pt x="601" y="1142"/>
                </a:cubicBezTo>
                <a:cubicBezTo>
                  <a:pt x="274" y="1142"/>
                  <a:pt x="0" y="888"/>
                  <a:pt x="0" y="575"/>
                </a:cubicBezTo>
                <a:cubicBezTo>
                  <a:pt x="0" y="262"/>
                  <a:pt x="274" y="1"/>
                  <a:pt x="601" y="1"/>
                </a:cubicBezTo>
                <a:cubicBezTo>
                  <a:pt x="933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355" name="Google Shape;2355;p41"/>
          <p:cNvSpPr/>
          <p:nvPr/>
        </p:nvSpPr>
        <p:spPr>
          <a:xfrm>
            <a:off x="5381839" y="1633957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75"/>
                </a:moveTo>
                <a:cubicBezTo>
                  <a:pt x="1201" y="888"/>
                  <a:pt x="933" y="1143"/>
                  <a:pt x="600" y="1143"/>
                </a:cubicBezTo>
                <a:cubicBezTo>
                  <a:pt x="268" y="1143"/>
                  <a:pt x="0" y="888"/>
                  <a:pt x="0" y="575"/>
                </a:cubicBezTo>
                <a:cubicBezTo>
                  <a:pt x="0" y="255"/>
                  <a:pt x="268" y="1"/>
                  <a:pt x="600" y="1"/>
                </a:cubicBezTo>
                <a:cubicBezTo>
                  <a:pt x="933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356" name="Google Shape;2356;p41"/>
          <p:cNvSpPr/>
          <p:nvPr/>
        </p:nvSpPr>
        <p:spPr>
          <a:xfrm>
            <a:off x="5381839" y="1680424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75"/>
                </a:moveTo>
                <a:cubicBezTo>
                  <a:pt x="1201" y="888"/>
                  <a:pt x="933" y="1142"/>
                  <a:pt x="600" y="1142"/>
                </a:cubicBezTo>
                <a:cubicBezTo>
                  <a:pt x="268" y="1142"/>
                  <a:pt x="0" y="888"/>
                  <a:pt x="0" y="575"/>
                </a:cubicBezTo>
                <a:cubicBezTo>
                  <a:pt x="0" y="262"/>
                  <a:pt x="268" y="1"/>
                  <a:pt x="600" y="1"/>
                </a:cubicBezTo>
                <a:cubicBezTo>
                  <a:pt x="933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357" name="Google Shape;2357;p41"/>
          <p:cNvSpPr/>
          <p:nvPr/>
        </p:nvSpPr>
        <p:spPr>
          <a:xfrm>
            <a:off x="5430136" y="1633957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75"/>
                </a:moveTo>
                <a:cubicBezTo>
                  <a:pt x="1201" y="888"/>
                  <a:pt x="933" y="1143"/>
                  <a:pt x="600" y="1143"/>
                </a:cubicBezTo>
                <a:cubicBezTo>
                  <a:pt x="268" y="1143"/>
                  <a:pt x="0" y="888"/>
                  <a:pt x="0" y="575"/>
                </a:cubicBezTo>
                <a:cubicBezTo>
                  <a:pt x="0" y="255"/>
                  <a:pt x="268" y="1"/>
                  <a:pt x="600" y="1"/>
                </a:cubicBezTo>
                <a:cubicBezTo>
                  <a:pt x="933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358" name="Google Shape;2358;p41"/>
          <p:cNvSpPr/>
          <p:nvPr/>
        </p:nvSpPr>
        <p:spPr>
          <a:xfrm>
            <a:off x="5430136" y="1680424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75"/>
                </a:moveTo>
                <a:cubicBezTo>
                  <a:pt x="1201" y="888"/>
                  <a:pt x="933" y="1142"/>
                  <a:pt x="600" y="1142"/>
                </a:cubicBezTo>
                <a:cubicBezTo>
                  <a:pt x="268" y="1142"/>
                  <a:pt x="0" y="888"/>
                  <a:pt x="0" y="575"/>
                </a:cubicBezTo>
                <a:cubicBezTo>
                  <a:pt x="0" y="262"/>
                  <a:pt x="268" y="1"/>
                  <a:pt x="600" y="1"/>
                </a:cubicBezTo>
                <a:cubicBezTo>
                  <a:pt x="933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359" name="Google Shape;2359;p41"/>
          <p:cNvSpPr/>
          <p:nvPr/>
        </p:nvSpPr>
        <p:spPr>
          <a:xfrm>
            <a:off x="5478968" y="1633957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5"/>
                </a:moveTo>
                <a:cubicBezTo>
                  <a:pt x="1201" y="888"/>
                  <a:pt x="927" y="1143"/>
                  <a:pt x="601" y="1143"/>
                </a:cubicBezTo>
                <a:cubicBezTo>
                  <a:pt x="268" y="1143"/>
                  <a:pt x="1" y="888"/>
                  <a:pt x="1" y="575"/>
                </a:cubicBezTo>
                <a:cubicBezTo>
                  <a:pt x="1" y="255"/>
                  <a:pt x="268" y="1"/>
                  <a:pt x="601" y="1"/>
                </a:cubicBezTo>
                <a:cubicBezTo>
                  <a:pt x="927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360" name="Google Shape;2360;p41"/>
          <p:cNvSpPr/>
          <p:nvPr/>
        </p:nvSpPr>
        <p:spPr>
          <a:xfrm>
            <a:off x="5478968" y="1680424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5"/>
                </a:moveTo>
                <a:cubicBezTo>
                  <a:pt x="1201" y="888"/>
                  <a:pt x="927" y="1142"/>
                  <a:pt x="601" y="1142"/>
                </a:cubicBezTo>
                <a:cubicBezTo>
                  <a:pt x="268" y="1142"/>
                  <a:pt x="1" y="888"/>
                  <a:pt x="1" y="575"/>
                </a:cubicBezTo>
                <a:cubicBezTo>
                  <a:pt x="1" y="262"/>
                  <a:pt x="268" y="1"/>
                  <a:pt x="601" y="1"/>
                </a:cubicBezTo>
                <a:cubicBezTo>
                  <a:pt x="927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361" name="Google Shape;2361;p41"/>
          <p:cNvSpPr/>
          <p:nvPr/>
        </p:nvSpPr>
        <p:spPr>
          <a:xfrm>
            <a:off x="5526900" y="1680424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5" y="575"/>
                </a:moveTo>
                <a:cubicBezTo>
                  <a:pt x="1195" y="888"/>
                  <a:pt x="927" y="1142"/>
                  <a:pt x="594" y="1142"/>
                </a:cubicBezTo>
                <a:cubicBezTo>
                  <a:pt x="268" y="1142"/>
                  <a:pt x="1" y="888"/>
                  <a:pt x="1" y="575"/>
                </a:cubicBezTo>
                <a:cubicBezTo>
                  <a:pt x="1" y="262"/>
                  <a:pt x="268" y="1"/>
                  <a:pt x="594" y="1"/>
                </a:cubicBezTo>
                <a:cubicBezTo>
                  <a:pt x="927" y="1"/>
                  <a:pt x="1195" y="255"/>
                  <a:pt x="1195" y="575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362" name="Google Shape;2362;p41"/>
          <p:cNvSpPr/>
          <p:nvPr/>
        </p:nvSpPr>
        <p:spPr>
          <a:xfrm>
            <a:off x="5236018" y="1633957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5" y="575"/>
                </a:moveTo>
                <a:cubicBezTo>
                  <a:pt x="1195" y="888"/>
                  <a:pt x="927" y="1143"/>
                  <a:pt x="594" y="1143"/>
                </a:cubicBezTo>
                <a:cubicBezTo>
                  <a:pt x="268" y="1143"/>
                  <a:pt x="1" y="888"/>
                  <a:pt x="1" y="575"/>
                </a:cubicBezTo>
                <a:cubicBezTo>
                  <a:pt x="1" y="255"/>
                  <a:pt x="268" y="1"/>
                  <a:pt x="594" y="1"/>
                </a:cubicBezTo>
                <a:cubicBezTo>
                  <a:pt x="927" y="1"/>
                  <a:pt x="1195" y="255"/>
                  <a:pt x="1195" y="575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363" name="Google Shape;2363;p41"/>
          <p:cNvSpPr/>
          <p:nvPr/>
        </p:nvSpPr>
        <p:spPr>
          <a:xfrm>
            <a:off x="5236018" y="1680424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5" y="575"/>
                </a:moveTo>
                <a:cubicBezTo>
                  <a:pt x="1195" y="888"/>
                  <a:pt x="927" y="1142"/>
                  <a:pt x="594" y="1142"/>
                </a:cubicBezTo>
                <a:cubicBezTo>
                  <a:pt x="268" y="1142"/>
                  <a:pt x="1" y="888"/>
                  <a:pt x="1" y="575"/>
                </a:cubicBezTo>
                <a:cubicBezTo>
                  <a:pt x="1" y="262"/>
                  <a:pt x="268" y="1"/>
                  <a:pt x="594" y="1"/>
                </a:cubicBezTo>
                <a:cubicBezTo>
                  <a:pt x="927" y="1"/>
                  <a:pt x="1195" y="255"/>
                  <a:pt x="1195" y="575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364" name="Google Shape;2364;p41"/>
          <p:cNvSpPr/>
          <p:nvPr/>
        </p:nvSpPr>
        <p:spPr>
          <a:xfrm>
            <a:off x="5284315" y="1633957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5" y="575"/>
                </a:moveTo>
                <a:cubicBezTo>
                  <a:pt x="1195" y="888"/>
                  <a:pt x="927" y="1143"/>
                  <a:pt x="594" y="1143"/>
                </a:cubicBezTo>
                <a:cubicBezTo>
                  <a:pt x="268" y="1143"/>
                  <a:pt x="1" y="888"/>
                  <a:pt x="1" y="575"/>
                </a:cubicBezTo>
                <a:cubicBezTo>
                  <a:pt x="1" y="255"/>
                  <a:pt x="268" y="1"/>
                  <a:pt x="594" y="1"/>
                </a:cubicBezTo>
                <a:cubicBezTo>
                  <a:pt x="927" y="1"/>
                  <a:pt x="1195" y="255"/>
                  <a:pt x="1195" y="575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365" name="Google Shape;2365;p41"/>
          <p:cNvSpPr/>
          <p:nvPr/>
        </p:nvSpPr>
        <p:spPr>
          <a:xfrm>
            <a:off x="5284315" y="1680424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5" y="575"/>
                </a:moveTo>
                <a:cubicBezTo>
                  <a:pt x="1195" y="888"/>
                  <a:pt x="927" y="1142"/>
                  <a:pt x="594" y="1142"/>
                </a:cubicBezTo>
                <a:cubicBezTo>
                  <a:pt x="268" y="1142"/>
                  <a:pt x="1" y="888"/>
                  <a:pt x="1" y="575"/>
                </a:cubicBezTo>
                <a:cubicBezTo>
                  <a:pt x="1" y="262"/>
                  <a:pt x="268" y="1"/>
                  <a:pt x="594" y="1"/>
                </a:cubicBezTo>
                <a:cubicBezTo>
                  <a:pt x="927" y="1"/>
                  <a:pt x="1195" y="255"/>
                  <a:pt x="1195" y="575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366" name="Google Shape;2366;p41"/>
          <p:cNvSpPr/>
          <p:nvPr/>
        </p:nvSpPr>
        <p:spPr>
          <a:xfrm>
            <a:off x="5090394" y="1906656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5" y="575"/>
                </a:moveTo>
                <a:cubicBezTo>
                  <a:pt x="1195" y="888"/>
                  <a:pt x="927" y="1143"/>
                  <a:pt x="594" y="1143"/>
                </a:cubicBezTo>
                <a:cubicBezTo>
                  <a:pt x="268" y="1143"/>
                  <a:pt x="0" y="888"/>
                  <a:pt x="0" y="575"/>
                </a:cubicBezTo>
                <a:cubicBezTo>
                  <a:pt x="0" y="262"/>
                  <a:pt x="268" y="1"/>
                  <a:pt x="594" y="1"/>
                </a:cubicBezTo>
                <a:cubicBezTo>
                  <a:pt x="927" y="1"/>
                  <a:pt x="1195" y="262"/>
                  <a:pt x="1195" y="575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367" name="Google Shape;2367;p41"/>
          <p:cNvSpPr/>
          <p:nvPr/>
        </p:nvSpPr>
        <p:spPr>
          <a:xfrm>
            <a:off x="5138128" y="1906656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5"/>
                </a:moveTo>
                <a:cubicBezTo>
                  <a:pt x="1201" y="888"/>
                  <a:pt x="934" y="1143"/>
                  <a:pt x="601" y="1143"/>
                </a:cubicBezTo>
                <a:cubicBezTo>
                  <a:pt x="275" y="1143"/>
                  <a:pt x="1" y="888"/>
                  <a:pt x="1" y="575"/>
                </a:cubicBezTo>
                <a:cubicBezTo>
                  <a:pt x="1" y="262"/>
                  <a:pt x="275" y="1"/>
                  <a:pt x="601" y="1"/>
                </a:cubicBezTo>
                <a:cubicBezTo>
                  <a:pt x="934" y="1"/>
                  <a:pt x="1201" y="262"/>
                  <a:pt x="1201" y="575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368" name="Google Shape;2368;p41"/>
          <p:cNvSpPr/>
          <p:nvPr/>
        </p:nvSpPr>
        <p:spPr>
          <a:xfrm>
            <a:off x="5186623" y="1906656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4" y="575"/>
                </a:moveTo>
                <a:cubicBezTo>
                  <a:pt x="1194" y="888"/>
                  <a:pt x="927" y="1143"/>
                  <a:pt x="594" y="1143"/>
                </a:cubicBezTo>
                <a:cubicBezTo>
                  <a:pt x="268" y="1143"/>
                  <a:pt x="0" y="888"/>
                  <a:pt x="0" y="575"/>
                </a:cubicBezTo>
                <a:cubicBezTo>
                  <a:pt x="0" y="262"/>
                  <a:pt x="268" y="1"/>
                  <a:pt x="594" y="1"/>
                </a:cubicBezTo>
                <a:cubicBezTo>
                  <a:pt x="927" y="1"/>
                  <a:pt x="1194" y="262"/>
                  <a:pt x="1194" y="575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369" name="Google Shape;2369;p41"/>
          <p:cNvSpPr/>
          <p:nvPr/>
        </p:nvSpPr>
        <p:spPr>
          <a:xfrm>
            <a:off x="5090197" y="1860385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2" y="568"/>
                </a:moveTo>
                <a:cubicBezTo>
                  <a:pt x="1202" y="888"/>
                  <a:pt x="934" y="1143"/>
                  <a:pt x="601" y="1143"/>
                </a:cubicBezTo>
                <a:cubicBezTo>
                  <a:pt x="275" y="1143"/>
                  <a:pt x="1" y="888"/>
                  <a:pt x="1" y="568"/>
                </a:cubicBezTo>
                <a:cubicBezTo>
                  <a:pt x="1" y="255"/>
                  <a:pt x="275" y="1"/>
                  <a:pt x="601" y="1"/>
                </a:cubicBezTo>
                <a:cubicBezTo>
                  <a:pt x="934" y="1"/>
                  <a:pt x="1202" y="255"/>
                  <a:pt x="1202" y="568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370" name="Google Shape;2370;p41"/>
          <p:cNvSpPr/>
          <p:nvPr/>
        </p:nvSpPr>
        <p:spPr>
          <a:xfrm>
            <a:off x="5138128" y="1860385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8"/>
                </a:moveTo>
                <a:cubicBezTo>
                  <a:pt x="1201" y="888"/>
                  <a:pt x="934" y="1143"/>
                  <a:pt x="601" y="1143"/>
                </a:cubicBezTo>
                <a:cubicBezTo>
                  <a:pt x="275" y="1143"/>
                  <a:pt x="1" y="888"/>
                  <a:pt x="1" y="568"/>
                </a:cubicBezTo>
                <a:cubicBezTo>
                  <a:pt x="1" y="255"/>
                  <a:pt x="275" y="1"/>
                  <a:pt x="601" y="1"/>
                </a:cubicBezTo>
                <a:cubicBezTo>
                  <a:pt x="934" y="1"/>
                  <a:pt x="1201" y="255"/>
                  <a:pt x="1201" y="568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371" name="Google Shape;2371;p41"/>
          <p:cNvSpPr/>
          <p:nvPr/>
        </p:nvSpPr>
        <p:spPr>
          <a:xfrm>
            <a:off x="5186623" y="1860385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4" y="568"/>
                </a:moveTo>
                <a:cubicBezTo>
                  <a:pt x="1194" y="888"/>
                  <a:pt x="927" y="1143"/>
                  <a:pt x="594" y="1143"/>
                </a:cubicBezTo>
                <a:cubicBezTo>
                  <a:pt x="268" y="1143"/>
                  <a:pt x="0" y="888"/>
                  <a:pt x="0" y="568"/>
                </a:cubicBezTo>
                <a:cubicBezTo>
                  <a:pt x="0" y="255"/>
                  <a:pt x="268" y="1"/>
                  <a:pt x="594" y="1"/>
                </a:cubicBezTo>
                <a:cubicBezTo>
                  <a:pt x="927" y="1"/>
                  <a:pt x="1194" y="255"/>
                  <a:pt x="1194" y="568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372" name="Google Shape;2372;p41"/>
          <p:cNvSpPr/>
          <p:nvPr/>
        </p:nvSpPr>
        <p:spPr>
          <a:xfrm>
            <a:off x="5139057" y="1816141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5" y="575"/>
                </a:moveTo>
                <a:cubicBezTo>
                  <a:pt x="1195" y="888"/>
                  <a:pt x="927" y="1142"/>
                  <a:pt x="601" y="1142"/>
                </a:cubicBezTo>
                <a:cubicBezTo>
                  <a:pt x="268" y="1142"/>
                  <a:pt x="1" y="888"/>
                  <a:pt x="1" y="575"/>
                </a:cubicBezTo>
                <a:cubicBezTo>
                  <a:pt x="1" y="255"/>
                  <a:pt x="268" y="0"/>
                  <a:pt x="601" y="0"/>
                </a:cubicBezTo>
                <a:cubicBezTo>
                  <a:pt x="927" y="0"/>
                  <a:pt x="1195" y="255"/>
                  <a:pt x="1195" y="575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373" name="Google Shape;2373;p41"/>
          <p:cNvSpPr/>
          <p:nvPr/>
        </p:nvSpPr>
        <p:spPr>
          <a:xfrm>
            <a:off x="5186988" y="1816141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5" y="575"/>
                </a:moveTo>
                <a:cubicBezTo>
                  <a:pt x="1195" y="888"/>
                  <a:pt x="927" y="1142"/>
                  <a:pt x="594" y="1142"/>
                </a:cubicBezTo>
                <a:cubicBezTo>
                  <a:pt x="268" y="1142"/>
                  <a:pt x="0" y="888"/>
                  <a:pt x="0" y="575"/>
                </a:cubicBezTo>
                <a:cubicBezTo>
                  <a:pt x="0" y="255"/>
                  <a:pt x="268" y="0"/>
                  <a:pt x="594" y="0"/>
                </a:cubicBezTo>
                <a:cubicBezTo>
                  <a:pt x="927" y="0"/>
                  <a:pt x="1195" y="255"/>
                  <a:pt x="1195" y="575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374" name="Google Shape;2374;p41"/>
          <p:cNvSpPr/>
          <p:nvPr/>
        </p:nvSpPr>
        <p:spPr>
          <a:xfrm>
            <a:off x="5090759" y="1816141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5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68" y="1142"/>
                  <a:pt x="1" y="888"/>
                  <a:pt x="1" y="575"/>
                </a:cubicBezTo>
                <a:cubicBezTo>
                  <a:pt x="1" y="255"/>
                  <a:pt x="268" y="0"/>
                  <a:pt x="601" y="0"/>
                </a:cubicBezTo>
                <a:cubicBezTo>
                  <a:pt x="934" y="0"/>
                  <a:pt x="1201" y="255"/>
                  <a:pt x="1201" y="575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375" name="Google Shape;2375;p41"/>
          <p:cNvSpPr/>
          <p:nvPr/>
        </p:nvSpPr>
        <p:spPr>
          <a:xfrm>
            <a:off x="5285244" y="1906656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75"/>
                </a:moveTo>
                <a:cubicBezTo>
                  <a:pt x="1201" y="888"/>
                  <a:pt x="933" y="1143"/>
                  <a:pt x="600" y="1143"/>
                </a:cubicBezTo>
                <a:cubicBezTo>
                  <a:pt x="268" y="1143"/>
                  <a:pt x="0" y="888"/>
                  <a:pt x="0" y="575"/>
                </a:cubicBezTo>
                <a:cubicBezTo>
                  <a:pt x="0" y="262"/>
                  <a:pt x="268" y="1"/>
                  <a:pt x="600" y="1"/>
                </a:cubicBezTo>
                <a:cubicBezTo>
                  <a:pt x="933" y="1"/>
                  <a:pt x="1201" y="262"/>
                  <a:pt x="1201" y="575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376" name="Google Shape;2376;p41"/>
          <p:cNvSpPr/>
          <p:nvPr/>
        </p:nvSpPr>
        <p:spPr>
          <a:xfrm>
            <a:off x="5333176" y="1906656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75"/>
                </a:moveTo>
                <a:cubicBezTo>
                  <a:pt x="1201" y="888"/>
                  <a:pt x="933" y="1143"/>
                  <a:pt x="600" y="1143"/>
                </a:cubicBezTo>
                <a:cubicBezTo>
                  <a:pt x="268" y="1143"/>
                  <a:pt x="0" y="888"/>
                  <a:pt x="0" y="575"/>
                </a:cubicBezTo>
                <a:cubicBezTo>
                  <a:pt x="0" y="262"/>
                  <a:pt x="268" y="1"/>
                  <a:pt x="600" y="1"/>
                </a:cubicBezTo>
                <a:cubicBezTo>
                  <a:pt x="933" y="1"/>
                  <a:pt x="1201" y="262"/>
                  <a:pt x="1201" y="575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377" name="Google Shape;2377;p41"/>
          <p:cNvSpPr/>
          <p:nvPr/>
        </p:nvSpPr>
        <p:spPr>
          <a:xfrm>
            <a:off x="5381473" y="1906656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75"/>
                </a:moveTo>
                <a:cubicBezTo>
                  <a:pt x="1201" y="888"/>
                  <a:pt x="933" y="1143"/>
                  <a:pt x="600" y="1143"/>
                </a:cubicBezTo>
                <a:cubicBezTo>
                  <a:pt x="268" y="1143"/>
                  <a:pt x="0" y="888"/>
                  <a:pt x="0" y="575"/>
                </a:cubicBezTo>
                <a:cubicBezTo>
                  <a:pt x="0" y="262"/>
                  <a:pt x="268" y="1"/>
                  <a:pt x="600" y="1"/>
                </a:cubicBezTo>
                <a:cubicBezTo>
                  <a:pt x="933" y="1"/>
                  <a:pt x="1201" y="262"/>
                  <a:pt x="1201" y="575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378" name="Google Shape;2378;p41"/>
          <p:cNvSpPr/>
          <p:nvPr/>
        </p:nvSpPr>
        <p:spPr>
          <a:xfrm>
            <a:off x="5430305" y="1906656"/>
            <a:ext cx="33634" cy="32368"/>
          </a:xfrm>
          <a:custGeom>
            <a:avLst/>
            <a:gdLst/>
            <a:ahLst/>
            <a:cxnLst/>
            <a:rect l="l" t="t" r="r" b="b"/>
            <a:pathLst>
              <a:path w="1195" h="1150" extrusionOk="0">
                <a:moveTo>
                  <a:pt x="1195" y="575"/>
                </a:moveTo>
                <a:cubicBezTo>
                  <a:pt x="1195" y="888"/>
                  <a:pt x="927" y="1149"/>
                  <a:pt x="594" y="1149"/>
                </a:cubicBezTo>
                <a:cubicBezTo>
                  <a:pt x="268" y="1149"/>
                  <a:pt x="1" y="888"/>
                  <a:pt x="1" y="575"/>
                </a:cubicBezTo>
                <a:cubicBezTo>
                  <a:pt x="1" y="262"/>
                  <a:pt x="268" y="1"/>
                  <a:pt x="594" y="1"/>
                </a:cubicBezTo>
                <a:cubicBezTo>
                  <a:pt x="927" y="1"/>
                  <a:pt x="1195" y="262"/>
                  <a:pt x="1195" y="575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379" name="Google Shape;2379;p41"/>
          <p:cNvSpPr/>
          <p:nvPr/>
        </p:nvSpPr>
        <p:spPr>
          <a:xfrm>
            <a:off x="5478067" y="1906656"/>
            <a:ext cx="33803" cy="32368"/>
          </a:xfrm>
          <a:custGeom>
            <a:avLst/>
            <a:gdLst/>
            <a:ahLst/>
            <a:cxnLst/>
            <a:rect l="l" t="t" r="r" b="b"/>
            <a:pathLst>
              <a:path w="1201" h="1150" extrusionOk="0">
                <a:moveTo>
                  <a:pt x="1201" y="575"/>
                </a:moveTo>
                <a:cubicBezTo>
                  <a:pt x="1201" y="888"/>
                  <a:pt x="933" y="1149"/>
                  <a:pt x="600" y="1149"/>
                </a:cubicBezTo>
                <a:cubicBezTo>
                  <a:pt x="274" y="1149"/>
                  <a:pt x="0" y="888"/>
                  <a:pt x="0" y="575"/>
                </a:cubicBezTo>
                <a:cubicBezTo>
                  <a:pt x="0" y="262"/>
                  <a:pt x="274" y="1"/>
                  <a:pt x="600" y="1"/>
                </a:cubicBezTo>
                <a:cubicBezTo>
                  <a:pt x="933" y="1"/>
                  <a:pt x="1201" y="262"/>
                  <a:pt x="1201" y="575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380" name="Google Shape;2380;p41"/>
          <p:cNvSpPr/>
          <p:nvPr/>
        </p:nvSpPr>
        <p:spPr>
          <a:xfrm>
            <a:off x="5526365" y="1906656"/>
            <a:ext cx="33634" cy="32368"/>
          </a:xfrm>
          <a:custGeom>
            <a:avLst/>
            <a:gdLst/>
            <a:ahLst/>
            <a:cxnLst/>
            <a:rect l="l" t="t" r="r" b="b"/>
            <a:pathLst>
              <a:path w="1195" h="1150" extrusionOk="0">
                <a:moveTo>
                  <a:pt x="1194" y="575"/>
                </a:moveTo>
                <a:cubicBezTo>
                  <a:pt x="1194" y="888"/>
                  <a:pt x="927" y="1149"/>
                  <a:pt x="600" y="1149"/>
                </a:cubicBezTo>
                <a:cubicBezTo>
                  <a:pt x="268" y="1149"/>
                  <a:pt x="0" y="888"/>
                  <a:pt x="0" y="575"/>
                </a:cubicBezTo>
                <a:cubicBezTo>
                  <a:pt x="0" y="262"/>
                  <a:pt x="268" y="1"/>
                  <a:pt x="600" y="1"/>
                </a:cubicBezTo>
                <a:cubicBezTo>
                  <a:pt x="927" y="1"/>
                  <a:pt x="1194" y="262"/>
                  <a:pt x="1194" y="575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381" name="Google Shape;2381;p41"/>
          <p:cNvSpPr/>
          <p:nvPr/>
        </p:nvSpPr>
        <p:spPr>
          <a:xfrm>
            <a:off x="5574296" y="1906656"/>
            <a:ext cx="33634" cy="32368"/>
          </a:xfrm>
          <a:custGeom>
            <a:avLst/>
            <a:gdLst/>
            <a:ahLst/>
            <a:cxnLst/>
            <a:rect l="l" t="t" r="r" b="b"/>
            <a:pathLst>
              <a:path w="1195" h="1150" extrusionOk="0">
                <a:moveTo>
                  <a:pt x="1194" y="575"/>
                </a:moveTo>
                <a:cubicBezTo>
                  <a:pt x="1194" y="888"/>
                  <a:pt x="927" y="1149"/>
                  <a:pt x="594" y="1149"/>
                </a:cubicBezTo>
                <a:cubicBezTo>
                  <a:pt x="268" y="1149"/>
                  <a:pt x="0" y="888"/>
                  <a:pt x="0" y="575"/>
                </a:cubicBezTo>
                <a:cubicBezTo>
                  <a:pt x="0" y="262"/>
                  <a:pt x="268" y="1"/>
                  <a:pt x="594" y="1"/>
                </a:cubicBezTo>
                <a:cubicBezTo>
                  <a:pt x="927" y="1"/>
                  <a:pt x="1194" y="262"/>
                  <a:pt x="1194" y="575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382" name="Google Shape;2382;p41"/>
          <p:cNvSpPr/>
          <p:nvPr/>
        </p:nvSpPr>
        <p:spPr>
          <a:xfrm>
            <a:off x="5622594" y="1906656"/>
            <a:ext cx="33634" cy="32368"/>
          </a:xfrm>
          <a:custGeom>
            <a:avLst/>
            <a:gdLst/>
            <a:ahLst/>
            <a:cxnLst/>
            <a:rect l="l" t="t" r="r" b="b"/>
            <a:pathLst>
              <a:path w="1195" h="1150" extrusionOk="0">
                <a:moveTo>
                  <a:pt x="1194" y="575"/>
                </a:moveTo>
                <a:cubicBezTo>
                  <a:pt x="1194" y="888"/>
                  <a:pt x="927" y="1149"/>
                  <a:pt x="600" y="1149"/>
                </a:cubicBezTo>
                <a:cubicBezTo>
                  <a:pt x="268" y="1149"/>
                  <a:pt x="0" y="888"/>
                  <a:pt x="0" y="575"/>
                </a:cubicBezTo>
                <a:cubicBezTo>
                  <a:pt x="0" y="262"/>
                  <a:pt x="268" y="1"/>
                  <a:pt x="600" y="1"/>
                </a:cubicBezTo>
                <a:cubicBezTo>
                  <a:pt x="927" y="1"/>
                  <a:pt x="1194" y="262"/>
                  <a:pt x="1194" y="575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383" name="Google Shape;2383;p41"/>
          <p:cNvSpPr/>
          <p:nvPr/>
        </p:nvSpPr>
        <p:spPr>
          <a:xfrm>
            <a:off x="5285244" y="1860385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68"/>
                </a:moveTo>
                <a:cubicBezTo>
                  <a:pt x="1201" y="888"/>
                  <a:pt x="933" y="1143"/>
                  <a:pt x="600" y="1143"/>
                </a:cubicBezTo>
                <a:cubicBezTo>
                  <a:pt x="268" y="1143"/>
                  <a:pt x="0" y="888"/>
                  <a:pt x="0" y="568"/>
                </a:cubicBezTo>
                <a:cubicBezTo>
                  <a:pt x="0" y="255"/>
                  <a:pt x="268" y="1"/>
                  <a:pt x="600" y="1"/>
                </a:cubicBezTo>
                <a:cubicBezTo>
                  <a:pt x="933" y="1"/>
                  <a:pt x="1201" y="255"/>
                  <a:pt x="1201" y="568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384" name="Google Shape;2384;p41"/>
          <p:cNvSpPr/>
          <p:nvPr/>
        </p:nvSpPr>
        <p:spPr>
          <a:xfrm>
            <a:off x="5333176" y="1860385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68"/>
                </a:moveTo>
                <a:cubicBezTo>
                  <a:pt x="1201" y="888"/>
                  <a:pt x="933" y="1143"/>
                  <a:pt x="600" y="1143"/>
                </a:cubicBezTo>
                <a:cubicBezTo>
                  <a:pt x="268" y="1143"/>
                  <a:pt x="0" y="888"/>
                  <a:pt x="0" y="568"/>
                </a:cubicBezTo>
                <a:cubicBezTo>
                  <a:pt x="0" y="255"/>
                  <a:pt x="268" y="1"/>
                  <a:pt x="600" y="1"/>
                </a:cubicBezTo>
                <a:cubicBezTo>
                  <a:pt x="933" y="1"/>
                  <a:pt x="1201" y="255"/>
                  <a:pt x="1201" y="568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385" name="Google Shape;2385;p41"/>
          <p:cNvSpPr/>
          <p:nvPr/>
        </p:nvSpPr>
        <p:spPr>
          <a:xfrm>
            <a:off x="5237679" y="1906656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75"/>
                </a:moveTo>
                <a:cubicBezTo>
                  <a:pt x="1201" y="888"/>
                  <a:pt x="933" y="1143"/>
                  <a:pt x="601" y="1143"/>
                </a:cubicBezTo>
                <a:cubicBezTo>
                  <a:pt x="268" y="1143"/>
                  <a:pt x="0" y="888"/>
                  <a:pt x="0" y="575"/>
                </a:cubicBezTo>
                <a:cubicBezTo>
                  <a:pt x="0" y="262"/>
                  <a:pt x="268" y="1"/>
                  <a:pt x="601" y="1"/>
                </a:cubicBezTo>
                <a:cubicBezTo>
                  <a:pt x="933" y="1"/>
                  <a:pt x="1201" y="262"/>
                  <a:pt x="1201" y="575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386" name="Google Shape;2386;p41"/>
          <p:cNvSpPr/>
          <p:nvPr/>
        </p:nvSpPr>
        <p:spPr>
          <a:xfrm>
            <a:off x="5237679" y="1860385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68"/>
                </a:moveTo>
                <a:cubicBezTo>
                  <a:pt x="1201" y="888"/>
                  <a:pt x="933" y="1143"/>
                  <a:pt x="601" y="1143"/>
                </a:cubicBezTo>
                <a:cubicBezTo>
                  <a:pt x="268" y="1143"/>
                  <a:pt x="0" y="888"/>
                  <a:pt x="0" y="568"/>
                </a:cubicBezTo>
                <a:cubicBezTo>
                  <a:pt x="0" y="255"/>
                  <a:pt x="268" y="1"/>
                  <a:pt x="601" y="1"/>
                </a:cubicBezTo>
                <a:cubicBezTo>
                  <a:pt x="933" y="1"/>
                  <a:pt x="1201" y="255"/>
                  <a:pt x="1201" y="568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387" name="Google Shape;2387;p41"/>
          <p:cNvSpPr/>
          <p:nvPr/>
        </p:nvSpPr>
        <p:spPr>
          <a:xfrm>
            <a:off x="5381473" y="1860385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68"/>
                </a:moveTo>
                <a:cubicBezTo>
                  <a:pt x="1201" y="888"/>
                  <a:pt x="933" y="1143"/>
                  <a:pt x="600" y="1143"/>
                </a:cubicBezTo>
                <a:cubicBezTo>
                  <a:pt x="268" y="1143"/>
                  <a:pt x="0" y="888"/>
                  <a:pt x="0" y="568"/>
                </a:cubicBezTo>
                <a:cubicBezTo>
                  <a:pt x="0" y="255"/>
                  <a:pt x="268" y="1"/>
                  <a:pt x="600" y="1"/>
                </a:cubicBezTo>
                <a:cubicBezTo>
                  <a:pt x="933" y="1"/>
                  <a:pt x="1201" y="255"/>
                  <a:pt x="1201" y="568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388" name="Google Shape;2388;p41"/>
          <p:cNvSpPr/>
          <p:nvPr/>
        </p:nvSpPr>
        <p:spPr>
          <a:xfrm>
            <a:off x="5430305" y="1860385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5" y="568"/>
                </a:moveTo>
                <a:cubicBezTo>
                  <a:pt x="1195" y="888"/>
                  <a:pt x="927" y="1143"/>
                  <a:pt x="594" y="1143"/>
                </a:cubicBezTo>
                <a:cubicBezTo>
                  <a:pt x="268" y="1143"/>
                  <a:pt x="1" y="888"/>
                  <a:pt x="1" y="568"/>
                </a:cubicBezTo>
                <a:cubicBezTo>
                  <a:pt x="1" y="255"/>
                  <a:pt x="268" y="1"/>
                  <a:pt x="594" y="1"/>
                </a:cubicBezTo>
                <a:cubicBezTo>
                  <a:pt x="927" y="1"/>
                  <a:pt x="1195" y="255"/>
                  <a:pt x="1195" y="568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389" name="Google Shape;2389;p41"/>
          <p:cNvSpPr/>
          <p:nvPr/>
        </p:nvSpPr>
        <p:spPr>
          <a:xfrm>
            <a:off x="5478067" y="1860385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68"/>
                </a:moveTo>
                <a:cubicBezTo>
                  <a:pt x="1201" y="888"/>
                  <a:pt x="933" y="1143"/>
                  <a:pt x="600" y="1143"/>
                </a:cubicBezTo>
                <a:cubicBezTo>
                  <a:pt x="274" y="1143"/>
                  <a:pt x="0" y="888"/>
                  <a:pt x="0" y="568"/>
                </a:cubicBezTo>
                <a:cubicBezTo>
                  <a:pt x="0" y="255"/>
                  <a:pt x="274" y="1"/>
                  <a:pt x="600" y="1"/>
                </a:cubicBezTo>
                <a:cubicBezTo>
                  <a:pt x="933" y="1"/>
                  <a:pt x="1201" y="255"/>
                  <a:pt x="1201" y="568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390" name="Google Shape;2390;p41"/>
          <p:cNvSpPr/>
          <p:nvPr/>
        </p:nvSpPr>
        <p:spPr>
          <a:xfrm>
            <a:off x="5526365" y="1860385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4" y="568"/>
                </a:moveTo>
                <a:cubicBezTo>
                  <a:pt x="1194" y="888"/>
                  <a:pt x="927" y="1143"/>
                  <a:pt x="600" y="1143"/>
                </a:cubicBezTo>
                <a:cubicBezTo>
                  <a:pt x="268" y="1143"/>
                  <a:pt x="0" y="888"/>
                  <a:pt x="0" y="568"/>
                </a:cubicBezTo>
                <a:cubicBezTo>
                  <a:pt x="0" y="255"/>
                  <a:pt x="268" y="1"/>
                  <a:pt x="600" y="1"/>
                </a:cubicBezTo>
                <a:cubicBezTo>
                  <a:pt x="927" y="1"/>
                  <a:pt x="1194" y="255"/>
                  <a:pt x="1194" y="568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391" name="Google Shape;2391;p41"/>
          <p:cNvSpPr/>
          <p:nvPr/>
        </p:nvSpPr>
        <p:spPr>
          <a:xfrm>
            <a:off x="5574296" y="1860385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4" y="568"/>
                </a:moveTo>
                <a:cubicBezTo>
                  <a:pt x="1194" y="888"/>
                  <a:pt x="927" y="1143"/>
                  <a:pt x="594" y="1143"/>
                </a:cubicBezTo>
                <a:cubicBezTo>
                  <a:pt x="268" y="1143"/>
                  <a:pt x="0" y="888"/>
                  <a:pt x="0" y="568"/>
                </a:cubicBezTo>
                <a:cubicBezTo>
                  <a:pt x="0" y="255"/>
                  <a:pt x="268" y="1"/>
                  <a:pt x="594" y="1"/>
                </a:cubicBezTo>
                <a:cubicBezTo>
                  <a:pt x="927" y="1"/>
                  <a:pt x="1194" y="255"/>
                  <a:pt x="1194" y="568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392" name="Google Shape;2392;p41"/>
          <p:cNvSpPr/>
          <p:nvPr/>
        </p:nvSpPr>
        <p:spPr>
          <a:xfrm>
            <a:off x="5622594" y="1860385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4" y="568"/>
                </a:moveTo>
                <a:cubicBezTo>
                  <a:pt x="1194" y="888"/>
                  <a:pt x="927" y="1143"/>
                  <a:pt x="600" y="1143"/>
                </a:cubicBezTo>
                <a:cubicBezTo>
                  <a:pt x="268" y="1143"/>
                  <a:pt x="0" y="888"/>
                  <a:pt x="0" y="568"/>
                </a:cubicBezTo>
                <a:cubicBezTo>
                  <a:pt x="0" y="255"/>
                  <a:pt x="268" y="1"/>
                  <a:pt x="600" y="1"/>
                </a:cubicBezTo>
                <a:cubicBezTo>
                  <a:pt x="927" y="1"/>
                  <a:pt x="1194" y="255"/>
                  <a:pt x="1194" y="568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393" name="Google Shape;2393;p41"/>
          <p:cNvSpPr/>
          <p:nvPr/>
        </p:nvSpPr>
        <p:spPr>
          <a:xfrm>
            <a:off x="5090197" y="2001619"/>
            <a:ext cx="33831" cy="32339"/>
          </a:xfrm>
          <a:custGeom>
            <a:avLst/>
            <a:gdLst/>
            <a:ahLst/>
            <a:cxnLst/>
            <a:rect l="l" t="t" r="r" b="b"/>
            <a:pathLst>
              <a:path w="1202" h="1149" extrusionOk="0">
                <a:moveTo>
                  <a:pt x="1202" y="574"/>
                </a:moveTo>
                <a:cubicBezTo>
                  <a:pt x="1202" y="888"/>
                  <a:pt x="934" y="1149"/>
                  <a:pt x="601" y="1149"/>
                </a:cubicBezTo>
                <a:cubicBezTo>
                  <a:pt x="275" y="1149"/>
                  <a:pt x="1" y="888"/>
                  <a:pt x="1" y="574"/>
                </a:cubicBezTo>
                <a:cubicBezTo>
                  <a:pt x="1" y="261"/>
                  <a:pt x="275" y="0"/>
                  <a:pt x="601" y="0"/>
                </a:cubicBezTo>
                <a:cubicBezTo>
                  <a:pt x="934" y="0"/>
                  <a:pt x="1202" y="261"/>
                  <a:pt x="1202" y="574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394" name="Google Shape;2394;p41"/>
          <p:cNvSpPr/>
          <p:nvPr/>
        </p:nvSpPr>
        <p:spPr>
          <a:xfrm>
            <a:off x="5138128" y="2001619"/>
            <a:ext cx="33831" cy="32339"/>
          </a:xfrm>
          <a:custGeom>
            <a:avLst/>
            <a:gdLst/>
            <a:ahLst/>
            <a:cxnLst/>
            <a:rect l="l" t="t" r="r" b="b"/>
            <a:pathLst>
              <a:path w="1202" h="1149" extrusionOk="0">
                <a:moveTo>
                  <a:pt x="1201" y="574"/>
                </a:moveTo>
                <a:cubicBezTo>
                  <a:pt x="1201" y="888"/>
                  <a:pt x="934" y="1149"/>
                  <a:pt x="601" y="1149"/>
                </a:cubicBezTo>
                <a:cubicBezTo>
                  <a:pt x="275" y="1149"/>
                  <a:pt x="1" y="888"/>
                  <a:pt x="1" y="574"/>
                </a:cubicBezTo>
                <a:cubicBezTo>
                  <a:pt x="1" y="261"/>
                  <a:pt x="275" y="0"/>
                  <a:pt x="601" y="0"/>
                </a:cubicBezTo>
                <a:cubicBezTo>
                  <a:pt x="934" y="0"/>
                  <a:pt x="1201" y="261"/>
                  <a:pt x="1201" y="574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395" name="Google Shape;2395;p41"/>
          <p:cNvSpPr/>
          <p:nvPr/>
        </p:nvSpPr>
        <p:spPr>
          <a:xfrm>
            <a:off x="5186623" y="2001619"/>
            <a:ext cx="33634" cy="32339"/>
          </a:xfrm>
          <a:custGeom>
            <a:avLst/>
            <a:gdLst/>
            <a:ahLst/>
            <a:cxnLst/>
            <a:rect l="l" t="t" r="r" b="b"/>
            <a:pathLst>
              <a:path w="1195" h="1149" extrusionOk="0">
                <a:moveTo>
                  <a:pt x="1194" y="574"/>
                </a:moveTo>
                <a:cubicBezTo>
                  <a:pt x="1194" y="888"/>
                  <a:pt x="927" y="1149"/>
                  <a:pt x="594" y="1149"/>
                </a:cubicBezTo>
                <a:cubicBezTo>
                  <a:pt x="268" y="1149"/>
                  <a:pt x="0" y="888"/>
                  <a:pt x="0" y="574"/>
                </a:cubicBezTo>
                <a:cubicBezTo>
                  <a:pt x="0" y="261"/>
                  <a:pt x="268" y="0"/>
                  <a:pt x="594" y="0"/>
                </a:cubicBezTo>
                <a:cubicBezTo>
                  <a:pt x="927" y="0"/>
                  <a:pt x="1194" y="261"/>
                  <a:pt x="1194" y="574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396" name="Google Shape;2396;p41"/>
          <p:cNvSpPr/>
          <p:nvPr/>
        </p:nvSpPr>
        <p:spPr>
          <a:xfrm>
            <a:off x="5090197" y="1955348"/>
            <a:ext cx="33831" cy="32142"/>
          </a:xfrm>
          <a:custGeom>
            <a:avLst/>
            <a:gdLst/>
            <a:ahLst/>
            <a:cxnLst/>
            <a:rect l="l" t="t" r="r" b="b"/>
            <a:pathLst>
              <a:path w="1202" h="1142" extrusionOk="0">
                <a:moveTo>
                  <a:pt x="1202" y="568"/>
                </a:moveTo>
                <a:cubicBezTo>
                  <a:pt x="1202" y="887"/>
                  <a:pt x="934" y="1142"/>
                  <a:pt x="601" y="1142"/>
                </a:cubicBezTo>
                <a:cubicBezTo>
                  <a:pt x="275" y="1142"/>
                  <a:pt x="1" y="887"/>
                  <a:pt x="1" y="568"/>
                </a:cubicBezTo>
                <a:cubicBezTo>
                  <a:pt x="1" y="255"/>
                  <a:pt x="275" y="0"/>
                  <a:pt x="601" y="0"/>
                </a:cubicBezTo>
                <a:cubicBezTo>
                  <a:pt x="934" y="0"/>
                  <a:pt x="1202" y="255"/>
                  <a:pt x="1202" y="568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397" name="Google Shape;2397;p41"/>
          <p:cNvSpPr/>
          <p:nvPr/>
        </p:nvSpPr>
        <p:spPr>
          <a:xfrm>
            <a:off x="5138128" y="1955348"/>
            <a:ext cx="33831" cy="32142"/>
          </a:xfrm>
          <a:custGeom>
            <a:avLst/>
            <a:gdLst/>
            <a:ahLst/>
            <a:cxnLst/>
            <a:rect l="l" t="t" r="r" b="b"/>
            <a:pathLst>
              <a:path w="1202" h="1142" extrusionOk="0">
                <a:moveTo>
                  <a:pt x="1201" y="568"/>
                </a:moveTo>
                <a:cubicBezTo>
                  <a:pt x="1201" y="887"/>
                  <a:pt x="934" y="1142"/>
                  <a:pt x="601" y="1142"/>
                </a:cubicBezTo>
                <a:cubicBezTo>
                  <a:pt x="275" y="1142"/>
                  <a:pt x="1" y="887"/>
                  <a:pt x="1" y="568"/>
                </a:cubicBezTo>
                <a:cubicBezTo>
                  <a:pt x="1" y="255"/>
                  <a:pt x="275" y="0"/>
                  <a:pt x="601" y="0"/>
                </a:cubicBezTo>
                <a:cubicBezTo>
                  <a:pt x="934" y="0"/>
                  <a:pt x="1201" y="255"/>
                  <a:pt x="1201" y="568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398" name="Google Shape;2398;p41"/>
          <p:cNvSpPr/>
          <p:nvPr/>
        </p:nvSpPr>
        <p:spPr>
          <a:xfrm>
            <a:off x="5186623" y="1955348"/>
            <a:ext cx="33634" cy="32142"/>
          </a:xfrm>
          <a:custGeom>
            <a:avLst/>
            <a:gdLst/>
            <a:ahLst/>
            <a:cxnLst/>
            <a:rect l="l" t="t" r="r" b="b"/>
            <a:pathLst>
              <a:path w="1195" h="1142" extrusionOk="0">
                <a:moveTo>
                  <a:pt x="1194" y="568"/>
                </a:moveTo>
                <a:cubicBezTo>
                  <a:pt x="1194" y="887"/>
                  <a:pt x="927" y="1142"/>
                  <a:pt x="594" y="1142"/>
                </a:cubicBezTo>
                <a:cubicBezTo>
                  <a:pt x="268" y="1142"/>
                  <a:pt x="0" y="887"/>
                  <a:pt x="0" y="568"/>
                </a:cubicBezTo>
                <a:cubicBezTo>
                  <a:pt x="0" y="255"/>
                  <a:pt x="268" y="0"/>
                  <a:pt x="594" y="0"/>
                </a:cubicBezTo>
                <a:cubicBezTo>
                  <a:pt x="927" y="0"/>
                  <a:pt x="1194" y="255"/>
                  <a:pt x="1194" y="568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399" name="Google Shape;2399;p41"/>
          <p:cNvSpPr/>
          <p:nvPr/>
        </p:nvSpPr>
        <p:spPr>
          <a:xfrm>
            <a:off x="5285244" y="2001619"/>
            <a:ext cx="33803" cy="32339"/>
          </a:xfrm>
          <a:custGeom>
            <a:avLst/>
            <a:gdLst/>
            <a:ahLst/>
            <a:cxnLst/>
            <a:rect l="l" t="t" r="r" b="b"/>
            <a:pathLst>
              <a:path w="1201" h="1149" extrusionOk="0">
                <a:moveTo>
                  <a:pt x="1201" y="574"/>
                </a:moveTo>
                <a:cubicBezTo>
                  <a:pt x="1201" y="888"/>
                  <a:pt x="933" y="1149"/>
                  <a:pt x="600" y="1149"/>
                </a:cubicBezTo>
                <a:cubicBezTo>
                  <a:pt x="268" y="1149"/>
                  <a:pt x="0" y="888"/>
                  <a:pt x="0" y="574"/>
                </a:cubicBezTo>
                <a:cubicBezTo>
                  <a:pt x="0" y="261"/>
                  <a:pt x="268" y="0"/>
                  <a:pt x="600" y="0"/>
                </a:cubicBezTo>
                <a:cubicBezTo>
                  <a:pt x="933" y="0"/>
                  <a:pt x="1201" y="261"/>
                  <a:pt x="1201" y="574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400" name="Google Shape;2400;p41"/>
          <p:cNvSpPr/>
          <p:nvPr/>
        </p:nvSpPr>
        <p:spPr>
          <a:xfrm>
            <a:off x="5333176" y="2001619"/>
            <a:ext cx="33803" cy="32339"/>
          </a:xfrm>
          <a:custGeom>
            <a:avLst/>
            <a:gdLst/>
            <a:ahLst/>
            <a:cxnLst/>
            <a:rect l="l" t="t" r="r" b="b"/>
            <a:pathLst>
              <a:path w="1201" h="1149" extrusionOk="0">
                <a:moveTo>
                  <a:pt x="1201" y="574"/>
                </a:moveTo>
                <a:cubicBezTo>
                  <a:pt x="1201" y="888"/>
                  <a:pt x="933" y="1149"/>
                  <a:pt x="600" y="1149"/>
                </a:cubicBezTo>
                <a:cubicBezTo>
                  <a:pt x="268" y="1149"/>
                  <a:pt x="0" y="888"/>
                  <a:pt x="0" y="574"/>
                </a:cubicBezTo>
                <a:cubicBezTo>
                  <a:pt x="0" y="261"/>
                  <a:pt x="268" y="0"/>
                  <a:pt x="600" y="0"/>
                </a:cubicBezTo>
                <a:cubicBezTo>
                  <a:pt x="933" y="0"/>
                  <a:pt x="1201" y="261"/>
                  <a:pt x="1201" y="574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401" name="Google Shape;2401;p41"/>
          <p:cNvSpPr/>
          <p:nvPr/>
        </p:nvSpPr>
        <p:spPr>
          <a:xfrm>
            <a:off x="5381473" y="2001619"/>
            <a:ext cx="33803" cy="32339"/>
          </a:xfrm>
          <a:custGeom>
            <a:avLst/>
            <a:gdLst/>
            <a:ahLst/>
            <a:cxnLst/>
            <a:rect l="l" t="t" r="r" b="b"/>
            <a:pathLst>
              <a:path w="1201" h="1149" extrusionOk="0">
                <a:moveTo>
                  <a:pt x="1201" y="574"/>
                </a:moveTo>
                <a:cubicBezTo>
                  <a:pt x="1201" y="888"/>
                  <a:pt x="933" y="1149"/>
                  <a:pt x="600" y="1149"/>
                </a:cubicBezTo>
                <a:cubicBezTo>
                  <a:pt x="268" y="1149"/>
                  <a:pt x="0" y="888"/>
                  <a:pt x="0" y="574"/>
                </a:cubicBezTo>
                <a:cubicBezTo>
                  <a:pt x="0" y="261"/>
                  <a:pt x="268" y="0"/>
                  <a:pt x="600" y="0"/>
                </a:cubicBezTo>
                <a:cubicBezTo>
                  <a:pt x="933" y="0"/>
                  <a:pt x="1201" y="261"/>
                  <a:pt x="1201" y="574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402" name="Google Shape;2402;p41"/>
          <p:cNvSpPr/>
          <p:nvPr/>
        </p:nvSpPr>
        <p:spPr>
          <a:xfrm>
            <a:off x="5430305" y="2001619"/>
            <a:ext cx="33634" cy="32339"/>
          </a:xfrm>
          <a:custGeom>
            <a:avLst/>
            <a:gdLst/>
            <a:ahLst/>
            <a:cxnLst/>
            <a:rect l="l" t="t" r="r" b="b"/>
            <a:pathLst>
              <a:path w="1195" h="1149" extrusionOk="0">
                <a:moveTo>
                  <a:pt x="1195" y="574"/>
                </a:moveTo>
                <a:cubicBezTo>
                  <a:pt x="1195" y="888"/>
                  <a:pt x="927" y="1149"/>
                  <a:pt x="594" y="1149"/>
                </a:cubicBezTo>
                <a:cubicBezTo>
                  <a:pt x="268" y="1149"/>
                  <a:pt x="1" y="888"/>
                  <a:pt x="1" y="574"/>
                </a:cubicBezTo>
                <a:cubicBezTo>
                  <a:pt x="1" y="261"/>
                  <a:pt x="268" y="0"/>
                  <a:pt x="594" y="0"/>
                </a:cubicBezTo>
                <a:cubicBezTo>
                  <a:pt x="927" y="0"/>
                  <a:pt x="1195" y="261"/>
                  <a:pt x="1195" y="574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403" name="Google Shape;2403;p41"/>
          <p:cNvSpPr/>
          <p:nvPr/>
        </p:nvSpPr>
        <p:spPr>
          <a:xfrm>
            <a:off x="5478067" y="2001619"/>
            <a:ext cx="33803" cy="32339"/>
          </a:xfrm>
          <a:custGeom>
            <a:avLst/>
            <a:gdLst/>
            <a:ahLst/>
            <a:cxnLst/>
            <a:rect l="l" t="t" r="r" b="b"/>
            <a:pathLst>
              <a:path w="1201" h="1149" extrusionOk="0">
                <a:moveTo>
                  <a:pt x="1201" y="574"/>
                </a:moveTo>
                <a:cubicBezTo>
                  <a:pt x="1201" y="888"/>
                  <a:pt x="933" y="1149"/>
                  <a:pt x="600" y="1149"/>
                </a:cubicBezTo>
                <a:cubicBezTo>
                  <a:pt x="274" y="1149"/>
                  <a:pt x="0" y="888"/>
                  <a:pt x="0" y="574"/>
                </a:cubicBezTo>
                <a:cubicBezTo>
                  <a:pt x="0" y="261"/>
                  <a:pt x="274" y="0"/>
                  <a:pt x="600" y="0"/>
                </a:cubicBezTo>
                <a:cubicBezTo>
                  <a:pt x="933" y="0"/>
                  <a:pt x="1201" y="261"/>
                  <a:pt x="1201" y="574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404" name="Google Shape;2404;p41"/>
          <p:cNvSpPr/>
          <p:nvPr/>
        </p:nvSpPr>
        <p:spPr>
          <a:xfrm>
            <a:off x="5526365" y="2001619"/>
            <a:ext cx="33634" cy="32339"/>
          </a:xfrm>
          <a:custGeom>
            <a:avLst/>
            <a:gdLst/>
            <a:ahLst/>
            <a:cxnLst/>
            <a:rect l="l" t="t" r="r" b="b"/>
            <a:pathLst>
              <a:path w="1195" h="1149" extrusionOk="0">
                <a:moveTo>
                  <a:pt x="1194" y="574"/>
                </a:moveTo>
                <a:cubicBezTo>
                  <a:pt x="1194" y="888"/>
                  <a:pt x="927" y="1149"/>
                  <a:pt x="600" y="1149"/>
                </a:cubicBezTo>
                <a:cubicBezTo>
                  <a:pt x="268" y="1149"/>
                  <a:pt x="0" y="888"/>
                  <a:pt x="0" y="574"/>
                </a:cubicBezTo>
                <a:cubicBezTo>
                  <a:pt x="0" y="261"/>
                  <a:pt x="268" y="0"/>
                  <a:pt x="600" y="0"/>
                </a:cubicBezTo>
                <a:cubicBezTo>
                  <a:pt x="927" y="0"/>
                  <a:pt x="1194" y="261"/>
                  <a:pt x="1194" y="574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405" name="Google Shape;2405;p41"/>
          <p:cNvSpPr/>
          <p:nvPr/>
        </p:nvSpPr>
        <p:spPr>
          <a:xfrm>
            <a:off x="5574296" y="2001619"/>
            <a:ext cx="33634" cy="32339"/>
          </a:xfrm>
          <a:custGeom>
            <a:avLst/>
            <a:gdLst/>
            <a:ahLst/>
            <a:cxnLst/>
            <a:rect l="l" t="t" r="r" b="b"/>
            <a:pathLst>
              <a:path w="1195" h="1149" extrusionOk="0">
                <a:moveTo>
                  <a:pt x="1194" y="574"/>
                </a:moveTo>
                <a:cubicBezTo>
                  <a:pt x="1194" y="888"/>
                  <a:pt x="927" y="1149"/>
                  <a:pt x="594" y="1149"/>
                </a:cubicBezTo>
                <a:cubicBezTo>
                  <a:pt x="268" y="1149"/>
                  <a:pt x="0" y="888"/>
                  <a:pt x="0" y="574"/>
                </a:cubicBezTo>
                <a:cubicBezTo>
                  <a:pt x="0" y="261"/>
                  <a:pt x="268" y="0"/>
                  <a:pt x="594" y="0"/>
                </a:cubicBezTo>
                <a:cubicBezTo>
                  <a:pt x="927" y="0"/>
                  <a:pt x="1194" y="261"/>
                  <a:pt x="1194" y="574"/>
                </a:cubicBezTo>
                <a:close/>
              </a:path>
            </a:pathLst>
          </a:custGeom>
          <a:solidFill>
            <a:srgbClr val="3F3F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406" name="Google Shape;2406;p41"/>
          <p:cNvSpPr/>
          <p:nvPr/>
        </p:nvSpPr>
        <p:spPr>
          <a:xfrm>
            <a:off x="5622594" y="2001619"/>
            <a:ext cx="33634" cy="32339"/>
          </a:xfrm>
          <a:custGeom>
            <a:avLst/>
            <a:gdLst/>
            <a:ahLst/>
            <a:cxnLst/>
            <a:rect l="l" t="t" r="r" b="b"/>
            <a:pathLst>
              <a:path w="1195" h="1149" extrusionOk="0">
                <a:moveTo>
                  <a:pt x="1194" y="574"/>
                </a:moveTo>
                <a:cubicBezTo>
                  <a:pt x="1194" y="888"/>
                  <a:pt x="927" y="1149"/>
                  <a:pt x="600" y="1149"/>
                </a:cubicBezTo>
                <a:cubicBezTo>
                  <a:pt x="268" y="1149"/>
                  <a:pt x="0" y="888"/>
                  <a:pt x="0" y="574"/>
                </a:cubicBezTo>
                <a:cubicBezTo>
                  <a:pt x="0" y="261"/>
                  <a:pt x="268" y="0"/>
                  <a:pt x="600" y="0"/>
                </a:cubicBezTo>
                <a:cubicBezTo>
                  <a:pt x="927" y="0"/>
                  <a:pt x="1194" y="261"/>
                  <a:pt x="1194" y="574"/>
                </a:cubicBezTo>
                <a:close/>
              </a:path>
            </a:pathLst>
          </a:custGeom>
          <a:solidFill>
            <a:srgbClr val="3F3F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407" name="Google Shape;2407;p41"/>
          <p:cNvSpPr/>
          <p:nvPr/>
        </p:nvSpPr>
        <p:spPr>
          <a:xfrm>
            <a:off x="5285244" y="1955348"/>
            <a:ext cx="33803" cy="32142"/>
          </a:xfrm>
          <a:custGeom>
            <a:avLst/>
            <a:gdLst/>
            <a:ahLst/>
            <a:cxnLst/>
            <a:rect l="l" t="t" r="r" b="b"/>
            <a:pathLst>
              <a:path w="1201" h="1142" extrusionOk="0">
                <a:moveTo>
                  <a:pt x="1201" y="568"/>
                </a:moveTo>
                <a:cubicBezTo>
                  <a:pt x="1201" y="887"/>
                  <a:pt x="933" y="1142"/>
                  <a:pt x="600" y="1142"/>
                </a:cubicBezTo>
                <a:cubicBezTo>
                  <a:pt x="268" y="1142"/>
                  <a:pt x="0" y="887"/>
                  <a:pt x="0" y="568"/>
                </a:cubicBezTo>
                <a:cubicBezTo>
                  <a:pt x="0" y="255"/>
                  <a:pt x="268" y="0"/>
                  <a:pt x="600" y="0"/>
                </a:cubicBezTo>
                <a:cubicBezTo>
                  <a:pt x="933" y="0"/>
                  <a:pt x="1201" y="255"/>
                  <a:pt x="1201" y="568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408" name="Google Shape;2408;p41"/>
          <p:cNvSpPr/>
          <p:nvPr/>
        </p:nvSpPr>
        <p:spPr>
          <a:xfrm>
            <a:off x="5333176" y="1955348"/>
            <a:ext cx="33803" cy="32142"/>
          </a:xfrm>
          <a:custGeom>
            <a:avLst/>
            <a:gdLst/>
            <a:ahLst/>
            <a:cxnLst/>
            <a:rect l="l" t="t" r="r" b="b"/>
            <a:pathLst>
              <a:path w="1201" h="1142" extrusionOk="0">
                <a:moveTo>
                  <a:pt x="1201" y="568"/>
                </a:moveTo>
                <a:cubicBezTo>
                  <a:pt x="1201" y="887"/>
                  <a:pt x="933" y="1142"/>
                  <a:pt x="600" y="1142"/>
                </a:cubicBezTo>
                <a:cubicBezTo>
                  <a:pt x="268" y="1142"/>
                  <a:pt x="0" y="887"/>
                  <a:pt x="0" y="568"/>
                </a:cubicBezTo>
                <a:cubicBezTo>
                  <a:pt x="0" y="255"/>
                  <a:pt x="268" y="0"/>
                  <a:pt x="600" y="0"/>
                </a:cubicBezTo>
                <a:cubicBezTo>
                  <a:pt x="933" y="0"/>
                  <a:pt x="1201" y="255"/>
                  <a:pt x="1201" y="568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409" name="Google Shape;2409;p41"/>
          <p:cNvSpPr/>
          <p:nvPr/>
        </p:nvSpPr>
        <p:spPr>
          <a:xfrm>
            <a:off x="5237679" y="2001619"/>
            <a:ext cx="33803" cy="32339"/>
          </a:xfrm>
          <a:custGeom>
            <a:avLst/>
            <a:gdLst/>
            <a:ahLst/>
            <a:cxnLst/>
            <a:rect l="l" t="t" r="r" b="b"/>
            <a:pathLst>
              <a:path w="1201" h="1149" extrusionOk="0">
                <a:moveTo>
                  <a:pt x="1201" y="574"/>
                </a:moveTo>
                <a:cubicBezTo>
                  <a:pt x="1201" y="888"/>
                  <a:pt x="933" y="1149"/>
                  <a:pt x="601" y="1149"/>
                </a:cubicBezTo>
                <a:cubicBezTo>
                  <a:pt x="268" y="1149"/>
                  <a:pt x="0" y="888"/>
                  <a:pt x="0" y="574"/>
                </a:cubicBezTo>
                <a:cubicBezTo>
                  <a:pt x="0" y="261"/>
                  <a:pt x="268" y="0"/>
                  <a:pt x="601" y="0"/>
                </a:cubicBezTo>
                <a:cubicBezTo>
                  <a:pt x="933" y="0"/>
                  <a:pt x="1201" y="261"/>
                  <a:pt x="1201" y="574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410" name="Google Shape;2410;p41"/>
          <p:cNvSpPr/>
          <p:nvPr/>
        </p:nvSpPr>
        <p:spPr>
          <a:xfrm>
            <a:off x="5237679" y="1955348"/>
            <a:ext cx="33803" cy="32142"/>
          </a:xfrm>
          <a:custGeom>
            <a:avLst/>
            <a:gdLst/>
            <a:ahLst/>
            <a:cxnLst/>
            <a:rect l="l" t="t" r="r" b="b"/>
            <a:pathLst>
              <a:path w="1201" h="1142" extrusionOk="0">
                <a:moveTo>
                  <a:pt x="1201" y="568"/>
                </a:moveTo>
                <a:cubicBezTo>
                  <a:pt x="1201" y="887"/>
                  <a:pt x="933" y="1142"/>
                  <a:pt x="601" y="1142"/>
                </a:cubicBezTo>
                <a:cubicBezTo>
                  <a:pt x="268" y="1142"/>
                  <a:pt x="0" y="887"/>
                  <a:pt x="0" y="568"/>
                </a:cubicBezTo>
                <a:cubicBezTo>
                  <a:pt x="0" y="255"/>
                  <a:pt x="268" y="0"/>
                  <a:pt x="601" y="0"/>
                </a:cubicBezTo>
                <a:cubicBezTo>
                  <a:pt x="933" y="0"/>
                  <a:pt x="1201" y="255"/>
                  <a:pt x="1201" y="568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411" name="Google Shape;2411;p41"/>
          <p:cNvSpPr/>
          <p:nvPr/>
        </p:nvSpPr>
        <p:spPr>
          <a:xfrm>
            <a:off x="5381473" y="1955348"/>
            <a:ext cx="33803" cy="32142"/>
          </a:xfrm>
          <a:custGeom>
            <a:avLst/>
            <a:gdLst/>
            <a:ahLst/>
            <a:cxnLst/>
            <a:rect l="l" t="t" r="r" b="b"/>
            <a:pathLst>
              <a:path w="1201" h="1142" extrusionOk="0">
                <a:moveTo>
                  <a:pt x="1201" y="568"/>
                </a:moveTo>
                <a:cubicBezTo>
                  <a:pt x="1201" y="887"/>
                  <a:pt x="933" y="1142"/>
                  <a:pt x="600" y="1142"/>
                </a:cubicBezTo>
                <a:cubicBezTo>
                  <a:pt x="268" y="1142"/>
                  <a:pt x="0" y="887"/>
                  <a:pt x="0" y="568"/>
                </a:cubicBezTo>
                <a:cubicBezTo>
                  <a:pt x="0" y="255"/>
                  <a:pt x="268" y="0"/>
                  <a:pt x="600" y="0"/>
                </a:cubicBezTo>
                <a:cubicBezTo>
                  <a:pt x="933" y="0"/>
                  <a:pt x="1201" y="255"/>
                  <a:pt x="1201" y="568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412" name="Google Shape;2412;p41"/>
          <p:cNvSpPr/>
          <p:nvPr/>
        </p:nvSpPr>
        <p:spPr>
          <a:xfrm>
            <a:off x="5430305" y="1955348"/>
            <a:ext cx="33634" cy="32142"/>
          </a:xfrm>
          <a:custGeom>
            <a:avLst/>
            <a:gdLst/>
            <a:ahLst/>
            <a:cxnLst/>
            <a:rect l="l" t="t" r="r" b="b"/>
            <a:pathLst>
              <a:path w="1195" h="1142" extrusionOk="0">
                <a:moveTo>
                  <a:pt x="1195" y="568"/>
                </a:moveTo>
                <a:cubicBezTo>
                  <a:pt x="1195" y="887"/>
                  <a:pt x="927" y="1142"/>
                  <a:pt x="594" y="1142"/>
                </a:cubicBezTo>
                <a:cubicBezTo>
                  <a:pt x="268" y="1142"/>
                  <a:pt x="1" y="887"/>
                  <a:pt x="1" y="568"/>
                </a:cubicBezTo>
                <a:cubicBezTo>
                  <a:pt x="1" y="255"/>
                  <a:pt x="268" y="0"/>
                  <a:pt x="594" y="0"/>
                </a:cubicBezTo>
                <a:cubicBezTo>
                  <a:pt x="927" y="0"/>
                  <a:pt x="1195" y="255"/>
                  <a:pt x="1195" y="568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413" name="Google Shape;2413;p41"/>
          <p:cNvSpPr/>
          <p:nvPr/>
        </p:nvSpPr>
        <p:spPr>
          <a:xfrm>
            <a:off x="5478067" y="1955348"/>
            <a:ext cx="33803" cy="32142"/>
          </a:xfrm>
          <a:custGeom>
            <a:avLst/>
            <a:gdLst/>
            <a:ahLst/>
            <a:cxnLst/>
            <a:rect l="l" t="t" r="r" b="b"/>
            <a:pathLst>
              <a:path w="1201" h="1142" extrusionOk="0">
                <a:moveTo>
                  <a:pt x="1201" y="568"/>
                </a:moveTo>
                <a:cubicBezTo>
                  <a:pt x="1201" y="887"/>
                  <a:pt x="933" y="1142"/>
                  <a:pt x="600" y="1142"/>
                </a:cubicBezTo>
                <a:cubicBezTo>
                  <a:pt x="274" y="1142"/>
                  <a:pt x="0" y="887"/>
                  <a:pt x="0" y="568"/>
                </a:cubicBezTo>
                <a:cubicBezTo>
                  <a:pt x="0" y="255"/>
                  <a:pt x="274" y="0"/>
                  <a:pt x="600" y="0"/>
                </a:cubicBezTo>
                <a:cubicBezTo>
                  <a:pt x="933" y="0"/>
                  <a:pt x="1201" y="255"/>
                  <a:pt x="1201" y="568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414" name="Google Shape;2414;p41"/>
          <p:cNvSpPr/>
          <p:nvPr/>
        </p:nvSpPr>
        <p:spPr>
          <a:xfrm>
            <a:off x="5526365" y="1955348"/>
            <a:ext cx="33634" cy="32142"/>
          </a:xfrm>
          <a:custGeom>
            <a:avLst/>
            <a:gdLst/>
            <a:ahLst/>
            <a:cxnLst/>
            <a:rect l="l" t="t" r="r" b="b"/>
            <a:pathLst>
              <a:path w="1195" h="1142" extrusionOk="0">
                <a:moveTo>
                  <a:pt x="1194" y="568"/>
                </a:moveTo>
                <a:cubicBezTo>
                  <a:pt x="1194" y="887"/>
                  <a:pt x="927" y="1142"/>
                  <a:pt x="600" y="1142"/>
                </a:cubicBezTo>
                <a:cubicBezTo>
                  <a:pt x="268" y="1142"/>
                  <a:pt x="0" y="887"/>
                  <a:pt x="0" y="568"/>
                </a:cubicBezTo>
                <a:cubicBezTo>
                  <a:pt x="0" y="255"/>
                  <a:pt x="268" y="0"/>
                  <a:pt x="600" y="0"/>
                </a:cubicBezTo>
                <a:cubicBezTo>
                  <a:pt x="927" y="0"/>
                  <a:pt x="1194" y="255"/>
                  <a:pt x="1194" y="568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415" name="Google Shape;2415;p41"/>
          <p:cNvSpPr/>
          <p:nvPr/>
        </p:nvSpPr>
        <p:spPr>
          <a:xfrm>
            <a:off x="5574296" y="1955348"/>
            <a:ext cx="33634" cy="32142"/>
          </a:xfrm>
          <a:custGeom>
            <a:avLst/>
            <a:gdLst/>
            <a:ahLst/>
            <a:cxnLst/>
            <a:rect l="l" t="t" r="r" b="b"/>
            <a:pathLst>
              <a:path w="1195" h="1142" extrusionOk="0">
                <a:moveTo>
                  <a:pt x="1194" y="568"/>
                </a:moveTo>
                <a:cubicBezTo>
                  <a:pt x="1194" y="887"/>
                  <a:pt x="927" y="1142"/>
                  <a:pt x="594" y="1142"/>
                </a:cubicBezTo>
                <a:cubicBezTo>
                  <a:pt x="268" y="1142"/>
                  <a:pt x="0" y="887"/>
                  <a:pt x="0" y="568"/>
                </a:cubicBezTo>
                <a:cubicBezTo>
                  <a:pt x="0" y="255"/>
                  <a:pt x="268" y="0"/>
                  <a:pt x="594" y="0"/>
                </a:cubicBezTo>
                <a:cubicBezTo>
                  <a:pt x="927" y="0"/>
                  <a:pt x="1194" y="255"/>
                  <a:pt x="1194" y="568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416" name="Google Shape;2416;p41"/>
          <p:cNvSpPr/>
          <p:nvPr/>
        </p:nvSpPr>
        <p:spPr>
          <a:xfrm>
            <a:off x="5622594" y="1955348"/>
            <a:ext cx="33634" cy="32142"/>
          </a:xfrm>
          <a:custGeom>
            <a:avLst/>
            <a:gdLst/>
            <a:ahLst/>
            <a:cxnLst/>
            <a:rect l="l" t="t" r="r" b="b"/>
            <a:pathLst>
              <a:path w="1195" h="1142" extrusionOk="0">
                <a:moveTo>
                  <a:pt x="1194" y="568"/>
                </a:moveTo>
                <a:cubicBezTo>
                  <a:pt x="1194" y="887"/>
                  <a:pt x="927" y="1142"/>
                  <a:pt x="600" y="1142"/>
                </a:cubicBezTo>
                <a:cubicBezTo>
                  <a:pt x="268" y="1142"/>
                  <a:pt x="0" y="887"/>
                  <a:pt x="0" y="568"/>
                </a:cubicBezTo>
                <a:cubicBezTo>
                  <a:pt x="0" y="255"/>
                  <a:pt x="268" y="0"/>
                  <a:pt x="600" y="0"/>
                </a:cubicBezTo>
                <a:cubicBezTo>
                  <a:pt x="927" y="0"/>
                  <a:pt x="1194" y="255"/>
                  <a:pt x="1194" y="568"/>
                </a:cubicBezTo>
                <a:close/>
              </a:path>
            </a:pathLst>
          </a:custGeom>
          <a:solidFill>
            <a:srgbClr val="3F3F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417" name="Google Shape;2417;p41"/>
          <p:cNvSpPr/>
          <p:nvPr/>
        </p:nvSpPr>
        <p:spPr>
          <a:xfrm>
            <a:off x="5669399" y="1771137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5" y="568"/>
                </a:moveTo>
                <a:cubicBezTo>
                  <a:pt x="1195" y="888"/>
                  <a:pt x="927" y="1143"/>
                  <a:pt x="601" y="1143"/>
                </a:cubicBezTo>
                <a:cubicBezTo>
                  <a:pt x="268" y="1143"/>
                  <a:pt x="1" y="888"/>
                  <a:pt x="1" y="568"/>
                </a:cubicBezTo>
                <a:cubicBezTo>
                  <a:pt x="1" y="255"/>
                  <a:pt x="268" y="1"/>
                  <a:pt x="601" y="1"/>
                </a:cubicBezTo>
                <a:cubicBezTo>
                  <a:pt x="927" y="1"/>
                  <a:pt x="1195" y="255"/>
                  <a:pt x="1195" y="568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418" name="Google Shape;2418;p41"/>
          <p:cNvSpPr/>
          <p:nvPr/>
        </p:nvSpPr>
        <p:spPr>
          <a:xfrm>
            <a:off x="5669399" y="1813946"/>
            <a:ext cx="33634" cy="32339"/>
          </a:xfrm>
          <a:custGeom>
            <a:avLst/>
            <a:gdLst/>
            <a:ahLst/>
            <a:cxnLst/>
            <a:rect l="l" t="t" r="r" b="b"/>
            <a:pathLst>
              <a:path w="1195" h="1149" extrusionOk="0">
                <a:moveTo>
                  <a:pt x="1195" y="574"/>
                </a:moveTo>
                <a:cubicBezTo>
                  <a:pt x="1195" y="887"/>
                  <a:pt x="927" y="1148"/>
                  <a:pt x="601" y="1148"/>
                </a:cubicBezTo>
                <a:cubicBezTo>
                  <a:pt x="268" y="1148"/>
                  <a:pt x="1" y="887"/>
                  <a:pt x="1" y="574"/>
                </a:cubicBezTo>
                <a:cubicBezTo>
                  <a:pt x="1" y="261"/>
                  <a:pt x="268" y="0"/>
                  <a:pt x="601" y="0"/>
                </a:cubicBezTo>
                <a:cubicBezTo>
                  <a:pt x="927" y="0"/>
                  <a:pt x="1195" y="261"/>
                  <a:pt x="1195" y="574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419" name="Google Shape;2419;p41"/>
          <p:cNvSpPr/>
          <p:nvPr/>
        </p:nvSpPr>
        <p:spPr>
          <a:xfrm>
            <a:off x="5669399" y="1906656"/>
            <a:ext cx="33634" cy="32368"/>
          </a:xfrm>
          <a:custGeom>
            <a:avLst/>
            <a:gdLst/>
            <a:ahLst/>
            <a:cxnLst/>
            <a:rect l="l" t="t" r="r" b="b"/>
            <a:pathLst>
              <a:path w="1195" h="1150" extrusionOk="0">
                <a:moveTo>
                  <a:pt x="1195" y="575"/>
                </a:moveTo>
                <a:cubicBezTo>
                  <a:pt x="1195" y="888"/>
                  <a:pt x="927" y="1149"/>
                  <a:pt x="601" y="1149"/>
                </a:cubicBezTo>
                <a:cubicBezTo>
                  <a:pt x="268" y="1149"/>
                  <a:pt x="1" y="888"/>
                  <a:pt x="1" y="575"/>
                </a:cubicBezTo>
                <a:cubicBezTo>
                  <a:pt x="1" y="262"/>
                  <a:pt x="268" y="1"/>
                  <a:pt x="601" y="1"/>
                </a:cubicBezTo>
                <a:cubicBezTo>
                  <a:pt x="927" y="1"/>
                  <a:pt x="1195" y="262"/>
                  <a:pt x="1195" y="575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420" name="Google Shape;2420;p41"/>
          <p:cNvSpPr/>
          <p:nvPr/>
        </p:nvSpPr>
        <p:spPr>
          <a:xfrm>
            <a:off x="5669399" y="1860385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5" y="568"/>
                </a:moveTo>
                <a:cubicBezTo>
                  <a:pt x="1195" y="888"/>
                  <a:pt x="927" y="1143"/>
                  <a:pt x="601" y="1143"/>
                </a:cubicBezTo>
                <a:cubicBezTo>
                  <a:pt x="268" y="1143"/>
                  <a:pt x="1" y="888"/>
                  <a:pt x="1" y="568"/>
                </a:cubicBezTo>
                <a:cubicBezTo>
                  <a:pt x="1" y="255"/>
                  <a:pt x="268" y="1"/>
                  <a:pt x="601" y="1"/>
                </a:cubicBezTo>
                <a:cubicBezTo>
                  <a:pt x="927" y="1"/>
                  <a:pt x="1195" y="255"/>
                  <a:pt x="1195" y="568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421" name="Google Shape;2421;p41"/>
          <p:cNvSpPr/>
          <p:nvPr/>
        </p:nvSpPr>
        <p:spPr>
          <a:xfrm>
            <a:off x="5766753" y="1813946"/>
            <a:ext cx="33634" cy="32339"/>
          </a:xfrm>
          <a:custGeom>
            <a:avLst/>
            <a:gdLst/>
            <a:ahLst/>
            <a:cxnLst/>
            <a:rect l="l" t="t" r="r" b="b"/>
            <a:pathLst>
              <a:path w="1195" h="1149" extrusionOk="0">
                <a:moveTo>
                  <a:pt x="1194" y="574"/>
                </a:moveTo>
                <a:cubicBezTo>
                  <a:pt x="1194" y="887"/>
                  <a:pt x="927" y="1148"/>
                  <a:pt x="600" y="1148"/>
                </a:cubicBezTo>
                <a:cubicBezTo>
                  <a:pt x="268" y="1148"/>
                  <a:pt x="0" y="887"/>
                  <a:pt x="0" y="574"/>
                </a:cubicBezTo>
                <a:cubicBezTo>
                  <a:pt x="0" y="261"/>
                  <a:pt x="268" y="0"/>
                  <a:pt x="600" y="0"/>
                </a:cubicBezTo>
                <a:cubicBezTo>
                  <a:pt x="927" y="0"/>
                  <a:pt x="1194" y="261"/>
                  <a:pt x="1194" y="574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422" name="Google Shape;2422;p41"/>
          <p:cNvSpPr/>
          <p:nvPr/>
        </p:nvSpPr>
        <p:spPr>
          <a:xfrm>
            <a:off x="5715867" y="1772066"/>
            <a:ext cx="33634" cy="32339"/>
          </a:xfrm>
          <a:custGeom>
            <a:avLst/>
            <a:gdLst/>
            <a:ahLst/>
            <a:cxnLst/>
            <a:rect l="l" t="t" r="r" b="b"/>
            <a:pathLst>
              <a:path w="1195" h="1149" extrusionOk="0">
                <a:moveTo>
                  <a:pt x="1195" y="575"/>
                </a:moveTo>
                <a:cubicBezTo>
                  <a:pt x="1195" y="888"/>
                  <a:pt x="927" y="1149"/>
                  <a:pt x="601" y="1149"/>
                </a:cubicBezTo>
                <a:cubicBezTo>
                  <a:pt x="268" y="1149"/>
                  <a:pt x="1" y="888"/>
                  <a:pt x="1" y="575"/>
                </a:cubicBezTo>
                <a:cubicBezTo>
                  <a:pt x="1" y="261"/>
                  <a:pt x="268" y="0"/>
                  <a:pt x="601" y="0"/>
                </a:cubicBezTo>
                <a:cubicBezTo>
                  <a:pt x="927" y="0"/>
                  <a:pt x="1195" y="261"/>
                  <a:pt x="1195" y="575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423" name="Google Shape;2423;p41"/>
          <p:cNvSpPr/>
          <p:nvPr/>
        </p:nvSpPr>
        <p:spPr>
          <a:xfrm>
            <a:off x="5718063" y="1860385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5" y="568"/>
                </a:moveTo>
                <a:cubicBezTo>
                  <a:pt x="1195" y="888"/>
                  <a:pt x="927" y="1143"/>
                  <a:pt x="601" y="1143"/>
                </a:cubicBezTo>
                <a:cubicBezTo>
                  <a:pt x="268" y="1143"/>
                  <a:pt x="1" y="888"/>
                  <a:pt x="1" y="568"/>
                </a:cubicBezTo>
                <a:cubicBezTo>
                  <a:pt x="1" y="255"/>
                  <a:pt x="268" y="1"/>
                  <a:pt x="601" y="1"/>
                </a:cubicBezTo>
                <a:cubicBezTo>
                  <a:pt x="927" y="1"/>
                  <a:pt x="1195" y="255"/>
                  <a:pt x="1195" y="568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424" name="Google Shape;2424;p41"/>
          <p:cNvSpPr/>
          <p:nvPr/>
        </p:nvSpPr>
        <p:spPr>
          <a:xfrm>
            <a:off x="5669399" y="1955348"/>
            <a:ext cx="33634" cy="32142"/>
          </a:xfrm>
          <a:custGeom>
            <a:avLst/>
            <a:gdLst/>
            <a:ahLst/>
            <a:cxnLst/>
            <a:rect l="l" t="t" r="r" b="b"/>
            <a:pathLst>
              <a:path w="1195" h="1142" extrusionOk="0">
                <a:moveTo>
                  <a:pt x="1195" y="568"/>
                </a:moveTo>
                <a:cubicBezTo>
                  <a:pt x="1195" y="887"/>
                  <a:pt x="927" y="1142"/>
                  <a:pt x="601" y="1142"/>
                </a:cubicBezTo>
                <a:cubicBezTo>
                  <a:pt x="268" y="1142"/>
                  <a:pt x="1" y="887"/>
                  <a:pt x="1" y="568"/>
                </a:cubicBezTo>
                <a:cubicBezTo>
                  <a:pt x="1" y="255"/>
                  <a:pt x="268" y="0"/>
                  <a:pt x="601" y="0"/>
                </a:cubicBezTo>
                <a:cubicBezTo>
                  <a:pt x="927" y="0"/>
                  <a:pt x="1195" y="255"/>
                  <a:pt x="1195" y="568"/>
                </a:cubicBezTo>
                <a:close/>
              </a:path>
            </a:pathLst>
          </a:custGeom>
          <a:solidFill>
            <a:srgbClr val="3F3F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425" name="Google Shape;2425;p41"/>
          <p:cNvSpPr/>
          <p:nvPr/>
        </p:nvSpPr>
        <p:spPr>
          <a:xfrm>
            <a:off x="5090197" y="2094358"/>
            <a:ext cx="33831" cy="32339"/>
          </a:xfrm>
          <a:custGeom>
            <a:avLst/>
            <a:gdLst/>
            <a:ahLst/>
            <a:cxnLst/>
            <a:rect l="l" t="t" r="r" b="b"/>
            <a:pathLst>
              <a:path w="1202" h="1149" extrusionOk="0">
                <a:moveTo>
                  <a:pt x="1202" y="574"/>
                </a:moveTo>
                <a:cubicBezTo>
                  <a:pt x="1202" y="888"/>
                  <a:pt x="934" y="1149"/>
                  <a:pt x="601" y="1149"/>
                </a:cubicBezTo>
                <a:cubicBezTo>
                  <a:pt x="275" y="1149"/>
                  <a:pt x="1" y="888"/>
                  <a:pt x="1" y="574"/>
                </a:cubicBezTo>
                <a:cubicBezTo>
                  <a:pt x="1" y="261"/>
                  <a:pt x="275" y="0"/>
                  <a:pt x="601" y="0"/>
                </a:cubicBezTo>
                <a:cubicBezTo>
                  <a:pt x="934" y="0"/>
                  <a:pt x="1202" y="261"/>
                  <a:pt x="1202" y="574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426" name="Google Shape;2426;p41"/>
          <p:cNvSpPr/>
          <p:nvPr/>
        </p:nvSpPr>
        <p:spPr>
          <a:xfrm>
            <a:off x="5138128" y="2094358"/>
            <a:ext cx="33831" cy="32339"/>
          </a:xfrm>
          <a:custGeom>
            <a:avLst/>
            <a:gdLst/>
            <a:ahLst/>
            <a:cxnLst/>
            <a:rect l="l" t="t" r="r" b="b"/>
            <a:pathLst>
              <a:path w="1202" h="1149" extrusionOk="0">
                <a:moveTo>
                  <a:pt x="1201" y="574"/>
                </a:moveTo>
                <a:cubicBezTo>
                  <a:pt x="1201" y="888"/>
                  <a:pt x="934" y="1149"/>
                  <a:pt x="601" y="1149"/>
                </a:cubicBezTo>
                <a:cubicBezTo>
                  <a:pt x="275" y="1149"/>
                  <a:pt x="1" y="888"/>
                  <a:pt x="1" y="574"/>
                </a:cubicBezTo>
                <a:cubicBezTo>
                  <a:pt x="1" y="261"/>
                  <a:pt x="275" y="0"/>
                  <a:pt x="601" y="0"/>
                </a:cubicBezTo>
                <a:cubicBezTo>
                  <a:pt x="934" y="0"/>
                  <a:pt x="1201" y="261"/>
                  <a:pt x="1201" y="574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427" name="Google Shape;2427;p41"/>
          <p:cNvSpPr/>
          <p:nvPr/>
        </p:nvSpPr>
        <p:spPr>
          <a:xfrm>
            <a:off x="5186623" y="2094358"/>
            <a:ext cx="33634" cy="32339"/>
          </a:xfrm>
          <a:custGeom>
            <a:avLst/>
            <a:gdLst/>
            <a:ahLst/>
            <a:cxnLst/>
            <a:rect l="l" t="t" r="r" b="b"/>
            <a:pathLst>
              <a:path w="1195" h="1149" extrusionOk="0">
                <a:moveTo>
                  <a:pt x="1194" y="574"/>
                </a:moveTo>
                <a:cubicBezTo>
                  <a:pt x="1194" y="888"/>
                  <a:pt x="927" y="1149"/>
                  <a:pt x="594" y="1149"/>
                </a:cubicBezTo>
                <a:cubicBezTo>
                  <a:pt x="268" y="1149"/>
                  <a:pt x="0" y="888"/>
                  <a:pt x="0" y="574"/>
                </a:cubicBezTo>
                <a:cubicBezTo>
                  <a:pt x="0" y="261"/>
                  <a:pt x="268" y="0"/>
                  <a:pt x="594" y="0"/>
                </a:cubicBezTo>
                <a:cubicBezTo>
                  <a:pt x="927" y="0"/>
                  <a:pt x="1194" y="261"/>
                  <a:pt x="1194" y="574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428" name="Google Shape;2428;p41"/>
          <p:cNvSpPr/>
          <p:nvPr/>
        </p:nvSpPr>
        <p:spPr>
          <a:xfrm>
            <a:off x="5090197" y="2048087"/>
            <a:ext cx="33831" cy="32142"/>
          </a:xfrm>
          <a:custGeom>
            <a:avLst/>
            <a:gdLst/>
            <a:ahLst/>
            <a:cxnLst/>
            <a:rect l="l" t="t" r="r" b="b"/>
            <a:pathLst>
              <a:path w="1202" h="1142" extrusionOk="0">
                <a:moveTo>
                  <a:pt x="1202" y="568"/>
                </a:moveTo>
                <a:cubicBezTo>
                  <a:pt x="1202" y="887"/>
                  <a:pt x="934" y="1142"/>
                  <a:pt x="601" y="1142"/>
                </a:cubicBezTo>
                <a:cubicBezTo>
                  <a:pt x="275" y="1142"/>
                  <a:pt x="1" y="887"/>
                  <a:pt x="1" y="568"/>
                </a:cubicBezTo>
                <a:cubicBezTo>
                  <a:pt x="1" y="254"/>
                  <a:pt x="275" y="0"/>
                  <a:pt x="601" y="0"/>
                </a:cubicBezTo>
                <a:cubicBezTo>
                  <a:pt x="934" y="0"/>
                  <a:pt x="1202" y="254"/>
                  <a:pt x="1202" y="568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429" name="Google Shape;2429;p41"/>
          <p:cNvSpPr/>
          <p:nvPr/>
        </p:nvSpPr>
        <p:spPr>
          <a:xfrm>
            <a:off x="5138128" y="2048087"/>
            <a:ext cx="33831" cy="32142"/>
          </a:xfrm>
          <a:custGeom>
            <a:avLst/>
            <a:gdLst/>
            <a:ahLst/>
            <a:cxnLst/>
            <a:rect l="l" t="t" r="r" b="b"/>
            <a:pathLst>
              <a:path w="1202" h="1142" extrusionOk="0">
                <a:moveTo>
                  <a:pt x="1201" y="568"/>
                </a:moveTo>
                <a:cubicBezTo>
                  <a:pt x="1201" y="887"/>
                  <a:pt x="934" y="1142"/>
                  <a:pt x="601" y="1142"/>
                </a:cubicBezTo>
                <a:cubicBezTo>
                  <a:pt x="275" y="1142"/>
                  <a:pt x="1" y="887"/>
                  <a:pt x="1" y="568"/>
                </a:cubicBezTo>
                <a:cubicBezTo>
                  <a:pt x="1" y="254"/>
                  <a:pt x="275" y="0"/>
                  <a:pt x="601" y="0"/>
                </a:cubicBezTo>
                <a:cubicBezTo>
                  <a:pt x="934" y="0"/>
                  <a:pt x="1201" y="254"/>
                  <a:pt x="1201" y="568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430" name="Google Shape;2430;p41"/>
          <p:cNvSpPr/>
          <p:nvPr/>
        </p:nvSpPr>
        <p:spPr>
          <a:xfrm>
            <a:off x="5186623" y="2048087"/>
            <a:ext cx="33634" cy="32142"/>
          </a:xfrm>
          <a:custGeom>
            <a:avLst/>
            <a:gdLst/>
            <a:ahLst/>
            <a:cxnLst/>
            <a:rect l="l" t="t" r="r" b="b"/>
            <a:pathLst>
              <a:path w="1195" h="1142" extrusionOk="0">
                <a:moveTo>
                  <a:pt x="1194" y="568"/>
                </a:moveTo>
                <a:cubicBezTo>
                  <a:pt x="1194" y="887"/>
                  <a:pt x="927" y="1142"/>
                  <a:pt x="594" y="1142"/>
                </a:cubicBezTo>
                <a:cubicBezTo>
                  <a:pt x="268" y="1142"/>
                  <a:pt x="0" y="887"/>
                  <a:pt x="0" y="568"/>
                </a:cubicBezTo>
                <a:cubicBezTo>
                  <a:pt x="0" y="254"/>
                  <a:pt x="268" y="0"/>
                  <a:pt x="594" y="0"/>
                </a:cubicBezTo>
                <a:cubicBezTo>
                  <a:pt x="927" y="0"/>
                  <a:pt x="1194" y="254"/>
                  <a:pt x="1194" y="568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431" name="Google Shape;2431;p41"/>
          <p:cNvSpPr/>
          <p:nvPr/>
        </p:nvSpPr>
        <p:spPr>
          <a:xfrm>
            <a:off x="5285244" y="2094358"/>
            <a:ext cx="33803" cy="32339"/>
          </a:xfrm>
          <a:custGeom>
            <a:avLst/>
            <a:gdLst/>
            <a:ahLst/>
            <a:cxnLst/>
            <a:rect l="l" t="t" r="r" b="b"/>
            <a:pathLst>
              <a:path w="1201" h="1149" extrusionOk="0">
                <a:moveTo>
                  <a:pt x="1201" y="574"/>
                </a:moveTo>
                <a:cubicBezTo>
                  <a:pt x="1201" y="888"/>
                  <a:pt x="933" y="1149"/>
                  <a:pt x="600" y="1149"/>
                </a:cubicBezTo>
                <a:cubicBezTo>
                  <a:pt x="268" y="1149"/>
                  <a:pt x="0" y="888"/>
                  <a:pt x="0" y="574"/>
                </a:cubicBezTo>
                <a:cubicBezTo>
                  <a:pt x="0" y="261"/>
                  <a:pt x="268" y="0"/>
                  <a:pt x="600" y="0"/>
                </a:cubicBezTo>
                <a:cubicBezTo>
                  <a:pt x="933" y="0"/>
                  <a:pt x="1201" y="261"/>
                  <a:pt x="1201" y="574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432" name="Google Shape;2432;p41"/>
          <p:cNvSpPr/>
          <p:nvPr/>
        </p:nvSpPr>
        <p:spPr>
          <a:xfrm>
            <a:off x="5333176" y="2094358"/>
            <a:ext cx="33803" cy="32339"/>
          </a:xfrm>
          <a:custGeom>
            <a:avLst/>
            <a:gdLst/>
            <a:ahLst/>
            <a:cxnLst/>
            <a:rect l="l" t="t" r="r" b="b"/>
            <a:pathLst>
              <a:path w="1201" h="1149" extrusionOk="0">
                <a:moveTo>
                  <a:pt x="1201" y="574"/>
                </a:moveTo>
                <a:cubicBezTo>
                  <a:pt x="1201" y="888"/>
                  <a:pt x="933" y="1149"/>
                  <a:pt x="600" y="1149"/>
                </a:cubicBezTo>
                <a:cubicBezTo>
                  <a:pt x="268" y="1149"/>
                  <a:pt x="0" y="888"/>
                  <a:pt x="0" y="574"/>
                </a:cubicBezTo>
                <a:cubicBezTo>
                  <a:pt x="0" y="261"/>
                  <a:pt x="268" y="0"/>
                  <a:pt x="600" y="0"/>
                </a:cubicBezTo>
                <a:cubicBezTo>
                  <a:pt x="933" y="0"/>
                  <a:pt x="1201" y="261"/>
                  <a:pt x="1201" y="574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433" name="Google Shape;2433;p41"/>
          <p:cNvSpPr/>
          <p:nvPr/>
        </p:nvSpPr>
        <p:spPr>
          <a:xfrm>
            <a:off x="5381473" y="2094358"/>
            <a:ext cx="33803" cy="32339"/>
          </a:xfrm>
          <a:custGeom>
            <a:avLst/>
            <a:gdLst/>
            <a:ahLst/>
            <a:cxnLst/>
            <a:rect l="l" t="t" r="r" b="b"/>
            <a:pathLst>
              <a:path w="1201" h="1149" extrusionOk="0">
                <a:moveTo>
                  <a:pt x="1201" y="574"/>
                </a:moveTo>
                <a:cubicBezTo>
                  <a:pt x="1201" y="888"/>
                  <a:pt x="933" y="1149"/>
                  <a:pt x="600" y="1149"/>
                </a:cubicBezTo>
                <a:cubicBezTo>
                  <a:pt x="268" y="1149"/>
                  <a:pt x="0" y="888"/>
                  <a:pt x="0" y="574"/>
                </a:cubicBezTo>
                <a:cubicBezTo>
                  <a:pt x="0" y="261"/>
                  <a:pt x="268" y="0"/>
                  <a:pt x="600" y="0"/>
                </a:cubicBezTo>
                <a:cubicBezTo>
                  <a:pt x="933" y="0"/>
                  <a:pt x="1201" y="261"/>
                  <a:pt x="1201" y="574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434" name="Google Shape;2434;p41"/>
          <p:cNvSpPr/>
          <p:nvPr/>
        </p:nvSpPr>
        <p:spPr>
          <a:xfrm>
            <a:off x="5430305" y="2094358"/>
            <a:ext cx="33634" cy="32339"/>
          </a:xfrm>
          <a:custGeom>
            <a:avLst/>
            <a:gdLst/>
            <a:ahLst/>
            <a:cxnLst/>
            <a:rect l="l" t="t" r="r" b="b"/>
            <a:pathLst>
              <a:path w="1195" h="1149" extrusionOk="0">
                <a:moveTo>
                  <a:pt x="1195" y="574"/>
                </a:moveTo>
                <a:cubicBezTo>
                  <a:pt x="1195" y="888"/>
                  <a:pt x="927" y="1149"/>
                  <a:pt x="594" y="1149"/>
                </a:cubicBezTo>
                <a:cubicBezTo>
                  <a:pt x="268" y="1149"/>
                  <a:pt x="1" y="888"/>
                  <a:pt x="1" y="574"/>
                </a:cubicBezTo>
                <a:cubicBezTo>
                  <a:pt x="1" y="261"/>
                  <a:pt x="268" y="0"/>
                  <a:pt x="594" y="0"/>
                </a:cubicBezTo>
                <a:cubicBezTo>
                  <a:pt x="927" y="0"/>
                  <a:pt x="1195" y="261"/>
                  <a:pt x="1195" y="574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435" name="Google Shape;2435;p41"/>
          <p:cNvSpPr/>
          <p:nvPr/>
        </p:nvSpPr>
        <p:spPr>
          <a:xfrm>
            <a:off x="5574296" y="2094358"/>
            <a:ext cx="33634" cy="32339"/>
          </a:xfrm>
          <a:custGeom>
            <a:avLst/>
            <a:gdLst/>
            <a:ahLst/>
            <a:cxnLst/>
            <a:rect l="l" t="t" r="r" b="b"/>
            <a:pathLst>
              <a:path w="1195" h="1149" extrusionOk="0">
                <a:moveTo>
                  <a:pt x="1194" y="574"/>
                </a:moveTo>
                <a:cubicBezTo>
                  <a:pt x="1194" y="888"/>
                  <a:pt x="927" y="1149"/>
                  <a:pt x="594" y="1149"/>
                </a:cubicBezTo>
                <a:cubicBezTo>
                  <a:pt x="268" y="1149"/>
                  <a:pt x="0" y="888"/>
                  <a:pt x="0" y="574"/>
                </a:cubicBezTo>
                <a:cubicBezTo>
                  <a:pt x="0" y="261"/>
                  <a:pt x="268" y="0"/>
                  <a:pt x="594" y="0"/>
                </a:cubicBezTo>
                <a:cubicBezTo>
                  <a:pt x="927" y="0"/>
                  <a:pt x="1194" y="261"/>
                  <a:pt x="1194" y="574"/>
                </a:cubicBezTo>
                <a:close/>
              </a:path>
            </a:pathLst>
          </a:custGeom>
          <a:solidFill>
            <a:srgbClr val="F77D5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436" name="Google Shape;2436;p41"/>
          <p:cNvSpPr/>
          <p:nvPr/>
        </p:nvSpPr>
        <p:spPr>
          <a:xfrm>
            <a:off x="5622594" y="2094358"/>
            <a:ext cx="33634" cy="32339"/>
          </a:xfrm>
          <a:custGeom>
            <a:avLst/>
            <a:gdLst/>
            <a:ahLst/>
            <a:cxnLst/>
            <a:rect l="l" t="t" r="r" b="b"/>
            <a:pathLst>
              <a:path w="1195" h="1149" extrusionOk="0">
                <a:moveTo>
                  <a:pt x="1194" y="574"/>
                </a:moveTo>
                <a:cubicBezTo>
                  <a:pt x="1194" y="888"/>
                  <a:pt x="927" y="1149"/>
                  <a:pt x="600" y="1149"/>
                </a:cubicBezTo>
                <a:cubicBezTo>
                  <a:pt x="268" y="1149"/>
                  <a:pt x="0" y="888"/>
                  <a:pt x="0" y="574"/>
                </a:cubicBezTo>
                <a:cubicBezTo>
                  <a:pt x="0" y="261"/>
                  <a:pt x="268" y="0"/>
                  <a:pt x="600" y="0"/>
                </a:cubicBezTo>
                <a:cubicBezTo>
                  <a:pt x="927" y="0"/>
                  <a:pt x="1194" y="261"/>
                  <a:pt x="1194" y="574"/>
                </a:cubicBezTo>
                <a:close/>
              </a:path>
            </a:pathLst>
          </a:custGeom>
          <a:solidFill>
            <a:srgbClr val="F77D5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437" name="Google Shape;2437;p41"/>
          <p:cNvSpPr/>
          <p:nvPr/>
        </p:nvSpPr>
        <p:spPr>
          <a:xfrm>
            <a:off x="5621102" y="2139164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5" y="568"/>
                </a:moveTo>
                <a:cubicBezTo>
                  <a:pt x="1195" y="881"/>
                  <a:pt x="927" y="1142"/>
                  <a:pt x="601" y="1142"/>
                </a:cubicBezTo>
                <a:cubicBezTo>
                  <a:pt x="268" y="1142"/>
                  <a:pt x="1" y="881"/>
                  <a:pt x="1" y="568"/>
                </a:cubicBezTo>
                <a:cubicBezTo>
                  <a:pt x="1" y="255"/>
                  <a:pt x="268" y="0"/>
                  <a:pt x="601" y="0"/>
                </a:cubicBezTo>
                <a:cubicBezTo>
                  <a:pt x="927" y="0"/>
                  <a:pt x="1195" y="255"/>
                  <a:pt x="1195" y="568"/>
                </a:cubicBezTo>
                <a:close/>
              </a:path>
            </a:pathLst>
          </a:custGeom>
          <a:solidFill>
            <a:srgbClr val="F77D5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438" name="Google Shape;2438;p41"/>
          <p:cNvSpPr/>
          <p:nvPr/>
        </p:nvSpPr>
        <p:spPr>
          <a:xfrm>
            <a:off x="5669399" y="2139164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5" y="568"/>
                </a:moveTo>
                <a:cubicBezTo>
                  <a:pt x="1195" y="881"/>
                  <a:pt x="927" y="1142"/>
                  <a:pt x="601" y="1142"/>
                </a:cubicBezTo>
                <a:cubicBezTo>
                  <a:pt x="268" y="1142"/>
                  <a:pt x="1" y="881"/>
                  <a:pt x="1" y="568"/>
                </a:cubicBezTo>
                <a:cubicBezTo>
                  <a:pt x="1" y="255"/>
                  <a:pt x="268" y="0"/>
                  <a:pt x="601" y="0"/>
                </a:cubicBezTo>
                <a:cubicBezTo>
                  <a:pt x="927" y="0"/>
                  <a:pt x="1195" y="255"/>
                  <a:pt x="1195" y="568"/>
                </a:cubicBezTo>
                <a:close/>
              </a:path>
            </a:pathLst>
          </a:custGeom>
          <a:solidFill>
            <a:srgbClr val="F77D5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439" name="Google Shape;2439;p41"/>
          <p:cNvSpPr/>
          <p:nvPr/>
        </p:nvSpPr>
        <p:spPr>
          <a:xfrm>
            <a:off x="5863883" y="1955348"/>
            <a:ext cx="33831" cy="32142"/>
          </a:xfrm>
          <a:custGeom>
            <a:avLst/>
            <a:gdLst/>
            <a:ahLst/>
            <a:cxnLst/>
            <a:rect l="l" t="t" r="r" b="b"/>
            <a:pathLst>
              <a:path w="1202" h="1142" extrusionOk="0">
                <a:moveTo>
                  <a:pt x="1201" y="574"/>
                </a:moveTo>
                <a:cubicBezTo>
                  <a:pt x="1201" y="887"/>
                  <a:pt x="934" y="1142"/>
                  <a:pt x="601" y="1142"/>
                </a:cubicBezTo>
                <a:cubicBezTo>
                  <a:pt x="275" y="1142"/>
                  <a:pt x="1" y="887"/>
                  <a:pt x="1" y="574"/>
                </a:cubicBezTo>
                <a:cubicBezTo>
                  <a:pt x="1" y="255"/>
                  <a:pt x="275" y="0"/>
                  <a:pt x="601" y="0"/>
                </a:cubicBezTo>
                <a:cubicBezTo>
                  <a:pt x="934" y="0"/>
                  <a:pt x="1201" y="255"/>
                  <a:pt x="1201" y="574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440" name="Google Shape;2440;p41"/>
          <p:cNvSpPr/>
          <p:nvPr/>
        </p:nvSpPr>
        <p:spPr>
          <a:xfrm>
            <a:off x="5863883" y="2042935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8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75" y="1142"/>
                  <a:pt x="1" y="888"/>
                  <a:pt x="1" y="568"/>
                </a:cubicBezTo>
                <a:cubicBezTo>
                  <a:pt x="1" y="255"/>
                  <a:pt x="275" y="0"/>
                  <a:pt x="601" y="0"/>
                </a:cubicBezTo>
                <a:cubicBezTo>
                  <a:pt x="934" y="0"/>
                  <a:pt x="1201" y="255"/>
                  <a:pt x="1201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441" name="Google Shape;2441;p41"/>
          <p:cNvSpPr/>
          <p:nvPr/>
        </p:nvSpPr>
        <p:spPr>
          <a:xfrm>
            <a:off x="5863883" y="2094358"/>
            <a:ext cx="33831" cy="32339"/>
          </a:xfrm>
          <a:custGeom>
            <a:avLst/>
            <a:gdLst/>
            <a:ahLst/>
            <a:cxnLst/>
            <a:rect l="l" t="t" r="r" b="b"/>
            <a:pathLst>
              <a:path w="1202" h="1149" extrusionOk="0">
                <a:moveTo>
                  <a:pt x="1201" y="574"/>
                </a:moveTo>
                <a:cubicBezTo>
                  <a:pt x="1201" y="888"/>
                  <a:pt x="934" y="1149"/>
                  <a:pt x="601" y="1149"/>
                </a:cubicBezTo>
                <a:cubicBezTo>
                  <a:pt x="275" y="1149"/>
                  <a:pt x="1" y="888"/>
                  <a:pt x="1" y="574"/>
                </a:cubicBezTo>
                <a:cubicBezTo>
                  <a:pt x="1" y="261"/>
                  <a:pt x="275" y="0"/>
                  <a:pt x="601" y="0"/>
                </a:cubicBezTo>
                <a:cubicBezTo>
                  <a:pt x="934" y="0"/>
                  <a:pt x="1201" y="261"/>
                  <a:pt x="1201" y="574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442" name="Google Shape;2442;p41"/>
          <p:cNvSpPr/>
          <p:nvPr/>
        </p:nvSpPr>
        <p:spPr>
          <a:xfrm>
            <a:off x="5862420" y="2139164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68"/>
                </a:moveTo>
                <a:cubicBezTo>
                  <a:pt x="1201" y="888"/>
                  <a:pt x="933" y="1142"/>
                  <a:pt x="601" y="1142"/>
                </a:cubicBezTo>
                <a:cubicBezTo>
                  <a:pt x="268" y="1142"/>
                  <a:pt x="0" y="888"/>
                  <a:pt x="0" y="568"/>
                </a:cubicBezTo>
                <a:cubicBezTo>
                  <a:pt x="0" y="255"/>
                  <a:pt x="268" y="0"/>
                  <a:pt x="601" y="0"/>
                </a:cubicBezTo>
                <a:cubicBezTo>
                  <a:pt x="933" y="0"/>
                  <a:pt x="1201" y="255"/>
                  <a:pt x="1201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443" name="Google Shape;2443;p41"/>
          <p:cNvSpPr/>
          <p:nvPr/>
        </p:nvSpPr>
        <p:spPr>
          <a:xfrm>
            <a:off x="5819273" y="2139164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68"/>
                </a:moveTo>
                <a:cubicBezTo>
                  <a:pt x="1201" y="881"/>
                  <a:pt x="927" y="1142"/>
                  <a:pt x="600" y="1142"/>
                </a:cubicBezTo>
                <a:cubicBezTo>
                  <a:pt x="268" y="1142"/>
                  <a:pt x="0" y="881"/>
                  <a:pt x="0" y="568"/>
                </a:cubicBezTo>
                <a:cubicBezTo>
                  <a:pt x="0" y="255"/>
                  <a:pt x="268" y="0"/>
                  <a:pt x="600" y="0"/>
                </a:cubicBezTo>
                <a:cubicBezTo>
                  <a:pt x="933" y="0"/>
                  <a:pt x="1201" y="255"/>
                  <a:pt x="1201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444" name="Google Shape;2444;p41"/>
          <p:cNvSpPr/>
          <p:nvPr/>
        </p:nvSpPr>
        <p:spPr>
          <a:xfrm>
            <a:off x="5766753" y="2139164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4" y="568"/>
                </a:moveTo>
                <a:cubicBezTo>
                  <a:pt x="1194" y="881"/>
                  <a:pt x="927" y="1142"/>
                  <a:pt x="594" y="1142"/>
                </a:cubicBezTo>
                <a:cubicBezTo>
                  <a:pt x="268" y="1142"/>
                  <a:pt x="0" y="881"/>
                  <a:pt x="0" y="568"/>
                </a:cubicBezTo>
                <a:cubicBezTo>
                  <a:pt x="0" y="255"/>
                  <a:pt x="268" y="0"/>
                  <a:pt x="594" y="0"/>
                </a:cubicBezTo>
                <a:cubicBezTo>
                  <a:pt x="927" y="0"/>
                  <a:pt x="1194" y="255"/>
                  <a:pt x="1194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445" name="Google Shape;2445;p41"/>
          <p:cNvSpPr/>
          <p:nvPr/>
        </p:nvSpPr>
        <p:spPr>
          <a:xfrm>
            <a:off x="5285244" y="2048087"/>
            <a:ext cx="33803" cy="32142"/>
          </a:xfrm>
          <a:custGeom>
            <a:avLst/>
            <a:gdLst/>
            <a:ahLst/>
            <a:cxnLst/>
            <a:rect l="l" t="t" r="r" b="b"/>
            <a:pathLst>
              <a:path w="1201" h="1142" extrusionOk="0">
                <a:moveTo>
                  <a:pt x="1201" y="568"/>
                </a:moveTo>
                <a:cubicBezTo>
                  <a:pt x="1201" y="887"/>
                  <a:pt x="933" y="1142"/>
                  <a:pt x="600" y="1142"/>
                </a:cubicBezTo>
                <a:cubicBezTo>
                  <a:pt x="268" y="1142"/>
                  <a:pt x="0" y="887"/>
                  <a:pt x="0" y="568"/>
                </a:cubicBezTo>
                <a:cubicBezTo>
                  <a:pt x="0" y="254"/>
                  <a:pt x="268" y="0"/>
                  <a:pt x="600" y="0"/>
                </a:cubicBezTo>
                <a:cubicBezTo>
                  <a:pt x="933" y="0"/>
                  <a:pt x="1201" y="254"/>
                  <a:pt x="1201" y="568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446" name="Google Shape;2446;p41"/>
          <p:cNvSpPr/>
          <p:nvPr/>
        </p:nvSpPr>
        <p:spPr>
          <a:xfrm>
            <a:off x="5333176" y="2048087"/>
            <a:ext cx="33803" cy="32142"/>
          </a:xfrm>
          <a:custGeom>
            <a:avLst/>
            <a:gdLst/>
            <a:ahLst/>
            <a:cxnLst/>
            <a:rect l="l" t="t" r="r" b="b"/>
            <a:pathLst>
              <a:path w="1201" h="1142" extrusionOk="0">
                <a:moveTo>
                  <a:pt x="1201" y="568"/>
                </a:moveTo>
                <a:cubicBezTo>
                  <a:pt x="1201" y="887"/>
                  <a:pt x="933" y="1142"/>
                  <a:pt x="600" y="1142"/>
                </a:cubicBezTo>
                <a:cubicBezTo>
                  <a:pt x="268" y="1142"/>
                  <a:pt x="0" y="887"/>
                  <a:pt x="0" y="568"/>
                </a:cubicBezTo>
                <a:cubicBezTo>
                  <a:pt x="0" y="254"/>
                  <a:pt x="268" y="0"/>
                  <a:pt x="600" y="0"/>
                </a:cubicBezTo>
                <a:cubicBezTo>
                  <a:pt x="933" y="0"/>
                  <a:pt x="1201" y="254"/>
                  <a:pt x="1201" y="568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447" name="Google Shape;2447;p41"/>
          <p:cNvSpPr/>
          <p:nvPr/>
        </p:nvSpPr>
        <p:spPr>
          <a:xfrm>
            <a:off x="5237679" y="2094358"/>
            <a:ext cx="33803" cy="32339"/>
          </a:xfrm>
          <a:custGeom>
            <a:avLst/>
            <a:gdLst/>
            <a:ahLst/>
            <a:cxnLst/>
            <a:rect l="l" t="t" r="r" b="b"/>
            <a:pathLst>
              <a:path w="1201" h="1149" extrusionOk="0">
                <a:moveTo>
                  <a:pt x="1201" y="574"/>
                </a:moveTo>
                <a:cubicBezTo>
                  <a:pt x="1201" y="888"/>
                  <a:pt x="933" y="1149"/>
                  <a:pt x="601" y="1149"/>
                </a:cubicBezTo>
                <a:cubicBezTo>
                  <a:pt x="268" y="1149"/>
                  <a:pt x="0" y="888"/>
                  <a:pt x="0" y="574"/>
                </a:cubicBezTo>
                <a:cubicBezTo>
                  <a:pt x="0" y="261"/>
                  <a:pt x="268" y="0"/>
                  <a:pt x="601" y="0"/>
                </a:cubicBezTo>
                <a:cubicBezTo>
                  <a:pt x="933" y="0"/>
                  <a:pt x="1201" y="261"/>
                  <a:pt x="1201" y="574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448" name="Google Shape;2448;p41"/>
          <p:cNvSpPr/>
          <p:nvPr/>
        </p:nvSpPr>
        <p:spPr>
          <a:xfrm>
            <a:off x="5237679" y="2048087"/>
            <a:ext cx="33803" cy="32142"/>
          </a:xfrm>
          <a:custGeom>
            <a:avLst/>
            <a:gdLst/>
            <a:ahLst/>
            <a:cxnLst/>
            <a:rect l="l" t="t" r="r" b="b"/>
            <a:pathLst>
              <a:path w="1201" h="1142" extrusionOk="0">
                <a:moveTo>
                  <a:pt x="1201" y="568"/>
                </a:moveTo>
                <a:cubicBezTo>
                  <a:pt x="1201" y="887"/>
                  <a:pt x="933" y="1142"/>
                  <a:pt x="601" y="1142"/>
                </a:cubicBezTo>
                <a:cubicBezTo>
                  <a:pt x="268" y="1142"/>
                  <a:pt x="0" y="887"/>
                  <a:pt x="0" y="568"/>
                </a:cubicBezTo>
                <a:cubicBezTo>
                  <a:pt x="0" y="254"/>
                  <a:pt x="268" y="0"/>
                  <a:pt x="601" y="0"/>
                </a:cubicBezTo>
                <a:cubicBezTo>
                  <a:pt x="933" y="0"/>
                  <a:pt x="1201" y="254"/>
                  <a:pt x="1201" y="568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449" name="Google Shape;2449;p41"/>
          <p:cNvSpPr/>
          <p:nvPr/>
        </p:nvSpPr>
        <p:spPr>
          <a:xfrm>
            <a:off x="5381473" y="2048087"/>
            <a:ext cx="33803" cy="32142"/>
          </a:xfrm>
          <a:custGeom>
            <a:avLst/>
            <a:gdLst/>
            <a:ahLst/>
            <a:cxnLst/>
            <a:rect l="l" t="t" r="r" b="b"/>
            <a:pathLst>
              <a:path w="1201" h="1142" extrusionOk="0">
                <a:moveTo>
                  <a:pt x="1201" y="568"/>
                </a:moveTo>
                <a:cubicBezTo>
                  <a:pt x="1201" y="887"/>
                  <a:pt x="933" y="1142"/>
                  <a:pt x="600" y="1142"/>
                </a:cubicBezTo>
                <a:cubicBezTo>
                  <a:pt x="268" y="1142"/>
                  <a:pt x="0" y="887"/>
                  <a:pt x="0" y="568"/>
                </a:cubicBezTo>
                <a:cubicBezTo>
                  <a:pt x="0" y="254"/>
                  <a:pt x="268" y="0"/>
                  <a:pt x="600" y="0"/>
                </a:cubicBezTo>
                <a:cubicBezTo>
                  <a:pt x="933" y="0"/>
                  <a:pt x="1201" y="254"/>
                  <a:pt x="1201" y="568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450" name="Google Shape;2450;p41"/>
          <p:cNvSpPr/>
          <p:nvPr/>
        </p:nvSpPr>
        <p:spPr>
          <a:xfrm>
            <a:off x="5430305" y="2048087"/>
            <a:ext cx="33634" cy="32142"/>
          </a:xfrm>
          <a:custGeom>
            <a:avLst/>
            <a:gdLst/>
            <a:ahLst/>
            <a:cxnLst/>
            <a:rect l="l" t="t" r="r" b="b"/>
            <a:pathLst>
              <a:path w="1195" h="1142" extrusionOk="0">
                <a:moveTo>
                  <a:pt x="1195" y="568"/>
                </a:moveTo>
                <a:cubicBezTo>
                  <a:pt x="1195" y="887"/>
                  <a:pt x="927" y="1142"/>
                  <a:pt x="594" y="1142"/>
                </a:cubicBezTo>
                <a:cubicBezTo>
                  <a:pt x="268" y="1142"/>
                  <a:pt x="1" y="887"/>
                  <a:pt x="1" y="568"/>
                </a:cubicBezTo>
                <a:cubicBezTo>
                  <a:pt x="1" y="254"/>
                  <a:pt x="268" y="0"/>
                  <a:pt x="594" y="0"/>
                </a:cubicBezTo>
                <a:cubicBezTo>
                  <a:pt x="927" y="0"/>
                  <a:pt x="1195" y="254"/>
                  <a:pt x="1195" y="568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451" name="Google Shape;2451;p41"/>
          <p:cNvSpPr/>
          <p:nvPr/>
        </p:nvSpPr>
        <p:spPr>
          <a:xfrm>
            <a:off x="5478067" y="2048087"/>
            <a:ext cx="33803" cy="32142"/>
          </a:xfrm>
          <a:custGeom>
            <a:avLst/>
            <a:gdLst/>
            <a:ahLst/>
            <a:cxnLst/>
            <a:rect l="l" t="t" r="r" b="b"/>
            <a:pathLst>
              <a:path w="1201" h="1142" extrusionOk="0">
                <a:moveTo>
                  <a:pt x="1201" y="568"/>
                </a:moveTo>
                <a:cubicBezTo>
                  <a:pt x="1201" y="887"/>
                  <a:pt x="933" y="1142"/>
                  <a:pt x="600" y="1142"/>
                </a:cubicBezTo>
                <a:cubicBezTo>
                  <a:pt x="274" y="1142"/>
                  <a:pt x="0" y="887"/>
                  <a:pt x="0" y="568"/>
                </a:cubicBezTo>
                <a:cubicBezTo>
                  <a:pt x="0" y="254"/>
                  <a:pt x="274" y="0"/>
                  <a:pt x="600" y="0"/>
                </a:cubicBezTo>
                <a:cubicBezTo>
                  <a:pt x="933" y="0"/>
                  <a:pt x="1201" y="254"/>
                  <a:pt x="1201" y="568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452" name="Google Shape;2452;p41"/>
          <p:cNvSpPr/>
          <p:nvPr/>
        </p:nvSpPr>
        <p:spPr>
          <a:xfrm>
            <a:off x="5090197" y="2184872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2" y="575"/>
                </a:moveTo>
                <a:cubicBezTo>
                  <a:pt x="1202" y="888"/>
                  <a:pt x="934" y="1143"/>
                  <a:pt x="601" y="1143"/>
                </a:cubicBezTo>
                <a:cubicBezTo>
                  <a:pt x="275" y="1143"/>
                  <a:pt x="1" y="888"/>
                  <a:pt x="1" y="575"/>
                </a:cubicBezTo>
                <a:cubicBezTo>
                  <a:pt x="1" y="255"/>
                  <a:pt x="275" y="1"/>
                  <a:pt x="601" y="1"/>
                </a:cubicBezTo>
                <a:cubicBezTo>
                  <a:pt x="934" y="1"/>
                  <a:pt x="1202" y="262"/>
                  <a:pt x="1202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453" name="Google Shape;2453;p41"/>
          <p:cNvSpPr/>
          <p:nvPr/>
        </p:nvSpPr>
        <p:spPr>
          <a:xfrm>
            <a:off x="5138128" y="2184873"/>
            <a:ext cx="33831" cy="32368"/>
          </a:xfrm>
          <a:custGeom>
            <a:avLst/>
            <a:gdLst/>
            <a:ahLst/>
            <a:cxnLst/>
            <a:rect l="l" t="t" r="r" b="b"/>
            <a:pathLst>
              <a:path w="1202" h="1150" extrusionOk="0">
                <a:moveTo>
                  <a:pt x="1201" y="575"/>
                </a:moveTo>
                <a:cubicBezTo>
                  <a:pt x="1201" y="888"/>
                  <a:pt x="934" y="1149"/>
                  <a:pt x="601" y="1149"/>
                </a:cubicBezTo>
                <a:cubicBezTo>
                  <a:pt x="275" y="1149"/>
                  <a:pt x="1" y="888"/>
                  <a:pt x="1" y="575"/>
                </a:cubicBezTo>
                <a:cubicBezTo>
                  <a:pt x="1" y="262"/>
                  <a:pt x="275" y="1"/>
                  <a:pt x="601" y="1"/>
                </a:cubicBezTo>
                <a:cubicBezTo>
                  <a:pt x="934" y="1"/>
                  <a:pt x="1201" y="262"/>
                  <a:pt x="1201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454" name="Google Shape;2454;p41"/>
          <p:cNvSpPr/>
          <p:nvPr/>
        </p:nvSpPr>
        <p:spPr>
          <a:xfrm>
            <a:off x="5186623" y="2184873"/>
            <a:ext cx="33634" cy="32368"/>
          </a:xfrm>
          <a:custGeom>
            <a:avLst/>
            <a:gdLst/>
            <a:ahLst/>
            <a:cxnLst/>
            <a:rect l="l" t="t" r="r" b="b"/>
            <a:pathLst>
              <a:path w="1195" h="1150" extrusionOk="0">
                <a:moveTo>
                  <a:pt x="1194" y="575"/>
                </a:moveTo>
                <a:cubicBezTo>
                  <a:pt x="1194" y="888"/>
                  <a:pt x="927" y="1149"/>
                  <a:pt x="594" y="1149"/>
                </a:cubicBezTo>
                <a:cubicBezTo>
                  <a:pt x="268" y="1149"/>
                  <a:pt x="0" y="888"/>
                  <a:pt x="0" y="575"/>
                </a:cubicBezTo>
                <a:cubicBezTo>
                  <a:pt x="0" y="262"/>
                  <a:pt x="268" y="1"/>
                  <a:pt x="594" y="1"/>
                </a:cubicBezTo>
                <a:cubicBezTo>
                  <a:pt x="927" y="1"/>
                  <a:pt x="1194" y="262"/>
                  <a:pt x="1194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455" name="Google Shape;2455;p41"/>
          <p:cNvSpPr/>
          <p:nvPr/>
        </p:nvSpPr>
        <p:spPr>
          <a:xfrm>
            <a:off x="5090197" y="2138602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2" y="568"/>
                </a:moveTo>
                <a:cubicBezTo>
                  <a:pt x="1202" y="888"/>
                  <a:pt x="934" y="1142"/>
                  <a:pt x="601" y="1142"/>
                </a:cubicBezTo>
                <a:cubicBezTo>
                  <a:pt x="275" y="1142"/>
                  <a:pt x="1" y="888"/>
                  <a:pt x="1" y="568"/>
                </a:cubicBezTo>
                <a:cubicBezTo>
                  <a:pt x="1" y="255"/>
                  <a:pt x="275" y="1"/>
                  <a:pt x="601" y="1"/>
                </a:cubicBezTo>
                <a:cubicBezTo>
                  <a:pt x="934" y="1"/>
                  <a:pt x="1202" y="255"/>
                  <a:pt x="1202" y="568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456" name="Google Shape;2456;p41"/>
          <p:cNvSpPr/>
          <p:nvPr/>
        </p:nvSpPr>
        <p:spPr>
          <a:xfrm>
            <a:off x="5138128" y="2138602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8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75" y="1142"/>
                  <a:pt x="1" y="888"/>
                  <a:pt x="1" y="568"/>
                </a:cubicBezTo>
                <a:cubicBezTo>
                  <a:pt x="1" y="255"/>
                  <a:pt x="275" y="1"/>
                  <a:pt x="601" y="1"/>
                </a:cubicBezTo>
                <a:cubicBezTo>
                  <a:pt x="934" y="1"/>
                  <a:pt x="1201" y="255"/>
                  <a:pt x="1201" y="568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457" name="Google Shape;2457;p41"/>
          <p:cNvSpPr/>
          <p:nvPr/>
        </p:nvSpPr>
        <p:spPr>
          <a:xfrm>
            <a:off x="5186623" y="2138602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4" y="568"/>
                </a:moveTo>
                <a:cubicBezTo>
                  <a:pt x="1194" y="888"/>
                  <a:pt x="927" y="1142"/>
                  <a:pt x="594" y="1142"/>
                </a:cubicBezTo>
                <a:cubicBezTo>
                  <a:pt x="268" y="1142"/>
                  <a:pt x="0" y="888"/>
                  <a:pt x="0" y="568"/>
                </a:cubicBezTo>
                <a:cubicBezTo>
                  <a:pt x="0" y="255"/>
                  <a:pt x="268" y="1"/>
                  <a:pt x="594" y="1"/>
                </a:cubicBezTo>
                <a:cubicBezTo>
                  <a:pt x="927" y="1"/>
                  <a:pt x="1194" y="255"/>
                  <a:pt x="1194" y="568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458" name="Google Shape;2458;p41"/>
          <p:cNvSpPr/>
          <p:nvPr/>
        </p:nvSpPr>
        <p:spPr>
          <a:xfrm>
            <a:off x="5285244" y="2184873"/>
            <a:ext cx="33803" cy="32368"/>
          </a:xfrm>
          <a:custGeom>
            <a:avLst/>
            <a:gdLst/>
            <a:ahLst/>
            <a:cxnLst/>
            <a:rect l="l" t="t" r="r" b="b"/>
            <a:pathLst>
              <a:path w="1201" h="1150" extrusionOk="0">
                <a:moveTo>
                  <a:pt x="1201" y="575"/>
                </a:moveTo>
                <a:cubicBezTo>
                  <a:pt x="1201" y="888"/>
                  <a:pt x="933" y="1149"/>
                  <a:pt x="600" y="1149"/>
                </a:cubicBezTo>
                <a:cubicBezTo>
                  <a:pt x="268" y="1149"/>
                  <a:pt x="0" y="888"/>
                  <a:pt x="0" y="575"/>
                </a:cubicBezTo>
                <a:cubicBezTo>
                  <a:pt x="0" y="262"/>
                  <a:pt x="268" y="1"/>
                  <a:pt x="600" y="1"/>
                </a:cubicBezTo>
                <a:cubicBezTo>
                  <a:pt x="933" y="1"/>
                  <a:pt x="1201" y="262"/>
                  <a:pt x="1201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459" name="Google Shape;2459;p41"/>
          <p:cNvSpPr/>
          <p:nvPr/>
        </p:nvSpPr>
        <p:spPr>
          <a:xfrm>
            <a:off x="5333176" y="2184873"/>
            <a:ext cx="33803" cy="32368"/>
          </a:xfrm>
          <a:custGeom>
            <a:avLst/>
            <a:gdLst/>
            <a:ahLst/>
            <a:cxnLst/>
            <a:rect l="l" t="t" r="r" b="b"/>
            <a:pathLst>
              <a:path w="1201" h="1150" extrusionOk="0">
                <a:moveTo>
                  <a:pt x="1201" y="575"/>
                </a:moveTo>
                <a:cubicBezTo>
                  <a:pt x="1201" y="888"/>
                  <a:pt x="933" y="1149"/>
                  <a:pt x="600" y="1149"/>
                </a:cubicBezTo>
                <a:cubicBezTo>
                  <a:pt x="268" y="1149"/>
                  <a:pt x="0" y="888"/>
                  <a:pt x="0" y="575"/>
                </a:cubicBezTo>
                <a:cubicBezTo>
                  <a:pt x="0" y="262"/>
                  <a:pt x="268" y="1"/>
                  <a:pt x="600" y="1"/>
                </a:cubicBezTo>
                <a:cubicBezTo>
                  <a:pt x="933" y="1"/>
                  <a:pt x="1201" y="262"/>
                  <a:pt x="1201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460" name="Google Shape;2460;p41"/>
          <p:cNvSpPr/>
          <p:nvPr/>
        </p:nvSpPr>
        <p:spPr>
          <a:xfrm>
            <a:off x="5381473" y="2184873"/>
            <a:ext cx="33803" cy="32368"/>
          </a:xfrm>
          <a:custGeom>
            <a:avLst/>
            <a:gdLst/>
            <a:ahLst/>
            <a:cxnLst/>
            <a:rect l="l" t="t" r="r" b="b"/>
            <a:pathLst>
              <a:path w="1201" h="1150" extrusionOk="0">
                <a:moveTo>
                  <a:pt x="1201" y="575"/>
                </a:moveTo>
                <a:cubicBezTo>
                  <a:pt x="1201" y="888"/>
                  <a:pt x="933" y="1149"/>
                  <a:pt x="600" y="1149"/>
                </a:cubicBezTo>
                <a:cubicBezTo>
                  <a:pt x="268" y="1149"/>
                  <a:pt x="0" y="888"/>
                  <a:pt x="0" y="575"/>
                </a:cubicBezTo>
                <a:cubicBezTo>
                  <a:pt x="0" y="262"/>
                  <a:pt x="268" y="1"/>
                  <a:pt x="600" y="1"/>
                </a:cubicBezTo>
                <a:cubicBezTo>
                  <a:pt x="933" y="1"/>
                  <a:pt x="1201" y="262"/>
                  <a:pt x="1201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461" name="Google Shape;2461;p41"/>
          <p:cNvSpPr/>
          <p:nvPr/>
        </p:nvSpPr>
        <p:spPr>
          <a:xfrm>
            <a:off x="5430136" y="2184873"/>
            <a:ext cx="33803" cy="32368"/>
          </a:xfrm>
          <a:custGeom>
            <a:avLst/>
            <a:gdLst/>
            <a:ahLst/>
            <a:cxnLst/>
            <a:rect l="l" t="t" r="r" b="b"/>
            <a:pathLst>
              <a:path w="1201" h="1150" extrusionOk="0">
                <a:moveTo>
                  <a:pt x="1201" y="575"/>
                </a:moveTo>
                <a:cubicBezTo>
                  <a:pt x="1201" y="888"/>
                  <a:pt x="933" y="1149"/>
                  <a:pt x="600" y="1149"/>
                </a:cubicBezTo>
                <a:cubicBezTo>
                  <a:pt x="274" y="1149"/>
                  <a:pt x="0" y="888"/>
                  <a:pt x="0" y="575"/>
                </a:cubicBezTo>
                <a:cubicBezTo>
                  <a:pt x="0" y="262"/>
                  <a:pt x="274" y="1"/>
                  <a:pt x="600" y="1"/>
                </a:cubicBezTo>
                <a:cubicBezTo>
                  <a:pt x="933" y="1"/>
                  <a:pt x="1201" y="262"/>
                  <a:pt x="1201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462" name="Google Shape;2462;p41"/>
          <p:cNvSpPr/>
          <p:nvPr/>
        </p:nvSpPr>
        <p:spPr>
          <a:xfrm>
            <a:off x="5478067" y="2184873"/>
            <a:ext cx="33803" cy="32368"/>
          </a:xfrm>
          <a:custGeom>
            <a:avLst/>
            <a:gdLst/>
            <a:ahLst/>
            <a:cxnLst/>
            <a:rect l="l" t="t" r="r" b="b"/>
            <a:pathLst>
              <a:path w="1201" h="1150" extrusionOk="0">
                <a:moveTo>
                  <a:pt x="1201" y="575"/>
                </a:moveTo>
                <a:cubicBezTo>
                  <a:pt x="1201" y="888"/>
                  <a:pt x="933" y="1149"/>
                  <a:pt x="600" y="1149"/>
                </a:cubicBezTo>
                <a:cubicBezTo>
                  <a:pt x="268" y="1149"/>
                  <a:pt x="0" y="888"/>
                  <a:pt x="0" y="575"/>
                </a:cubicBezTo>
                <a:cubicBezTo>
                  <a:pt x="0" y="262"/>
                  <a:pt x="268" y="1"/>
                  <a:pt x="600" y="1"/>
                </a:cubicBezTo>
                <a:cubicBezTo>
                  <a:pt x="933" y="1"/>
                  <a:pt x="1201" y="262"/>
                  <a:pt x="1201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463" name="Google Shape;2463;p41"/>
          <p:cNvSpPr/>
          <p:nvPr/>
        </p:nvSpPr>
        <p:spPr>
          <a:xfrm>
            <a:off x="5285244" y="2138602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68"/>
                </a:moveTo>
                <a:cubicBezTo>
                  <a:pt x="1201" y="888"/>
                  <a:pt x="933" y="1142"/>
                  <a:pt x="600" y="1142"/>
                </a:cubicBezTo>
                <a:cubicBezTo>
                  <a:pt x="268" y="1142"/>
                  <a:pt x="0" y="888"/>
                  <a:pt x="0" y="568"/>
                </a:cubicBezTo>
                <a:cubicBezTo>
                  <a:pt x="0" y="255"/>
                  <a:pt x="268" y="1"/>
                  <a:pt x="600" y="1"/>
                </a:cubicBezTo>
                <a:cubicBezTo>
                  <a:pt x="933" y="1"/>
                  <a:pt x="1201" y="255"/>
                  <a:pt x="1201" y="568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464" name="Google Shape;2464;p41"/>
          <p:cNvSpPr/>
          <p:nvPr/>
        </p:nvSpPr>
        <p:spPr>
          <a:xfrm>
            <a:off x="5333176" y="2138602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68"/>
                </a:moveTo>
                <a:cubicBezTo>
                  <a:pt x="1201" y="888"/>
                  <a:pt x="933" y="1142"/>
                  <a:pt x="600" y="1142"/>
                </a:cubicBezTo>
                <a:cubicBezTo>
                  <a:pt x="268" y="1142"/>
                  <a:pt x="0" y="888"/>
                  <a:pt x="0" y="568"/>
                </a:cubicBezTo>
                <a:cubicBezTo>
                  <a:pt x="0" y="255"/>
                  <a:pt x="268" y="1"/>
                  <a:pt x="600" y="1"/>
                </a:cubicBezTo>
                <a:cubicBezTo>
                  <a:pt x="933" y="1"/>
                  <a:pt x="1201" y="255"/>
                  <a:pt x="1201" y="568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465" name="Google Shape;2465;p41"/>
          <p:cNvSpPr/>
          <p:nvPr/>
        </p:nvSpPr>
        <p:spPr>
          <a:xfrm>
            <a:off x="5237679" y="2184873"/>
            <a:ext cx="33803" cy="32368"/>
          </a:xfrm>
          <a:custGeom>
            <a:avLst/>
            <a:gdLst/>
            <a:ahLst/>
            <a:cxnLst/>
            <a:rect l="l" t="t" r="r" b="b"/>
            <a:pathLst>
              <a:path w="1201" h="1150" extrusionOk="0">
                <a:moveTo>
                  <a:pt x="1201" y="575"/>
                </a:moveTo>
                <a:cubicBezTo>
                  <a:pt x="1201" y="888"/>
                  <a:pt x="933" y="1149"/>
                  <a:pt x="601" y="1149"/>
                </a:cubicBezTo>
                <a:cubicBezTo>
                  <a:pt x="268" y="1149"/>
                  <a:pt x="0" y="888"/>
                  <a:pt x="0" y="575"/>
                </a:cubicBezTo>
                <a:cubicBezTo>
                  <a:pt x="0" y="262"/>
                  <a:pt x="268" y="1"/>
                  <a:pt x="601" y="1"/>
                </a:cubicBezTo>
                <a:cubicBezTo>
                  <a:pt x="933" y="1"/>
                  <a:pt x="1201" y="262"/>
                  <a:pt x="1201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466" name="Google Shape;2466;p41"/>
          <p:cNvSpPr/>
          <p:nvPr/>
        </p:nvSpPr>
        <p:spPr>
          <a:xfrm>
            <a:off x="5237679" y="2138602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68"/>
                </a:moveTo>
                <a:cubicBezTo>
                  <a:pt x="1201" y="888"/>
                  <a:pt x="933" y="1142"/>
                  <a:pt x="601" y="1142"/>
                </a:cubicBezTo>
                <a:cubicBezTo>
                  <a:pt x="268" y="1142"/>
                  <a:pt x="0" y="888"/>
                  <a:pt x="0" y="568"/>
                </a:cubicBezTo>
                <a:cubicBezTo>
                  <a:pt x="0" y="255"/>
                  <a:pt x="268" y="1"/>
                  <a:pt x="601" y="1"/>
                </a:cubicBezTo>
                <a:cubicBezTo>
                  <a:pt x="933" y="1"/>
                  <a:pt x="1201" y="255"/>
                  <a:pt x="1201" y="568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467" name="Google Shape;2467;p41"/>
          <p:cNvSpPr/>
          <p:nvPr/>
        </p:nvSpPr>
        <p:spPr>
          <a:xfrm>
            <a:off x="5381473" y="2138602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68"/>
                </a:moveTo>
                <a:cubicBezTo>
                  <a:pt x="1201" y="888"/>
                  <a:pt x="933" y="1142"/>
                  <a:pt x="600" y="1142"/>
                </a:cubicBezTo>
                <a:cubicBezTo>
                  <a:pt x="268" y="1142"/>
                  <a:pt x="0" y="888"/>
                  <a:pt x="0" y="568"/>
                </a:cubicBezTo>
                <a:cubicBezTo>
                  <a:pt x="0" y="255"/>
                  <a:pt x="268" y="1"/>
                  <a:pt x="600" y="1"/>
                </a:cubicBezTo>
                <a:cubicBezTo>
                  <a:pt x="933" y="1"/>
                  <a:pt x="1201" y="255"/>
                  <a:pt x="1201" y="568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468" name="Google Shape;2468;p41"/>
          <p:cNvSpPr/>
          <p:nvPr/>
        </p:nvSpPr>
        <p:spPr>
          <a:xfrm>
            <a:off x="5430136" y="2138602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68"/>
                </a:moveTo>
                <a:cubicBezTo>
                  <a:pt x="1201" y="888"/>
                  <a:pt x="933" y="1142"/>
                  <a:pt x="600" y="1142"/>
                </a:cubicBezTo>
                <a:cubicBezTo>
                  <a:pt x="274" y="1142"/>
                  <a:pt x="0" y="888"/>
                  <a:pt x="0" y="568"/>
                </a:cubicBezTo>
                <a:cubicBezTo>
                  <a:pt x="0" y="255"/>
                  <a:pt x="274" y="1"/>
                  <a:pt x="600" y="1"/>
                </a:cubicBezTo>
                <a:cubicBezTo>
                  <a:pt x="933" y="1"/>
                  <a:pt x="1201" y="255"/>
                  <a:pt x="1201" y="568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469" name="Google Shape;2469;p41"/>
          <p:cNvSpPr/>
          <p:nvPr/>
        </p:nvSpPr>
        <p:spPr>
          <a:xfrm>
            <a:off x="5478067" y="2138602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68"/>
                </a:moveTo>
                <a:cubicBezTo>
                  <a:pt x="1201" y="888"/>
                  <a:pt x="933" y="1142"/>
                  <a:pt x="600" y="1142"/>
                </a:cubicBezTo>
                <a:cubicBezTo>
                  <a:pt x="268" y="1142"/>
                  <a:pt x="0" y="888"/>
                  <a:pt x="0" y="568"/>
                </a:cubicBezTo>
                <a:cubicBezTo>
                  <a:pt x="0" y="255"/>
                  <a:pt x="268" y="1"/>
                  <a:pt x="600" y="1"/>
                </a:cubicBezTo>
                <a:cubicBezTo>
                  <a:pt x="933" y="1"/>
                  <a:pt x="1201" y="255"/>
                  <a:pt x="1201" y="568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470" name="Google Shape;2470;p41"/>
          <p:cNvSpPr/>
          <p:nvPr/>
        </p:nvSpPr>
        <p:spPr>
          <a:xfrm>
            <a:off x="5090197" y="2280004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2" y="568"/>
                </a:moveTo>
                <a:cubicBezTo>
                  <a:pt x="1202" y="882"/>
                  <a:pt x="934" y="1142"/>
                  <a:pt x="601" y="1142"/>
                </a:cubicBezTo>
                <a:cubicBezTo>
                  <a:pt x="275" y="1142"/>
                  <a:pt x="1" y="882"/>
                  <a:pt x="1" y="568"/>
                </a:cubicBezTo>
                <a:cubicBezTo>
                  <a:pt x="1" y="255"/>
                  <a:pt x="275" y="1"/>
                  <a:pt x="601" y="1"/>
                </a:cubicBezTo>
                <a:cubicBezTo>
                  <a:pt x="934" y="1"/>
                  <a:pt x="1202" y="255"/>
                  <a:pt x="1202" y="568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471" name="Google Shape;2471;p41"/>
          <p:cNvSpPr/>
          <p:nvPr/>
        </p:nvSpPr>
        <p:spPr>
          <a:xfrm>
            <a:off x="5138128" y="2280004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8"/>
                </a:moveTo>
                <a:cubicBezTo>
                  <a:pt x="1201" y="882"/>
                  <a:pt x="934" y="1142"/>
                  <a:pt x="601" y="1142"/>
                </a:cubicBezTo>
                <a:cubicBezTo>
                  <a:pt x="275" y="1142"/>
                  <a:pt x="1" y="882"/>
                  <a:pt x="1" y="568"/>
                </a:cubicBezTo>
                <a:cubicBezTo>
                  <a:pt x="1" y="255"/>
                  <a:pt x="275" y="1"/>
                  <a:pt x="601" y="1"/>
                </a:cubicBezTo>
                <a:cubicBezTo>
                  <a:pt x="934" y="1"/>
                  <a:pt x="1201" y="255"/>
                  <a:pt x="1201" y="568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472" name="Google Shape;2472;p41"/>
          <p:cNvSpPr/>
          <p:nvPr/>
        </p:nvSpPr>
        <p:spPr>
          <a:xfrm>
            <a:off x="5186623" y="2280004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4" y="568"/>
                </a:moveTo>
                <a:cubicBezTo>
                  <a:pt x="1194" y="882"/>
                  <a:pt x="927" y="1142"/>
                  <a:pt x="594" y="1142"/>
                </a:cubicBezTo>
                <a:cubicBezTo>
                  <a:pt x="268" y="1142"/>
                  <a:pt x="0" y="882"/>
                  <a:pt x="0" y="568"/>
                </a:cubicBezTo>
                <a:cubicBezTo>
                  <a:pt x="0" y="255"/>
                  <a:pt x="268" y="1"/>
                  <a:pt x="594" y="1"/>
                </a:cubicBezTo>
                <a:cubicBezTo>
                  <a:pt x="927" y="1"/>
                  <a:pt x="1194" y="255"/>
                  <a:pt x="1194" y="568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473" name="Google Shape;2473;p41"/>
          <p:cNvSpPr/>
          <p:nvPr/>
        </p:nvSpPr>
        <p:spPr>
          <a:xfrm>
            <a:off x="5090197" y="2233535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2" y="569"/>
                </a:moveTo>
                <a:cubicBezTo>
                  <a:pt x="1202" y="888"/>
                  <a:pt x="934" y="1143"/>
                  <a:pt x="601" y="1143"/>
                </a:cubicBezTo>
                <a:cubicBezTo>
                  <a:pt x="275" y="1143"/>
                  <a:pt x="1" y="888"/>
                  <a:pt x="1" y="569"/>
                </a:cubicBezTo>
                <a:cubicBezTo>
                  <a:pt x="1" y="255"/>
                  <a:pt x="275" y="1"/>
                  <a:pt x="601" y="1"/>
                </a:cubicBezTo>
                <a:cubicBezTo>
                  <a:pt x="934" y="1"/>
                  <a:pt x="1202" y="255"/>
                  <a:pt x="1202" y="569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474" name="Google Shape;2474;p41"/>
          <p:cNvSpPr/>
          <p:nvPr/>
        </p:nvSpPr>
        <p:spPr>
          <a:xfrm>
            <a:off x="5138128" y="2233535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9"/>
                </a:moveTo>
                <a:cubicBezTo>
                  <a:pt x="1201" y="888"/>
                  <a:pt x="934" y="1143"/>
                  <a:pt x="601" y="1143"/>
                </a:cubicBezTo>
                <a:cubicBezTo>
                  <a:pt x="275" y="1143"/>
                  <a:pt x="1" y="888"/>
                  <a:pt x="1" y="569"/>
                </a:cubicBezTo>
                <a:cubicBezTo>
                  <a:pt x="1" y="255"/>
                  <a:pt x="275" y="1"/>
                  <a:pt x="601" y="1"/>
                </a:cubicBezTo>
                <a:cubicBezTo>
                  <a:pt x="934" y="1"/>
                  <a:pt x="1201" y="255"/>
                  <a:pt x="1201" y="569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475" name="Google Shape;2475;p41"/>
          <p:cNvSpPr/>
          <p:nvPr/>
        </p:nvSpPr>
        <p:spPr>
          <a:xfrm>
            <a:off x="5186623" y="2233535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4" y="569"/>
                </a:moveTo>
                <a:cubicBezTo>
                  <a:pt x="1194" y="888"/>
                  <a:pt x="927" y="1143"/>
                  <a:pt x="594" y="1143"/>
                </a:cubicBezTo>
                <a:cubicBezTo>
                  <a:pt x="268" y="1143"/>
                  <a:pt x="0" y="888"/>
                  <a:pt x="0" y="569"/>
                </a:cubicBezTo>
                <a:cubicBezTo>
                  <a:pt x="0" y="255"/>
                  <a:pt x="268" y="1"/>
                  <a:pt x="594" y="1"/>
                </a:cubicBezTo>
                <a:cubicBezTo>
                  <a:pt x="927" y="1"/>
                  <a:pt x="1194" y="255"/>
                  <a:pt x="1194" y="569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476" name="Google Shape;2476;p41"/>
          <p:cNvSpPr/>
          <p:nvPr/>
        </p:nvSpPr>
        <p:spPr>
          <a:xfrm>
            <a:off x="5285244" y="2280004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68"/>
                </a:moveTo>
                <a:cubicBezTo>
                  <a:pt x="1201" y="882"/>
                  <a:pt x="933" y="1142"/>
                  <a:pt x="600" y="1142"/>
                </a:cubicBezTo>
                <a:cubicBezTo>
                  <a:pt x="268" y="1142"/>
                  <a:pt x="0" y="882"/>
                  <a:pt x="0" y="568"/>
                </a:cubicBezTo>
                <a:cubicBezTo>
                  <a:pt x="0" y="255"/>
                  <a:pt x="268" y="1"/>
                  <a:pt x="600" y="1"/>
                </a:cubicBezTo>
                <a:cubicBezTo>
                  <a:pt x="933" y="1"/>
                  <a:pt x="1201" y="255"/>
                  <a:pt x="1201" y="568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477" name="Google Shape;2477;p41"/>
          <p:cNvSpPr/>
          <p:nvPr/>
        </p:nvSpPr>
        <p:spPr>
          <a:xfrm>
            <a:off x="5333176" y="2280004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68"/>
                </a:moveTo>
                <a:cubicBezTo>
                  <a:pt x="1201" y="882"/>
                  <a:pt x="933" y="1142"/>
                  <a:pt x="600" y="1142"/>
                </a:cubicBezTo>
                <a:cubicBezTo>
                  <a:pt x="268" y="1142"/>
                  <a:pt x="0" y="882"/>
                  <a:pt x="0" y="568"/>
                </a:cubicBezTo>
                <a:cubicBezTo>
                  <a:pt x="0" y="255"/>
                  <a:pt x="268" y="1"/>
                  <a:pt x="600" y="1"/>
                </a:cubicBezTo>
                <a:cubicBezTo>
                  <a:pt x="933" y="1"/>
                  <a:pt x="1201" y="255"/>
                  <a:pt x="1201" y="568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478" name="Google Shape;2478;p41"/>
          <p:cNvSpPr/>
          <p:nvPr/>
        </p:nvSpPr>
        <p:spPr>
          <a:xfrm>
            <a:off x="5381473" y="2280004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68"/>
                </a:moveTo>
                <a:cubicBezTo>
                  <a:pt x="1201" y="882"/>
                  <a:pt x="933" y="1142"/>
                  <a:pt x="600" y="1142"/>
                </a:cubicBezTo>
                <a:cubicBezTo>
                  <a:pt x="268" y="1142"/>
                  <a:pt x="0" y="882"/>
                  <a:pt x="0" y="568"/>
                </a:cubicBezTo>
                <a:cubicBezTo>
                  <a:pt x="0" y="255"/>
                  <a:pt x="268" y="1"/>
                  <a:pt x="600" y="1"/>
                </a:cubicBezTo>
                <a:cubicBezTo>
                  <a:pt x="933" y="1"/>
                  <a:pt x="1201" y="255"/>
                  <a:pt x="1201" y="568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479" name="Google Shape;2479;p41"/>
          <p:cNvSpPr/>
          <p:nvPr/>
        </p:nvSpPr>
        <p:spPr>
          <a:xfrm>
            <a:off x="5430136" y="2280004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68"/>
                </a:moveTo>
                <a:cubicBezTo>
                  <a:pt x="1201" y="882"/>
                  <a:pt x="933" y="1142"/>
                  <a:pt x="600" y="1142"/>
                </a:cubicBezTo>
                <a:cubicBezTo>
                  <a:pt x="274" y="1142"/>
                  <a:pt x="0" y="882"/>
                  <a:pt x="0" y="568"/>
                </a:cubicBezTo>
                <a:cubicBezTo>
                  <a:pt x="0" y="255"/>
                  <a:pt x="274" y="1"/>
                  <a:pt x="600" y="1"/>
                </a:cubicBezTo>
                <a:cubicBezTo>
                  <a:pt x="933" y="1"/>
                  <a:pt x="1201" y="255"/>
                  <a:pt x="1201" y="568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480" name="Google Shape;2480;p41"/>
          <p:cNvSpPr/>
          <p:nvPr/>
        </p:nvSpPr>
        <p:spPr>
          <a:xfrm>
            <a:off x="5478067" y="2280004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68"/>
                </a:moveTo>
                <a:cubicBezTo>
                  <a:pt x="1201" y="882"/>
                  <a:pt x="933" y="1142"/>
                  <a:pt x="600" y="1142"/>
                </a:cubicBezTo>
                <a:cubicBezTo>
                  <a:pt x="268" y="1142"/>
                  <a:pt x="0" y="882"/>
                  <a:pt x="0" y="568"/>
                </a:cubicBezTo>
                <a:cubicBezTo>
                  <a:pt x="0" y="255"/>
                  <a:pt x="268" y="1"/>
                  <a:pt x="600" y="1"/>
                </a:cubicBezTo>
                <a:cubicBezTo>
                  <a:pt x="933" y="1"/>
                  <a:pt x="1201" y="255"/>
                  <a:pt x="1201" y="568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481" name="Google Shape;2481;p41"/>
          <p:cNvSpPr/>
          <p:nvPr/>
        </p:nvSpPr>
        <p:spPr>
          <a:xfrm>
            <a:off x="5285244" y="2233535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69"/>
                </a:moveTo>
                <a:cubicBezTo>
                  <a:pt x="1201" y="888"/>
                  <a:pt x="933" y="1143"/>
                  <a:pt x="600" y="1143"/>
                </a:cubicBezTo>
                <a:cubicBezTo>
                  <a:pt x="268" y="1143"/>
                  <a:pt x="0" y="888"/>
                  <a:pt x="0" y="569"/>
                </a:cubicBezTo>
                <a:cubicBezTo>
                  <a:pt x="0" y="255"/>
                  <a:pt x="268" y="1"/>
                  <a:pt x="600" y="1"/>
                </a:cubicBezTo>
                <a:cubicBezTo>
                  <a:pt x="933" y="1"/>
                  <a:pt x="1201" y="255"/>
                  <a:pt x="1201" y="569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482" name="Google Shape;2482;p41"/>
          <p:cNvSpPr/>
          <p:nvPr/>
        </p:nvSpPr>
        <p:spPr>
          <a:xfrm>
            <a:off x="5333176" y="2233535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69"/>
                </a:moveTo>
                <a:cubicBezTo>
                  <a:pt x="1201" y="888"/>
                  <a:pt x="933" y="1143"/>
                  <a:pt x="600" y="1143"/>
                </a:cubicBezTo>
                <a:cubicBezTo>
                  <a:pt x="268" y="1143"/>
                  <a:pt x="0" y="888"/>
                  <a:pt x="0" y="569"/>
                </a:cubicBezTo>
                <a:cubicBezTo>
                  <a:pt x="0" y="255"/>
                  <a:pt x="268" y="1"/>
                  <a:pt x="600" y="1"/>
                </a:cubicBezTo>
                <a:cubicBezTo>
                  <a:pt x="933" y="1"/>
                  <a:pt x="1201" y="255"/>
                  <a:pt x="1201" y="569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483" name="Google Shape;2483;p41"/>
          <p:cNvSpPr/>
          <p:nvPr/>
        </p:nvSpPr>
        <p:spPr>
          <a:xfrm>
            <a:off x="5237679" y="2280004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68"/>
                </a:moveTo>
                <a:cubicBezTo>
                  <a:pt x="1201" y="882"/>
                  <a:pt x="933" y="1142"/>
                  <a:pt x="601" y="1142"/>
                </a:cubicBezTo>
                <a:cubicBezTo>
                  <a:pt x="268" y="1142"/>
                  <a:pt x="0" y="882"/>
                  <a:pt x="0" y="568"/>
                </a:cubicBezTo>
                <a:cubicBezTo>
                  <a:pt x="0" y="255"/>
                  <a:pt x="268" y="1"/>
                  <a:pt x="601" y="1"/>
                </a:cubicBezTo>
                <a:cubicBezTo>
                  <a:pt x="933" y="1"/>
                  <a:pt x="1201" y="255"/>
                  <a:pt x="1201" y="568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484" name="Google Shape;2484;p41"/>
          <p:cNvSpPr/>
          <p:nvPr/>
        </p:nvSpPr>
        <p:spPr>
          <a:xfrm>
            <a:off x="5237679" y="2233535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69"/>
                </a:moveTo>
                <a:cubicBezTo>
                  <a:pt x="1201" y="888"/>
                  <a:pt x="933" y="1143"/>
                  <a:pt x="601" y="1143"/>
                </a:cubicBezTo>
                <a:cubicBezTo>
                  <a:pt x="268" y="1143"/>
                  <a:pt x="0" y="888"/>
                  <a:pt x="0" y="569"/>
                </a:cubicBezTo>
                <a:cubicBezTo>
                  <a:pt x="0" y="255"/>
                  <a:pt x="268" y="1"/>
                  <a:pt x="601" y="1"/>
                </a:cubicBezTo>
                <a:cubicBezTo>
                  <a:pt x="933" y="1"/>
                  <a:pt x="1201" y="255"/>
                  <a:pt x="1201" y="569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485" name="Google Shape;2485;p41"/>
          <p:cNvSpPr/>
          <p:nvPr/>
        </p:nvSpPr>
        <p:spPr>
          <a:xfrm>
            <a:off x="5381473" y="2233535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69"/>
                </a:moveTo>
                <a:cubicBezTo>
                  <a:pt x="1201" y="888"/>
                  <a:pt x="933" y="1143"/>
                  <a:pt x="600" y="1143"/>
                </a:cubicBezTo>
                <a:cubicBezTo>
                  <a:pt x="268" y="1143"/>
                  <a:pt x="0" y="888"/>
                  <a:pt x="0" y="569"/>
                </a:cubicBezTo>
                <a:cubicBezTo>
                  <a:pt x="0" y="255"/>
                  <a:pt x="268" y="1"/>
                  <a:pt x="600" y="1"/>
                </a:cubicBezTo>
                <a:cubicBezTo>
                  <a:pt x="933" y="1"/>
                  <a:pt x="1201" y="255"/>
                  <a:pt x="1201" y="569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486" name="Google Shape;2486;p41"/>
          <p:cNvSpPr/>
          <p:nvPr/>
        </p:nvSpPr>
        <p:spPr>
          <a:xfrm>
            <a:off x="5430136" y="2233535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69"/>
                </a:moveTo>
                <a:cubicBezTo>
                  <a:pt x="1201" y="888"/>
                  <a:pt x="933" y="1143"/>
                  <a:pt x="600" y="1143"/>
                </a:cubicBezTo>
                <a:cubicBezTo>
                  <a:pt x="274" y="1143"/>
                  <a:pt x="0" y="888"/>
                  <a:pt x="0" y="569"/>
                </a:cubicBezTo>
                <a:cubicBezTo>
                  <a:pt x="0" y="255"/>
                  <a:pt x="274" y="1"/>
                  <a:pt x="600" y="1"/>
                </a:cubicBezTo>
                <a:cubicBezTo>
                  <a:pt x="933" y="1"/>
                  <a:pt x="1201" y="255"/>
                  <a:pt x="1201" y="569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487" name="Google Shape;2487;p41"/>
          <p:cNvSpPr/>
          <p:nvPr/>
        </p:nvSpPr>
        <p:spPr>
          <a:xfrm>
            <a:off x="5478067" y="2233535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69"/>
                </a:moveTo>
                <a:cubicBezTo>
                  <a:pt x="1201" y="888"/>
                  <a:pt x="933" y="1143"/>
                  <a:pt x="600" y="1143"/>
                </a:cubicBezTo>
                <a:cubicBezTo>
                  <a:pt x="268" y="1143"/>
                  <a:pt x="0" y="888"/>
                  <a:pt x="0" y="569"/>
                </a:cubicBezTo>
                <a:cubicBezTo>
                  <a:pt x="0" y="255"/>
                  <a:pt x="268" y="1"/>
                  <a:pt x="600" y="1"/>
                </a:cubicBezTo>
                <a:cubicBezTo>
                  <a:pt x="933" y="1"/>
                  <a:pt x="1201" y="255"/>
                  <a:pt x="1201" y="569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488" name="Google Shape;2488;p41"/>
          <p:cNvSpPr/>
          <p:nvPr/>
        </p:nvSpPr>
        <p:spPr>
          <a:xfrm>
            <a:off x="5090197" y="2372573"/>
            <a:ext cx="33831" cy="32142"/>
          </a:xfrm>
          <a:custGeom>
            <a:avLst/>
            <a:gdLst/>
            <a:ahLst/>
            <a:cxnLst/>
            <a:rect l="l" t="t" r="r" b="b"/>
            <a:pathLst>
              <a:path w="1202" h="1142" extrusionOk="0">
                <a:moveTo>
                  <a:pt x="1202" y="574"/>
                </a:moveTo>
                <a:cubicBezTo>
                  <a:pt x="1202" y="887"/>
                  <a:pt x="934" y="1142"/>
                  <a:pt x="601" y="1142"/>
                </a:cubicBezTo>
                <a:cubicBezTo>
                  <a:pt x="275" y="1142"/>
                  <a:pt x="1" y="887"/>
                  <a:pt x="1" y="574"/>
                </a:cubicBezTo>
                <a:cubicBezTo>
                  <a:pt x="1" y="261"/>
                  <a:pt x="275" y="0"/>
                  <a:pt x="601" y="0"/>
                </a:cubicBezTo>
                <a:cubicBezTo>
                  <a:pt x="934" y="0"/>
                  <a:pt x="1202" y="261"/>
                  <a:pt x="1202" y="574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489" name="Google Shape;2489;p41"/>
          <p:cNvSpPr/>
          <p:nvPr/>
        </p:nvSpPr>
        <p:spPr>
          <a:xfrm>
            <a:off x="5138128" y="2372573"/>
            <a:ext cx="33831" cy="32142"/>
          </a:xfrm>
          <a:custGeom>
            <a:avLst/>
            <a:gdLst/>
            <a:ahLst/>
            <a:cxnLst/>
            <a:rect l="l" t="t" r="r" b="b"/>
            <a:pathLst>
              <a:path w="1202" h="1142" extrusionOk="0">
                <a:moveTo>
                  <a:pt x="1201" y="574"/>
                </a:moveTo>
                <a:cubicBezTo>
                  <a:pt x="1201" y="887"/>
                  <a:pt x="934" y="1142"/>
                  <a:pt x="601" y="1142"/>
                </a:cubicBezTo>
                <a:cubicBezTo>
                  <a:pt x="275" y="1142"/>
                  <a:pt x="1" y="887"/>
                  <a:pt x="1" y="574"/>
                </a:cubicBezTo>
                <a:cubicBezTo>
                  <a:pt x="1" y="261"/>
                  <a:pt x="275" y="0"/>
                  <a:pt x="601" y="0"/>
                </a:cubicBezTo>
                <a:cubicBezTo>
                  <a:pt x="934" y="0"/>
                  <a:pt x="1201" y="261"/>
                  <a:pt x="1201" y="574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490" name="Google Shape;2490;p41"/>
          <p:cNvSpPr/>
          <p:nvPr/>
        </p:nvSpPr>
        <p:spPr>
          <a:xfrm>
            <a:off x="5186623" y="2372573"/>
            <a:ext cx="33634" cy="32142"/>
          </a:xfrm>
          <a:custGeom>
            <a:avLst/>
            <a:gdLst/>
            <a:ahLst/>
            <a:cxnLst/>
            <a:rect l="l" t="t" r="r" b="b"/>
            <a:pathLst>
              <a:path w="1195" h="1142" extrusionOk="0">
                <a:moveTo>
                  <a:pt x="1194" y="574"/>
                </a:moveTo>
                <a:cubicBezTo>
                  <a:pt x="1194" y="887"/>
                  <a:pt x="927" y="1142"/>
                  <a:pt x="594" y="1142"/>
                </a:cubicBezTo>
                <a:cubicBezTo>
                  <a:pt x="268" y="1142"/>
                  <a:pt x="0" y="887"/>
                  <a:pt x="0" y="574"/>
                </a:cubicBezTo>
                <a:cubicBezTo>
                  <a:pt x="0" y="261"/>
                  <a:pt x="268" y="0"/>
                  <a:pt x="594" y="0"/>
                </a:cubicBezTo>
                <a:cubicBezTo>
                  <a:pt x="927" y="0"/>
                  <a:pt x="1194" y="261"/>
                  <a:pt x="1194" y="574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491" name="Google Shape;2491;p41"/>
          <p:cNvSpPr/>
          <p:nvPr/>
        </p:nvSpPr>
        <p:spPr>
          <a:xfrm>
            <a:off x="5090197" y="2326274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2" y="569"/>
                </a:moveTo>
                <a:cubicBezTo>
                  <a:pt x="1202" y="888"/>
                  <a:pt x="934" y="1143"/>
                  <a:pt x="601" y="1143"/>
                </a:cubicBezTo>
                <a:cubicBezTo>
                  <a:pt x="275" y="1143"/>
                  <a:pt x="1" y="888"/>
                  <a:pt x="1" y="569"/>
                </a:cubicBezTo>
                <a:cubicBezTo>
                  <a:pt x="1" y="255"/>
                  <a:pt x="275" y="1"/>
                  <a:pt x="601" y="1"/>
                </a:cubicBezTo>
                <a:cubicBezTo>
                  <a:pt x="934" y="1"/>
                  <a:pt x="1202" y="255"/>
                  <a:pt x="1202" y="569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492" name="Google Shape;2492;p41"/>
          <p:cNvSpPr/>
          <p:nvPr/>
        </p:nvSpPr>
        <p:spPr>
          <a:xfrm>
            <a:off x="5138128" y="2326274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9"/>
                </a:moveTo>
                <a:cubicBezTo>
                  <a:pt x="1201" y="888"/>
                  <a:pt x="934" y="1143"/>
                  <a:pt x="601" y="1143"/>
                </a:cubicBezTo>
                <a:cubicBezTo>
                  <a:pt x="275" y="1143"/>
                  <a:pt x="1" y="888"/>
                  <a:pt x="1" y="569"/>
                </a:cubicBezTo>
                <a:cubicBezTo>
                  <a:pt x="1" y="255"/>
                  <a:pt x="275" y="1"/>
                  <a:pt x="601" y="1"/>
                </a:cubicBezTo>
                <a:cubicBezTo>
                  <a:pt x="934" y="1"/>
                  <a:pt x="1201" y="255"/>
                  <a:pt x="1201" y="569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493" name="Google Shape;2493;p41"/>
          <p:cNvSpPr/>
          <p:nvPr/>
        </p:nvSpPr>
        <p:spPr>
          <a:xfrm>
            <a:off x="5186623" y="2326274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4" y="569"/>
                </a:moveTo>
                <a:cubicBezTo>
                  <a:pt x="1194" y="888"/>
                  <a:pt x="927" y="1143"/>
                  <a:pt x="594" y="1143"/>
                </a:cubicBezTo>
                <a:cubicBezTo>
                  <a:pt x="268" y="1143"/>
                  <a:pt x="0" y="888"/>
                  <a:pt x="0" y="569"/>
                </a:cubicBezTo>
                <a:cubicBezTo>
                  <a:pt x="0" y="255"/>
                  <a:pt x="268" y="1"/>
                  <a:pt x="594" y="1"/>
                </a:cubicBezTo>
                <a:cubicBezTo>
                  <a:pt x="927" y="1"/>
                  <a:pt x="1194" y="255"/>
                  <a:pt x="1194" y="569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494" name="Google Shape;2494;p41"/>
          <p:cNvSpPr/>
          <p:nvPr/>
        </p:nvSpPr>
        <p:spPr>
          <a:xfrm>
            <a:off x="5285244" y="2372573"/>
            <a:ext cx="33803" cy="32142"/>
          </a:xfrm>
          <a:custGeom>
            <a:avLst/>
            <a:gdLst/>
            <a:ahLst/>
            <a:cxnLst/>
            <a:rect l="l" t="t" r="r" b="b"/>
            <a:pathLst>
              <a:path w="1201" h="1142" extrusionOk="0">
                <a:moveTo>
                  <a:pt x="1201" y="574"/>
                </a:moveTo>
                <a:cubicBezTo>
                  <a:pt x="1201" y="887"/>
                  <a:pt x="933" y="1142"/>
                  <a:pt x="600" y="1142"/>
                </a:cubicBezTo>
                <a:cubicBezTo>
                  <a:pt x="268" y="1142"/>
                  <a:pt x="0" y="887"/>
                  <a:pt x="0" y="574"/>
                </a:cubicBezTo>
                <a:cubicBezTo>
                  <a:pt x="0" y="261"/>
                  <a:pt x="268" y="0"/>
                  <a:pt x="600" y="0"/>
                </a:cubicBezTo>
                <a:cubicBezTo>
                  <a:pt x="933" y="0"/>
                  <a:pt x="1201" y="261"/>
                  <a:pt x="1201" y="574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495" name="Google Shape;2495;p41"/>
          <p:cNvSpPr/>
          <p:nvPr/>
        </p:nvSpPr>
        <p:spPr>
          <a:xfrm>
            <a:off x="5333176" y="2372573"/>
            <a:ext cx="33803" cy="32142"/>
          </a:xfrm>
          <a:custGeom>
            <a:avLst/>
            <a:gdLst/>
            <a:ahLst/>
            <a:cxnLst/>
            <a:rect l="l" t="t" r="r" b="b"/>
            <a:pathLst>
              <a:path w="1201" h="1142" extrusionOk="0">
                <a:moveTo>
                  <a:pt x="1201" y="574"/>
                </a:moveTo>
                <a:cubicBezTo>
                  <a:pt x="1201" y="887"/>
                  <a:pt x="933" y="1142"/>
                  <a:pt x="600" y="1142"/>
                </a:cubicBezTo>
                <a:cubicBezTo>
                  <a:pt x="268" y="1142"/>
                  <a:pt x="0" y="887"/>
                  <a:pt x="0" y="574"/>
                </a:cubicBezTo>
                <a:cubicBezTo>
                  <a:pt x="0" y="261"/>
                  <a:pt x="268" y="0"/>
                  <a:pt x="600" y="0"/>
                </a:cubicBezTo>
                <a:cubicBezTo>
                  <a:pt x="933" y="0"/>
                  <a:pt x="1201" y="261"/>
                  <a:pt x="1201" y="574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496" name="Google Shape;2496;p41"/>
          <p:cNvSpPr/>
          <p:nvPr/>
        </p:nvSpPr>
        <p:spPr>
          <a:xfrm>
            <a:off x="5381473" y="2372573"/>
            <a:ext cx="33803" cy="32142"/>
          </a:xfrm>
          <a:custGeom>
            <a:avLst/>
            <a:gdLst/>
            <a:ahLst/>
            <a:cxnLst/>
            <a:rect l="l" t="t" r="r" b="b"/>
            <a:pathLst>
              <a:path w="1201" h="1142" extrusionOk="0">
                <a:moveTo>
                  <a:pt x="1201" y="574"/>
                </a:moveTo>
                <a:cubicBezTo>
                  <a:pt x="1201" y="887"/>
                  <a:pt x="933" y="1142"/>
                  <a:pt x="600" y="1142"/>
                </a:cubicBezTo>
                <a:cubicBezTo>
                  <a:pt x="268" y="1142"/>
                  <a:pt x="0" y="887"/>
                  <a:pt x="0" y="574"/>
                </a:cubicBezTo>
                <a:cubicBezTo>
                  <a:pt x="0" y="261"/>
                  <a:pt x="268" y="0"/>
                  <a:pt x="600" y="0"/>
                </a:cubicBezTo>
                <a:cubicBezTo>
                  <a:pt x="933" y="0"/>
                  <a:pt x="1201" y="261"/>
                  <a:pt x="1201" y="574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497" name="Google Shape;2497;p41"/>
          <p:cNvSpPr/>
          <p:nvPr/>
        </p:nvSpPr>
        <p:spPr>
          <a:xfrm>
            <a:off x="5430136" y="2372573"/>
            <a:ext cx="33803" cy="32142"/>
          </a:xfrm>
          <a:custGeom>
            <a:avLst/>
            <a:gdLst/>
            <a:ahLst/>
            <a:cxnLst/>
            <a:rect l="l" t="t" r="r" b="b"/>
            <a:pathLst>
              <a:path w="1201" h="1142" extrusionOk="0">
                <a:moveTo>
                  <a:pt x="1201" y="574"/>
                </a:moveTo>
                <a:cubicBezTo>
                  <a:pt x="1201" y="887"/>
                  <a:pt x="933" y="1142"/>
                  <a:pt x="600" y="1142"/>
                </a:cubicBezTo>
                <a:cubicBezTo>
                  <a:pt x="274" y="1142"/>
                  <a:pt x="0" y="887"/>
                  <a:pt x="0" y="574"/>
                </a:cubicBezTo>
                <a:cubicBezTo>
                  <a:pt x="0" y="261"/>
                  <a:pt x="274" y="0"/>
                  <a:pt x="600" y="0"/>
                </a:cubicBezTo>
                <a:cubicBezTo>
                  <a:pt x="933" y="0"/>
                  <a:pt x="1201" y="261"/>
                  <a:pt x="1201" y="574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498" name="Google Shape;2498;p41"/>
          <p:cNvSpPr/>
          <p:nvPr/>
        </p:nvSpPr>
        <p:spPr>
          <a:xfrm>
            <a:off x="5478067" y="2372574"/>
            <a:ext cx="33803" cy="32339"/>
          </a:xfrm>
          <a:custGeom>
            <a:avLst/>
            <a:gdLst/>
            <a:ahLst/>
            <a:cxnLst/>
            <a:rect l="l" t="t" r="r" b="b"/>
            <a:pathLst>
              <a:path w="1201" h="1149" extrusionOk="0">
                <a:moveTo>
                  <a:pt x="1201" y="574"/>
                </a:moveTo>
                <a:cubicBezTo>
                  <a:pt x="1201" y="887"/>
                  <a:pt x="933" y="1148"/>
                  <a:pt x="600" y="1148"/>
                </a:cubicBezTo>
                <a:cubicBezTo>
                  <a:pt x="268" y="1148"/>
                  <a:pt x="0" y="887"/>
                  <a:pt x="0" y="574"/>
                </a:cubicBezTo>
                <a:cubicBezTo>
                  <a:pt x="0" y="261"/>
                  <a:pt x="268" y="0"/>
                  <a:pt x="600" y="0"/>
                </a:cubicBezTo>
                <a:cubicBezTo>
                  <a:pt x="933" y="0"/>
                  <a:pt x="1201" y="261"/>
                  <a:pt x="1201" y="574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499" name="Google Shape;2499;p41"/>
          <p:cNvSpPr/>
          <p:nvPr/>
        </p:nvSpPr>
        <p:spPr>
          <a:xfrm>
            <a:off x="5285244" y="2326274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69"/>
                </a:moveTo>
                <a:cubicBezTo>
                  <a:pt x="1201" y="888"/>
                  <a:pt x="933" y="1143"/>
                  <a:pt x="600" y="1143"/>
                </a:cubicBezTo>
                <a:cubicBezTo>
                  <a:pt x="268" y="1143"/>
                  <a:pt x="0" y="888"/>
                  <a:pt x="0" y="569"/>
                </a:cubicBezTo>
                <a:cubicBezTo>
                  <a:pt x="0" y="255"/>
                  <a:pt x="268" y="1"/>
                  <a:pt x="600" y="1"/>
                </a:cubicBezTo>
                <a:cubicBezTo>
                  <a:pt x="933" y="1"/>
                  <a:pt x="1201" y="255"/>
                  <a:pt x="1201" y="569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500" name="Google Shape;2500;p41"/>
          <p:cNvSpPr/>
          <p:nvPr/>
        </p:nvSpPr>
        <p:spPr>
          <a:xfrm>
            <a:off x="5333176" y="2326274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69"/>
                </a:moveTo>
                <a:cubicBezTo>
                  <a:pt x="1201" y="888"/>
                  <a:pt x="933" y="1143"/>
                  <a:pt x="600" y="1143"/>
                </a:cubicBezTo>
                <a:cubicBezTo>
                  <a:pt x="268" y="1143"/>
                  <a:pt x="0" y="888"/>
                  <a:pt x="0" y="569"/>
                </a:cubicBezTo>
                <a:cubicBezTo>
                  <a:pt x="0" y="255"/>
                  <a:pt x="268" y="1"/>
                  <a:pt x="600" y="1"/>
                </a:cubicBezTo>
                <a:cubicBezTo>
                  <a:pt x="933" y="1"/>
                  <a:pt x="1201" y="255"/>
                  <a:pt x="1201" y="569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501" name="Google Shape;2501;p41"/>
          <p:cNvSpPr/>
          <p:nvPr/>
        </p:nvSpPr>
        <p:spPr>
          <a:xfrm>
            <a:off x="5237679" y="2372573"/>
            <a:ext cx="33803" cy="32142"/>
          </a:xfrm>
          <a:custGeom>
            <a:avLst/>
            <a:gdLst/>
            <a:ahLst/>
            <a:cxnLst/>
            <a:rect l="l" t="t" r="r" b="b"/>
            <a:pathLst>
              <a:path w="1201" h="1142" extrusionOk="0">
                <a:moveTo>
                  <a:pt x="1201" y="574"/>
                </a:moveTo>
                <a:cubicBezTo>
                  <a:pt x="1201" y="887"/>
                  <a:pt x="933" y="1142"/>
                  <a:pt x="601" y="1142"/>
                </a:cubicBezTo>
                <a:cubicBezTo>
                  <a:pt x="268" y="1142"/>
                  <a:pt x="0" y="887"/>
                  <a:pt x="0" y="574"/>
                </a:cubicBezTo>
                <a:cubicBezTo>
                  <a:pt x="0" y="261"/>
                  <a:pt x="268" y="0"/>
                  <a:pt x="601" y="0"/>
                </a:cubicBezTo>
                <a:cubicBezTo>
                  <a:pt x="933" y="0"/>
                  <a:pt x="1201" y="261"/>
                  <a:pt x="1201" y="574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502" name="Google Shape;2502;p41"/>
          <p:cNvSpPr/>
          <p:nvPr/>
        </p:nvSpPr>
        <p:spPr>
          <a:xfrm>
            <a:off x="5237679" y="2326274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69"/>
                </a:moveTo>
                <a:cubicBezTo>
                  <a:pt x="1201" y="888"/>
                  <a:pt x="933" y="1143"/>
                  <a:pt x="601" y="1143"/>
                </a:cubicBezTo>
                <a:cubicBezTo>
                  <a:pt x="268" y="1143"/>
                  <a:pt x="0" y="888"/>
                  <a:pt x="0" y="569"/>
                </a:cubicBezTo>
                <a:cubicBezTo>
                  <a:pt x="0" y="255"/>
                  <a:pt x="268" y="1"/>
                  <a:pt x="601" y="1"/>
                </a:cubicBezTo>
                <a:cubicBezTo>
                  <a:pt x="933" y="1"/>
                  <a:pt x="1201" y="255"/>
                  <a:pt x="1201" y="569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503" name="Google Shape;2503;p41"/>
          <p:cNvSpPr/>
          <p:nvPr/>
        </p:nvSpPr>
        <p:spPr>
          <a:xfrm>
            <a:off x="5381473" y="2326274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69"/>
                </a:moveTo>
                <a:cubicBezTo>
                  <a:pt x="1201" y="888"/>
                  <a:pt x="933" y="1143"/>
                  <a:pt x="600" y="1143"/>
                </a:cubicBezTo>
                <a:cubicBezTo>
                  <a:pt x="268" y="1143"/>
                  <a:pt x="0" y="888"/>
                  <a:pt x="0" y="569"/>
                </a:cubicBezTo>
                <a:cubicBezTo>
                  <a:pt x="0" y="255"/>
                  <a:pt x="268" y="1"/>
                  <a:pt x="600" y="1"/>
                </a:cubicBezTo>
                <a:cubicBezTo>
                  <a:pt x="933" y="1"/>
                  <a:pt x="1201" y="255"/>
                  <a:pt x="1201" y="569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504" name="Google Shape;2504;p41"/>
          <p:cNvSpPr/>
          <p:nvPr/>
        </p:nvSpPr>
        <p:spPr>
          <a:xfrm>
            <a:off x="5430136" y="2326274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69"/>
                </a:moveTo>
                <a:cubicBezTo>
                  <a:pt x="1201" y="888"/>
                  <a:pt x="933" y="1143"/>
                  <a:pt x="600" y="1143"/>
                </a:cubicBezTo>
                <a:cubicBezTo>
                  <a:pt x="274" y="1143"/>
                  <a:pt x="0" y="888"/>
                  <a:pt x="0" y="569"/>
                </a:cubicBezTo>
                <a:cubicBezTo>
                  <a:pt x="0" y="255"/>
                  <a:pt x="274" y="1"/>
                  <a:pt x="600" y="1"/>
                </a:cubicBezTo>
                <a:cubicBezTo>
                  <a:pt x="933" y="1"/>
                  <a:pt x="1201" y="255"/>
                  <a:pt x="1201" y="569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505" name="Google Shape;2505;p41"/>
          <p:cNvSpPr/>
          <p:nvPr/>
        </p:nvSpPr>
        <p:spPr>
          <a:xfrm>
            <a:off x="5478067" y="2326274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69"/>
                </a:moveTo>
                <a:cubicBezTo>
                  <a:pt x="1201" y="888"/>
                  <a:pt x="933" y="1143"/>
                  <a:pt x="600" y="1143"/>
                </a:cubicBezTo>
                <a:cubicBezTo>
                  <a:pt x="268" y="1143"/>
                  <a:pt x="0" y="888"/>
                  <a:pt x="0" y="569"/>
                </a:cubicBezTo>
                <a:cubicBezTo>
                  <a:pt x="0" y="255"/>
                  <a:pt x="268" y="1"/>
                  <a:pt x="600" y="1"/>
                </a:cubicBezTo>
                <a:cubicBezTo>
                  <a:pt x="933" y="1"/>
                  <a:pt x="1201" y="255"/>
                  <a:pt x="1201" y="569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506" name="Google Shape;2506;p41"/>
          <p:cNvSpPr/>
          <p:nvPr/>
        </p:nvSpPr>
        <p:spPr>
          <a:xfrm>
            <a:off x="5524873" y="2280004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2" y="568"/>
                </a:moveTo>
                <a:cubicBezTo>
                  <a:pt x="1202" y="882"/>
                  <a:pt x="934" y="1142"/>
                  <a:pt x="601" y="1142"/>
                </a:cubicBezTo>
                <a:cubicBezTo>
                  <a:pt x="275" y="1142"/>
                  <a:pt x="1" y="882"/>
                  <a:pt x="1" y="568"/>
                </a:cubicBezTo>
                <a:cubicBezTo>
                  <a:pt x="1" y="255"/>
                  <a:pt x="275" y="1"/>
                  <a:pt x="601" y="1"/>
                </a:cubicBezTo>
                <a:cubicBezTo>
                  <a:pt x="934" y="1"/>
                  <a:pt x="1202" y="255"/>
                  <a:pt x="1202" y="568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507" name="Google Shape;2507;p41"/>
          <p:cNvSpPr/>
          <p:nvPr/>
        </p:nvSpPr>
        <p:spPr>
          <a:xfrm>
            <a:off x="5564558" y="2280004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68"/>
                </a:moveTo>
                <a:cubicBezTo>
                  <a:pt x="1201" y="882"/>
                  <a:pt x="933" y="1142"/>
                  <a:pt x="601" y="1142"/>
                </a:cubicBezTo>
                <a:cubicBezTo>
                  <a:pt x="268" y="1142"/>
                  <a:pt x="0" y="882"/>
                  <a:pt x="0" y="568"/>
                </a:cubicBezTo>
                <a:cubicBezTo>
                  <a:pt x="0" y="255"/>
                  <a:pt x="274" y="1"/>
                  <a:pt x="601" y="1"/>
                </a:cubicBezTo>
                <a:cubicBezTo>
                  <a:pt x="933" y="1"/>
                  <a:pt x="1201" y="255"/>
                  <a:pt x="1201" y="568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508" name="Google Shape;2508;p41"/>
          <p:cNvSpPr/>
          <p:nvPr/>
        </p:nvSpPr>
        <p:spPr>
          <a:xfrm>
            <a:off x="5588059" y="2419013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9"/>
                </a:moveTo>
                <a:cubicBezTo>
                  <a:pt x="1201" y="888"/>
                  <a:pt x="934" y="1143"/>
                  <a:pt x="601" y="1143"/>
                </a:cubicBezTo>
                <a:cubicBezTo>
                  <a:pt x="268" y="1143"/>
                  <a:pt x="0" y="888"/>
                  <a:pt x="0" y="569"/>
                </a:cubicBezTo>
                <a:cubicBezTo>
                  <a:pt x="0" y="255"/>
                  <a:pt x="268" y="1"/>
                  <a:pt x="601" y="1"/>
                </a:cubicBezTo>
                <a:cubicBezTo>
                  <a:pt x="934" y="1"/>
                  <a:pt x="1201" y="255"/>
                  <a:pt x="1201" y="569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509" name="Google Shape;2509;p41"/>
          <p:cNvSpPr/>
          <p:nvPr/>
        </p:nvSpPr>
        <p:spPr>
          <a:xfrm>
            <a:off x="5622228" y="2550705"/>
            <a:ext cx="33803" cy="32142"/>
          </a:xfrm>
          <a:custGeom>
            <a:avLst/>
            <a:gdLst/>
            <a:ahLst/>
            <a:cxnLst/>
            <a:rect l="l" t="t" r="r" b="b"/>
            <a:pathLst>
              <a:path w="1201" h="1142" extrusionOk="0">
                <a:moveTo>
                  <a:pt x="1201" y="568"/>
                </a:moveTo>
                <a:cubicBezTo>
                  <a:pt x="1201" y="887"/>
                  <a:pt x="933" y="1142"/>
                  <a:pt x="600" y="1142"/>
                </a:cubicBezTo>
                <a:cubicBezTo>
                  <a:pt x="274" y="1142"/>
                  <a:pt x="0" y="887"/>
                  <a:pt x="0" y="568"/>
                </a:cubicBezTo>
                <a:cubicBezTo>
                  <a:pt x="0" y="255"/>
                  <a:pt x="274" y="0"/>
                  <a:pt x="600" y="0"/>
                </a:cubicBezTo>
                <a:cubicBezTo>
                  <a:pt x="933" y="0"/>
                  <a:pt x="1201" y="255"/>
                  <a:pt x="1201" y="568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510" name="Google Shape;2510;p41"/>
          <p:cNvSpPr/>
          <p:nvPr/>
        </p:nvSpPr>
        <p:spPr>
          <a:xfrm>
            <a:off x="5622228" y="2598637"/>
            <a:ext cx="33803" cy="32339"/>
          </a:xfrm>
          <a:custGeom>
            <a:avLst/>
            <a:gdLst/>
            <a:ahLst/>
            <a:cxnLst/>
            <a:rect l="l" t="t" r="r" b="b"/>
            <a:pathLst>
              <a:path w="1201" h="1149" extrusionOk="0">
                <a:moveTo>
                  <a:pt x="1201" y="574"/>
                </a:moveTo>
                <a:cubicBezTo>
                  <a:pt x="1201" y="887"/>
                  <a:pt x="933" y="1148"/>
                  <a:pt x="600" y="1148"/>
                </a:cubicBezTo>
                <a:cubicBezTo>
                  <a:pt x="274" y="1148"/>
                  <a:pt x="0" y="894"/>
                  <a:pt x="0" y="574"/>
                </a:cubicBezTo>
                <a:cubicBezTo>
                  <a:pt x="0" y="261"/>
                  <a:pt x="274" y="0"/>
                  <a:pt x="600" y="0"/>
                </a:cubicBezTo>
                <a:cubicBezTo>
                  <a:pt x="933" y="0"/>
                  <a:pt x="1201" y="261"/>
                  <a:pt x="1201" y="574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511" name="Google Shape;2511;p41"/>
          <p:cNvSpPr/>
          <p:nvPr/>
        </p:nvSpPr>
        <p:spPr>
          <a:xfrm>
            <a:off x="5669033" y="2648566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8"/>
                </a:moveTo>
                <a:cubicBezTo>
                  <a:pt x="1201" y="882"/>
                  <a:pt x="934" y="1143"/>
                  <a:pt x="601" y="1143"/>
                </a:cubicBezTo>
                <a:cubicBezTo>
                  <a:pt x="275" y="1143"/>
                  <a:pt x="1" y="888"/>
                  <a:pt x="1" y="568"/>
                </a:cubicBezTo>
                <a:cubicBezTo>
                  <a:pt x="1" y="255"/>
                  <a:pt x="275" y="1"/>
                  <a:pt x="601" y="1"/>
                </a:cubicBezTo>
                <a:cubicBezTo>
                  <a:pt x="934" y="1"/>
                  <a:pt x="1201" y="255"/>
                  <a:pt x="1201" y="568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512" name="Google Shape;2512;p41"/>
          <p:cNvSpPr/>
          <p:nvPr/>
        </p:nvSpPr>
        <p:spPr>
          <a:xfrm>
            <a:off x="5719554" y="2688617"/>
            <a:ext cx="33803" cy="32142"/>
          </a:xfrm>
          <a:custGeom>
            <a:avLst/>
            <a:gdLst/>
            <a:ahLst/>
            <a:cxnLst/>
            <a:rect l="l" t="t" r="r" b="b"/>
            <a:pathLst>
              <a:path w="1201" h="1142" extrusionOk="0">
                <a:moveTo>
                  <a:pt x="1201" y="574"/>
                </a:moveTo>
                <a:cubicBezTo>
                  <a:pt x="1201" y="887"/>
                  <a:pt x="933" y="1142"/>
                  <a:pt x="600" y="1142"/>
                </a:cubicBezTo>
                <a:cubicBezTo>
                  <a:pt x="268" y="1142"/>
                  <a:pt x="0" y="887"/>
                  <a:pt x="0" y="574"/>
                </a:cubicBezTo>
                <a:cubicBezTo>
                  <a:pt x="0" y="255"/>
                  <a:pt x="274" y="0"/>
                  <a:pt x="600" y="0"/>
                </a:cubicBezTo>
                <a:cubicBezTo>
                  <a:pt x="933" y="0"/>
                  <a:pt x="1201" y="255"/>
                  <a:pt x="1201" y="574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513" name="Google Shape;2513;p41"/>
          <p:cNvSpPr/>
          <p:nvPr/>
        </p:nvSpPr>
        <p:spPr>
          <a:xfrm>
            <a:off x="5678237" y="2735056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4" y="568"/>
                </a:moveTo>
                <a:cubicBezTo>
                  <a:pt x="1194" y="888"/>
                  <a:pt x="927" y="1143"/>
                  <a:pt x="600" y="1143"/>
                </a:cubicBezTo>
                <a:cubicBezTo>
                  <a:pt x="268" y="1143"/>
                  <a:pt x="0" y="888"/>
                  <a:pt x="0" y="568"/>
                </a:cubicBezTo>
                <a:cubicBezTo>
                  <a:pt x="0" y="255"/>
                  <a:pt x="268" y="1"/>
                  <a:pt x="600" y="1"/>
                </a:cubicBezTo>
                <a:cubicBezTo>
                  <a:pt x="927" y="1"/>
                  <a:pt x="1194" y="255"/>
                  <a:pt x="1194" y="568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514" name="Google Shape;2514;p41"/>
          <p:cNvSpPr/>
          <p:nvPr/>
        </p:nvSpPr>
        <p:spPr>
          <a:xfrm>
            <a:off x="5573733" y="2735056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5" y="568"/>
                </a:moveTo>
                <a:cubicBezTo>
                  <a:pt x="1195" y="888"/>
                  <a:pt x="927" y="1143"/>
                  <a:pt x="594" y="1143"/>
                </a:cubicBezTo>
                <a:cubicBezTo>
                  <a:pt x="268" y="1143"/>
                  <a:pt x="1" y="888"/>
                  <a:pt x="1" y="568"/>
                </a:cubicBezTo>
                <a:cubicBezTo>
                  <a:pt x="1" y="255"/>
                  <a:pt x="268" y="1"/>
                  <a:pt x="594" y="1"/>
                </a:cubicBezTo>
                <a:cubicBezTo>
                  <a:pt x="927" y="1"/>
                  <a:pt x="1195" y="255"/>
                  <a:pt x="1195" y="568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515" name="Google Shape;2515;p41"/>
          <p:cNvSpPr/>
          <p:nvPr/>
        </p:nvSpPr>
        <p:spPr>
          <a:xfrm>
            <a:off x="5717696" y="2781356"/>
            <a:ext cx="33831" cy="32142"/>
          </a:xfrm>
          <a:custGeom>
            <a:avLst/>
            <a:gdLst/>
            <a:ahLst/>
            <a:cxnLst/>
            <a:rect l="l" t="t" r="r" b="b"/>
            <a:pathLst>
              <a:path w="1202" h="1142" extrusionOk="0">
                <a:moveTo>
                  <a:pt x="1201" y="574"/>
                </a:moveTo>
                <a:cubicBezTo>
                  <a:pt x="1201" y="887"/>
                  <a:pt x="934" y="1142"/>
                  <a:pt x="601" y="1142"/>
                </a:cubicBezTo>
                <a:cubicBezTo>
                  <a:pt x="268" y="1142"/>
                  <a:pt x="1" y="887"/>
                  <a:pt x="1" y="574"/>
                </a:cubicBezTo>
                <a:cubicBezTo>
                  <a:pt x="1" y="255"/>
                  <a:pt x="268" y="0"/>
                  <a:pt x="601" y="0"/>
                </a:cubicBezTo>
                <a:cubicBezTo>
                  <a:pt x="934" y="0"/>
                  <a:pt x="1201" y="255"/>
                  <a:pt x="1201" y="574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516" name="Google Shape;2516;p41"/>
          <p:cNvSpPr/>
          <p:nvPr/>
        </p:nvSpPr>
        <p:spPr>
          <a:xfrm>
            <a:off x="5759210" y="2781356"/>
            <a:ext cx="33831" cy="32142"/>
          </a:xfrm>
          <a:custGeom>
            <a:avLst/>
            <a:gdLst/>
            <a:ahLst/>
            <a:cxnLst/>
            <a:rect l="l" t="t" r="r" b="b"/>
            <a:pathLst>
              <a:path w="1202" h="1142" extrusionOk="0">
                <a:moveTo>
                  <a:pt x="1201" y="574"/>
                </a:moveTo>
                <a:cubicBezTo>
                  <a:pt x="1201" y="887"/>
                  <a:pt x="934" y="1142"/>
                  <a:pt x="601" y="1142"/>
                </a:cubicBezTo>
                <a:cubicBezTo>
                  <a:pt x="268" y="1142"/>
                  <a:pt x="1" y="887"/>
                  <a:pt x="1" y="574"/>
                </a:cubicBezTo>
                <a:cubicBezTo>
                  <a:pt x="1" y="255"/>
                  <a:pt x="268" y="0"/>
                  <a:pt x="601" y="0"/>
                </a:cubicBezTo>
                <a:cubicBezTo>
                  <a:pt x="934" y="0"/>
                  <a:pt x="1201" y="255"/>
                  <a:pt x="1201" y="574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517" name="Google Shape;2517;p41"/>
          <p:cNvSpPr/>
          <p:nvPr/>
        </p:nvSpPr>
        <p:spPr>
          <a:xfrm>
            <a:off x="5524873" y="2372574"/>
            <a:ext cx="33831" cy="32339"/>
          </a:xfrm>
          <a:custGeom>
            <a:avLst/>
            <a:gdLst/>
            <a:ahLst/>
            <a:cxnLst/>
            <a:rect l="l" t="t" r="r" b="b"/>
            <a:pathLst>
              <a:path w="1202" h="1149" extrusionOk="0">
                <a:moveTo>
                  <a:pt x="1202" y="574"/>
                </a:moveTo>
                <a:cubicBezTo>
                  <a:pt x="1202" y="887"/>
                  <a:pt x="934" y="1148"/>
                  <a:pt x="601" y="1148"/>
                </a:cubicBezTo>
                <a:cubicBezTo>
                  <a:pt x="275" y="1148"/>
                  <a:pt x="1" y="887"/>
                  <a:pt x="1" y="574"/>
                </a:cubicBezTo>
                <a:cubicBezTo>
                  <a:pt x="1" y="261"/>
                  <a:pt x="275" y="0"/>
                  <a:pt x="601" y="0"/>
                </a:cubicBezTo>
                <a:cubicBezTo>
                  <a:pt x="934" y="0"/>
                  <a:pt x="1202" y="261"/>
                  <a:pt x="1202" y="574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518" name="Google Shape;2518;p41"/>
          <p:cNvSpPr/>
          <p:nvPr/>
        </p:nvSpPr>
        <p:spPr>
          <a:xfrm>
            <a:off x="5524873" y="2326274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2" y="569"/>
                </a:moveTo>
                <a:cubicBezTo>
                  <a:pt x="1202" y="888"/>
                  <a:pt x="934" y="1143"/>
                  <a:pt x="601" y="1143"/>
                </a:cubicBezTo>
                <a:cubicBezTo>
                  <a:pt x="275" y="1143"/>
                  <a:pt x="1" y="888"/>
                  <a:pt x="1" y="569"/>
                </a:cubicBezTo>
                <a:cubicBezTo>
                  <a:pt x="1" y="255"/>
                  <a:pt x="275" y="1"/>
                  <a:pt x="601" y="1"/>
                </a:cubicBezTo>
                <a:cubicBezTo>
                  <a:pt x="934" y="1"/>
                  <a:pt x="1202" y="255"/>
                  <a:pt x="1202" y="569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519" name="Google Shape;2519;p41"/>
          <p:cNvSpPr/>
          <p:nvPr/>
        </p:nvSpPr>
        <p:spPr>
          <a:xfrm>
            <a:off x="5090197" y="2459795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2" y="568"/>
                </a:moveTo>
                <a:cubicBezTo>
                  <a:pt x="1202" y="881"/>
                  <a:pt x="934" y="1142"/>
                  <a:pt x="601" y="1142"/>
                </a:cubicBezTo>
                <a:cubicBezTo>
                  <a:pt x="275" y="1142"/>
                  <a:pt x="1" y="888"/>
                  <a:pt x="1" y="568"/>
                </a:cubicBezTo>
                <a:cubicBezTo>
                  <a:pt x="1" y="255"/>
                  <a:pt x="275" y="0"/>
                  <a:pt x="601" y="0"/>
                </a:cubicBezTo>
                <a:cubicBezTo>
                  <a:pt x="934" y="0"/>
                  <a:pt x="1202" y="255"/>
                  <a:pt x="1202" y="568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520" name="Google Shape;2520;p41"/>
          <p:cNvSpPr/>
          <p:nvPr/>
        </p:nvSpPr>
        <p:spPr>
          <a:xfrm>
            <a:off x="5138128" y="2459795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8"/>
                </a:moveTo>
                <a:cubicBezTo>
                  <a:pt x="1201" y="881"/>
                  <a:pt x="934" y="1142"/>
                  <a:pt x="601" y="1142"/>
                </a:cubicBezTo>
                <a:cubicBezTo>
                  <a:pt x="275" y="1142"/>
                  <a:pt x="1" y="888"/>
                  <a:pt x="1" y="568"/>
                </a:cubicBezTo>
                <a:cubicBezTo>
                  <a:pt x="1" y="255"/>
                  <a:pt x="275" y="0"/>
                  <a:pt x="601" y="0"/>
                </a:cubicBezTo>
                <a:cubicBezTo>
                  <a:pt x="934" y="0"/>
                  <a:pt x="1201" y="255"/>
                  <a:pt x="1201" y="568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521" name="Google Shape;2521;p41"/>
          <p:cNvSpPr/>
          <p:nvPr/>
        </p:nvSpPr>
        <p:spPr>
          <a:xfrm>
            <a:off x="5186623" y="2459795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4" y="568"/>
                </a:moveTo>
                <a:cubicBezTo>
                  <a:pt x="1194" y="881"/>
                  <a:pt x="927" y="1142"/>
                  <a:pt x="594" y="1142"/>
                </a:cubicBezTo>
                <a:cubicBezTo>
                  <a:pt x="268" y="1142"/>
                  <a:pt x="0" y="888"/>
                  <a:pt x="0" y="568"/>
                </a:cubicBezTo>
                <a:cubicBezTo>
                  <a:pt x="0" y="255"/>
                  <a:pt x="268" y="0"/>
                  <a:pt x="594" y="0"/>
                </a:cubicBezTo>
                <a:cubicBezTo>
                  <a:pt x="927" y="0"/>
                  <a:pt x="1194" y="255"/>
                  <a:pt x="1194" y="568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522" name="Google Shape;2522;p41"/>
          <p:cNvSpPr/>
          <p:nvPr/>
        </p:nvSpPr>
        <p:spPr>
          <a:xfrm>
            <a:off x="5090197" y="2413327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2" y="575"/>
                </a:moveTo>
                <a:cubicBezTo>
                  <a:pt x="1202" y="888"/>
                  <a:pt x="934" y="1142"/>
                  <a:pt x="601" y="1142"/>
                </a:cubicBezTo>
                <a:cubicBezTo>
                  <a:pt x="275" y="1142"/>
                  <a:pt x="1" y="888"/>
                  <a:pt x="1" y="575"/>
                </a:cubicBezTo>
                <a:cubicBezTo>
                  <a:pt x="1" y="255"/>
                  <a:pt x="275" y="1"/>
                  <a:pt x="601" y="1"/>
                </a:cubicBezTo>
                <a:cubicBezTo>
                  <a:pt x="934" y="1"/>
                  <a:pt x="1202" y="255"/>
                  <a:pt x="1202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523" name="Google Shape;2523;p41"/>
          <p:cNvSpPr/>
          <p:nvPr/>
        </p:nvSpPr>
        <p:spPr>
          <a:xfrm>
            <a:off x="5138128" y="2413327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5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75" y="1142"/>
                  <a:pt x="1" y="888"/>
                  <a:pt x="1" y="575"/>
                </a:cubicBezTo>
                <a:cubicBezTo>
                  <a:pt x="1" y="255"/>
                  <a:pt x="275" y="1"/>
                  <a:pt x="601" y="1"/>
                </a:cubicBezTo>
                <a:cubicBezTo>
                  <a:pt x="934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524" name="Google Shape;2524;p41"/>
          <p:cNvSpPr/>
          <p:nvPr/>
        </p:nvSpPr>
        <p:spPr>
          <a:xfrm>
            <a:off x="5186623" y="2413327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4" y="575"/>
                </a:moveTo>
                <a:cubicBezTo>
                  <a:pt x="1194" y="888"/>
                  <a:pt x="927" y="1142"/>
                  <a:pt x="594" y="1142"/>
                </a:cubicBezTo>
                <a:cubicBezTo>
                  <a:pt x="268" y="1142"/>
                  <a:pt x="0" y="888"/>
                  <a:pt x="0" y="575"/>
                </a:cubicBezTo>
                <a:cubicBezTo>
                  <a:pt x="0" y="255"/>
                  <a:pt x="268" y="1"/>
                  <a:pt x="594" y="1"/>
                </a:cubicBezTo>
                <a:cubicBezTo>
                  <a:pt x="927" y="1"/>
                  <a:pt x="1194" y="255"/>
                  <a:pt x="1194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525" name="Google Shape;2525;p41"/>
          <p:cNvSpPr/>
          <p:nvPr/>
        </p:nvSpPr>
        <p:spPr>
          <a:xfrm>
            <a:off x="5285244" y="2459795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68"/>
                </a:moveTo>
                <a:cubicBezTo>
                  <a:pt x="1201" y="881"/>
                  <a:pt x="933" y="1142"/>
                  <a:pt x="600" y="1142"/>
                </a:cubicBezTo>
                <a:cubicBezTo>
                  <a:pt x="268" y="1142"/>
                  <a:pt x="0" y="888"/>
                  <a:pt x="0" y="568"/>
                </a:cubicBezTo>
                <a:cubicBezTo>
                  <a:pt x="0" y="255"/>
                  <a:pt x="268" y="0"/>
                  <a:pt x="600" y="0"/>
                </a:cubicBezTo>
                <a:cubicBezTo>
                  <a:pt x="933" y="0"/>
                  <a:pt x="1201" y="255"/>
                  <a:pt x="1201" y="568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526" name="Google Shape;2526;p41"/>
          <p:cNvSpPr/>
          <p:nvPr/>
        </p:nvSpPr>
        <p:spPr>
          <a:xfrm>
            <a:off x="5333176" y="2459795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68"/>
                </a:moveTo>
                <a:cubicBezTo>
                  <a:pt x="1201" y="881"/>
                  <a:pt x="933" y="1142"/>
                  <a:pt x="600" y="1142"/>
                </a:cubicBezTo>
                <a:cubicBezTo>
                  <a:pt x="268" y="1142"/>
                  <a:pt x="0" y="888"/>
                  <a:pt x="0" y="568"/>
                </a:cubicBezTo>
                <a:cubicBezTo>
                  <a:pt x="0" y="255"/>
                  <a:pt x="268" y="0"/>
                  <a:pt x="600" y="0"/>
                </a:cubicBezTo>
                <a:cubicBezTo>
                  <a:pt x="933" y="0"/>
                  <a:pt x="1201" y="255"/>
                  <a:pt x="1201" y="568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527" name="Google Shape;2527;p41"/>
          <p:cNvSpPr/>
          <p:nvPr/>
        </p:nvSpPr>
        <p:spPr>
          <a:xfrm>
            <a:off x="5381473" y="2459795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68"/>
                </a:moveTo>
                <a:cubicBezTo>
                  <a:pt x="1201" y="881"/>
                  <a:pt x="933" y="1142"/>
                  <a:pt x="600" y="1142"/>
                </a:cubicBezTo>
                <a:cubicBezTo>
                  <a:pt x="268" y="1142"/>
                  <a:pt x="0" y="888"/>
                  <a:pt x="0" y="568"/>
                </a:cubicBezTo>
                <a:cubicBezTo>
                  <a:pt x="0" y="255"/>
                  <a:pt x="268" y="0"/>
                  <a:pt x="600" y="0"/>
                </a:cubicBezTo>
                <a:cubicBezTo>
                  <a:pt x="933" y="0"/>
                  <a:pt x="1201" y="255"/>
                  <a:pt x="1201" y="568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528" name="Google Shape;2528;p41"/>
          <p:cNvSpPr/>
          <p:nvPr/>
        </p:nvSpPr>
        <p:spPr>
          <a:xfrm>
            <a:off x="5285244" y="2413327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75"/>
                </a:moveTo>
                <a:cubicBezTo>
                  <a:pt x="1201" y="888"/>
                  <a:pt x="933" y="1142"/>
                  <a:pt x="600" y="1142"/>
                </a:cubicBezTo>
                <a:cubicBezTo>
                  <a:pt x="268" y="1142"/>
                  <a:pt x="0" y="888"/>
                  <a:pt x="0" y="575"/>
                </a:cubicBezTo>
                <a:cubicBezTo>
                  <a:pt x="0" y="255"/>
                  <a:pt x="268" y="1"/>
                  <a:pt x="600" y="1"/>
                </a:cubicBezTo>
                <a:cubicBezTo>
                  <a:pt x="933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529" name="Google Shape;2529;p41"/>
          <p:cNvSpPr/>
          <p:nvPr/>
        </p:nvSpPr>
        <p:spPr>
          <a:xfrm>
            <a:off x="5333176" y="2413327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75"/>
                </a:moveTo>
                <a:cubicBezTo>
                  <a:pt x="1201" y="888"/>
                  <a:pt x="933" y="1142"/>
                  <a:pt x="600" y="1142"/>
                </a:cubicBezTo>
                <a:cubicBezTo>
                  <a:pt x="268" y="1142"/>
                  <a:pt x="0" y="888"/>
                  <a:pt x="0" y="575"/>
                </a:cubicBezTo>
                <a:cubicBezTo>
                  <a:pt x="0" y="255"/>
                  <a:pt x="268" y="1"/>
                  <a:pt x="600" y="1"/>
                </a:cubicBezTo>
                <a:cubicBezTo>
                  <a:pt x="933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530" name="Google Shape;2530;p41"/>
          <p:cNvSpPr/>
          <p:nvPr/>
        </p:nvSpPr>
        <p:spPr>
          <a:xfrm>
            <a:off x="5237679" y="2459795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68"/>
                </a:moveTo>
                <a:cubicBezTo>
                  <a:pt x="1201" y="881"/>
                  <a:pt x="933" y="1142"/>
                  <a:pt x="601" y="1142"/>
                </a:cubicBezTo>
                <a:cubicBezTo>
                  <a:pt x="268" y="1142"/>
                  <a:pt x="0" y="888"/>
                  <a:pt x="0" y="568"/>
                </a:cubicBezTo>
                <a:cubicBezTo>
                  <a:pt x="0" y="255"/>
                  <a:pt x="268" y="0"/>
                  <a:pt x="601" y="0"/>
                </a:cubicBezTo>
                <a:cubicBezTo>
                  <a:pt x="933" y="0"/>
                  <a:pt x="1201" y="255"/>
                  <a:pt x="1201" y="568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531" name="Google Shape;2531;p41"/>
          <p:cNvSpPr/>
          <p:nvPr/>
        </p:nvSpPr>
        <p:spPr>
          <a:xfrm>
            <a:off x="5237679" y="2413327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75"/>
                </a:moveTo>
                <a:cubicBezTo>
                  <a:pt x="1201" y="888"/>
                  <a:pt x="933" y="1142"/>
                  <a:pt x="601" y="1142"/>
                </a:cubicBezTo>
                <a:cubicBezTo>
                  <a:pt x="268" y="1142"/>
                  <a:pt x="0" y="888"/>
                  <a:pt x="0" y="575"/>
                </a:cubicBezTo>
                <a:cubicBezTo>
                  <a:pt x="0" y="255"/>
                  <a:pt x="268" y="1"/>
                  <a:pt x="601" y="1"/>
                </a:cubicBezTo>
                <a:cubicBezTo>
                  <a:pt x="933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532" name="Google Shape;2532;p41"/>
          <p:cNvSpPr/>
          <p:nvPr/>
        </p:nvSpPr>
        <p:spPr>
          <a:xfrm>
            <a:off x="5381473" y="2413327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75"/>
                </a:moveTo>
                <a:cubicBezTo>
                  <a:pt x="1201" y="888"/>
                  <a:pt x="933" y="1142"/>
                  <a:pt x="600" y="1142"/>
                </a:cubicBezTo>
                <a:cubicBezTo>
                  <a:pt x="268" y="1142"/>
                  <a:pt x="0" y="888"/>
                  <a:pt x="0" y="575"/>
                </a:cubicBezTo>
                <a:cubicBezTo>
                  <a:pt x="0" y="255"/>
                  <a:pt x="268" y="1"/>
                  <a:pt x="600" y="1"/>
                </a:cubicBezTo>
                <a:cubicBezTo>
                  <a:pt x="933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533" name="Google Shape;2533;p41"/>
          <p:cNvSpPr/>
          <p:nvPr/>
        </p:nvSpPr>
        <p:spPr>
          <a:xfrm>
            <a:off x="5430136" y="2413327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75"/>
                </a:moveTo>
                <a:cubicBezTo>
                  <a:pt x="1201" y="888"/>
                  <a:pt x="933" y="1142"/>
                  <a:pt x="600" y="1142"/>
                </a:cubicBezTo>
                <a:cubicBezTo>
                  <a:pt x="274" y="1142"/>
                  <a:pt x="0" y="888"/>
                  <a:pt x="0" y="575"/>
                </a:cubicBezTo>
                <a:cubicBezTo>
                  <a:pt x="0" y="255"/>
                  <a:pt x="274" y="1"/>
                  <a:pt x="600" y="1"/>
                </a:cubicBezTo>
                <a:cubicBezTo>
                  <a:pt x="933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534" name="Google Shape;2534;p41"/>
          <p:cNvSpPr/>
          <p:nvPr/>
        </p:nvSpPr>
        <p:spPr>
          <a:xfrm>
            <a:off x="5478067" y="2413327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75"/>
                </a:moveTo>
                <a:cubicBezTo>
                  <a:pt x="1201" y="888"/>
                  <a:pt x="933" y="1142"/>
                  <a:pt x="600" y="1142"/>
                </a:cubicBezTo>
                <a:cubicBezTo>
                  <a:pt x="268" y="1142"/>
                  <a:pt x="0" y="888"/>
                  <a:pt x="0" y="575"/>
                </a:cubicBezTo>
                <a:cubicBezTo>
                  <a:pt x="0" y="255"/>
                  <a:pt x="268" y="1"/>
                  <a:pt x="600" y="1"/>
                </a:cubicBezTo>
                <a:cubicBezTo>
                  <a:pt x="933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535" name="Google Shape;2535;p41"/>
          <p:cNvSpPr/>
          <p:nvPr/>
        </p:nvSpPr>
        <p:spPr>
          <a:xfrm>
            <a:off x="5716232" y="3195259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8"/>
                </a:moveTo>
                <a:cubicBezTo>
                  <a:pt x="1201" y="888"/>
                  <a:pt x="927" y="1143"/>
                  <a:pt x="601" y="1143"/>
                </a:cubicBezTo>
                <a:cubicBezTo>
                  <a:pt x="268" y="1143"/>
                  <a:pt x="1" y="888"/>
                  <a:pt x="1" y="568"/>
                </a:cubicBezTo>
                <a:cubicBezTo>
                  <a:pt x="1" y="255"/>
                  <a:pt x="268" y="1"/>
                  <a:pt x="601" y="1"/>
                </a:cubicBezTo>
                <a:cubicBezTo>
                  <a:pt x="927" y="1"/>
                  <a:pt x="1201" y="255"/>
                  <a:pt x="1201" y="568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536" name="Google Shape;2536;p41"/>
          <p:cNvSpPr/>
          <p:nvPr/>
        </p:nvSpPr>
        <p:spPr>
          <a:xfrm>
            <a:off x="5813559" y="2956531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5" y="568"/>
                </a:moveTo>
                <a:cubicBezTo>
                  <a:pt x="1195" y="888"/>
                  <a:pt x="927" y="1142"/>
                  <a:pt x="595" y="1142"/>
                </a:cubicBezTo>
                <a:cubicBezTo>
                  <a:pt x="268" y="1142"/>
                  <a:pt x="1" y="888"/>
                  <a:pt x="1" y="568"/>
                </a:cubicBezTo>
                <a:cubicBezTo>
                  <a:pt x="1" y="255"/>
                  <a:pt x="268" y="1"/>
                  <a:pt x="595" y="1"/>
                </a:cubicBezTo>
                <a:cubicBezTo>
                  <a:pt x="927" y="1"/>
                  <a:pt x="1195" y="255"/>
                  <a:pt x="1195" y="568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537" name="Google Shape;2537;p41"/>
          <p:cNvSpPr/>
          <p:nvPr/>
        </p:nvSpPr>
        <p:spPr>
          <a:xfrm>
            <a:off x="5813559" y="2915411"/>
            <a:ext cx="33634" cy="32142"/>
          </a:xfrm>
          <a:custGeom>
            <a:avLst/>
            <a:gdLst/>
            <a:ahLst/>
            <a:cxnLst/>
            <a:rect l="l" t="t" r="r" b="b"/>
            <a:pathLst>
              <a:path w="1195" h="1142" extrusionOk="0">
                <a:moveTo>
                  <a:pt x="1195" y="568"/>
                </a:moveTo>
                <a:cubicBezTo>
                  <a:pt x="1195" y="881"/>
                  <a:pt x="927" y="1142"/>
                  <a:pt x="595" y="1142"/>
                </a:cubicBezTo>
                <a:cubicBezTo>
                  <a:pt x="268" y="1142"/>
                  <a:pt x="1" y="881"/>
                  <a:pt x="1" y="568"/>
                </a:cubicBezTo>
                <a:cubicBezTo>
                  <a:pt x="1" y="255"/>
                  <a:pt x="268" y="0"/>
                  <a:pt x="595" y="0"/>
                </a:cubicBezTo>
                <a:cubicBezTo>
                  <a:pt x="927" y="0"/>
                  <a:pt x="1195" y="255"/>
                  <a:pt x="1195" y="568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538" name="Google Shape;2538;p41"/>
          <p:cNvSpPr/>
          <p:nvPr/>
        </p:nvSpPr>
        <p:spPr>
          <a:xfrm>
            <a:off x="5862786" y="3285803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68"/>
                </a:moveTo>
                <a:cubicBezTo>
                  <a:pt x="1201" y="888"/>
                  <a:pt x="933" y="1142"/>
                  <a:pt x="601" y="1142"/>
                </a:cubicBezTo>
                <a:cubicBezTo>
                  <a:pt x="274" y="1142"/>
                  <a:pt x="0" y="888"/>
                  <a:pt x="7" y="568"/>
                </a:cubicBezTo>
                <a:cubicBezTo>
                  <a:pt x="7" y="255"/>
                  <a:pt x="274" y="0"/>
                  <a:pt x="601" y="0"/>
                </a:cubicBezTo>
                <a:cubicBezTo>
                  <a:pt x="933" y="0"/>
                  <a:pt x="1201" y="255"/>
                  <a:pt x="1201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539" name="Google Shape;2539;p41"/>
          <p:cNvSpPr/>
          <p:nvPr/>
        </p:nvSpPr>
        <p:spPr>
          <a:xfrm>
            <a:off x="5911083" y="3285803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68"/>
                </a:moveTo>
                <a:cubicBezTo>
                  <a:pt x="1201" y="888"/>
                  <a:pt x="933" y="1142"/>
                  <a:pt x="601" y="1142"/>
                </a:cubicBezTo>
                <a:cubicBezTo>
                  <a:pt x="274" y="1142"/>
                  <a:pt x="0" y="888"/>
                  <a:pt x="0" y="568"/>
                </a:cubicBezTo>
                <a:cubicBezTo>
                  <a:pt x="0" y="255"/>
                  <a:pt x="274" y="0"/>
                  <a:pt x="601" y="0"/>
                </a:cubicBezTo>
                <a:cubicBezTo>
                  <a:pt x="933" y="0"/>
                  <a:pt x="1201" y="255"/>
                  <a:pt x="1201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540" name="Google Shape;2540;p41"/>
          <p:cNvSpPr/>
          <p:nvPr/>
        </p:nvSpPr>
        <p:spPr>
          <a:xfrm>
            <a:off x="5767485" y="3285803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4" y="568"/>
                </a:moveTo>
                <a:cubicBezTo>
                  <a:pt x="1194" y="888"/>
                  <a:pt x="927" y="1142"/>
                  <a:pt x="594" y="1142"/>
                </a:cubicBezTo>
                <a:cubicBezTo>
                  <a:pt x="268" y="1142"/>
                  <a:pt x="0" y="888"/>
                  <a:pt x="0" y="568"/>
                </a:cubicBezTo>
                <a:cubicBezTo>
                  <a:pt x="0" y="255"/>
                  <a:pt x="268" y="0"/>
                  <a:pt x="594" y="0"/>
                </a:cubicBezTo>
                <a:cubicBezTo>
                  <a:pt x="927" y="0"/>
                  <a:pt x="1194" y="255"/>
                  <a:pt x="1194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541" name="Google Shape;2541;p41"/>
          <p:cNvSpPr/>
          <p:nvPr/>
        </p:nvSpPr>
        <p:spPr>
          <a:xfrm>
            <a:off x="5716232" y="3380737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8"/>
                </a:moveTo>
                <a:cubicBezTo>
                  <a:pt x="1201" y="888"/>
                  <a:pt x="927" y="1142"/>
                  <a:pt x="601" y="1142"/>
                </a:cubicBezTo>
                <a:cubicBezTo>
                  <a:pt x="268" y="1142"/>
                  <a:pt x="1" y="888"/>
                  <a:pt x="1" y="568"/>
                </a:cubicBezTo>
                <a:cubicBezTo>
                  <a:pt x="1" y="255"/>
                  <a:pt x="268" y="1"/>
                  <a:pt x="601" y="1"/>
                </a:cubicBezTo>
                <a:cubicBezTo>
                  <a:pt x="927" y="1"/>
                  <a:pt x="1201" y="255"/>
                  <a:pt x="1201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542" name="Google Shape;2542;p41"/>
          <p:cNvSpPr/>
          <p:nvPr/>
        </p:nvSpPr>
        <p:spPr>
          <a:xfrm>
            <a:off x="5716232" y="3334270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5"/>
                </a:moveTo>
                <a:cubicBezTo>
                  <a:pt x="1201" y="888"/>
                  <a:pt x="927" y="1143"/>
                  <a:pt x="601" y="1143"/>
                </a:cubicBezTo>
                <a:cubicBezTo>
                  <a:pt x="268" y="1143"/>
                  <a:pt x="1" y="888"/>
                  <a:pt x="1" y="575"/>
                </a:cubicBezTo>
                <a:cubicBezTo>
                  <a:pt x="1" y="262"/>
                  <a:pt x="268" y="1"/>
                  <a:pt x="601" y="1"/>
                </a:cubicBezTo>
                <a:cubicBezTo>
                  <a:pt x="927" y="1"/>
                  <a:pt x="1201" y="262"/>
                  <a:pt x="1201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543" name="Google Shape;2543;p41"/>
          <p:cNvSpPr/>
          <p:nvPr/>
        </p:nvSpPr>
        <p:spPr>
          <a:xfrm>
            <a:off x="5815051" y="3380737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4" y="568"/>
                </a:moveTo>
                <a:cubicBezTo>
                  <a:pt x="1194" y="888"/>
                  <a:pt x="927" y="1142"/>
                  <a:pt x="594" y="1142"/>
                </a:cubicBezTo>
                <a:cubicBezTo>
                  <a:pt x="268" y="1142"/>
                  <a:pt x="0" y="888"/>
                  <a:pt x="0" y="568"/>
                </a:cubicBezTo>
                <a:cubicBezTo>
                  <a:pt x="0" y="255"/>
                  <a:pt x="268" y="1"/>
                  <a:pt x="594" y="1"/>
                </a:cubicBezTo>
                <a:cubicBezTo>
                  <a:pt x="927" y="1"/>
                  <a:pt x="1194" y="255"/>
                  <a:pt x="1194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544" name="Google Shape;2544;p41"/>
          <p:cNvSpPr/>
          <p:nvPr/>
        </p:nvSpPr>
        <p:spPr>
          <a:xfrm>
            <a:off x="5862786" y="3380737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68"/>
                </a:moveTo>
                <a:cubicBezTo>
                  <a:pt x="1201" y="888"/>
                  <a:pt x="933" y="1142"/>
                  <a:pt x="601" y="1142"/>
                </a:cubicBezTo>
                <a:cubicBezTo>
                  <a:pt x="274" y="1142"/>
                  <a:pt x="0" y="888"/>
                  <a:pt x="0" y="568"/>
                </a:cubicBezTo>
                <a:cubicBezTo>
                  <a:pt x="0" y="255"/>
                  <a:pt x="274" y="1"/>
                  <a:pt x="601" y="1"/>
                </a:cubicBezTo>
                <a:cubicBezTo>
                  <a:pt x="933" y="1"/>
                  <a:pt x="1201" y="255"/>
                  <a:pt x="1201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545" name="Google Shape;2545;p41"/>
          <p:cNvSpPr/>
          <p:nvPr/>
        </p:nvSpPr>
        <p:spPr>
          <a:xfrm>
            <a:off x="5911083" y="3380737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68"/>
                </a:moveTo>
                <a:cubicBezTo>
                  <a:pt x="1201" y="888"/>
                  <a:pt x="933" y="1142"/>
                  <a:pt x="601" y="1142"/>
                </a:cubicBezTo>
                <a:cubicBezTo>
                  <a:pt x="274" y="1142"/>
                  <a:pt x="0" y="888"/>
                  <a:pt x="0" y="568"/>
                </a:cubicBezTo>
                <a:cubicBezTo>
                  <a:pt x="0" y="255"/>
                  <a:pt x="274" y="1"/>
                  <a:pt x="601" y="1"/>
                </a:cubicBezTo>
                <a:cubicBezTo>
                  <a:pt x="933" y="1"/>
                  <a:pt x="1201" y="255"/>
                  <a:pt x="1201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546" name="Google Shape;2546;p41"/>
          <p:cNvSpPr/>
          <p:nvPr/>
        </p:nvSpPr>
        <p:spPr>
          <a:xfrm>
            <a:off x="5959943" y="3380737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68"/>
                </a:moveTo>
                <a:cubicBezTo>
                  <a:pt x="1201" y="888"/>
                  <a:pt x="927" y="1142"/>
                  <a:pt x="600" y="1142"/>
                </a:cubicBezTo>
                <a:cubicBezTo>
                  <a:pt x="268" y="1142"/>
                  <a:pt x="0" y="888"/>
                  <a:pt x="0" y="568"/>
                </a:cubicBezTo>
                <a:cubicBezTo>
                  <a:pt x="0" y="255"/>
                  <a:pt x="268" y="1"/>
                  <a:pt x="600" y="1"/>
                </a:cubicBezTo>
                <a:cubicBezTo>
                  <a:pt x="927" y="1"/>
                  <a:pt x="1201" y="255"/>
                  <a:pt x="1201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547" name="Google Shape;2547;p41"/>
          <p:cNvSpPr/>
          <p:nvPr/>
        </p:nvSpPr>
        <p:spPr>
          <a:xfrm>
            <a:off x="6007846" y="3009782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5" y="568"/>
                </a:moveTo>
                <a:cubicBezTo>
                  <a:pt x="1195" y="888"/>
                  <a:pt x="927" y="1143"/>
                  <a:pt x="601" y="1143"/>
                </a:cubicBezTo>
                <a:cubicBezTo>
                  <a:pt x="268" y="1143"/>
                  <a:pt x="1" y="888"/>
                  <a:pt x="1" y="568"/>
                </a:cubicBezTo>
                <a:cubicBezTo>
                  <a:pt x="1" y="255"/>
                  <a:pt x="268" y="1"/>
                  <a:pt x="601" y="1"/>
                </a:cubicBezTo>
                <a:cubicBezTo>
                  <a:pt x="927" y="1"/>
                  <a:pt x="1195" y="255"/>
                  <a:pt x="1195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548" name="Google Shape;2548;p41"/>
          <p:cNvSpPr/>
          <p:nvPr/>
        </p:nvSpPr>
        <p:spPr>
          <a:xfrm>
            <a:off x="5912377" y="3009782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68"/>
                </a:moveTo>
                <a:cubicBezTo>
                  <a:pt x="1201" y="888"/>
                  <a:pt x="927" y="1143"/>
                  <a:pt x="600" y="1143"/>
                </a:cubicBezTo>
                <a:cubicBezTo>
                  <a:pt x="268" y="1143"/>
                  <a:pt x="0" y="888"/>
                  <a:pt x="0" y="568"/>
                </a:cubicBezTo>
                <a:cubicBezTo>
                  <a:pt x="0" y="255"/>
                  <a:pt x="268" y="1"/>
                  <a:pt x="600" y="1"/>
                </a:cubicBezTo>
                <a:cubicBezTo>
                  <a:pt x="927" y="1"/>
                  <a:pt x="1201" y="255"/>
                  <a:pt x="1201" y="568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549" name="Google Shape;2549;p41"/>
          <p:cNvSpPr/>
          <p:nvPr/>
        </p:nvSpPr>
        <p:spPr>
          <a:xfrm>
            <a:off x="5815051" y="3334270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4" y="575"/>
                </a:moveTo>
                <a:cubicBezTo>
                  <a:pt x="1194" y="888"/>
                  <a:pt x="927" y="1143"/>
                  <a:pt x="594" y="1143"/>
                </a:cubicBezTo>
                <a:cubicBezTo>
                  <a:pt x="268" y="1143"/>
                  <a:pt x="0" y="888"/>
                  <a:pt x="0" y="575"/>
                </a:cubicBezTo>
                <a:cubicBezTo>
                  <a:pt x="0" y="262"/>
                  <a:pt x="268" y="1"/>
                  <a:pt x="594" y="1"/>
                </a:cubicBezTo>
                <a:cubicBezTo>
                  <a:pt x="927" y="1"/>
                  <a:pt x="1194" y="262"/>
                  <a:pt x="1194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550" name="Google Shape;2550;p41"/>
          <p:cNvSpPr/>
          <p:nvPr/>
        </p:nvSpPr>
        <p:spPr>
          <a:xfrm>
            <a:off x="5862786" y="3334270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75"/>
                </a:moveTo>
                <a:cubicBezTo>
                  <a:pt x="1201" y="888"/>
                  <a:pt x="933" y="1143"/>
                  <a:pt x="601" y="1143"/>
                </a:cubicBezTo>
                <a:cubicBezTo>
                  <a:pt x="274" y="1143"/>
                  <a:pt x="0" y="888"/>
                  <a:pt x="0" y="575"/>
                </a:cubicBezTo>
                <a:cubicBezTo>
                  <a:pt x="0" y="262"/>
                  <a:pt x="274" y="1"/>
                  <a:pt x="601" y="1"/>
                </a:cubicBezTo>
                <a:cubicBezTo>
                  <a:pt x="933" y="1"/>
                  <a:pt x="1201" y="262"/>
                  <a:pt x="1201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551" name="Google Shape;2551;p41"/>
          <p:cNvSpPr/>
          <p:nvPr/>
        </p:nvSpPr>
        <p:spPr>
          <a:xfrm>
            <a:off x="5767485" y="3380737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4" y="568"/>
                </a:moveTo>
                <a:cubicBezTo>
                  <a:pt x="1194" y="888"/>
                  <a:pt x="927" y="1142"/>
                  <a:pt x="594" y="1142"/>
                </a:cubicBezTo>
                <a:cubicBezTo>
                  <a:pt x="268" y="1142"/>
                  <a:pt x="0" y="888"/>
                  <a:pt x="0" y="568"/>
                </a:cubicBezTo>
                <a:cubicBezTo>
                  <a:pt x="0" y="255"/>
                  <a:pt x="268" y="1"/>
                  <a:pt x="594" y="1"/>
                </a:cubicBezTo>
                <a:cubicBezTo>
                  <a:pt x="927" y="1"/>
                  <a:pt x="1194" y="255"/>
                  <a:pt x="1194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552" name="Google Shape;2552;p41"/>
          <p:cNvSpPr/>
          <p:nvPr/>
        </p:nvSpPr>
        <p:spPr>
          <a:xfrm>
            <a:off x="5767485" y="3334270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4" y="575"/>
                </a:moveTo>
                <a:cubicBezTo>
                  <a:pt x="1194" y="888"/>
                  <a:pt x="927" y="1143"/>
                  <a:pt x="594" y="1143"/>
                </a:cubicBezTo>
                <a:cubicBezTo>
                  <a:pt x="268" y="1143"/>
                  <a:pt x="0" y="888"/>
                  <a:pt x="0" y="575"/>
                </a:cubicBezTo>
                <a:cubicBezTo>
                  <a:pt x="0" y="262"/>
                  <a:pt x="268" y="1"/>
                  <a:pt x="594" y="1"/>
                </a:cubicBezTo>
                <a:cubicBezTo>
                  <a:pt x="927" y="1"/>
                  <a:pt x="1194" y="262"/>
                  <a:pt x="1194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553" name="Google Shape;2553;p41"/>
          <p:cNvSpPr/>
          <p:nvPr/>
        </p:nvSpPr>
        <p:spPr>
          <a:xfrm>
            <a:off x="5911083" y="3334270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75"/>
                </a:moveTo>
                <a:cubicBezTo>
                  <a:pt x="1201" y="888"/>
                  <a:pt x="933" y="1143"/>
                  <a:pt x="601" y="1143"/>
                </a:cubicBezTo>
                <a:cubicBezTo>
                  <a:pt x="274" y="1143"/>
                  <a:pt x="0" y="888"/>
                  <a:pt x="0" y="575"/>
                </a:cubicBezTo>
                <a:cubicBezTo>
                  <a:pt x="0" y="262"/>
                  <a:pt x="274" y="1"/>
                  <a:pt x="601" y="1"/>
                </a:cubicBezTo>
                <a:cubicBezTo>
                  <a:pt x="933" y="1"/>
                  <a:pt x="1201" y="262"/>
                  <a:pt x="1201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554" name="Google Shape;2554;p41"/>
          <p:cNvSpPr/>
          <p:nvPr/>
        </p:nvSpPr>
        <p:spPr>
          <a:xfrm>
            <a:off x="5959943" y="3334270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75"/>
                </a:moveTo>
                <a:cubicBezTo>
                  <a:pt x="1201" y="888"/>
                  <a:pt x="927" y="1143"/>
                  <a:pt x="600" y="1143"/>
                </a:cubicBezTo>
                <a:cubicBezTo>
                  <a:pt x="268" y="1143"/>
                  <a:pt x="0" y="888"/>
                  <a:pt x="0" y="575"/>
                </a:cubicBezTo>
                <a:cubicBezTo>
                  <a:pt x="0" y="262"/>
                  <a:pt x="268" y="1"/>
                  <a:pt x="600" y="1"/>
                </a:cubicBezTo>
                <a:cubicBezTo>
                  <a:pt x="927" y="1"/>
                  <a:pt x="1201" y="262"/>
                  <a:pt x="1201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555" name="Google Shape;2555;p41"/>
          <p:cNvSpPr/>
          <p:nvPr/>
        </p:nvSpPr>
        <p:spPr>
          <a:xfrm>
            <a:off x="5716232" y="3473476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8"/>
                </a:moveTo>
                <a:cubicBezTo>
                  <a:pt x="1201" y="888"/>
                  <a:pt x="927" y="1142"/>
                  <a:pt x="601" y="1142"/>
                </a:cubicBezTo>
                <a:cubicBezTo>
                  <a:pt x="268" y="1142"/>
                  <a:pt x="1" y="888"/>
                  <a:pt x="1" y="568"/>
                </a:cubicBezTo>
                <a:cubicBezTo>
                  <a:pt x="1" y="255"/>
                  <a:pt x="268" y="1"/>
                  <a:pt x="601" y="1"/>
                </a:cubicBezTo>
                <a:cubicBezTo>
                  <a:pt x="927" y="1"/>
                  <a:pt x="1201" y="255"/>
                  <a:pt x="1201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556" name="Google Shape;2556;p41"/>
          <p:cNvSpPr/>
          <p:nvPr/>
        </p:nvSpPr>
        <p:spPr>
          <a:xfrm>
            <a:off x="5716232" y="3427008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5"/>
                </a:moveTo>
                <a:cubicBezTo>
                  <a:pt x="1201" y="888"/>
                  <a:pt x="927" y="1143"/>
                  <a:pt x="601" y="1143"/>
                </a:cubicBezTo>
                <a:cubicBezTo>
                  <a:pt x="268" y="1143"/>
                  <a:pt x="1" y="888"/>
                  <a:pt x="1" y="575"/>
                </a:cubicBezTo>
                <a:cubicBezTo>
                  <a:pt x="1" y="255"/>
                  <a:pt x="268" y="1"/>
                  <a:pt x="601" y="1"/>
                </a:cubicBezTo>
                <a:cubicBezTo>
                  <a:pt x="927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557" name="Google Shape;2557;p41"/>
          <p:cNvSpPr/>
          <p:nvPr/>
        </p:nvSpPr>
        <p:spPr>
          <a:xfrm>
            <a:off x="5815051" y="3473476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4" y="568"/>
                </a:moveTo>
                <a:cubicBezTo>
                  <a:pt x="1194" y="888"/>
                  <a:pt x="927" y="1142"/>
                  <a:pt x="594" y="1142"/>
                </a:cubicBezTo>
                <a:cubicBezTo>
                  <a:pt x="268" y="1142"/>
                  <a:pt x="0" y="888"/>
                  <a:pt x="0" y="568"/>
                </a:cubicBezTo>
                <a:cubicBezTo>
                  <a:pt x="0" y="255"/>
                  <a:pt x="268" y="1"/>
                  <a:pt x="594" y="1"/>
                </a:cubicBezTo>
                <a:cubicBezTo>
                  <a:pt x="927" y="1"/>
                  <a:pt x="1194" y="255"/>
                  <a:pt x="1194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558" name="Google Shape;2558;p41"/>
          <p:cNvSpPr/>
          <p:nvPr/>
        </p:nvSpPr>
        <p:spPr>
          <a:xfrm>
            <a:off x="5862786" y="3473476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68"/>
                </a:moveTo>
                <a:cubicBezTo>
                  <a:pt x="1201" y="888"/>
                  <a:pt x="933" y="1142"/>
                  <a:pt x="601" y="1142"/>
                </a:cubicBezTo>
                <a:cubicBezTo>
                  <a:pt x="274" y="1142"/>
                  <a:pt x="0" y="888"/>
                  <a:pt x="0" y="568"/>
                </a:cubicBezTo>
                <a:cubicBezTo>
                  <a:pt x="0" y="255"/>
                  <a:pt x="274" y="1"/>
                  <a:pt x="601" y="1"/>
                </a:cubicBezTo>
                <a:cubicBezTo>
                  <a:pt x="933" y="1"/>
                  <a:pt x="1201" y="255"/>
                  <a:pt x="1201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559" name="Google Shape;2559;p41"/>
          <p:cNvSpPr/>
          <p:nvPr/>
        </p:nvSpPr>
        <p:spPr>
          <a:xfrm>
            <a:off x="5911083" y="3473476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68"/>
                </a:moveTo>
                <a:cubicBezTo>
                  <a:pt x="1201" y="888"/>
                  <a:pt x="933" y="1142"/>
                  <a:pt x="601" y="1142"/>
                </a:cubicBezTo>
                <a:cubicBezTo>
                  <a:pt x="274" y="1142"/>
                  <a:pt x="0" y="888"/>
                  <a:pt x="0" y="568"/>
                </a:cubicBezTo>
                <a:cubicBezTo>
                  <a:pt x="0" y="255"/>
                  <a:pt x="274" y="1"/>
                  <a:pt x="601" y="1"/>
                </a:cubicBezTo>
                <a:cubicBezTo>
                  <a:pt x="933" y="1"/>
                  <a:pt x="1201" y="255"/>
                  <a:pt x="1201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560" name="Google Shape;2560;p41"/>
          <p:cNvSpPr/>
          <p:nvPr/>
        </p:nvSpPr>
        <p:spPr>
          <a:xfrm>
            <a:off x="5959943" y="3473476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68"/>
                </a:moveTo>
                <a:cubicBezTo>
                  <a:pt x="1201" y="888"/>
                  <a:pt x="927" y="1142"/>
                  <a:pt x="600" y="1142"/>
                </a:cubicBezTo>
                <a:cubicBezTo>
                  <a:pt x="268" y="1142"/>
                  <a:pt x="0" y="888"/>
                  <a:pt x="0" y="568"/>
                </a:cubicBezTo>
                <a:cubicBezTo>
                  <a:pt x="0" y="255"/>
                  <a:pt x="268" y="1"/>
                  <a:pt x="600" y="1"/>
                </a:cubicBezTo>
                <a:cubicBezTo>
                  <a:pt x="927" y="1"/>
                  <a:pt x="1201" y="255"/>
                  <a:pt x="1201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561" name="Google Shape;2561;p41"/>
          <p:cNvSpPr/>
          <p:nvPr/>
        </p:nvSpPr>
        <p:spPr>
          <a:xfrm>
            <a:off x="5815051" y="3427008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4" y="575"/>
                </a:moveTo>
                <a:cubicBezTo>
                  <a:pt x="1194" y="888"/>
                  <a:pt x="927" y="1143"/>
                  <a:pt x="594" y="1143"/>
                </a:cubicBezTo>
                <a:cubicBezTo>
                  <a:pt x="268" y="1143"/>
                  <a:pt x="0" y="888"/>
                  <a:pt x="0" y="575"/>
                </a:cubicBezTo>
                <a:cubicBezTo>
                  <a:pt x="0" y="255"/>
                  <a:pt x="268" y="1"/>
                  <a:pt x="594" y="1"/>
                </a:cubicBezTo>
                <a:cubicBezTo>
                  <a:pt x="927" y="1"/>
                  <a:pt x="1194" y="255"/>
                  <a:pt x="1194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562" name="Google Shape;2562;p41"/>
          <p:cNvSpPr/>
          <p:nvPr/>
        </p:nvSpPr>
        <p:spPr>
          <a:xfrm>
            <a:off x="5862786" y="3427008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75"/>
                </a:moveTo>
                <a:cubicBezTo>
                  <a:pt x="1201" y="888"/>
                  <a:pt x="933" y="1143"/>
                  <a:pt x="601" y="1143"/>
                </a:cubicBezTo>
                <a:cubicBezTo>
                  <a:pt x="274" y="1143"/>
                  <a:pt x="0" y="888"/>
                  <a:pt x="0" y="575"/>
                </a:cubicBezTo>
                <a:cubicBezTo>
                  <a:pt x="0" y="255"/>
                  <a:pt x="274" y="1"/>
                  <a:pt x="601" y="1"/>
                </a:cubicBezTo>
                <a:cubicBezTo>
                  <a:pt x="933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563" name="Google Shape;2563;p41"/>
          <p:cNvSpPr/>
          <p:nvPr/>
        </p:nvSpPr>
        <p:spPr>
          <a:xfrm>
            <a:off x="5767485" y="3473476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4" y="568"/>
                </a:moveTo>
                <a:cubicBezTo>
                  <a:pt x="1194" y="888"/>
                  <a:pt x="927" y="1142"/>
                  <a:pt x="594" y="1142"/>
                </a:cubicBezTo>
                <a:cubicBezTo>
                  <a:pt x="268" y="1142"/>
                  <a:pt x="0" y="888"/>
                  <a:pt x="0" y="568"/>
                </a:cubicBezTo>
                <a:cubicBezTo>
                  <a:pt x="0" y="255"/>
                  <a:pt x="268" y="1"/>
                  <a:pt x="594" y="1"/>
                </a:cubicBezTo>
                <a:cubicBezTo>
                  <a:pt x="927" y="1"/>
                  <a:pt x="1194" y="255"/>
                  <a:pt x="1194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564" name="Google Shape;2564;p41"/>
          <p:cNvSpPr/>
          <p:nvPr/>
        </p:nvSpPr>
        <p:spPr>
          <a:xfrm>
            <a:off x="5767485" y="3427008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4" y="575"/>
                </a:moveTo>
                <a:cubicBezTo>
                  <a:pt x="1194" y="888"/>
                  <a:pt x="927" y="1143"/>
                  <a:pt x="594" y="1143"/>
                </a:cubicBezTo>
                <a:cubicBezTo>
                  <a:pt x="268" y="1143"/>
                  <a:pt x="0" y="888"/>
                  <a:pt x="0" y="575"/>
                </a:cubicBezTo>
                <a:cubicBezTo>
                  <a:pt x="0" y="255"/>
                  <a:pt x="268" y="1"/>
                  <a:pt x="594" y="1"/>
                </a:cubicBezTo>
                <a:cubicBezTo>
                  <a:pt x="927" y="1"/>
                  <a:pt x="1194" y="255"/>
                  <a:pt x="1194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565" name="Google Shape;2565;p41"/>
          <p:cNvSpPr/>
          <p:nvPr/>
        </p:nvSpPr>
        <p:spPr>
          <a:xfrm>
            <a:off x="5911083" y="3427008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75"/>
                </a:moveTo>
                <a:cubicBezTo>
                  <a:pt x="1201" y="888"/>
                  <a:pt x="933" y="1143"/>
                  <a:pt x="601" y="1143"/>
                </a:cubicBezTo>
                <a:cubicBezTo>
                  <a:pt x="274" y="1143"/>
                  <a:pt x="0" y="888"/>
                  <a:pt x="0" y="575"/>
                </a:cubicBezTo>
                <a:cubicBezTo>
                  <a:pt x="0" y="255"/>
                  <a:pt x="274" y="1"/>
                  <a:pt x="601" y="1"/>
                </a:cubicBezTo>
                <a:cubicBezTo>
                  <a:pt x="933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566" name="Google Shape;2566;p41"/>
          <p:cNvSpPr/>
          <p:nvPr/>
        </p:nvSpPr>
        <p:spPr>
          <a:xfrm>
            <a:off x="5959943" y="3427008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75"/>
                </a:moveTo>
                <a:cubicBezTo>
                  <a:pt x="1201" y="888"/>
                  <a:pt x="927" y="1143"/>
                  <a:pt x="600" y="1143"/>
                </a:cubicBezTo>
                <a:cubicBezTo>
                  <a:pt x="268" y="1143"/>
                  <a:pt x="0" y="888"/>
                  <a:pt x="0" y="575"/>
                </a:cubicBezTo>
                <a:cubicBezTo>
                  <a:pt x="0" y="255"/>
                  <a:pt x="268" y="1"/>
                  <a:pt x="600" y="1"/>
                </a:cubicBezTo>
                <a:cubicBezTo>
                  <a:pt x="927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567" name="Google Shape;2567;p41"/>
          <p:cNvSpPr/>
          <p:nvPr/>
        </p:nvSpPr>
        <p:spPr>
          <a:xfrm>
            <a:off x="6007846" y="3056053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5" y="575"/>
                </a:moveTo>
                <a:cubicBezTo>
                  <a:pt x="1195" y="888"/>
                  <a:pt x="927" y="1143"/>
                  <a:pt x="601" y="1143"/>
                </a:cubicBezTo>
                <a:cubicBezTo>
                  <a:pt x="268" y="1143"/>
                  <a:pt x="1" y="888"/>
                  <a:pt x="1" y="575"/>
                </a:cubicBezTo>
                <a:cubicBezTo>
                  <a:pt x="1" y="262"/>
                  <a:pt x="268" y="1"/>
                  <a:pt x="601" y="1"/>
                </a:cubicBezTo>
                <a:cubicBezTo>
                  <a:pt x="927" y="1"/>
                  <a:pt x="1195" y="262"/>
                  <a:pt x="1195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568" name="Google Shape;2568;p41"/>
          <p:cNvSpPr/>
          <p:nvPr/>
        </p:nvSpPr>
        <p:spPr>
          <a:xfrm>
            <a:off x="5959183" y="3056053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5"/>
                </a:moveTo>
                <a:cubicBezTo>
                  <a:pt x="1201" y="888"/>
                  <a:pt x="927" y="1143"/>
                  <a:pt x="601" y="1143"/>
                </a:cubicBezTo>
                <a:cubicBezTo>
                  <a:pt x="268" y="1143"/>
                  <a:pt x="1" y="888"/>
                  <a:pt x="1" y="575"/>
                </a:cubicBezTo>
                <a:cubicBezTo>
                  <a:pt x="1" y="262"/>
                  <a:pt x="268" y="1"/>
                  <a:pt x="601" y="1"/>
                </a:cubicBezTo>
                <a:cubicBezTo>
                  <a:pt x="927" y="1"/>
                  <a:pt x="1201" y="262"/>
                  <a:pt x="1201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569" name="Google Shape;2569;p41"/>
          <p:cNvSpPr/>
          <p:nvPr/>
        </p:nvSpPr>
        <p:spPr>
          <a:xfrm>
            <a:off x="5716232" y="3560529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4"/>
                </a:moveTo>
                <a:cubicBezTo>
                  <a:pt x="1201" y="888"/>
                  <a:pt x="927" y="1142"/>
                  <a:pt x="601" y="1142"/>
                </a:cubicBezTo>
                <a:cubicBezTo>
                  <a:pt x="268" y="1142"/>
                  <a:pt x="1" y="888"/>
                  <a:pt x="1" y="574"/>
                </a:cubicBezTo>
                <a:cubicBezTo>
                  <a:pt x="1" y="255"/>
                  <a:pt x="268" y="0"/>
                  <a:pt x="601" y="0"/>
                </a:cubicBezTo>
                <a:cubicBezTo>
                  <a:pt x="927" y="0"/>
                  <a:pt x="1201" y="255"/>
                  <a:pt x="1201" y="574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570" name="Google Shape;2570;p41"/>
          <p:cNvSpPr/>
          <p:nvPr/>
        </p:nvSpPr>
        <p:spPr>
          <a:xfrm>
            <a:off x="5716232" y="3514062"/>
            <a:ext cx="33831" cy="32339"/>
          </a:xfrm>
          <a:custGeom>
            <a:avLst/>
            <a:gdLst/>
            <a:ahLst/>
            <a:cxnLst/>
            <a:rect l="l" t="t" r="r" b="b"/>
            <a:pathLst>
              <a:path w="1202" h="1149" extrusionOk="0">
                <a:moveTo>
                  <a:pt x="1201" y="575"/>
                </a:moveTo>
                <a:cubicBezTo>
                  <a:pt x="1201" y="888"/>
                  <a:pt x="927" y="1149"/>
                  <a:pt x="601" y="1149"/>
                </a:cubicBezTo>
                <a:cubicBezTo>
                  <a:pt x="268" y="1149"/>
                  <a:pt x="1" y="888"/>
                  <a:pt x="1" y="575"/>
                </a:cubicBezTo>
                <a:cubicBezTo>
                  <a:pt x="1" y="262"/>
                  <a:pt x="268" y="1"/>
                  <a:pt x="601" y="1"/>
                </a:cubicBezTo>
                <a:cubicBezTo>
                  <a:pt x="927" y="1"/>
                  <a:pt x="1201" y="262"/>
                  <a:pt x="1201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571" name="Google Shape;2571;p41"/>
          <p:cNvSpPr/>
          <p:nvPr/>
        </p:nvSpPr>
        <p:spPr>
          <a:xfrm>
            <a:off x="5815051" y="3560529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4" y="574"/>
                </a:moveTo>
                <a:cubicBezTo>
                  <a:pt x="1194" y="888"/>
                  <a:pt x="927" y="1142"/>
                  <a:pt x="594" y="1142"/>
                </a:cubicBezTo>
                <a:cubicBezTo>
                  <a:pt x="268" y="1142"/>
                  <a:pt x="0" y="888"/>
                  <a:pt x="0" y="574"/>
                </a:cubicBezTo>
                <a:cubicBezTo>
                  <a:pt x="0" y="255"/>
                  <a:pt x="268" y="0"/>
                  <a:pt x="594" y="0"/>
                </a:cubicBezTo>
                <a:cubicBezTo>
                  <a:pt x="927" y="0"/>
                  <a:pt x="1194" y="255"/>
                  <a:pt x="1194" y="574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572" name="Google Shape;2572;p41"/>
          <p:cNvSpPr/>
          <p:nvPr/>
        </p:nvSpPr>
        <p:spPr>
          <a:xfrm>
            <a:off x="5862786" y="3560529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74"/>
                </a:moveTo>
                <a:cubicBezTo>
                  <a:pt x="1201" y="888"/>
                  <a:pt x="933" y="1142"/>
                  <a:pt x="601" y="1142"/>
                </a:cubicBezTo>
                <a:cubicBezTo>
                  <a:pt x="274" y="1142"/>
                  <a:pt x="0" y="888"/>
                  <a:pt x="0" y="574"/>
                </a:cubicBezTo>
                <a:cubicBezTo>
                  <a:pt x="0" y="255"/>
                  <a:pt x="268" y="0"/>
                  <a:pt x="601" y="0"/>
                </a:cubicBezTo>
                <a:cubicBezTo>
                  <a:pt x="933" y="0"/>
                  <a:pt x="1201" y="255"/>
                  <a:pt x="1201" y="574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573" name="Google Shape;2573;p41"/>
          <p:cNvSpPr/>
          <p:nvPr/>
        </p:nvSpPr>
        <p:spPr>
          <a:xfrm>
            <a:off x="5911083" y="3560529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74"/>
                </a:moveTo>
                <a:cubicBezTo>
                  <a:pt x="1201" y="888"/>
                  <a:pt x="933" y="1142"/>
                  <a:pt x="601" y="1142"/>
                </a:cubicBezTo>
                <a:cubicBezTo>
                  <a:pt x="274" y="1142"/>
                  <a:pt x="0" y="888"/>
                  <a:pt x="0" y="574"/>
                </a:cubicBezTo>
                <a:cubicBezTo>
                  <a:pt x="0" y="255"/>
                  <a:pt x="274" y="0"/>
                  <a:pt x="601" y="0"/>
                </a:cubicBezTo>
                <a:cubicBezTo>
                  <a:pt x="933" y="0"/>
                  <a:pt x="1201" y="255"/>
                  <a:pt x="1201" y="574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574" name="Google Shape;2574;p41"/>
          <p:cNvSpPr/>
          <p:nvPr/>
        </p:nvSpPr>
        <p:spPr>
          <a:xfrm>
            <a:off x="5815051" y="3514062"/>
            <a:ext cx="33634" cy="32339"/>
          </a:xfrm>
          <a:custGeom>
            <a:avLst/>
            <a:gdLst/>
            <a:ahLst/>
            <a:cxnLst/>
            <a:rect l="l" t="t" r="r" b="b"/>
            <a:pathLst>
              <a:path w="1195" h="1149" extrusionOk="0">
                <a:moveTo>
                  <a:pt x="1194" y="575"/>
                </a:moveTo>
                <a:cubicBezTo>
                  <a:pt x="1194" y="888"/>
                  <a:pt x="927" y="1149"/>
                  <a:pt x="594" y="1149"/>
                </a:cubicBezTo>
                <a:cubicBezTo>
                  <a:pt x="268" y="1149"/>
                  <a:pt x="0" y="888"/>
                  <a:pt x="0" y="575"/>
                </a:cubicBezTo>
                <a:cubicBezTo>
                  <a:pt x="0" y="262"/>
                  <a:pt x="268" y="1"/>
                  <a:pt x="594" y="1"/>
                </a:cubicBezTo>
                <a:cubicBezTo>
                  <a:pt x="927" y="1"/>
                  <a:pt x="1194" y="262"/>
                  <a:pt x="1194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575" name="Google Shape;2575;p41"/>
          <p:cNvSpPr/>
          <p:nvPr/>
        </p:nvSpPr>
        <p:spPr>
          <a:xfrm>
            <a:off x="5862786" y="3514062"/>
            <a:ext cx="33803" cy="32339"/>
          </a:xfrm>
          <a:custGeom>
            <a:avLst/>
            <a:gdLst/>
            <a:ahLst/>
            <a:cxnLst/>
            <a:rect l="l" t="t" r="r" b="b"/>
            <a:pathLst>
              <a:path w="1201" h="1149" extrusionOk="0">
                <a:moveTo>
                  <a:pt x="1201" y="575"/>
                </a:moveTo>
                <a:cubicBezTo>
                  <a:pt x="1201" y="888"/>
                  <a:pt x="933" y="1149"/>
                  <a:pt x="601" y="1149"/>
                </a:cubicBezTo>
                <a:cubicBezTo>
                  <a:pt x="274" y="1149"/>
                  <a:pt x="0" y="888"/>
                  <a:pt x="0" y="575"/>
                </a:cubicBezTo>
                <a:cubicBezTo>
                  <a:pt x="0" y="262"/>
                  <a:pt x="268" y="1"/>
                  <a:pt x="601" y="1"/>
                </a:cubicBezTo>
                <a:cubicBezTo>
                  <a:pt x="933" y="1"/>
                  <a:pt x="1201" y="262"/>
                  <a:pt x="1201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576" name="Google Shape;2576;p41"/>
          <p:cNvSpPr/>
          <p:nvPr/>
        </p:nvSpPr>
        <p:spPr>
          <a:xfrm>
            <a:off x="5767485" y="3560529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4" y="574"/>
                </a:moveTo>
                <a:cubicBezTo>
                  <a:pt x="1194" y="888"/>
                  <a:pt x="927" y="1142"/>
                  <a:pt x="594" y="1142"/>
                </a:cubicBezTo>
                <a:cubicBezTo>
                  <a:pt x="268" y="1142"/>
                  <a:pt x="0" y="888"/>
                  <a:pt x="0" y="574"/>
                </a:cubicBezTo>
                <a:cubicBezTo>
                  <a:pt x="0" y="255"/>
                  <a:pt x="268" y="0"/>
                  <a:pt x="594" y="0"/>
                </a:cubicBezTo>
                <a:cubicBezTo>
                  <a:pt x="927" y="0"/>
                  <a:pt x="1194" y="255"/>
                  <a:pt x="1194" y="574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577" name="Google Shape;2577;p41"/>
          <p:cNvSpPr/>
          <p:nvPr/>
        </p:nvSpPr>
        <p:spPr>
          <a:xfrm>
            <a:off x="5767485" y="3514062"/>
            <a:ext cx="33634" cy="32339"/>
          </a:xfrm>
          <a:custGeom>
            <a:avLst/>
            <a:gdLst/>
            <a:ahLst/>
            <a:cxnLst/>
            <a:rect l="l" t="t" r="r" b="b"/>
            <a:pathLst>
              <a:path w="1195" h="1149" extrusionOk="0">
                <a:moveTo>
                  <a:pt x="1194" y="575"/>
                </a:moveTo>
                <a:cubicBezTo>
                  <a:pt x="1194" y="888"/>
                  <a:pt x="927" y="1149"/>
                  <a:pt x="594" y="1149"/>
                </a:cubicBezTo>
                <a:cubicBezTo>
                  <a:pt x="268" y="1149"/>
                  <a:pt x="0" y="888"/>
                  <a:pt x="0" y="575"/>
                </a:cubicBezTo>
                <a:cubicBezTo>
                  <a:pt x="0" y="262"/>
                  <a:pt x="268" y="1"/>
                  <a:pt x="594" y="1"/>
                </a:cubicBezTo>
                <a:cubicBezTo>
                  <a:pt x="927" y="1"/>
                  <a:pt x="1194" y="262"/>
                  <a:pt x="1194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578" name="Google Shape;2578;p41"/>
          <p:cNvSpPr/>
          <p:nvPr/>
        </p:nvSpPr>
        <p:spPr>
          <a:xfrm>
            <a:off x="5911083" y="3514062"/>
            <a:ext cx="33803" cy="32339"/>
          </a:xfrm>
          <a:custGeom>
            <a:avLst/>
            <a:gdLst/>
            <a:ahLst/>
            <a:cxnLst/>
            <a:rect l="l" t="t" r="r" b="b"/>
            <a:pathLst>
              <a:path w="1201" h="1149" extrusionOk="0">
                <a:moveTo>
                  <a:pt x="1201" y="575"/>
                </a:moveTo>
                <a:cubicBezTo>
                  <a:pt x="1201" y="888"/>
                  <a:pt x="933" y="1149"/>
                  <a:pt x="601" y="1149"/>
                </a:cubicBezTo>
                <a:cubicBezTo>
                  <a:pt x="274" y="1149"/>
                  <a:pt x="0" y="888"/>
                  <a:pt x="0" y="575"/>
                </a:cubicBezTo>
                <a:cubicBezTo>
                  <a:pt x="0" y="262"/>
                  <a:pt x="274" y="1"/>
                  <a:pt x="601" y="1"/>
                </a:cubicBezTo>
                <a:cubicBezTo>
                  <a:pt x="933" y="1"/>
                  <a:pt x="1201" y="262"/>
                  <a:pt x="1201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579" name="Google Shape;2579;p41"/>
          <p:cNvSpPr/>
          <p:nvPr/>
        </p:nvSpPr>
        <p:spPr>
          <a:xfrm>
            <a:off x="5959943" y="3514062"/>
            <a:ext cx="33803" cy="32339"/>
          </a:xfrm>
          <a:custGeom>
            <a:avLst/>
            <a:gdLst/>
            <a:ahLst/>
            <a:cxnLst/>
            <a:rect l="l" t="t" r="r" b="b"/>
            <a:pathLst>
              <a:path w="1201" h="1149" extrusionOk="0">
                <a:moveTo>
                  <a:pt x="1201" y="575"/>
                </a:moveTo>
                <a:cubicBezTo>
                  <a:pt x="1201" y="888"/>
                  <a:pt x="927" y="1149"/>
                  <a:pt x="600" y="1149"/>
                </a:cubicBezTo>
                <a:cubicBezTo>
                  <a:pt x="268" y="1149"/>
                  <a:pt x="0" y="888"/>
                  <a:pt x="0" y="575"/>
                </a:cubicBezTo>
                <a:cubicBezTo>
                  <a:pt x="0" y="262"/>
                  <a:pt x="268" y="1"/>
                  <a:pt x="600" y="1"/>
                </a:cubicBezTo>
                <a:cubicBezTo>
                  <a:pt x="927" y="1"/>
                  <a:pt x="1201" y="262"/>
                  <a:pt x="1201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580" name="Google Shape;2580;p41"/>
          <p:cNvSpPr/>
          <p:nvPr/>
        </p:nvSpPr>
        <p:spPr>
          <a:xfrm>
            <a:off x="5716232" y="3608996"/>
            <a:ext cx="33831" cy="32368"/>
          </a:xfrm>
          <a:custGeom>
            <a:avLst/>
            <a:gdLst/>
            <a:ahLst/>
            <a:cxnLst/>
            <a:rect l="l" t="t" r="r" b="b"/>
            <a:pathLst>
              <a:path w="1202" h="1150" extrusionOk="0">
                <a:moveTo>
                  <a:pt x="1201" y="575"/>
                </a:moveTo>
                <a:cubicBezTo>
                  <a:pt x="1201" y="888"/>
                  <a:pt x="927" y="1149"/>
                  <a:pt x="601" y="1149"/>
                </a:cubicBezTo>
                <a:cubicBezTo>
                  <a:pt x="268" y="1149"/>
                  <a:pt x="1" y="888"/>
                  <a:pt x="1" y="575"/>
                </a:cubicBezTo>
                <a:cubicBezTo>
                  <a:pt x="1" y="262"/>
                  <a:pt x="268" y="1"/>
                  <a:pt x="601" y="1"/>
                </a:cubicBezTo>
                <a:cubicBezTo>
                  <a:pt x="927" y="1"/>
                  <a:pt x="1201" y="262"/>
                  <a:pt x="1201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581" name="Google Shape;2581;p41"/>
          <p:cNvSpPr/>
          <p:nvPr/>
        </p:nvSpPr>
        <p:spPr>
          <a:xfrm>
            <a:off x="5815051" y="3608996"/>
            <a:ext cx="33634" cy="32368"/>
          </a:xfrm>
          <a:custGeom>
            <a:avLst/>
            <a:gdLst/>
            <a:ahLst/>
            <a:cxnLst/>
            <a:rect l="l" t="t" r="r" b="b"/>
            <a:pathLst>
              <a:path w="1195" h="1150" extrusionOk="0">
                <a:moveTo>
                  <a:pt x="1194" y="575"/>
                </a:moveTo>
                <a:cubicBezTo>
                  <a:pt x="1194" y="888"/>
                  <a:pt x="927" y="1149"/>
                  <a:pt x="594" y="1149"/>
                </a:cubicBezTo>
                <a:cubicBezTo>
                  <a:pt x="268" y="1149"/>
                  <a:pt x="0" y="888"/>
                  <a:pt x="0" y="575"/>
                </a:cubicBezTo>
                <a:cubicBezTo>
                  <a:pt x="0" y="262"/>
                  <a:pt x="268" y="1"/>
                  <a:pt x="594" y="1"/>
                </a:cubicBezTo>
                <a:cubicBezTo>
                  <a:pt x="927" y="1"/>
                  <a:pt x="1194" y="262"/>
                  <a:pt x="1194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582" name="Google Shape;2582;p41"/>
          <p:cNvSpPr/>
          <p:nvPr/>
        </p:nvSpPr>
        <p:spPr>
          <a:xfrm>
            <a:off x="5862786" y="3608996"/>
            <a:ext cx="33803" cy="32368"/>
          </a:xfrm>
          <a:custGeom>
            <a:avLst/>
            <a:gdLst/>
            <a:ahLst/>
            <a:cxnLst/>
            <a:rect l="l" t="t" r="r" b="b"/>
            <a:pathLst>
              <a:path w="1201" h="1150" extrusionOk="0">
                <a:moveTo>
                  <a:pt x="1201" y="575"/>
                </a:moveTo>
                <a:cubicBezTo>
                  <a:pt x="1201" y="888"/>
                  <a:pt x="933" y="1149"/>
                  <a:pt x="601" y="1149"/>
                </a:cubicBezTo>
                <a:cubicBezTo>
                  <a:pt x="274" y="1149"/>
                  <a:pt x="0" y="888"/>
                  <a:pt x="0" y="575"/>
                </a:cubicBezTo>
                <a:cubicBezTo>
                  <a:pt x="0" y="262"/>
                  <a:pt x="268" y="1"/>
                  <a:pt x="601" y="1"/>
                </a:cubicBezTo>
                <a:cubicBezTo>
                  <a:pt x="933" y="1"/>
                  <a:pt x="1201" y="262"/>
                  <a:pt x="1201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583" name="Google Shape;2583;p41"/>
          <p:cNvSpPr/>
          <p:nvPr/>
        </p:nvSpPr>
        <p:spPr>
          <a:xfrm>
            <a:off x="5911083" y="3608996"/>
            <a:ext cx="33803" cy="32368"/>
          </a:xfrm>
          <a:custGeom>
            <a:avLst/>
            <a:gdLst/>
            <a:ahLst/>
            <a:cxnLst/>
            <a:rect l="l" t="t" r="r" b="b"/>
            <a:pathLst>
              <a:path w="1201" h="1150" extrusionOk="0">
                <a:moveTo>
                  <a:pt x="1201" y="575"/>
                </a:moveTo>
                <a:cubicBezTo>
                  <a:pt x="1201" y="888"/>
                  <a:pt x="933" y="1149"/>
                  <a:pt x="601" y="1149"/>
                </a:cubicBezTo>
                <a:cubicBezTo>
                  <a:pt x="274" y="1149"/>
                  <a:pt x="0" y="888"/>
                  <a:pt x="0" y="575"/>
                </a:cubicBezTo>
                <a:cubicBezTo>
                  <a:pt x="0" y="262"/>
                  <a:pt x="274" y="1"/>
                  <a:pt x="601" y="1"/>
                </a:cubicBezTo>
                <a:cubicBezTo>
                  <a:pt x="933" y="1"/>
                  <a:pt x="1201" y="262"/>
                  <a:pt x="1201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584" name="Google Shape;2584;p41"/>
          <p:cNvSpPr/>
          <p:nvPr/>
        </p:nvSpPr>
        <p:spPr>
          <a:xfrm>
            <a:off x="5959943" y="3608996"/>
            <a:ext cx="33803" cy="32368"/>
          </a:xfrm>
          <a:custGeom>
            <a:avLst/>
            <a:gdLst/>
            <a:ahLst/>
            <a:cxnLst/>
            <a:rect l="l" t="t" r="r" b="b"/>
            <a:pathLst>
              <a:path w="1201" h="1150" extrusionOk="0">
                <a:moveTo>
                  <a:pt x="1201" y="575"/>
                </a:moveTo>
                <a:cubicBezTo>
                  <a:pt x="1201" y="888"/>
                  <a:pt x="927" y="1149"/>
                  <a:pt x="600" y="1149"/>
                </a:cubicBezTo>
                <a:cubicBezTo>
                  <a:pt x="268" y="1149"/>
                  <a:pt x="0" y="888"/>
                  <a:pt x="0" y="575"/>
                </a:cubicBezTo>
                <a:cubicBezTo>
                  <a:pt x="0" y="262"/>
                  <a:pt x="268" y="1"/>
                  <a:pt x="600" y="1"/>
                </a:cubicBezTo>
                <a:cubicBezTo>
                  <a:pt x="927" y="1"/>
                  <a:pt x="1201" y="262"/>
                  <a:pt x="1201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585" name="Google Shape;2585;p41"/>
          <p:cNvSpPr/>
          <p:nvPr/>
        </p:nvSpPr>
        <p:spPr>
          <a:xfrm>
            <a:off x="6007846" y="3608996"/>
            <a:ext cx="33634" cy="32368"/>
          </a:xfrm>
          <a:custGeom>
            <a:avLst/>
            <a:gdLst/>
            <a:ahLst/>
            <a:cxnLst/>
            <a:rect l="l" t="t" r="r" b="b"/>
            <a:pathLst>
              <a:path w="1195" h="1150" extrusionOk="0">
                <a:moveTo>
                  <a:pt x="1195" y="575"/>
                </a:moveTo>
                <a:cubicBezTo>
                  <a:pt x="1195" y="888"/>
                  <a:pt x="927" y="1149"/>
                  <a:pt x="601" y="1149"/>
                </a:cubicBezTo>
                <a:cubicBezTo>
                  <a:pt x="268" y="1149"/>
                  <a:pt x="1" y="888"/>
                  <a:pt x="1" y="575"/>
                </a:cubicBezTo>
                <a:cubicBezTo>
                  <a:pt x="1" y="262"/>
                  <a:pt x="268" y="1"/>
                  <a:pt x="601" y="1"/>
                </a:cubicBezTo>
                <a:cubicBezTo>
                  <a:pt x="927" y="1"/>
                  <a:pt x="1195" y="262"/>
                  <a:pt x="1195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586" name="Google Shape;2586;p41"/>
          <p:cNvSpPr/>
          <p:nvPr/>
        </p:nvSpPr>
        <p:spPr>
          <a:xfrm>
            <a:off x="5767485" y="3608996"/>
            <a:ext cx="33634" cy="32368"/>
          </a:xfrm>
          <a:custGeom>
            <a:avLst/>
            <a:gdLst/>
            <a:ahLst/>
            <a:cxnLst/>
            <a:rect l="l" t="t" r="r" b="b"/>
            <a:pathLst>
              <a:path w="1195" h="1150" extrusionOk="0">
                <a:moveTo>
                  <a:pt x="1194" y="575"/>
                </a:moveTo>
                <a:cubicBezTo>
                  <a:pt x="1194" y="888"/>
                  <a:pt x="927" y="1149"/>
                  <a:pt x="594" y="1149"/>
                </a:cubicBezTo>
                <a:cubicBezTo>
                  <a:pt x="268" y="1149"/>
                  <a:pt x="0" y="888"/>
                  <a:pt x="0" y="575"/>
                </a:cubicBezTo>
                <a:cubicBezTo>
                  <a:pt x="0" y="262"/>
                  <a:pt x="268" y="1"/>
                  <a:pt x="594" y="1"/>
                </a:cubicBezTo>
                <a:cubicBezTo>
                  <a:pt x="927" y="1"/>
                  <a:pt x="1194" y="262"/>
                  <a:pt x="1194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587" name="Google Shape;2587;p41"/>
          <p:cNvSpPr/>
          <p:nvPr/>
        </p:nvSpPr>
        <p:spPr>
          <a:xfrm>
            <a:off x="5716232" y="3653268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4"/>
                </a:moveTo>
                <a:cubicBezTo>
                  <a:pt x="1201" y="888"/>
                  <a:pt x="927" y="1142"/>
                  <a:pt x="601" y="1142"/>
                </a:cubicBezTo>
                <a:cubicBezTo>
                  <a:pt x="268" y="1142"/>
                  <a:pt x="1" y="888"/>
                  <a:pt x="1" y="574"/>
                </a:cubicBezTo>
                <a:cubicBezTo>
                  <a:pt x="1" y="255"/>
                  <a:pt x="268" y="0"/>
                  <a:pt x="601" y="0"/>
                </a:cubicBezTo>
                <a:cubicBezTo>
                  <a:pt x="927" y="0"/>
                  <a:pt x="1201" y="255"/>
                  <a:pt x="1201" y="574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588" name="Google Shape;2588;p41"/>
          <p:cNvSpPr/>
          <p:nvPr/>
        </p:nvSpPr>
        <p:spPr>
          <a:xfrm>
            <a:off x="5716232" y="3699538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5"/>
                </a:moveTo>
                <a:cubicBezTo>
                  <a:pt x="1201" y="888"/>
                  <a:pt x="927" y="1142"/>
                  <a:pt x="601" y="1142"/>
                </a:cubicBezTo>
                <a:cubicBezTo>
                  <a:pt x="268" y="1142"/>
                  <a:pt x="1" y="888"/>
                  <a:pt x="1" y="575"/>
                </a:cubicBezTo>
                <a:cubicBezTo>
                  <a:pt x="1" y="261"/>
                  <a:pt x="268" y="0"/>
                  <a:pt x="601" y="0"/>
                </a:cubicBezTo>
                <a:cubicBezTo>
                  <a:pt x="927" y="7"/>
                  <a:pt x="1201" y="261"/>
                  <a:pt x="1201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589" name="Google Shape;2589;p41"/>
          <p:cNvSpPr/>
          <p:nvPr/>
        </p:nvSpPr>
        <p:spPr>
          <a:xfrm>
            <a:off x="5671059" y="3380737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8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75" y="1142"/>
                  <a:pt x="1" y="888"/>
                  <a:pt x="1" y="568"/>
                </a:cubicBezTo>
                <a:cubicBezTo>
                  <a:pt x="1" y="255"/>
                  <a:pt x="275" y="1"/>
                  <a:pt x="601" y="1"/>
                </a:cubicBezTo>
                <a:cubicBezTo>
                  <a:pt x="934" y="1"/>
                  <a:pt x="1201" y="255"/>
                  <a:pt x="1201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590" name="Google Shape;2590;p41"/>
          <p:cNvSpPr/>
          <p:nvPr/>
        </p:nvSpPr>
        <p:spPr>
          <a:xfrm>
            <a:off x="5671059" y="3473476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8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75" y="1142"/>
                  <a:pt x="1" y="888"/>
                  <a:pt x="1" y="568"/>
                </a:cubicBezTo>
                <a:cubicBezTo>
                  <a:pt x="1" y="255"/>
                  <a:pt x="275" y="1"/>
                  <a:pt x="601" y="1"/>
                </a:cubicBezTo>
                <a:cubicBezTo>
                  <a:pt x="934" y="1"/>
                  <a:pt x="1201" y="255"/>
                  <a:pt x="1201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591" name="Google Shape;2591;p41"/>
          <p:cNvSpPr/>
          <p:nvPr/>
        </p:nvSpPr>
        <p:spPr>
          <a:xfrm>
            <a:off x="5671059" y="3427008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5"/>
                </a:moveTo>
                <a:cubicBezTo>
                  <a:pt x="1201" y="888"/>
                  <a:pt x="934" y="1143"/>
                  <a:pt x="601" y="1143"/>
                </a:cubicBezTo>
                <a:cubicBezTo>
                  <a:pt x="275" y="1143"/>
                  <a:pt x="1" y="888"/>
                  <a:pt x="1" y="575"/>
                </a:cubicBezTo>
                <a:cubicBezTo>
                  <a:pt x="1" y="255"/>
                  <a:pt x="275" y="1"/>
                  <a:pt x="601" y="1"/>
                </a:cubicBezTo>
                <a:cubicBezTo>
                  <a:pt x="934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592" name="Google Shape;2592;p41"/>
          <p:cNvSpPr/>
          <p:nvPr/>
        </p:nvSpPr>
        <p:spPr>
          <a:xfrm>
            <a:off x="5671059" y="3560529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4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75" y="1142"/>
                  <a:pt x="1" y="888"/>
                  <a:pt x="1" y="574"/>
                </a:cubicBezTo>
                <a:cubicBezTo>
                  <a:pt x="1" y="255"/>
                  <a:pt x="275" y="0"/>
                  <a:pt x="601" y="0"/>
                </a:cubicBezTo>
                <a:cubicBezTo>
                  <a:pt x="934" y="0"/>
                  <a:pt x="1201" y="255"/>
                  <a:pt x="1201" y="574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593" name="Google Shape;2593;p41"/>
          <p:cNvSpPr/>
          <p:nvPr/>
        </p:nvSpPr>
        <p:spPr>
          <a:xfrm>
            <a:off x="5671059" y="3514062"/>
            <a:ext cx="33831" cy="32339"/>
          </a:xfrm>
          <a:custGeom>
            <a:avLst/>
            <a:gdLst/>
            <a:ahLst/>
            <a:cxnLst/>
            <a:rect l="l" t="t" r="r" b="b"/>
            <a:pathLst>
              <a:path w="1202" h="1149" extrusionOk="0">
                <a:moveTo>
                  <a:pt x="1201" y="575"/>
                </a:moveTo>
                <a:cubicBezTo>
                  <a:pt x="1201" y="888"/>
                  <a:pt x="934" y="1149"/>
                  <a:pt x="601" y="1149"/>
                </a:cubicBezTo>
                <a:cubicBezTo>
                  <a:pt x="275" y="1149"/>
                  <a:pt x="1" y="888"/>
                  <a:pt x="1" y="575"/>
                </a:cubicBezTo>
                <a:cubicBezTo>
                  <a:pt x="1" y="262"/>
                  <a:pt x="275" y="1"/>
                  <a:pt x="601" y="1"/>
                </a:cubicBezTo>
                <a:cubicBezTo>
                  <a:pt x="934" y="1"/>
                  <a:pt x="1201" y="262"/>
                  <a:pt x="1201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594" name="Google Shape;2594;p41"/>
          <p:cNvSpPr/>
          <p:nvPr/>
        </p:nvSpPr>
        <p:spPr>
          <a:xfrm>
            <a:off x="5671059" y="3608996"/>
            <a:ext cx="33831" cy="32368"/>
          </a:xfrm>
          <a:custGeom>
            <a:avLst/>
            <a:gdLst/>
            <a:ahLst/>
            <a:cxnLst/>
            <a:rect l="l" t="t" r="r" b="b"/>
            <a:pathLst>
              <a:path w="1202" h="1150" extrusionOk="0">
                <a:moveTo>
                  <a:pt x="1201" y="575"/>
                </a:moveTo>
                <a:cubicBezTo>
                  <a:pt x="1201" y="888"/>
                  <a:pt x="934" y="1149"/>
                  <a:pt x="601" y="1149"/>
                </a:cubicBezTo>
                <a:cubicBezTo>
                  <a:pt x="275" y="1149"/>
                  <a:pt x="1" y="888"/>
                  <a:pt x="1" y="575"/>
                </a:cubicBezTo>
                <a:cubicBezTo>
                  <a:pt x="1" y="262"/>
                  <a:pt x="275" y="1"/>
                  <a:pt x="601" y="1"/>
                </a:cubicBezTo>
                <a:cubicBezTo>
                  <a:pt x="934" y="1"/>
                  <a:pt x="1201" y="262"/>
                  <a:pt x="1201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595" name="Google Shape;2595;p41"/>
          <p:cNvSpPr/>
          <p:nvPr/>
        </p:nvSpPr>
        <p:spPr>
          <a:xfrm>
            <a:off x="5671059" y="3653268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4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75" y="1142"/>
                  <a:pt x="1" y="888"/>
                  <a:pt x="1" y="574"/>
                </a:cubicBezTo>
                <a:cubicBezTo>
                  <a:pt x="1" y="255"/>
                  <a:pt x="275" y="0"/>
                  <a:pt x="601" y="0"/>
                </a:cubicBezTo>
                <a:cubicBezTo>
                  <a:pt x="934" y="0"/>
                  <a:pt x="1201" y="255"/>
                  <a:pt x="1201" y="574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596" name="Google Shape;2596;p41"/>
          <p:cNvSpPr/>
          <p:nvPr/>
        </p:nvSpPr>
        <p:spPr>
          <a:xfrm>
            <a:off x="5671059" y="3699538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5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75" y="1142"/>
                  <a:pt x="1" y="888"/>
                  <a:pt x="1" y="575"/>
                </a:cubicBezTo>
                <a:cubicBezTo>
                  <a:pt x="1" y="261"/>
                  <a:pt x="275" y="0"/>
                  <a:pt x="601" y="0"/>
                </a:cubicBezTo>
                <a:cubicBezTo>
                  <a:pt x="934" y="7"/>
                  <a:pt x="1201" y="261"/>
                  <a:pt x="1201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597" name="Google Shape;2597;p41"/>
          <p:cNvSpPr/>
          <p:nvPr/>
        </p:nvSpPr>
        <p:spPr>
          <a:xfrm>
            <a:off x="5620736" y="3473476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8"/>
                </a:moveTo>
                <a:cubicBezTo>
                  <a:pt x="1201" y="888"/>
                  <a:pt x="927" y="1142"/>
                  <a:pt x="601" y="1142"/>
                </a:cubicBezTo>
                <a:cubicBezTo>
                  <a:pt x="268" y="1142"/>
                  <a:pt x="1" y="888"/>
                  <a:pt x="1" y="568"/>
                </a:cubicBezTo>
                <a:cubicBezTo>
                  <a:pt x="1" y="255"/>
                  <a:pt x="268" y="1"/>
                  <a:pt x="601" y="1"/>
                </a:cubicBezTo>
                <a:cubicBezTo>
                  <a:pt x="927" y="1"/>
                  <a:pt x="1201" y="255"/>
                  <a:pt x="1201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598" name="Google Shape;2598;p41"/>
          <p:cNvSpPr/>
          <p:nvPr/>
        </p:nvSpPr>
        <p:spPr>
          <a:xfrm>
            <a:off x="5620736" y="3427008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5"/>
                </a:moveTo>
                <a:cubicBezTo>
                  <a:pt x="1201" y="888"/>
                  <a:pt x="927" y="1143"/>
                  <a:pt x="601" y="1143"/>
                </a:cubicBezTo>
                <a:cubicBezTo>
                  <a:pt x="268" y="1143"/>
                  <a:pt x="1" y="888"/>
                  <a:pt x="1" y="575"/>
                </a:cubicBezTo>
                <a:cubicBezTo>
                  <a:pt x="1" y="255"/>
                  <a:pt x="268" y="1"/>
                  <a:pt x="601" y="1"/>
                </a:cubicBezTo>
                <a:cubicBezTo>
                  <a:pt x="927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599" name="Google Shape;2599;p41"/>
          <p:cNvSpPr/>
          <p:nvPr/>
        </p:nvSpPr>
        <p:spPr>
          <a:xfrm>
            <a:off x="5620736" y="3560529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4"/>
                </a:moveTo>
                <a:cubicBezTo>
                  <a:pt x="1201" y="888"/>
                  <a:pt x="927" y="1142"/>
                  <a:pt x="601" y="1142"/>
                </a:cubicBezTo>
                <a:cubicBezTo>
                  <a:pt x="268" y="1142"/>
                  <a:pt x="1" y="888"/>
                  <a:pt x="1" y="574"/>
                </a:cubicBezTo>
                <a:cubicBezTo>
                  <a:pt x="1" y="255"/>
                  <a:pt x="268" y="0"/>
                  <a:pt x="601" y="0"/>
                </a:cubicBezTo>
                <a:cubicBezTo>
                  <a:pt x="927" y="0"/>
                  <a:pt x="1201" y="255"/>
                  <a:pt x="1201" y="574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600" name="Google Shape;2600;p41"/>
          <p:cNvSpPr/>
          <p:nvPr/>
        </p:nvSpPr>
        <p:spPr>
          <a:xfrm>
            <a:off x="5620736" y="3514062"/>
            <a:ext cx="33831" cy="32339"/>
          </a:xfrm>
          <a:custGeom>
            <a:avLst/>
            <a:gdLst/>
            <a:ahLst/>
            <a:cxnLst/>
            <a:rect l="l" t="t" r="r" b="b"/>
            <a:pathLst>
              <a:path w="1202" h="1149" extrusionOk="0">
                <a:moveTo>
                  <a:pt x="1201" y="575"/>
                </a:moveTo>
                <a:cubicBezTo>
                  <a:pt x="1201" y="888"/>
                  <a:pt x="927" y="1149"/>
                  <a:pt x="601" y="1149"/>
                </a:cubicBezTo>
                <a:cubicBezTo>
                  <a:pt x="268" y="1149"/>
                  <a:pt x="1" y="888"/>
                  <a:pt x="1" y="575"/>
                </a:cubicBezTo>
                <a:cubicBezTo>
                  <a:pt x="1" y="262"/>
                  <a:pt x="268" y="1"/>
                  <a:pt x="601" y="1"/>
                </a:cubicBezTo>
                <a:cubicBezTo>
                  <a:pt x="927" y="1"/>
                  <a:pt x="1201" y="262"/>
                  <a:pt x="1201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601" name="Google Shape;2601;p41"/>
          <p:cNvSpPr/>
          <p:nvPr/>
        </p:nvSpPr>
        <p:spPr>
          <a:xfrm>
            <a:off x="5620736" y="3608996"/>
            <a:ext cx="33831" cy="32368"/>
          </a:xfrm>
          <a:custGeom>
            <a:avLst/>
            <a:gdLst/>
            <a:ahLst/>
            <a:cxnLst/>
            <a:rect l="l" t="t" r="r" b="b"/>
            <a:pathLst>
              <a:path w="1202" h="1150" extrusionOk="0">
                <a:moveTo>
                  <a:pt x="1201" y="575"/>
                </a:moveTo>
                <a:cubicBezTo>
                  <a:pt x="1201" y="888"/>
                  <a:pt x="927" y="1149"/>
                  <a:pt x="601" y="1149"/>
                </a:cubicBezTo>
                <a:cubicBezTo>
                  <a:pt x="268" y="1149"/>
                  <a:pt x="1" y="888"/>
                  <a:pt x="1" y="575"/>
                </a:cubicBezTo>
                <a:cubicBezTo>
                  <a:pt x="1" y="262"/>
                  <a:pt x="268" y="1"/>
                  <a:pt x="601" y="1"/>
                </a:cubicBezTo>
                <a:cubicBezTo>
                  <a:pt x="927" y="1"/>
                  <a:pt x="1201" y="262"/>
                  <a:pt x="1201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602" name="Google Shape;2602;p41"/>
          <p:cNvSpPr/>
          <p:nvPr/>
        </p:nvSpPr>
        <p:spPr>
          <a:xfrm>
            <a:off x="5620736" y="3653268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4"/>
                </a:moveTo>
                <a:cubicBezTo>
                  <a:pt x="1201" y="888"/>
                  <a:pt x="927" y="1142"/>
                  <a:pt x="601" y="1142"/>
                </a:cubicBezTo>
                <a:cubicBezTo>
                  <a:pt x="268" y="1142"/>
                  <a:pt x="1" y="888"/>
                  <a:pt x="1" y="574"/>
                </a:cubicBezTo>
                <a:cubicBezTo>
                  <a:pt x="1" y="255"/>
                  <a:pt x="268" y="0"/>
                  <a:pt x="601" y="0"/>
                </a:cubicBezTo>
                <a:cubicBezTo>
                  <a:pt x="927" y="0"/>
                  <a:pt x="1201" y="255"/>
                  <a:pt x="1201" y="574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603" name="Google Shape;2603;p41"/>
          <p:cNvSpPr/>
          <p:nvPr/>
        </p:nvSpPr>
        <p:spPr>
          <a:xfrm>
            <a:off x="5620736" y="3699538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5"/>
                </a:moveTo>
                <a:cubicBezTo>
                  <a:pt x="1201" y="888"/>
                  <a:pt x="927" y="1142"/>
                  <a:pt x="601" y="1142"/>
                </a:cubicBezTo>
                <a:cubicBezTo>
                  <a:pt x="268" y="1142"/>
                  <a:pt x="1" y="888"/>
                  <a:pt x="1" y="575"/>
                </a:cubicBezTo>
                <a:cubicBezTo>
                  <a:pt x="1" y="261"/>
                  <a:pt x="268" y="0"/>
                  <a:pt x="601" y="0"/>
                </a:cubicBezTo>
                <a:cubicBezTo>
                  <a:pt x="927" y="7"/>
                  <a:pt x="1201" y="261"/>
                  <a:pt x="1201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604" name="Google Shape;2604;p41"/>
          <p:cNvSpPr/>
          <p:nvPr/>
        </p:nvSpPr>
        <p:spPr>
          <a:xfrm>
            <a:off x="5572073" y="3473476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8"/>
                </a:moveTo>
                <a:cubicBezTo>
                  <a:pt x="1201" y="881"/>
                  <a:pt x="927" y="1142"/>
                  <a:pt x="601" y="1142"/>
                </a:cubicBezTo>
                <a:cubicBezTo>
                  <a:pt x="268" y="1142"/>
                  <a:pt x="1" y="888"/>
                  <a:pt x="1" y="568"/>
                </a:cubicBezTo>
                <a:cubicBezTo>
                  <a:pt x="1" y="255"/>
                  <a:pt x="268" y="1"/>
                  <a:pt x="601" y="1"/>
                </a:cubicBezTo>
                <a:cubicBezTo>
                  <a:pt x="927" y="1"/>
                  <a:pt x="1201" y="255"/>
                  <a:pt x="1201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605" name="Google Shape;2605;p41"/>
          <p:cNvSpPr/>
          <p:nvPr/>
        </p:nvSpPr>
        <p:spPr>
          <a:xfrm>
            <a:off x="5572073" y="3427008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5"/>
                </a:moveTo>
                <a:cubicBezTo>
                  <a:pt x="1201" y="888"/>
                  <a:pt x="927" y="1143"/>
                  <a:pt x="601" y="1143"/>
                </a:cubicBezTo>
                <a:cubicBezTo>
                  <a:pt x="268" y="1143"/>
                  <a:pt x="1" y="888"/>
                  <a:pt x="1" y="575"/>
                </a:cubicBezTo>
                <a:cubicBezTo>
                  <a:pt x="1" y="255"/>
                  <a:pt x="268" y="1"/>
                  <a:pt x="601" y="1"/>
                </a:cubicBezTo>
                <a:cubicBezTo>
                  <a:pt x="927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606" name="Google Shape;2606;p41"/>
          <p:cNvSpPr/>
          <p:nvPr/>
        </p:nvSpPr>
        <p:spPr>
          <a:xfrm>
            <a:off x="5572073" y="3560529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4"/>
                </a:moveTo>
                <a:cubicBezTo>
                  <a:pt x="1201" y="888"/>
                  <a:pt x="927" y="1142"/>
                  <a:pt x="601" y="1142"/>
                </a:cubicBezTo>
                <a:cubicBezTo>
                  <a:pt x="268" y="1142"/>
                  <a:pt x="1" y="888"/>
                  <a:pt x="1" y="574"/>
                </a:cubicBezTo>
                <a:cubicBezTo>
                  <a:pt x="1" y="255"/>
                  <a:pt x="268" y="0"/>
                  <a:pt x="601" y="0"/>
                </a:cubicBezTo>
                <a:cubicBezTo>
                  <a:pt x="927" y="0"/>
                  <a:pt x="1201" y="255"/>
                  <a:pt x="1201" y="574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607" name="Google Shape;2607;p41"/>
          <p:cNvSpPr/>
          <p:nvPr/>
        </p:nvSpPr>
        <p:spPr>
          <a:xfrm>
            <a:off x="5572073" y="3514062"/>
            <a:ext cx="33831" cy="32339"/>
          </a:xfrm>
          <a:custGeom>
            <a:avLst/>
            <a:gdLst/>
            <a:ahLst/>
            <a:cxnLst/>
            <a:rect l="l" t="t" r="r" b="b"/>
            <a:pathLst>
              <a:path w="1202" h="1149" extrusionOk="0">
                <a:moveTo>
                  <a:pt x="1201" y="575"/>
                </a:moveTo>
                <a:cubicBezTo>
                  <a:pt x="1201" y="888"/>
                  <a:pt x="927" y="1149"/>
                  <a:pt x="601" y="1149"/>
                </a:cubicBezTo>
                <a:cubicBezTo>
                  <a:pt x="268" y="1149"/>
                  <a:pt x="1" y="888"/>
                  <a:pt x="1" y="575"/>
                </a:cubicBezTo>
                <a:cubicBezTo>
                  <a:pt x="1" y="262"/>
                  <a:pt x="268" y="1"/>
                  <a:pt x="601" y="1"/>
                </a:cubicBezTo>
                <a:cubicBezTo>
                  <a:pt x="927" y="1"/>
                  <a:pt x="1201" y="262"/>
                  <a:pt x="1201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608" name="Google Shape;2608;p41"/>
          <p:cNvSpPr/>
          <p:nvPr/>
        </p:nvSpPr>
        <p:spPr>
          <a:xfrm>
            <a:off x="5572073" y="3608996"/>
            <a:ext cx="33831" cy="32368"/>
          </a:xfrm>
          <a:custGeom>
            <a:avLst/>
            <a:gdLst/>
            <a:ahLst/>
            <a:cxnLst/>
            <a:rect l="l" t="t" r="r" b="b"/>
            <a:pathLst>
              <a:path w="1202" h="1150" extrusionOk="0">
                <a:moveTo>
                  <a:pt x="1201" y="575"/>
                </a:moveTo>
                <a:cubicBezTo>
                  <a:pt x="1201" y="888"/>
                  <a:pt x="927" y="1149"/>
                  <a:pt x="601" y="1149"/>
                </a:cubicBezTo>
                <a:cubicBezTo>
                  <a:pt x="268" y="1149"/>
                  <a:pt x="1" y="888"/>
                  <a:pt x="1" y="575"/>
                </a:cubicBezTo>
                <a:cubicBezTo>
                  <a:pt x="1" y="262"/>
                  <a:pt x="268" y="1"/>
                  <a:pt x="601" y="1"/>
                </a:cubicBezTo>
                <a:cubicBezTo>
                  <a:pt x="927" y="1"/>
                  <a:pt x="1201" y="262"/>
                  <a:pt x="1201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609" name="Google Shape;2609;p41"/>
          <p:cNvSpPr/>
          <p:nvPr/>
        </p:nvSpPr>
        <p:spPr>
          <a:xfrm>
            <a:off x="5572073" y="3653268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4"/>
                </a:moveTo>
                <a:cubicBezTo>
                  <a:pt x="1201" y="888"/>
                  <a:pt x="927" y="1142"/>
                  <a:pt x="601" y="1142"/>
                </a:cubicBezTo>
                <a:cubicBezTo>
                  <a:pt x="268" y="1142"/>
                  <a:pt x="1" y="888"/>
                  <a:pt x="1" y="574"/>
                </a:cubicBezTo>
                <a:cubicBezTo>
                  <a:pt x="1" y="255"/>
                  <a:pt x="268" y="0"/>
                  <a:pt x="601" y="0"/>
                </a:cubicBezTo>
                <a:cubicBezTo>
                  <a:pt x="927" y="0"/>
                  <a:pt x="1201" y="255"/>
                  <a:pt x="1201" y="574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610" name="Google Shape;2610;p41"/>
          <p:cNvSpPr/>
          <p:nvPr/>
        </p:nvSpPr>
        <p:spPr>
          <a:xfrm>
            <a:off x="5572073" y="3699538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5"/>
                </a:moveTo>
                <a:cubicBezTo>
                  <a:pt x="1201" y="888"/>
                  <a:pt x="927" y="1142"/>
                  <a:pt x="601" y="1142"/>
                </a:cubicBezTo>
                <a:cubicBezTo>
                  <a:pt x="268" y="1142"/>
                  <a:pt x="1" y="888"/>
                  <a:pt x="1" y="575"/>
                </a:cubicBezTo>
                <a:cubicBezTo>
                  <a:pt x="1" y="261"/>
                  <a:pt x="268" y="0"/>
                  <a:pt x="601" y="0"/>
                </a:cubicBezTo>
                <a:cubicBezTo>
                  <a:pt x="927" y="7"/>
                  <a:pt x="1201" y="261"/>
                  <a:pt x="1201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611" name="Google Shape;2611;p41"/>
          <p:cNvSpPr/>
          <p:nvPr/>
        </p:nvSpPr>
        <p:spPr>
          <a:xfrm>
            <a:off x="5525267" y="3473476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68"/>
                </a:moveTo>
                <a:cubicBezTo>
                  <a:pt x="1201" y="881"/>
                  <a:pt x="927" y="1142"/>
                  <a:pt x="600" y="1142"/>
                </a:cubicBezTo>
                <a:cubicBezTo>
                  <a:pt x="268" y="1142"/>
                  <a:pt x="0" y="888"/>
                  <a:pt x="0" y="568"/>
                </a:cubicBezTo>
                <a:cubicBezTo>
                  <a:pt x="0" y="255"/>
                  <a:pt x="268" y="1"/>
                  <a:pt x="600" y="1"/>
                </a:cubicBezTo>
                <a:cubicBezTo>
                  <a:pt x="927" y="1"/>
                  <a:pt x="1201" y="255"/>
                  <a:pt x="1201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612" name="Google Shape;2612;p41"/>
          <p:cNvSpPr/>
          <p:nvPr/>
        </p:nvSpPr>
        <p:spPr>
          <a:xfrm>
            <a:off x="5525267" y="3560529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74"/>
                </a:moveTo>
                <a:cubicBezTo>
                  <a:pt x="1201" y="888"/>
                  <a:pt x="927" y="1142"/>
                  <a:pt x="600" y="1142"/>
                </a:cubicBezTo>
                <a:cubicBezTo>
                  <a:pt x="268" y="1142"/>
                  <a:pt x="0" y="888"/>
                  <a:pt x="0" y="574"/>
                </a:cubicBezTo>
                <a:cubicBezTo>
                  <a:pt x="0" y="255"/>
                  <a:pt x="268" y="0"/>
                  <a:pt x="600" y="0"/>
                </a:cubicBezTo>
                <a:cubicBezTo>
                  <a:pt x="927" y="0"/>
                  <a:pt x="1201" y="255"/>
                  <a:pt x="1201" y="574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613" name="Google Shape;2613;p41"/>
          <p:cNvSpPr/>
          <p:nvPr/>
        </p:nvSpPr>
        <p:spPr>
          <a:xfrm>
            <a:off x="5525267" y="3514062"/>
            <a:ext cx="33803" cy="32339"/>
          </a:xfrm>
          <a:custGeom>
            <a:avLst/>
            <a:gdLst/>
            <a:ahLst/>
            <a:cxnLst/>
            <a:rect l="l" t="t" r="r" b="b"/>
            <a:pathLst>
              <a:path w="1201" h="1149" extrusionOk="0">
                <a:moveTo>
                  <a:pt x="1201" y="575"/>
                </a:moveTo>
                <a:cubicBezTo>
                  <a:pt x="1201" y="888"/>
                  <a:pt x="927" y="1149"/>
                  <a:pt x="600" y="1149"/>
                </a:cubicBezTo>
                <a:cubicBezTo>
                  <a:pt x="268" y="1149"/>
                  <a:pt x="0" y="888"/>
                  <a:pt x="0" y="575"/>
                </a:cubicBezTo>
                <a:cubicBezTo>
                  <a:pt x="0" y="255"/>
                  <a:pt x="268" y="1"/>
                  <a:pt x="600" y="1"/>
                </a:cubicBezTo>
                <a:cubicBezTo>
                  <a:pt x="927" y="1"/>
                  <a:pt x="1201" y="262"/>
                  <a:pt x="1201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614" name="Google Shape;2614;p41"/>
          <p:cNvSpPr/>
          <p:nvPr/>
        </p:nvSpPr>
        <p:spPr>
          <a:xfrm>
            <a:off x="5525267" y="3608996"/>
            <a:ext cx="33803" cy="32368"/>
          </a:xfrm>
          <a:custGeom>
            <a:avLst/>
            <a:gdLst/>
            <a:ahLst/>
            <a:cxnLst/>
            <a:rect l="l" t="t" r="r" b="b"/>
            <a:pathLst>
              <a:path w="1201" h="1150" extrusionOk="0">
                <a:moveTo>
                  <a:pt x="1201" y="575"/>
                </a:moveTo>
                <a:cubicBezTo>
                  <a:pt x="1201" y="888"/>
                  <a:pt x="927" y="1149"/>
                  <a:pt x="600" y="1149"/>
                </a:cubicBezTo>
                <a:cubicBezTo>
                  <a:pt x="268" y="1149"/>
                  <a:pt x="0" y="888"/>
                  <a:pt x="0" y="575"/>
                </a:cubicBezTo>
                <a:cubicBezTo>
                  <a:pt x="0" y="262"/>
                  <a:pt x="268" y="1"/>
                  <a:pt x="600" y="1"/>
                </a:cubicBezTo>
                <a:cubicBezTo>
                  <a:pt x="927" y="1"/>
                  <a:pt x="1201" y="262"/>
                  <a:pt x="1201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615" name="Google Shape;2615;p41"/>
          <p:cNvSpPr/>
          <p:nvPr/>
        </p:nvSpPr>
        <p:spPr>
          <a:xfrm>
            <a:off x="5525267" y="3653268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74"/>
                </a:moveTo>
                <a:cubicBezTo>
                  <a:pt x="1201" y="888"/>
                  <a:pt x="927" y="1142"/>
                  <a:pt x="600" y="1142"/>
                </a:cubicBezTo>
                <a:cubicBezTo>
                  <a:pt x="268" y="1142"/>
                  <a:pt x="0" y="888"/>
                  <a:pt x="0" y="574"/>
                </a:cubicBezTo>
                <a:cubicBezTo>
                  <a:pt x="0" y="255"/>
                  <a:pt x="268" y="0"/>
                  <a:pt x="600" y="0"/>
                </a:cubicBezTo>
                <a:cubicBezTo>
                  <a:pt x="927" y="0"/>
                  <a:pt x="1201" y="255"/>
                  <a:pt x="1201" y="574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616" name="Google Shape;2616;p41"/>
          <p:cNvSpPr/>
          <p:nvPr/>
        </p:nvSpPr>
        <p:spPr>
          <a:xfrm>
            <a:off x="5525267" y="3699538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75"/>
                </a:moveTo>
                <a:cubicBezTo>
                  <a:pt x="1201" y="888"/>
                  <a:pt x="927" y="1142"/>
                  <a:pt x="600" y="1142"/>
                </a:cubicBezTo>
                <a:cubicBezTo>
                  <a:pt x="268" y="1142"/>
                  <a:pt x="0" y="888"/>
                  <a:pt x="0" y="575"/>
                </a:cubicBezTo>
                <a:cubicBezTo>
                  <a:pt x="0" y="261"/>
                  <a:pt x="268" y="0"/>
                  <a:pt x="600" y="0"/>
                </a:cubicBezTo>
                <a:cubicBezTo>
                  <a:pt x="927" y="7"/>
                  <a:pt x="1201" y="261"/>
                  <a:pt x="1201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617" name="Google Shape;2617;p41"/>
          <p:cNvSpPr/>
          <p:nvPr/>
        </p:nvSpPr>
        <p:spPr>
          <a:xfrm>
            <a:off x="5476575" y="3473476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2" y="568"/>
                </a:moveTo>
                <a:cubicBezTo>
                  <a:pt x="1202" y="881"/>
                  <a:pt x="927" y="1142"/>
                  <a:pt x="601" y="1142"/>
                </a:cubicBezTo>
                <a:cubicBezTo>
                  <a:pt x="268" y="1142"/>
                  <a:pt x="1" y="888"/>
                  <a:pt x="1" y="568"/>
                </a:cubicBezTo>
                <a:cubicBezTo>
                  <a:pt x="1" y="255"/>
                  <a:pt x="268" y="1"/>
                  <a:pt x="601" y="1"/>
                </a:cubicBezTo>
                <a:cubicBezTo>
                  <a:pt x="934" y="1"/>
                  <a:pt x="1202" y="255"/>
                  <a:pt x="1202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618" name="Google Shape;2618;p41"/>
          <p:cNvSpPr/>
          <p:nvPr/>
        </p:nvSpPr>
        <p:spPr>
          <a:xfrm>
            <a:off x="5476575" y="3560529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2" y="574"/>
                </a:moveTo>
                <a:cubicBezTo>
                  <a:pt x="1202" y="888"/>
                  <a:pt x="927" y="1142"/>
                  <a:pt x="601" y="1142"/>
                </a:cubicBezTo>
                <a:cubicBezTo>
                  <a:pt x="268" y="1142"/>
                  <a:pt x="1" y="888"/>
                  <a:pt x="1" y="574"/>
                </a:cubicBezTo>
                <a:cubicBezTo>
                  <a:pt x="1" y="255"/>
                  <a:pt x="268" y="0"/>
                  <a:pt x="601" y="0"/>
                </a:cubicBezTo>
                <a:cubicBezTo>
                  <a:pt x="934" y="0"/>
                  <a:pt x="1202" y="255"/>
                  <a:pt x="1202" y="574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619" name="Google Shape;2619;p41"/>
          <p:cNvSpPr/>
          <p:nvPr/>
        </p:nvSpPr>
        <p:spPr>
          <a:xfrm>
            <a:off x="5476575" y="3514062"/>
            <a:ext cx="33831" cy="32339"/>
          </a:xfrm>
          <a:custGeom>
            <a:avLst/>
            <a:gdLst/>
            <a:ahLst/>
            <a:cxnLst/>
            <a:rect l="l" t="t" r="r" b="b"/>
            <a:pathLst>
              <a:path w="1202" h="1149" extrusionOk="0">
                <a:moveTo>
                  <a:pt x="1202" y="575"/>
                </a:moveTo>
                <a:cubicBezTo>
                  <a:pt x="1202" y="888"/>
                  <a:pt x="927" y="1149"/>
                  <a:pt x="601" y="1149"/>
                </a:cubicBezTo>
                <a:cubicBezTo>
                  <a:pt x="268" y="1149"/>
                  <a:pt x="1" y="888"/>
                  <a:pt x="1" y="575"/>
                </a:cubicBezTo>
                <a:cubicBezTo>
                  <a:pt x="1" y="255"/>
                  <a:pt x="268" y="1"/>
                  <a:pt x="601" y="1"/>
                </a:cubicBezTo>
                <a:cubicBezTo>
                  <a:pt x="934" y="1"/>
                  <a:pt x="1202" y="262"/>
                  <a:pt x="1202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620" name="Google Shape;2620;p41"/>
          <p:cNvSpPr/>
          <p:nvPr/>
        </p:nvSpPr>
        <p:spPr>
          <a:xfrm>
            <a:off x="5476575" y="3608996"/>
            <a:ext cx="33831" cy="32368"/>
          </a:xfrm>
          <a:custGeom>
            <a:avLst/>
            <a:gdLst/>
            <a:ahLst/>
            <a:cxnLst/>
            <a:rect l="l" t="t" r="r" b="b"/>
            <a:pathLst>
              <a:path w="1202" h="1150" extrusionOk="0">
                <a:moveTo>
                  <a:pt x="1202" y="575"/>
                </a:moveTo>
                <a:cubicBezTo>
                  <a:pt x="1202" y="888"/>
                  <a:pt x="927" y="1149"/>
                  <a:pt x="601" y="1149"/>
                </a:cubicBezTo>
                <a:cubicBezTo>
                  <a:pt x="268" y="1149"/>
                  <a:pt x="1" y="888"/>
                  <a:pt x="1" y="575"/>
                </a:cubicBezTo>
                <a:cubicBezTo>
                  <a:pt x="1" y="262"/>
                  <a:pt x="268" y="1"/>
                  <a:pt x="601" y="1"/>
                </a:cubicBezTo>
                <a:cubicBezTo>
                  <a:pt x="934" y="1"/>
                  <a:pt x="1202" y="262"/>
                  <a:pt x="1202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621" name="Google Shape;2621;p41"/>
          <p:cNvSpPr/>
          <p:nvPr/>
        </p:nvSpPr>
        <p:spPr>
          <a:xfrm>
            <a:off x="5476575" y="3653268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2" y="574"/>
                </a:moveTo>
                <a:cubicBezTo>
                  <a:pt x="1202" y="888"/>
                  <a:pt x="927" y="1142"/>
                  <a:pt x="601" y="1142"/>
                </a:cubicBezTo>
                <a:cubicBezTo>
                  <a:pt x="268" y="1142"/>
                  <a:pt x="1" y="888"/>
                  <a:pt x="1" y="574"/>
                </a:cubicBezTo>
                <a:cubicBezTo>
                  <a:pt x="1" y="255"/>
                  <a:pt x="268" y="0"/>
                  <a:pt x="601" y="0"/>
                </a:cubicBezTo>
                <a:cubicBezTo>
                  <a:pt x="934" y="0"/>
                  <a:pt x="1202" y="255"/>
                  <a:pt x="1202" y="574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622" name="Google Shape;2622;p41"/>
          <p:cNvSpPr/>
          <p:nvPr/>
        </p:nvSpPr>
        <p:spPr>
          <a:xfrm>
            <a:off x="5476575" y="3699539"/>
            <a:ext cx="33831" cy="32339"/>
          </a:xfrm>
          <a:custGeom>
            <a:avLst/>
            <a:gdLst/>
            <a:ahLst/>
            <a:cxnLst/>
            <a:rect l="l" t="t" r="r" b="b"/>
            <a:pathLst>
              <a:path w="1202" h="1149" extrusionOk="0">
                <a:moveTo>
                  <a:pt x="1202" y="575"/>
                </a:moveTo>
                <a:cubicBezTo>
                  <a:pt x="1202" y="888"/>
                  <a:pt x="927" y="1149"/>
                  <a:pt x="601" y="1149"/>
                </a:cubicBezTo>
                <a:cubicBezTo>
                  <a:pt x="268" y="1149"/>
                  <a:pt x="1" y="888"/>
                  <a:pt x="1" y="575"/>
                </a:cubicBezTo>
                <a:cubicBezTo>
                  <a:pt x="1" y="261"/>
                  <a:pt x="268" y="0"/>
                  <a:pt x="601" y="0"/>
                </a:cubicBezTo>
                <a:cubicBezTo>
                  <a:pt x="934" y="7"/>
                  <a:pt x="1202" y="261"/>
                  <a:pt x="1202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623" name="Google Shape;2623;p41"/>
          <p:cNvSpPr/>
          <p:nvPr/>
        </p:nvSpPr>
        <p:spPr>
          <a:xfrm>
            <a:off x="5427912" y="3560529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4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68" y="1142"/>
                  <a:pt x="1" y="888"/>
                  <a:pt x="1" y="574"/>
                </a:cubicBezTo>
                <a:cubicBezTo>
                  <a:pt x="1" y="255"/>
                  <a:pt x="268" y="0"/>
                  <a:pt x="601" y="0"/>
                </a:cubicBezTo>
                <a:cubicBezTo>
                  <a:pt x="934" y="0"/>
                  <a:pt x="1201" y="255"/>
                  <a:pt x="1201" y="574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624" name="Google Shape;2624;p41"/>
          <p:cNvSpPr/>
          <p:nvPr/>
        </p:nvSpPr>
        <p:spPr>
          <a:xfrm>
            <a:off x="5427912" y="3514062"/>
            <a:ext cx="33831" cy="32339"/>
          </a:xfrm>
          <a:custGeom>
            <a:avLst/>
            <a:gdLst/>
            <a:ahLst/>
            <a:cxnLst/>
            <a:rect l="l" t="t" r="r" b="b"/>
            <a:pathLst>
              <a:path w="1202" h="1149" extrusionOk="0">
                <a:moveTo>
                  <a:pt x="1201" y="575"/>
                </a:moveTo>
                <a:cubicBezTo>
                  <a:pt x="1201" y="888"/>
                  <a:pt x="934" y="1149"/>
                  <a:pt x="601" y="1149"/>
                </a:cubicBezTo>
                <a:cubicBezTo>
                  <a:pt x="268" y="1149"/>
                  <a:pt x="1" y="888"/>
                  <a:pt x="1" y="575"/>
                </a:cubicBezTo>
                <a:cubicBezTo>
                  <a:pt x="1" y="262"/>
                  <a:pt x="268" y="1"/>
                  <a:pt x="601" y="1"/>
                </a:cubicBezTo>
                <a:cubicBezTo>
                  <a:pt x="934" y="1"/>
                  <a:pt x="1201" y="262"/>
                  <a:pt x="1201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625" name="Google Shape;2625;p41"/>
          <p:cNvSpPr/>
          <p:nvPr/>
        </p:nvSpPr>
        <p:spPr>
          <a:xfrm>
            <a:off x="5427912" y="3608996"/>
            <a:ext cx="33831" cy="32368"/>
          </a:xfrm>
          <a:custGeom>
            <a:avLst/>
            <a:gdLst/>
            <a:ahLst/>
            <a:cxnLst/>
            <a:rect l="l" t="t" r="r" b="b"/>
            <a:pathLst>
              <a:path w="1202" h="1150" extrusionOk="0">
                <a:moveTo>
                  <a:pt x="1201" y="575"/>
                </a:moveTo>
                <a:cubicBezTo>
                  <a:pt x="1201" y="888"/>
                  <a:pt x="934" y="1149"/>
                  <a:pt x="601" y="1149"/>
                </a:cubicBezTo>
                <a:cubicBezTo>
                  <a:pt x="268" y="1149"/>
                  <a:pt x="1" y="888"/>
                  <a:pt x="1" y="575"/>
                </a:cubicBezTo>
                <a:cubicBezTo>
                  <a:pt x="1" y="262"/>
                  <a:pt x="268" y="1"/>
                  <a:pt x="601" y="1"/>
                </a:cubicBezTo>
                <a:cubicBezTo>
                  <a:pt x="934" y="1"/>
                  <a:pt x="1201" y="262"/>
                  <a:pt x="1201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626" name="Google Shape;2626;p41"/>
          <p:cNvSpPr/>
          <p:nvPr/>
        </p:nvSpPr>
        <p:spPr>
          <a:xfrm>
            <a:off x="5427912" y="3653268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4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68" y="1142"/>
                  <a:pt x="1" y="888"/>
                  <a:pt x="1" y="574"/>
                </a:cubicBezTo>
                <a:cubicBezTo>
                  <a:pt x="1" y="255"/>
                  <a:pt x="268" y="0"/>
                  <a:pt x="601" y="0"/>
                </a:cubicBezTo>
                <a:cubicBezTo>
                  <a:pt x="934" y="0"/>
                  <a:pt x="1201" y="255"/>
                  <a:pt x="1201" y="574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627" name="Google Shape;2627;p41"/>
          <p:cNvSpPr/>
          <p:nvPr/>
        </p:nvSpPr>
        <p:spPr>
          <a:xfrm>
            <a:off x="5427912" y="3699539"/>
            <a:ext cx="33831" cy="32339"/>
          </a:xfrm>
          <a:custGeom>
            <a:avLst/>
            <a:gdLst/>
            <a:ahLst/>
            <a:cxnLst/>
            <a:rect l="l" t="t" r="r" b="b"/>
            <a:pathLst>
              <a:path w="1202" h="1149" extrusionOk="0">
                <a:moveTo>
                  <a:pt x="1201" y="575"/>
                </a:moveTo>
                <a:cubicBezTo>
                  <a:pt x="1201" y="888"/>
                  <a:pt x="934" y="1149"/>
                  <a:pt x="601" y="1149"/>
                </a:cubicBezTo>
                <a:cubicBezTo>
                  <a:pt x="268" y="1149"/>
                  <a:pt x="1" y="888"/>
                  <a:pt x="1" y="575"/>
                </a:cubicBezTo>
                <a:cubicBezTo>
                  <a:pt x="1" y="261"/>
                  <a:pt x="268" y="0"/>
                  <a:pt x="601" y="0"/>
                </a:cubicBezTo>
                <a:cubicBezTo>
                  <a:pt x="934" y="7"/>
                  <a:pt x="1201" y="261"/>
                  <a:pt x="1201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628" name="Google Shape;2628;p41"/>
          <p:cNvSpPr/>
          <p:nvPr/>
        </p:nvSpPr>
        <p:spPr>
          <a:xfrm>
            <a:off x="5525267" y="3747639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75"/>
                </a:moveTo>
                <a:cubicBezTo>
                  <a:pt x="1201" y="888"/>
                  <a:pt x="927" y="1143"/>
                  <a:pt x="600" y="1143"/>
                </a:cubicBezTo>
                <a:cubicBezTo>
                  <a:pt x="268" y="1143"/>
                  <a:pt x="0" y="888"/>
                  <a:pt x="0" y="575"/>
                </a:cubicBezTo>
                <a:cubicBezTo>
                  <a:pt x="0" y="255"/>
                  <a:pt x="268" y="1"/>
                  <a:pt x="600" y="1"/>
                </a:cubicBezTo>
                <a:cubicBezTo>
                  <a:pt x="927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629" name="Google Shape;2629;p41"/>
          <p:cNvSpPr/>
          <p:nvPr/>
        </p:nvSpPr>
        <p:spPr>
          <a:xfrm>
            <a:off x="5476575" y="3747639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2" y="575"/>
                </a:moveTo>
                <a:cubicBezTo>
                  <a:pt x="1202" y="888"/>
                  <a:pt x="927" y="1143"/>
                  <a:pt x="601" y="1143"/>
                </a:cubicBezTo>
                <a:cubicBezTo>
                  <a:pt x="268" y="1143"/>
                  <a:pt x="1" y="888"/>
                  <a:pt x="1" y="575"/>
                </a:cubicBezTo>
                <a:cubicBezTo>
                  <a:pt x="1" y="255"/>
                  <a:pt x="268" y="1"/>
                  <a:pt x="601" y="1"/>
                </a:cubicBezTo>
                <a:cubicBezTo>
                  <a:pt x="934" y="1"/>
                  <a:pt x="1202" y="255"/>
                  <a:pt x="1202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630" name="Google Shape;2630;p41"/>
          <p:cNvSpPr/>
          <p:nvPr/>
        </p:nvSpPr>
        <p:spPr>
          <a:xfrm>
            <a:off x="5862786" y="3699538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75"/>
                </a:moveTo>
                <a:cubicBezTo>
                  <a:pt x="1201" y="888"/>
                  <a:pt x="933" y="1142"/>
                  <a:pt x="601" y="1142"/>
                </a:cubicBezTo>
                <a:cubicBezTo>
                  <a:pt x="268" y="1142"/>
                  <a:pt x="0" y="888"/>
                  <a:pt x="0" y="575"/>
                </a:cubicBezTo>
                <a:cubicBezTo>
                  <a:pt x="0" y="261"/>
                  <a:pt x="268" y="0"/>
                  <a:pt x="601" y="0"/>
                </a:cubicBezTo>
                <a:cubicBezTo>
                  <a:pt x="933" y="7"/>
                  <a:pt x="1201" y="261"/>
                  <a:pt x="1201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631" name="Google Shape;2631;p41"/>
          <p:cNvSpPr/>
          <p:nvPr/>
        </p:nvSpPr>
        <p:spPr>
          <a:xfrm>
            <a:off x="5911083" y="3699538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75"/>
                </a:moveTo>
                <a:cubicBezTo>
                  <a:pt x="1201" y="888"/>
                  <a:pt x="933" y="1142"/>
                  <a:pt x="601" y="1142"/>
                </a:cubicBezTo>
                <a:cubicBezTo>
                  <a:pt x="274" y="1142"/>
                  <a:pt x="0" y="888"/>
                  <a:pt x="0" y="575"/>
                </a:cubicBezTo>
                <a:cubicBezTo>
                  <a:pt x="0" y="261"/>
                  <a:pt x="274" y="0"/>
                  <a:pt x="601" y="0"/>
                </a:cubicBezTo>
                <a:cubicBezTo>
                  <a:pt x="933" y="7"/>
                  <a:pt x="1201" y="261"/>
                  <a:pt x="1201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632" name="Google Shape;2632;p41"/>
          <p:cNvSpPr/>
          <p:nvPr/>
        </p:nvSpPr>
        <p:spPr>
          <a:xfrm>
            <a:off x="5959943" y="3699538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75"/>
                </a:moveTo>
                <a:cubicBezTo>
                  <a:pt x="1201" y="888"/>
                  <a:pt x="927" y="1142"/>
                  <a:pt x="600" y="1142"/>
                </a:cubicBezTo>
                <a:cubicBezTo>
                  <a:pt x="268" y="1142"/>
                  <a:pt x="0" y="888"/>
                  <a:pt x="0" y="575"/>
                </a:cubicBezTo>
                <a:cubicBezTo>
                  <a:pt x="0" y="261"/>
                  <a:pt x="268" y="0"/>
                  <a:pt x="600" y="0"/>
                </a:cubicBezTo>
                <a:cubicBezTo>
                  <a:pt x="927" y="7"/>
                  <a:pt x="1201" y="261"/>
                  <a:pt x="1201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633" name="Google Shape;2633;p41"/>
          <p:cNvSpPr/>
          <p:nvPr/>
        </p:nvSpPr>
        <p:spPr>
          <a:xfrm>
            <a:off x="6007846" y="3699538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5" y="575"/>
                </a:moveTo>
                <a:cubicBezTo>
                  <a:pt x="1195" y="888"/>
                  <a:pt x="927" y="1142"/>
                  <a:pt x="601" y="1142"/>
                </a:cubicBezTo>
                <a:cubicBezTo>
                  <a:pt x="268" y="1142"/>
                  <a:pt x="1" y="888"/>
                  <a:pt x="1" y="575"/>
                </a:cubicBezTo>
                <a:cubicBezTo>
                  <a:pt x="1" y="261"/>
                  <a:pt x="268" y="0"/>
                  <a:pt x="601" y="0"/>
                </a:cubicBezTo>
                <a:cubicBezTo>
                  <a:pt x="927" y="7"/>
                  <a:pt x="1195" y="261"/>
                  <a:pt x="1195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634" name="Google Shape;2634;p41"/>
          <p:cNvSpPr/>
          <p:nvPr/>
        </p:nvSpPr>
        <p:spPr>
          <a:xfrm>
            <a:off x="5815051" y="3653268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4" y="574"/>
                </a:moveTo>
                <a:cubicBezTo>
                  <a:pt x="1194" y="888"/>
                  <a:pt x="927" y="1142"/>
                  <a:pt x="594" y="1142"/>
                </a:cubicBezTo>
                <a:cubicBezTo>
                  <a:pt x="268" y="1142"/>
                  <a:pt x="0" y="888"/>
                  <a:pt x="0" y="574"/>
                </a:cubicBezTo>
                <a:cubicBezTo>
                  <a:pt x="0" y="255"/>
                  <a:pt x="268" y="0"/>
                  <a:pt x="594" y="0"/>
                </a:cubicBezTo>
                <a:cubicBezTo>
                  <a:pt x="927" y="0"/>
                  <a:pt x="1194" y="255"/>
                  <a:pt x="1194" y="574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635" name="Google Shape;2635;p41"/>
          <p:cNvSpPr/>
          <p:nvPr/>
        </p:nvSpPr>
        <p:spPr>
          <a:xfrm>
            <a:off x="5862786" y="3653268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74"/>
                </a:moveTo>
                <a:cubicBezTo>
                  <a:pt x="1201" y="888"/>
                  <a:pt x="933" y="1142"/>
                  <a:pt x="601" y="1142"/>
                </a:cubicBezTo>
                <a:cubicBezTo>
                  <a:pt x="274" y="1142"/>
                  <a:pt x="0" y="888"/>
                  <a:pt x="0" y="574"/>
                </a:cubicBezTo>
                <a:cubicBezTo>
                  <a:pt x="0" y="255"/>
                  <a:pt x="274" y="0"/>
                  <a:pt x="601" y="0"/>
                </a:cubicBezTo>
                <a:cubicBezTo>
                  <a:pt x="933" y="0"/>
                  <a:pt x="1201" y="255"/>
                  <a:pt x="1201" y="574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636" name="Google Shape;2636;p41"/>
          <p:cNvSpPr/>
          <p:nvPr/>
        </p:nvSpPr>
        <p:spPr>
          <a:xfrm>
            <a:off x="5767485" y="3699538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4" y="575"/>
                </a:moveTo>
                <a:cubicBezTo>
                  <a:pt x="1194" y="888"/>
                  <a:pt x="927" y="1142"/>
                  <a:pt x="594" y="1142"/>
                </a:cubicBezTo>
                <a:cubicBezTo>
                  <a:pt x="268" y="1142"/>
                  <a:pt x="0" y="888"/>
                  <a:pt x="0" y="575"/>
                </a:cubicBezTo>
                <a:cubicBezTo>
                  <a:pt x="0" y="261"/>
                  <a:pt x="268" y="0"/>
                  <a:pt x="594" y="0"/>
                </a:cubicBezTo>
                <a:cubicBezTo>
                  <a:pt x="927" y="7"/>
                  <a:pt x="1194" y="261"/>
                  <a:pt x="1194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637" name="Google Shape;2637;p41"/>
          <p:cNvSpPr/>
          <p:nvPr/>
        </p:nvSpPr>
        <p:spPr>
          <a:xfrm>
            <a:off x="5767485" y="3653268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4" y="574"/>
                </a:moveTo>
                <a:cubicBezTo>
                  <a:pt x="1194" y="888"/>
                  <a:pt x="927" y="1142"/>
                  <a:pt x="594" y="1142"/>
                </a:cubicBezTo>
                <a:cubicBezTo>
                  <a:pt x="268" y="1142"/>
                  <a:pt x="0" y="888"/>
                  <a:pt x="0" y="574"/>
                </a:cubicBezTo>
                <a:cubicBezTo>
                  <a:pt x="0" y="255"/>
                  <a:pt x="268" y="0"/>
                  <a:pt x="594" y="0"/>
                </a:cubicBezTo>
                <a:cubicBezTo>
                  <a:pt x="927" y="0"/>
                  <a:pt x="1194" y="255"/>
                  <a:pt x="1194" y="574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638" name="Google Shape;2638;p41"/>
          <p:cNvSpPr/>
          <p:nvPr/>
        </p:nvSpPr>
        <p:spPr>
          <a:xfrm>
            <a:off x="5911083" y="3653268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74"/>
                </a:moveTo>
                <a:cubicBezTo>
                  <a:pt x="1201" y="888"/>
                  <a:pt x="933" y="1142"/>
                  <a:pt x="601" y="1142"/>
                </a:cubicBezTo>
                <a:cubicBezTo>
                  <a:pt x="274" y="1142"/>
                  <a:pt x="0" y="888"/>
                  <a:pt x="0" y="574"/>
                </a:cubicBezTo>
                <a:cubicBezTo>
                  <a:pt x="0" y="255"/>
                  <a:pt x="274" y="0"/>
                  <a:pt x="601" y="0"/>
                </a:cubicBezTo>
                <a:cubicBezTo>
                  <a:pt x="933" y="0"/>
                  <a:pt x="1201" y="255"/>
                  <a:pt x="1201" y="574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639" name="Google Shape;2639;p41"/>
          <p:cNvSpPr/>
          <p:nvPr/>
        </p:nvSpPr>
        <p:spPr>
          <a:xfrm>
            <a:off x="5959943" y="3653268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74"/>
                </a:moveTo>
                <a:cubicBezTo>
                  <a:pt x="1201" y="888"/>
                  <a:pt x="927" y="1142"/>
                  <a:pt x="600" y="1142"/>
                </a:cubicBezTo>
                <a:cubicBezTo>
                  <a:pt x="268" y="1142"/>
                  <a:pt x="0" y="888"/>
                  <a:pt x="0" y="574"/>
                </a:cubicBezTo>
                <a:cubicBezTo>
                  <a:pt x="0" y="255"/>
                  <a:pt x="268" y="0"/>
                  <a:pt x="600" y="0"/>
                </a:cubicBezTo>
                <a:cubicBezTo>
                  <a:pt x="927" y="0"/>
                  <a:pt x="1201" y="255"/>
                  <a:pt x="1201" y="574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640" name="Google Shape;2640;p41"/>
          <p:cNvSpPr/>
          <p:nvPr/>
        </p:nvSpPr>
        <p:spPr>
          <a:xfrm>
            <a:off x="6007846" y="3653268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5" y="574"/>
                </a:moveTo>
                <a:cubicBezTo>
                  <a:pt x="1195" y="888"/>
                  <a:pt x="927" y="1142"/>
                  <a:pt x="601" y="1142"/>
                </a:cubicBezTo>
                <a:cubicBezTo>
                  <a:pt x="268" y="1142"/>
                  <a:pt x="1" y="888"/>
                  <a:pt x="1" y="574"/>
                </a:cubicBezTo>
                <a:cubicBezTo>
                  <a:pt x="1" y="255"/>
                  <a:pt x="268" y="0"/>
                  <a:pt x="601" y="0"/>
                </a:cubicBezTo>
                <a:cubicBezTo>
                  <a:pt x="927" y="0"/>
                  <a:pt x="1195" y="255"/>
                  <a:pt x="1195" y="574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641" name="Google Shape;2641;p41"/>
          <p:cNvSpPr/>
          <p:nvPr/>
        </p:nvSpPr>
        <p:spPr>
          <a:xfrm>
            <a:off x="5911083" y="3794670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68"/>
                </a:moveTo>
                <a:cubicBezTo>
                  <a:pt x="1201" y="881"/>
                  <a:pt x="933" y="1142"/>
                  <a:pt x="601" y="1142"/>
                </a:cubicBezTo>
                <a:cubicBezTo>
                  <a:pt x="274" y="1142"/>
                  <a:pt x="0" y="881"/>
                  <a:pt x="0" y="568"/>
                </a:cubicBezTo>
                <a:cubicBezTo>
                  <a:pt x="0" y="255"/>
                  <a:pt x="274" y="0"/>
                  <a:pt x="601" y="0"/>
                </a:cubicBezTo>
                <a:cubicBezTo>
                  <a:pt x="933" y="0"/>
                  <a:pt x="1201" y="255"/>
                  <a:pt x="1201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642" name="Google Shape;2642;p41"/>
          <p:cNvSpPr/>
          <p:nvPr/>
        </p:nvSpPr>
        <p:spPr>
          <a:xfrm>
            <a:off x="5959943" y="3794670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68"/>
                </a:moveTo>
                <a:cubicBezTo>
                  <a:pt x="1201" y="888"/>
                  <a:pt x="927" y="1142"/>
                  <a:pt x="600" y="1142"/>
                </a:cubicBezTo>
                <a:cubicBezTo>
                  <a:pt x="268" y="1142"/>
                  <a:pt x="0" y="881"/>
                  <a:pt x="0" y="568"/>
                </a:cubicBezTo>
                <a:cubicBezTo>
                  <a:pt x="0" y="255"/>
                  <a:pt x="268" y="0"/>
                  <a:pt x="600" y="0"/>
                </a:cubicBezTo>
                <a:cubicBezTo>
                  <a:pt x="927" y="0"/>
                  <a:pt x="1201" y="255"/>
                  <a:pt x="1201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643" name="Google Shape;2643;p41"/>
          <p:cNvSpPr/>
          <p:nvPr/>
        </p:nvSpPr>
        <p:spPr>
          <a:xfrm>
            <a:off x="6007846" y="3794670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5" y="568"/>
                </a:moveTo>
                <a:cubicBezTo>
                  <a:pt x="1195" y="888"/>
                  <a:pt x="927" y="1142"/>
                  <a:pt x="601" y="1142"/>
                </a:cubicBezTo>
                <a:cubicBezTo>
                  <a:pt x="268" y="1142"/>
                  <a:pt x="1" y="881"/>
                  <a:pt x="1" y="568"/>
                </a:cubicBezTo>
                <a:cubicBezTo>
                  <a:pt x="1" y="255"/>
                  <a:pt x="268" y="0"/>
                  <a:pt x="601" y="0"/>
                </a:cubicBezTo>
                <a:cubicBezTo>
                  <a:pt x="927" y="0"/>
                  <a:pt x="1195" y="255"/>
                  <a:pt x="1195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644" name="Google Shape;2644;p41"/>
          <p:cNvSpPr/>
          <p:nvPr/>
        </p:nvSpPr>
        <p:spPr>
          <a:xfrm>
            <a:off x="5911083" y="3748202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68"/>
                </a:moveTo>
                <a:cubicBezTo>
                  <a:pt x="1201" y="888"/>
                  <a:pt x="933" y="1142"/>
                  <a:pt x="601" y="1142"/>
                </a:cubicBezTo>
                <a:cubicBezTo>
                  <a:pt x="274" y="1142"/>
                  <a:pt x="0" y="888"/>
                  <a:pt x="0" y="568"/>
                </a:cubicBezTo>
                <a:cubicBezTo>
                  <a:pt x="0" y="255"/>
                  <a:pt x="274" y="1"/>
                  <a:pt x="601" y="1"/>
                </a:cubicBezTo>
                <a:cubicBezTo>
                  <a:pt x="933" y="1"/>
                  <a:pt x="1201" y="255"/>
                  <a:pt x="1201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645" name="Google Shape;2645;p41"/>
          <p:cNvSpPr/>
          <p:nvPr/>
        </p:nvSpPr>
        <p:spPr>
          <a:xfrm>
            <a:off x="5959943" y="3748202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68"/>
                </a:moveTo>
                <a:cubicBezTo>
                  <a:pt x="1201" y="888"/>
                  <a:pt x="927" y="1142"/>
                  <a:pt x="600" y="1142"/>
                </a:cubicBezTo>
                <a:cubicBezTo>
                  <a:pt x="268" y="1142"/>
                  <a:pt x="0" y="888"/>
                  <a:pt x="0" y="568"/>
                </a:cubicBezTo>
                <a:cubicBezTo>
                  <a:pt x="0" y="255"/>
                  <a:pt x="268" y="1"/>
                  <a:pt x="600" y="1"/>
                </a:cubicBezTo>
                <a:cubicBezTo>
                  <a:pt x="927" y="1"/>
                  <a:pt x="1201" y="255"/>
                  <a:pt x="1201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646" name="Google Shape;2646;p41"/>
          <p:cNvSpPr/>
          <p:nvPr/>
        </p:nvSpPr>
        <p:spPr>
          <a:xfrm>
            <a:off x="6007846" y="3748202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5" y="568"/>
                </a:moveTo>
                <a:cubicBezTo>
                  <a:pt x="1195" y="888"/>
                  <a:pt x="927" y="1142"/>
                  <a:pt x="601" y="1142"/>
                </a:cubicBezTo>
                <a:cubicBezTo>
                  <a:pt x="268" y="1142"/>
                  <a:pt x="1" y="888"/>
                  <a:pt x="1" y="568"/>
                </a:cubicBezTo>
                <a:cubicBezTo>
                  <a:pt x="1" y="255"/>
                  <a:pt x="268" y="1"/>
                  <a:pt x="601" y="1"/>
                </a:cubicBezTo>
                <a:cubicBezTo>
                  <a:pt x="927" y="1"/>
                  <a:pt x="1195" y="255"/>
                  <a:pt x="1195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647" name="Google Shape;2647;p41"/>
          <p:cNvSpPr/>
          <p:nvPr/>
        </p:nvSpPr>
        <p:spPr>
          <a:xfrm>
            <a:off x="5959943" y="3840940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75"/>
                </a:moveTo>
                <a:cubicBezTo>
                  <a:pt x="1201" y="888"/>
                  <a:pt x="927" y="1142"/>
                  <a:pt x="600" y="1142"/>
                </a:cubicBezTo>
                <a:cubicBezTo>
                  <a:pt x="268" y="1142"/>
                  <a:pt x="0" y="888"/>
                  <a:pt x="0" y="568"/>
                </a:cubicBezTo>
                <a:cubicBezTo>
                  <a:pt x="0" y="255"/>
                  <a:pt x="268" y="0"/>
                  <a:pt x="600" y="0"/>
                </a:cubicBezTo>
                <a:cubicBezTo>
                  <a:pt x="927" y="0"/>
                  <a:pt x="1201" y="255"/>
                  <a:pt x="1201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648" name="Google Shape;2648;p41"/>
          <p:cNvSpPr/>
          <p:nvPr/>
        </p:nvSpPr>
        <p:spPr>
          <a:xfrm>
            <a:off x="6007846" y="3840940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5" y="575"/>
                </a:moveTo>
                <a:cubicBezTo>
                  <a:pt x="1195" y="888"/>
                  <a:pt x="927" y="1142"/>
                  <a:pt x="601" y="1142"/>
                </a:cubicBezTo>
                <a:cubicBezTo>
                  <a:pt x="268" y="1142"/>
                  <a:pt x="1" y="888"/>
                  <a:pt x="1" y="575"/>
                </a:cubicBezTo>
                <a:cubicBezTo>
                  <a:pt x="1" y="255"/>
                  <a:pt x="268" y="0"/>
                  <a:pt x="601" y="0"/>
                </a:cubicBezTo>
                <a:cubicBezTo>
                  <a:pt x="927" y="0"/>
                  <a:pt x="1195" y="255"/>
                  <a:pt x="1195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649" name="Google Shape;2649;p41"/>
          <p:cNvSpPr/>
          <p:nvPr/>
        </p:nvSpPr>
        <p:spPr>
          <a:xfrm>
            <a:off x="5959943" y="3927994"/>
            <a:ext cx="33803" cy="32142"/>
          </a:xfrm>
          <a:custGeom>
            <a:avLst/>
            <a:gdLst/>
            <a:ahLst/>
            <a:cxnLst/>
            <a:rect l="l" t="t" r="r" b="b"/>
            <a:pathLst>
              <a:path w="1201" h="1142" extrusionOk="0">
                <a:moveTo>
                  <a:pt x="1201" y="574"/>
                </a:moveTo>
                <a:cubicBezTo>
                  <a:pt x="1201" y="888"/>
                  <a:pt x="927" y="1142"/>
                  <a:pt x="600" y="1142"/>
                </a:cubicBezTo>
                <a:cubicBezTo>
                  <a:pt x="268" y="1142"/>
                  <a:pt x="0" y="888"/>
                  <a:pt x="0" y="574"/>
                </a:cubicBezTo>
                <a:cubicBezTo>
                  <a:pt x="0" y="255"/>
                  <a:pt x="268" y="0"/>
                  <a:pt x="600" y="0"/>
                </a:cubicBezTo>
                <a:cubicBezTo>
                  <a:pt x="927" y="0"/>
                  <a:pt x="1201" y="261"/>
                  <a:pt x="1201" y="574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650" name="Google Shape;2650;p41"/>
          <p:cNvSpPr/>
          <p:nvPr/>
        </p:nvSpPr>
        <p:spPr>
          <a:xfrm>
            <a:off x="6251725" y="3195259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8"/>
                </a:moveTo>
                <a:cubicBezTo>
                  <a:pt x="1201" y="888"/>
                  <a:pt x="927" y="1143"/>
                  <a:pt x="601" y="1143"/>
                </a:cubicBezTo>
                <a:cubicBezTo>
                  <a:pt x="268" y="1143"/>
                  <a:pt x="1" y="888"/>
                  <a:pt x="1" y="568"/>
                </a:cubicBezTo>
                <a:cubicBezTo>
                  <a:pt x="1" y="255"/>
                  <a:pt x="268" y="1"/>
                  <a:pt x="601" y="1"/>
                </a:cubicBezTo>
                <a:cubicBezTo>
                  <a:pt x="934" y="1"/>
                  <a:pt x="1201" y="255"/>
                  <a:pt x="1201" y="568"/>
                </a:cubicBezTo>
                <a:close/>
              </a:path>
            </a:pathLst>
          </a:custGeom>
          <a:solidFill>
            <a:srgbClr val="3F3F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651" name="Google Shape;2651;p41"/>
          <p:cNvSpPr/>
          <p:nvPr/>
        </p:nvSpPr>
        <p:spPr>
          <a:xfrm>
            <a:off x="6300388" y="3195259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8"/>
                </a:moveTo>
                <a:cubicBezTo>
                  <a:pt x="1201" y="888"/>
                  <a:pt x="934" y="1143"/>
                  <a:pt x="601" y="1143"/>
                </a:cubicBezTo>
                <a:cubicBezTo>
                  <a:pt x="268" y="1143"/>
                  <a:pt x="1" y="888"/>
                  <a:pt x="1" y="568"/>
                </a:cubicBezTo>
                <a:cubicBezTo>
                  <a:pt x="1" y="255"/>
                  <a:pt x="268" y="1"/>
                  <a:pt x="601" y="1"/>
                </a:cubicBezTo>
                <a:cubicBezTo>
                  <a:pt x="934" y="1"/>
                  <a:pt x="1201" y="255"/>
                  <a:pt x="1201" y="568"/>
                </a:cubicBezTo>
                <a:close/>
              </a:path>
            </a:pathLst>
          </a:custGeom>
          <a:solidFill>
            <a:srgbClr val="3F3F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652" name="Google Shape;2652;p41"/>
          <p:cNvSpPr/>
          <p:nvPr/>
        </p:nvSpPr>
        <p:spPr>
          <a:xfrm>
            <a:off x="6155496" y="3285803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8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68" y="1142"/>
                  <a:pt x="1" y="888"/>
                  <a:pt x="1" y="568"/>
                </a:cubicBezTo>
                <a:cubicBezTo>
                  <a:pt x="1" y="255"/>
                  <a:pt x="268" y="0"/>
                  <a:pt x="601" y="0"/>
                </a:cubicBezTo>
                <a:cubicBezTo>
                  <a:pt x="934" y="0"/>
                  <a:pt x="1201" y="255"/>
                  <a:pt x="1201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653" name="Google Shape;2653;p41"/>
          <p:cNvSpPr/>
          <p:nvPr/>
        </p:nvSpPr>
        <p:spPr>
          <a:xfrm>
            <a:off x="6107930" y="3285803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8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68" y="1142"/>
                  <a:pt x="1" y="888"/>
                  <a:pt x="1" y="568"/>
                </a:cubicBezTo>
                <a:cubicBezTo>
                  <a:pt x="1" y="255"/>
                  <a:pt x="268" y="0"/>
                  <a:pt x="601" y="0"/>
                </a:cubicBezTo>
                <a:cubicBezTo>
                  <a:pt x="934" y="0"/>
                  <a:pt x="1201" y="255"/>
                  <a:pt x="1201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654" name="Google Shape;2654;p41"/>
          <p:cNvSpPr/>
          <p:nvPr/>
        </p:nvSpPr>
        <p:spPr>
          <a:xfrm>
            <a:off x="6056706" y="3009782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8"/>
                </a:moveTo>
                <a:cubicBezTo>
                  <a:pt x="1201" y="888"/>
                  <a:pt x="934" y="1143"/>
                  <a:pt x="601" y="1143"/>
                </a:cubicBezTo>
                <a:cubicBezTo>
                  <a:pt x="275" y="1143"/>
                  <a:pt x="1" y="888"/>
                  <a:pt x="1" y="568"/>
                </a:cubicBezTo>
                <a:cubicBezTo>
                  <a:pt x="1" y="255"/>
                  <a:pt x="268" y="1"/>
                  <a:pt x="601" y="1"/>
                </a:cubicBezTo>
                <a:cubicBezTo>
                  <a:pt x="934" y="1"/>
                  <a:pt x="1201" y="255"/>
                  <a:pt x="1201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655" name="Google Shape;2655;p41"/>
          <p:cNvSpPr/>
          <p:nvPr/>
        </p:nvSpPr>
        <p:spPr>
          <a:xfrm>
            <a:off x="6155496" y="3380737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8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68" y="1142"/>
                  <a:pt x="1" y="888"/>
                  <a:pt x="1" y="568"/>
                </a:cubicBezTo>
                <a:cubicBezTo>
                  <a:pt x="1" y="255"/>
                  <a:pt x="268" y="1"/>
                  <a:pt x="601" y="1"/>
                </a:cubicBezTo>
                <a:cubicBezTo>
                  <a:pt x="934" y="1"/>
                  <a:pt x="1201" y="255"/>
                  <a:pt x="1201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656" name="Google Shape;2656;p41"/>
          <p:cNvSpPr/>
          <p:nvPr/>
        </p:nvSpPr>
        <p:spPr>
          <a:xfrm>
            <a:off x="6155496" y="3334270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5"/>
                </a:moveTo>
                <a:cubicBezTo>
                  <a:pt x="1201" y="888"/>
                  <a:pt x="934" y="1143"/>
                  <a:pt x="601" y="1143"/>
                </a:cubicBezTo>
                <a:cubicBezTo>
                  <a:pt x="268" y="1143"/>
                  <a:pt x="1" y="888"/>
                  <a:pt x="1" y="575"/>
                </a:cubicBezTo>
                <a:cubicBezTo>
                  <a:pt x="1" y="262"/>
                  <a:pt x="268" y="1"/>
                  <a:pt x="601" y="1"/>
                </a:cubicBezTo>
                <a:cubicBezTo>
                  <a:pt x="934" y="1"/>
                  <a:pt x="1201" y="262"/>
                  <a:pt x="1201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657" name="Google Shape;2657;p41"/>
          <p:cNvSpPr/>
          <p:nvPr/>
        </p:nvSpPr>
        <p:spPr>
          <a:xfrm>
            <a:off x="6107930" y="3380737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8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68" y="1142"/>
                  <a:pt x="1" y="888"/>
                  <a:pt x="1" y="568"/>
                </a:cubicBezTo>
                <a:cubicBezTo>
                  <a:pt x="1" y="255"/>
                  <a:pt x="268" y="1"/>
                  <a:pt x="601" y="1"/>
                </a:cubicBezTo>
                <a:cubicBezTo>
                  <a:pt x="934" y="1"/>
                  <a:pt x="1201" y="255"/>
                  <a:pt x="1201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658" name="Google Shape;2658;p41"/>
          <p:cNvSpPr/>
          <p:nvPr/>
        </p:nvSpPr>
        <p:spPr>
          <a:xfrm>
            <a:off x="6107930" y="3334270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5"/>
                </a:moveTo>
                <a:cubicBezTo>
                  <a:pt x="1201" y="888"/>
                  <a:pt x="934" y="1143"/>
                  <a:pt x="601" y="1143"/>
                </a:cubicBezTo>
                <a:cubicBezTo>
                  <a:pt x="268" y="1143"/>
                  <a:pt x="1" y="888"/>
                  <a:pt x="1" y="575"/>
                </a:cubicBezTo>
                <a:cubicBezTo>
                  <a:pt x="1" y="262"/>
                  <a:pt x="268" y="1"/>
                  <a:pt x="601" y="1"/>
                </a:cubicBezTo>
                <a:cubicBezTo>
                  <a:pt x="934" y="1"/>
                  <a:pt x="1201" y="262"/>
                  <a:pt x="1201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659" name="Google Shape;2659;p41"/>
          <p:cNvSpPr/>
          <p:nvPr/>
        </p:nvSpPr>
        <p:spPr>
          <a:xfrm>
            <a:off x="6056706" y="3102521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8"/>
                </a:moveTo>
                <a:cubicBezTo>
                  <a:pt x="1201" y="888"/>
                  <a:pt x="934" y="1143"/>
                  <a:pt x="601" y="1143"/>
                </a:cubicBezTo>
                <a:cubicBezTo>
                  <a:pt x="275" y="1143"/>
                  <a:pt x="1" y="888"/>
                  <a:pt x="1" y="568"/>
                </a:cubicBezTo>
                <a:cubicBezTo>
                  <a:pt x="1" y="255"/>
                  <a:pt x="268" y="1"/>
                  <a:pt x="601" y="1"/>
                </a:cubicBezTo>
                <a:cubicBezTo>
                  <a:pt x="934" y="1"/>
                  <a:pt x="1201" y="255"/>
                  <a:pt x="1201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660" name="Google Shape;2660;p41"/>
          <p:cNvSpPr/>
          <p:nvPr/>
        </p:nvSpPr>
        <p:spPr>
          <a:xfrm>
            <a:off x="6056706" y="3056053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5"/>
                </a:moveTo>
                <a:cubicBezTo>
                  <a:pt x="1201" y="888"/>
                  <a:pt x="934" y="1143"/>
                  <a:pt x="601" y="1143"/>
                </a:cubicBezTo>
                <a:cubicBezTo>
                  <a:pt x="275" y="1143"/>
                  <a:pt x="1" y="888"/>
                  <a:pt x="1" y="575"/>
                </a:cubicBezTo>
                <a:cubicBezTo>
                  <a:pt x="1" y="262"/>
                  <a:pt x="268" y="1"/>
                  <a:pt x="601" y="1"/>
                </a:cubicBezTo>
                <a:cubicBezTo>
                  <a:pt x="934" y="1"/>
                  <a:pt x="1201" y="262"/>
                  <a:pt x="1201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661" name="Google Shape;2661;p41"/>
          <p:cNvSpPr/>
          <p:nvPr/>
        </p:nvSpPr>
        <p:spPr>
          <a:xfrm>
            <a:off x="6155496" y="3473476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8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68" y="1142"/>
                  <a:pt x="1" y="888"/>
                  <a:pt x="1" y="568"/>
                </a:cubicBezTo>
                <a:cubicBezTo>
                  <a:pt x="1" y="255"/>
                  <a:pt x="268" y="1"/>
                  <a:pt x="601" y="1"/>
                </a:cubicBezTo>
                <a:cubicBezTo>
                  <a:pt x="934" y="1"/>
                  <a:pt x="1201" y="255"/>
                  <a:pt x="1201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662" name="Google Shape;2662;p41"/>
          <p:cNvSpPr/>
          <p:nvPr/>
        </p:nvSpPr>
        <p:spPr>
          <a:xfrm>
            <a:off x="6203428" y="3473476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8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68" y="1142"/>
                  <a:pt x="1" y="888"/>
                  <a:pt x="1" y="568"/>
                </a:cubicBezTo>
                <a:cubicBezTo>
                  <a:pt x="1" y="255"/>
                  <a:pt x="268" y="1"/>
                  <a:pt x="601" y="1"/>
                </a:cubicBezTo>
                <a:cubicBezTo>
                  <a:pt x="934" y="1"/>
                  <a:pt x="1201" y="255"/>
                  <a:pt x="1201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663" name="Google Shape;2663;p41"/>
          <p:cNvSpPr/>
          <p:nvPr/>
        </p:nvSpPr>
        <p:spPr>
          <a:xfrm>
            <a:off x="6155496" y="3427008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5"/>
                </a:moveTo>
                <a:cubicBezTo>
                  <a:pt x="1201" y="888"/>
                  <a:pt x="934" y="1143"/>
                  <a:pt x="601" y="1143"/>
                </a:cubicBezTo>
                <a:cubicBezTo>
                  <a:pt x="268" y="1143"/>
                  <a:pt x="1" y="888"/>
                  <a:pt x="1" y="575"/>
                </a:cubicBezTo>
                <a:cubicBezTo>
                  <a:pt x="1" y="255"/>
                  <a:pt x="268" y="1"/>
                  <a:pt x="601" y="1"/>
                </a:cubicBezTo>
                <a:cubicBezTo>
                  <a:pt x="934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664" name="Google Shape;2664;p41"/>
          <p:cNvSpPr/>
          <p:nvPr/>
        </p:nvSpPr>
        <p:spPr>
          <a:xfrm>
            <a:off x="6203428" y="3427008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5"/>
                </a:moveTo>
                <a:cubicBezTo>
                  <a:pt x="1201" y="888"/>
                  <a:pt x="934" y="1143"/>
                  <a:pt x="601" y="1143"/>
                </a:cubicBezTo>
                <a:cubicBezTo>
                  <a:pt x="268" y="1143"/>
                  <a:pt x="1" y="888"/>
                  <a:pt x="1" y="575"/>
                </a:cubicBezTo>
                <a:cubicBezTo>
                  <a:pt x="1" y="255"/>
                  <a:pt x="268" y="1"/>
                  <a:pt x="601" y="1"/>
                </a:cubicBezTo>
                <a:cubicBezTo>
                  <a:pt x="934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665" name="Google Shape;2665;p41"/>
          <p:cNvSpPr/>
          <p:nvPr/>
        </p:nvSpPr>
        <p:spPr>
          <a:xfrm>
            <a:off x="6107930" y="3473476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8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68" y="1142"/>
                  <a:pt x="1" y="888"/>
                  <a:pt x="1" y="568"/>
                </a:cubicBezTo>
                <a:cubicBezTo>
                  <a:pt x="1" y="255"/>
                  <a:pt x="268" y="1"/>
                  <a:pt x="601" y="1"/>
                </a:cubicBezTo>
                <a:cubicBezTo>
                  <a:pt x="934" y="1"/>
                  <a:pt x="1201" y="255"/>
                  <a:pt x="1201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666" name="Google Shape;2666;p41"/>
          <p:cNvSpPr/>
          <p:nvPr/>
        </p:nvSpPr>
        <p:spPr>
          <a:xfrm>
            <a:off x="6107930" y="3427008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5"/>
                </a:moveTo>
                <a:cubicBezTo>
                  <a:pt x="1201" y="888"/>
                  <a:pt x="934" y="1143"/>
                  <a:pt x="601" y="1143"/>
                </a:cubicBezTo>
                <a:cubicBezTo>
                  <a:pt x="268" y="1143"/>
                  <a:pt x="1" y="888"/>
                  <a:pt x="1" y="575"/>
                </a:cubicBezTo>
                <a:cubicBezTo>
                  <a:pt x="1" y="255"/>
                  <a:pt x="268" y="1"/>
                  <a:pt x="601" y="1"/>
                </a:cubicBezTo>
                <a:cubicBezTo>
                  <a:pt x="934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667" name="Google Shape;2667;p41"/>
          <p:cNvSpPr/>
          <p:nvPr/>
        </p:nvSpPr>
        <p:spPr>
          <a:xfrm>
            <a:off x="6056706" y="3143304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8"/>
                </a:moveTo>
                <a:cubicBezTo>
                  <a:pt x="1201" y="881"/>
                  <a:pt x="934" y="1142"/>
                  <a:pt x="601" y="1142"/>
                </a:cubicBezTo>
                <a:cubicBezTo>
                  <a:pt x="275" y="1142"/>
                  <a:pt x="1" y="881"/>
                  <a:pt x="1" y="568"/>
                </a:cubicBezTo>
                <a:cubicBezTo>
                  <a:pt x="1" y="255"/>
                  <a:pt x="268" y="0"/>
                  <a:pt x="601" y="0"/>
                </a:cubicBezTo>
                <a:cubicBezTo>
                  <a:pt x="934" y="0"/>
                  <a:pt x="1201" y="255"/>
                  <a:pt x="1201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668" name="Google Shape;2668;p41"/>
          <p:cNvSpPr/>
          <p:nvPr/>
        </p:nvSpPr>
        <p:spPr>
          <a:xfrm>
            <a:off x="6103540" y="3102521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68"/>
                </a:moveTo>
                <a:cubicBezTo>
                  <a:pt x="1201" y="888"/>
                  <a:pt x="933" y="1143"/>
                  <a:pt x="601" y="1143"/>
                </a:cubicBezTo>
                <a:cubicBezTo>
                  <a:pt x="274" y="1143"/>
                  <a:pt x="0" y="888"/>
                  <a:pt x="0" y="568"/>
                </a:cubicBezTo>
                <a:cubicBezTo>
                  <a:pt x="0" y="255"/>
                  <a:pt x="268" y="1"/>
                  <a:pt x="601" y="1"/>
                </a:cubicBezTo>
                <a:cubicBezTo>
                  <a:pt x="933" y="1"/>
                  <a:pt x="1201" y="255"/>
                  <a:pt x="1201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669" name="Google Shape;2669;p41"/>
          <p:cNvSpPr/>
          <p:nvPr/>
        </p:nvSpPr>
        <p:spPr>
          <a:xfrm>
            <a:off x="6103540" y="3056053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75"/>
                </a:moveTo>
                <a:cubicBezTo>
                  <a:pt x="1201" y="888"/>
                  <a:pt x="933" y="1143"/>
                  <a:pt x="601" y="1143"/>
                </a:cubicBezTo>
                <a:cubicBezTo>
                  <a:pt x="274" y="1143"/>
                  <a:pt x="0" y="888"/>
                  <a:pt x="0" y="575"/>
                </a:cubicBezTo>
                <a:cubicBezTo>
                  <a:pt x="0" y="262"/>
                  <a:pt x="274" y="1"/>
                  <a:pt x="601" y="1"/>
                </a:cubicBezTo>
                <a:cubicBezTo>
                  <a:pt x="933" y="1"/>
                  <a:pt x="1201" y="262"/>
                  <a:pt x="1201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670" name="Google Shape;2670;p41"/>
          <p:cNvSpPr/>
          <p:nvPr/>
        </p:nvSpPr>
        <p:spPr>
          <a:xfrm>
            <a:off x="6103540" y="3143304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68"/>
                </a:moveTo>
                <a:cubicBezTo>
                  <a:pt x="1201" y="881"/>
                  <a:pt x="933" y="1142"/>
                  <a:pt x="601" y="1142"/>
                </a:cubicBezTo>
                <a:cubicBezTo>
                  <a:pt x="268" y="1142"/>
                  <a:pt x="0" y="881"/>
                  <a:pt x="0" y="568"/>
                </a:cubicBezTo>
                <a:cubicBezTo>
                  <a:pt x="0" y="255"/>
                  <a:pt x="268" y="0"/>
                  <a:pt x="601" y="0"/>
                </a:cubicBezTo>
                <a:cubicBezTo>
                  <a:pt x="933" y="0"/>
                  <a:pt x="1201" y="255"/>
                  <a:pt x="1201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671" name="Google Shape;2671;p41"/>
          <p:cNvSpPr/>
          <p:nvPr/>
        </p:nvSpPr>
        <p:spPr>
          <a:xfrm>
            <a:off x="6152006" y="3102521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8"/>
                </a:moveTo>
                <a:cubicBezTo>
                  <a:pt x="1201" y="888"/>
                  <a:pt x="927" y="1143"/>
                  <a:pt x="601" y="1143"/>
                </a:cubicBezTo>
                <a:cubicBezTo>
                  <a:pt x="268" y="1143"/>
                  <a:pt x="1" y="888"/>
                  <a:pt x="1" y="568"/>
                </a:cubicBezTo>
                <a:cubicBezTo>
                  <a:pt x="1" y="255"/>
                  <a:pt x="268" y="1"/>
                  <a:pt x="601" y="1"/>
                </a:cubicBezTo>
                <a:cubicBezTo>
                  <a:pt x="927" y="1"/>
                  <a:pt x="1201" y="255"/>
                  <a:pt x="1201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672" name="Google Shape;2672;p41"/>
          <p:cNvSpPr/>
          <p:nvPr/>
        </p:nvSpPr>
        <p:spPr>
          <a:xfrm>
            <a:off x="6152006" y="3056053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5"/>
                </a:moveTo>
                <a:cubicBezTo>
                  <a:pt x="1201" y="888"/>
                  <a:pt x="927" y="1143"/>
                  <a:pt x="601" y="1143"/>
                </a:cubicBezTo>
                <a:cubicBezTo>
                  <a:pt x="268" y="1143"/>
                  <a:pt x="1" y="888"/>
                  <a:pt x="1" y="575"/>
                </a:cubicBezTo>
                <a:cubicBezTo>
                  <a:pt x="1" y="262"/>
                  <a:pt x="268" y="1"/>
                  <a:pt x="601" y="1"/>
                </a:cubicBezTo>
                <a:cubicBezTo>
                  <a:pt x="927" y="1"/>
                  <a:pt x="1201" y="262"/>
                  <a:pt x="1201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673" name="Google Shape;2673;p41"/>
          <p:cNvSpPr/>
          <p:nvPr/>
        </p:nvSpPr>
        <p:spPr>
          <a:xfrm>
            <a:off x="6152006" y="3143304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8"/>
                </a:moveTo>
                <a:cubicBezTo>
                  <a:pt x="1201" y="881"/>
                  <a:pt x="927" y="1142"/>
                  <a:pt x="601" y="1142"/>
                </a:cubicBezTo>
                <a:cubicBezTo>
                  <a:pt x="268" y="1142"/>
                  <a:pt x="1" y="881"/>
                  <a:pt x="1" y="568"/>
                </a:cubicBezTo>
                <a:cubicBezTo>
                  <a:pt x="1" y="255"/>
                  <a:pt x="268" y="0"/>
                  <a:pt x="601" y="0"/>
                </a:cubicBezTo>
                <a:cubicBezTo>
                  <a:pt x="927" y="0"/>
                  <a:pt x="1201" y="255"/>
                  <a:pt x="1201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674" name="Google Shape;2674;p41"/>
          <p:cNvSpPr/>
          <p:nvPr/>
        </p:nvSpPr>
        <p:spPr>
          <a:xfrm>
            <a:off x="6200867" y="3102521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68"/>
                </a:moveTo>
                <a:cubicBezTo>
                  <a:pt x="1201" y="888"/>
                  <a:pt x="933" y="1143"/>
                  <a:pt x="601" y="1143"/>
                </a:cubicBezTo>
                <a:cubicBezTo>
                  <a:pt x="268" y="1143"/>
                  <a:pt x="0" y="888"/>
                  <a:pt x="0" y="568"/>
                </a:cubicBezTo>
                <a:cubicBezTo>
                  <a:pt x="0" y="255"/>
                  <a:pt x="268" y="1"/>
                  <a:pt x="601" y="1"/>
                </a:cubicBezTo>
                <a:cubicBezTo>
                  <a:pt x="933" y="1"/>
                  <a:pt x="1201" y="255"/>
                  <a:pt x="1201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675" name="Google Shape;2675;p41"/>
          <p:cNvSpPr/>
          <p:nvPr/>
        </p:nvSpPr>
        <p:spPr>
          <a:xfrm>
            <a:off x="6200867" y="3143304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68"/>
                </a:moveTo>
                <a:cubicBezTo>
                  <a:pt x="1201" y="881"/>
                  <a:pt x="933" y="1142"/>
                  <a:pt x="601" y="1142"/>
                </a:cubicBezTo>
                <a:cubicBezTo>
                  <a:pt x="268" y="1142"/>
                  <a:pt x="0" y="881"/>
                  <a:pt x="0" y="568"/>
                </a:cubicBezTo>
                <a:cubicBezTo>
                  <a:pt x="0" y="255"/>
                  <a:pt x="268" y="0"/>
                  <a:pt x="601" y="0"/>
                </a:cubicBezTo>
                <a:cubicBezTo>
                  <a:pt x="933" y="0"/>
                  <a:pt x="1201" y="255"/>
                  <a:pt x="1201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676" name="Google Shape;2676;p41"/>
          <p:cNvSpPr/>
          <p:nvPr/>
        </p:nvSpPr>
        <p:spPr>
          <a:xfrm>
            <a:off x="6247701" y="3143304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68"/>
                </a:moveTo>
                <a:cubicBezTo>
                  <a:pt x="1201" y="881"/>
                  <a:pt x="933" y="1142"/>
                  <a:pt x="601" y="1142"/>
                </a:cubicBezTo>
                <a:cubicBezTo>
                  <a:pt x="274" y="1142"/>
                  <a:pt x="0" y="881"/>
                  <a:pt x="0" y="568"/>
                </a:cubicBezTo>
                <a:cubicBezTo>
                  <a:pt x="0" y="255"/>
                  <a:pt x="274" y="0"/>
                  <a:pt x="601" y="0"/>
                </a:cubicBezTo>
                <a:cubicBezTo>
                  <a:pt x="933" y="0"/>
                  <a:pt x="1201" y="255"/>
                  <a:pt x="1201" y="568"/>
                </a:cubicBezTo>
                <a:close/>
              </a:path>
            </a:pathLst>
          </a:custGeom>
          <a:solidFill>
            <a:srgbClr val="3F3F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677" name="Google Shape;2677;p41"/>
          <p:cNvSpPr/>
          <p:nvPr/>
        </p:nvSpPr>
        <p:spPr>
          <a:xfrm>
            <a:off x="6296166" y="3102521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5" y="568"/>
                </a:moveTo>
                <a:cubicBezTo>
                  <a:pt x="1195" y="888"/>
                  <a:pt x="927" y="1143"/>
                  <a:pt x="601" y="1143"/>
                </a:cubicBezTo>
                <a:cubicBezTo>
                  <a:pt x="268" y="1143"/>
                  <a:pt x="1" y="888"/>
                  <a:pt x="1" y="568"/>
                </a:cubicBezTo>
                <a:cubicBezTo>
                  <a:pt x="1" y="255"/>
                  <a:pt x="268" y="1"/>
                  <a:pt x="601" y="1"/>
                </a:cubicBezTo>
                <a:cubicBezTo>
                  <a:pt x="927" y="1"/>
                  <a:pt x="1195" y="255"/>
                  <a:pt x="1195" y="568"/>
                </a:cubicBezTo>
                <a:close/>
              </a:path>
            </a:pathLst>
          </a:custGeom>
          <a:solidFill>
            <a:srgbClr val="3F3F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678" name="Google Shape;2678;p41"/>
          <p:cNvSpPr/>
          <p:nvPr/>
        </p:nvSpPr>
        <p:spPr>
          <a:xfrm>
            <a:off x="6348320" y="3056053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5"/>
                </a:moveTo>
                <a:cubicBezTo>
                  <a:pt x="1201" y="888"/>
                  <a:pt x="934" y="1143"/>
                  <a:pt x="601" y="1143"/>
                </a:cubicBezTo>
                <a:cubicBezTo>
                  <a:pt x="275" y="1143"/>
                  <a:pt x="1" y="888"/>
                  <a:pt x="1" y="575"/>
                </a:cubicBezTo>
                <a:cubicBezTo>
                  <a:pt x="1" y="262"/>
                  <a:pt x="275" y="1"/>
                  <a:pt x="601" y="1"/>
                </a:cubicBezTo>
                <a:cubicBezTo>
                  <a:pt x="934" y="1"/>
                  <a:pt x="1201" y="262"/>
                  <a:pt x="1201" y="575"/>
                </a:cubicBezTo>
                <a:close/>
              </a:path>
            </a:pathLst>
          </a:custGeom>
          <a:solidFill>
            <a:srgbClr val="3F3F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679" name="Google Shape;2679;p41"/>
          <p:cNvSpPr/>
          <p:nvPr/>
        </p:nvSpPr>
        <p:spPr>
          <a:xfrm>
            <a:off x="6384515" y="3106011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4" y="568"/>
                </a:moveTo>
                <a:cubicBezTo>
                  <a:pt x="1194" y="882"/>
                  <a:pt x="927" y="1143"/>
                  <a:pt x="594" y="1143"/>
                </a:cubicBezTo>
                <a:cubicBezTo>
                  <a:pt x="268" y="1143"/>
                  <a:pt x="0" y="882"/>
                  <a:pt x="0" y="568"/>
                </a:cubicBezTo>
                <a:cubicBezTo>
                  <a:pt x="0" y="255"/>
                  <a:pt x="268" y="1"/>
                  <a:pt x="594" y="1"/>
                </a:cubicBezTo>
                <a:cubicBezTo>
                  <a:pt x="927" y="1"/>
                  <a:pt x="1194" y="255"/>
                  <a:pt x="1194" y="568"/>
                </a:cubicBezTo>
                <a:close/>
              </a:path>
            </a:pathLst>
          </a:custGeom>
          <a:solidFill>
            <a:srgbClr val="3F3F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680" name="Google Shape;2680;p41"/>
          <p:cNvSpPr/>
          <p:nvPr/>
        </p:nvSpPr>
        <p:spPr>
          <a:xfrm>
            <a:off x="6155496" y="3560529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4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68" y="1142"/>
                  <a:pt x="1" y="888"/>
                  <a:pt x="1" y="574"/>
                </a:cubicBezTo>
                <a:cubicBezTo>
                  <a:pt x="1" y="255"/>
                  <a:pt x="268" y="0"/>
                  <a:pt x="601" y="0"/>
                </a:cubicBezTo>
                <a:cubicBezTo>
                  <a:pt x="934" y="0"/>
                  <a:pt x="1201" y="255"/>
                  <a:pt x="1201" y="574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681" name="Google Shape;2681;p41"/>
          <p:cNvSpPr/>
          <p:nvPr/>
        </p:nvSpPr>
        <p:spPr>
          <a:xfrm>
            <a:off x="6203428" y="3560529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4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68" y="1142"/>
                  <a:pt x="1" y="888"/>
                  <a:pt x="1" y="574"/>
                </a:cubicBezTo>
                <a:cubicBezTo>
                  <a:pt x="1" y="255"/>
                  <a:pt x="268" y="0"/>
                  <a:pt x="601" y="0"/>
                </a:cubicBezTo>
                <a:cubicBezTo>
                  <a:pt x="934" y="0"/>
                  <a:pt x="1201" y="255"/>
                  <a:pt x="1201" y="574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682" name="Google Shape;2682;p41"/>
          <p:cNvSpPr/>
          <p:nvPr/>
        </p:nvSpPr>
        <p:spPr>
          <a:xfrm>
            <a:off x="6251725" y="3560529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4"/>
                </a:moveTo>
                <a:cubicBezTo>
                  <a:pt x="1201" y="888"/>
                  <a:pt x="927" y="1142"/>
                  <a:pt x="601" y="1142"/>
                </a:cubicBezTo>
                <a:cubicBezTo>
                  <a:pt x="268" y="1142"/>
                  <a:pt x="1" y="888"/>
                  <a:pt x="1" y="574"/>
                </a:cubicBezTo>
                <a:cubicBezTo>
                  <a:pt x="1" y="255"/>
                  <a:pt x="268" y="0"/>
                  <a:pt x="601" y="0"/>
                </a:cubicBezTo>
                <a:cubicBezTo>
                  <a:pt x="934" y="0"/>
                  <a:pt x="1201" y="255"/>
                  <a:pt x="1201" y="574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683" name="Google Shape;2683;p41"/>
          <p:cNvSpPr/>
          <p:nvPr/>
        </p:nvSpPr>
        <p:spPr>
          <a:xfrm>
            <a:off x="6155496" y="3514062"/>
            <a:ext cx="33831" cy="32339"/>
          </a:xfrm>
          <a:custGeom>
            <a:avLst/>
            <a:gdLst/>
            <a:ahLst/>
            <a:cxnLst/>
            <a:rect l="l" t="t" r="r" b="b"/>
            <a:pathLst>
              <a:path w="1202" h="1149" extrusionOk="0">
                <a:moveTo>
                  <a:pt x="1201" y="575"/>
                </a:moveTo>
                <a:cubicBezTo>
                  <a:pt x="1201" y="888"/>
                  <a:pt x="934" y="1149"/>
                  <a:pt x="601" y="1149"/>
                </a:cubicBezTo>
                <a:cubicBezTo>
                  <a:pt x="268" y="1149"/>
                  <a:pt x="1" y="888"/>
                  <a:pt x="1" y="575"/>
                </a:cubicBezTo>
                <a:cubicBezTo>
                  <a:pt x="1" y="262"/>
                  <a:pt x="268" y="1"/>
                  <a:pt x="601" y="1"/>
                </a:cubicBezTo>
                <a:cubicBezTo>
                  <a:pt x="934" y="1"/>
                  <a:pt x="1201" y="262"/>
                  <a:pt x="1201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684" name="Google Shape;2684;p41"/>
          <p:cNvSpPr/>
          <p:nvPr/>
        </p:nvSpPr>
        <p:spPr>
          <a:xfrm>
            <a:off x="6203428" y="3514062"/>
            <a:ext cx="33831" cy="32339"/>
          </a:xfrm>
          <a:custGeom>
            <a:avLst/>
            <a:gdLst/>
            <a:ahLst/>
            <a:cxnLst/>
            <a:rect l="l" t="t" r="r" b="b"/>
            <a:pathLst>
              <a:path w="1202" h="1149" extrusionOk="0">
                <a:moveTo>
                  <a:pt x="1201" y="575"/>
                </a:moveTo>
                <a:cubicBezTo>
                  <a:pt x="1201" y="888"/>
                  <a:pt x="934" y="1149"/>
                  <a:pt x="601" y="1149"/>
                </a:cubicBezTo>
                <a:cubicBezTo>
                  <a:pt x="268" y="1149"/>
                  <a:pt x="1" y="888"/>
                  <a:pt x="1" y="575"/>
                </a:cubicBezTo>
                <a:cubicBezTo>
                  <a:pt x="1" y="262"/>
                  <a:pt x="268" y="1"/>
                  <a:pt x="601" y="1"/>
                </a:cubicBezTo>
                <a:cubicBezTo>
                  <a:pt x="934" y="1"/>
                  <a:pt x="1201" y="262"/>
                  <a:pt x="1201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685" name="Google Shape;2685;p41"/>
          <p:cNvSpPr/>
          <p:nvPr/>
        </p:nvSpPr>
        <p:spPr>
          <a:xfrm>
            <a:off x="6107930" y="3560529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4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68" y="1142"/>
                  <a:pt x="1" y="888"/>
                  <a:pt x="1" y="574"/>
                </a:cubicBezTo>
                <a:cubicBezTo>
                  <a:pt x="1" y="255"/>
                  <a:pt x="268" y="0"/>
                  <a:pt x="601" y="0"/>
                </a:cubicBezTo>
                <a:cubicBezTo>
                  <a:pt x="934" y="0"/>
                  <a:pt x="1201" y="255"/>
                  <a:pt x="1201" y="574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686" name="Google Shape;2686;p41"/>
          <p:cNvSpPr/>
          <p:nvPr/>
        </p:nvSpPr>
        <p:spPr>
          <a:xfrm>
            <a:off x="5957719" y="3560529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4"/>
                </a:moveTo>
                <a:cubicBezTo>
                  <a:pt x="1201" y="888"/>
                  <a:pt x="927" y="1142"/>
                  <a:pt x="601" y="1142"/>
                </a:cubicBezTo>
                <a:cubicBezTo>
                  <a:pt x="268" y="1142"/>
                  <a:pt x="1" y="888"/>
                  <a:pt x="1" y="574"/>
                </a:cubicBezTo>
                <a:cubicBezTo>
                  <a:pt x="1" y="255"/>
                  <a:pt x="268" y="0"/>
                  <a:pt x="601" y="0"/>
                </a:cubicBezTo>
                <a:cubicBezTo>
                  <a:pt x="927" y="0"/>
                  <a:pt x="1201" y="255"/>
                  <a:pt x="1201" y="574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687" name="Google Shape;2687;p41"/>
          <p:cNvSpPr/>
          <p:nvPr/>
        </p:nvSpPr>
        <p:spPr>
          <a:xfrm>
            <a:off x="6006580" y="3380737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68"/>
                </a:moveTo>
                <a:cubicBezTo>
                  <a:pt x="1201" y="888"/>
                  <a:pt x="933" y="1142"/>
                  <a:pt x="601" y="1142"/>
                </a:cubicBezTo>
                <a:cubicBezTo>
                  <a:pt x="274" y="1142"/>
                  <a:pt x="0" y="888"/>
                  <a:pt x="0" y="568"/>
                </a:cubicBezTo>
                <a:cubicBezTo>
                  <a:pt x="0" y="255"/>
                  <a:pt x="274" y="1"/>
                  <a:pt x="601" y="1"/>
                </a:cubicBezTo>
                <a:cubicBezTo>
                  <a:pt x="933" y="1"/>
                  <a:pt x="1201" y="255"/>
                  <a:pt x="1201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688" name="Google Shape;2688;p41"/>
          <p:cNvSpPr/>
          <p:nvPr/>
        </p:nvSpPr>
        <p:spPr>
          <a:xfrm>
            <a:off x="6055412" y="3380737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8"/>
                </a:moveTo>
                <a:cubicBezTo>
                  <a:pt x="1201" y="888"/>
                  <a:pt x="927" y="1142"/>
                  <a:pt x="601" y="1142"/>
                </a:cubicBezTo>
                <a:cubicBezTo>
                  <a:pt x="268" y="1142"/>
                  <a:pt x="1" y="888"/>
                  <a:pt x="1" y="568"/>
                </a:cubicBezTo>
                <a:cubicBezTo>
                  <a:pt x="1" y="255"/>
                  <a:pt x="268" y="1"/>
                  <a:pt x="601" y="1"/>
                </a:cubicBezTo>
                <a:cubicBezTo>
                  <a:pt x="927" y="1"/>
                  <a:pt x="1201" y="255"/>
                  <a:pt x="1201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689" name="Google Shape;2689;p41"/>
          <p:cNvSpPr/>
          <p:nvPr/>
        </p:nvSpPr>
        <p:spPr>
          <a:xfrm>
            <a:off x="6006580" y="3473476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68"/>
                </a:moveTo>
                <a:cubicBezTo>
                  <a:pt x="1201" y="888"/>
                  <a:pt x="933" y="1142"/>
                  <a:pt x="601" y="1142"/>
                </a:cubicBezTo>
                <a:cubicBezTo>
                  <a:pt x="268" y="1142"/>
                  <a:pt x="0" y="888"/>
                  <a:pt x="0" y="568"/>
                </a:cubicBezTo>
                <a:cubicBezTo>
                  <a:pt x="0" y="255"/>
                  <a:pt x="268" y="1"/>
                  <a:pt x="601" y="1"/>
                </a:cubicBezTo>
                <a:cubicBezTo>
                  <a:pt x="933" y="1"/>
                  <a:pt x="1201" y="255"/>
                  <a:pt x="1201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690" name="Google Shape;2690;p41"/>
          <p:cNvSpPr/>
          <p:nvPr/>
        </p:nvSpPr>
        <p:spPr>
          <a:xfrm>
            <a:off x="6055412" y="3473476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8"/>
                </a:moveTo>
                <a:cubicBezTo>
                  <a:pt x="1201" y="888"/>
                  <a:pt x="927" y="1142"/>
                  <a:pt x="601" y="1142"/>
                </a:cubicBezTo>
                <a:cubicBezTo>
                  <a:pt x="268" y="1142"/>
                  <a:pt x="1" y="888"/>
                  <a:pt x="1" y="568"/>
                </a:cubicBezTo>
                <a:cubicBezTo>
                  <a:pt x="1" y="255"/>
                  <a:pt x="268" y="1"/>
                  <a:pt x="601" y="1"/>
                </a:cubicBezTo>
                <a:cubicBezTo>
                  <a:pt x="927" y="1"/>
                  <a:pt x="1201" y="255"/>
                  <a:pt x="1201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691" name="Google Shape;2691;p41"/>
          <p:cNvSpPr/>
          <p:nvPr/>
        </p:nvSpPr>
        <p:spPr>
          <a:xfrm>
            <a:off x="6006580" y="3427008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75"/>
                </a:moveTo>
                <a:cubicBezTo>
                  <a:pt x="1201" y="888"/>
                  <a:pt x="933" y="1143"/>
                  <a:pt x="601" y="1143"/>
                </a:cubicBezTo>
                <a:cubicBezTo>
                  <a:pt x="268" y="1143"/>
                  <a:pt x="0" y="888"/>
                  <a:pt x="0" y="575"/>
                </a:cubicBezTo>
                <a:cubicBezTo>
                  <a:pt x="0" y="255"/>
                  <a:pt x="268" y="1"/>
                  <a:pt x="601" y="1"/>
                </a:cubicBezTo>
                <a:cubicBezTo>
                  <a:pt x="933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692" name="Google Shape;2692;p41"/>
          <p:cNvSpPr/>
          <p:nvPr/>
        </p:nvSpPr>
        <p:spPr>
          <a:xfrm>
            <a:off x="6055412" y="3427008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5"/>
                </a:moveTo>
                <a:cubicBezTo>
                  <a:pt x="1201" y="888"/>
                  <a:pt x="927" y="1143"/>
                  <a:pt x="601" y="1143"/>
                </a:cubicBezTo>
                <a:cubicBezTo>
                  <a:pt x="268" y="1143"/>
                  <a:pt x="1" y="888"/>
                  <a:pt x="1" y="575"/>
                </a:cubicBezTo>
                <a:cubicBezTo>
                  <a:pt x="1" y="255"/>
                  <a:pt x="268" y="1"/>
                  <a:pt x="601" y="1"/>
                </a:cubicBezTo>
                <a:cubicBezTo>
                  <a:pt x="927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693" name="Google Shape;2693;p41"/>
          <p:cNvSpPr/>
          <p:nvPr/>
        </p:nvSpPr>
        <p:spPr>
          <a:xfrm>
            <a:off x="6006580" y="3560529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74"/>
                </a:moveTo>
                <a:cubicBezTo>
                  <a:pt x="1201" y="888"/>
                  <a:pt x="933" y="1142"/>
                  <a:pt x="601" y="1142"/>
                </a:cubicBezTo>
                <a:cubicBezTo>
                  <a:pt x="268" y="1142"/>
                  <a:pt x="0" y="888"/>
                  <a:pt x="0" y="574"/>
                </a:cubicBezTo>
                <a:cubicBezTo>
                  <a:pt x="0" y="255"/>
                  <a:pt x="268" y="0"/>
                  <a:pt x="601" y="0"/>
                </a:cubicBezTo>
                <a:cubicBezTo>
                  <a:pt x="933" y="0"/>
                  <a:pt x="1201" y="255"/>
                  <a:pt x="1201" y="574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694" name="Google Shape;2694;p41"/>
          <p:cNvSpPr/>
          <p:nvPr/>
        </p:nvSpPr>
        <p:spPr>
          <a:xfrm>
            <a:off x="6006580" y="3514062"/>
            <a:ext cx="33803" cy="32339"/>
          </a:xfrm>
          <a:custGeom>
            <a:avLst/>
            <a:gdLst/>
            <a:ahLst/>
            <a:cxnLst/>
            <a:rect l="l" t="t" r="r" b="b"/>
            <a:pathLst>
              <a:path w="1201" h="1149" extrusionOk="0">
                <a:moveTo>
                  <a:pt x="1201" y="575"/>
                </a:moveTo>
                <a:cubicBezTo>
                  <a:pt x="1201" y="888"/>
                  <a:pt x="933" y="1149"/>
                  <a:pt x="601" y="1149"/>
                </a:cubicBezTo>
                <a:cubicBezTo>
                  <a:pt x="268" y="1149"/>
                  <a:pt x="0" y="888"/>
                  <a:pt x="0" y="575"/>
                </a:cubicBezTo>
                <a:cubicBezTo>
                  <a:pt x="0" y="255"/>
                  <a:pt x="268" y="1"/>
                  <a:pt x="601" y="1"/>
                </a:cubicBezTo>
                <a:cubicBezTo>
                  <a:pt x="933" y="1"/>
                  <a:pt x="1201" y="262"/>
                  <a:pt x="1201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695" name="Google Shape;2695;p41"/>
          <p:cNvSpPr/>
          <p:nvPr/>
        </p:nvSpPr>
        <p:spPr>
          <a:xfrm>
            <a:off x="6055412" y="3514062"/>
            <a:ext cx="33831" cy="32339"/>
          </a:xfrm>
          <a:custGeom>
            <a:avLst/>
            <a:gdLst/>
            <a:ahLst/>
            <a:cxnLst/>
            <a:rect l="l" t="t" r="r" b="b"/>
            <a:pathLst>
              <a:path w="1202" h="1149" extrusionOk="0">
                <a:moveTo>
                  <a:pt x="1201" y="575"/>
                </a:moveTo>
                <a:cubicBezTo>
                  <a:pt x="1201" y="888"/>
                  <a:pt x="927" y="1149"/>
                  <a:pt x="601" y="1149"/>
                </a:cubicBezTo>
                <a:cubicBezTo>
                  <a:pt x="268" y="1149"/>
                  <a:pt x="1" y="888"/>
                  <a:pt x="1" y="575"/>
                </a:cubicBezTo>
                <a:cubicBezTo>
                  <a:pt x="1" y="262"/>
                  <a:pt x="268" y="1"/>
                  <a:pt x="601" y="1"/>
                </a:cubicBezTo>
                <a:cubicBezTo>
                  <a:pt x="927" y="1"/>
                  <a:pt x="1201" y="262"/>
                  <a:pt x="1201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696" name="Google Shape;2696;p41"/>
          <p:cNvSpPr/>
          <p:nvPr/>
        </p:nvSpPr>
        <p:spPr>
          <a:xfrm>
            <a:off x="6053217" y="3560529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5" y="574"/>
                </a:moveTo>
                <a:cubicBezTo>
                  <a:pt x="1195" y="888"/>
                  <a:pt x="927" y="1142"/>
                  <a:pt x="601" y="1142"/>
                </a:cubicBezTo>
                <a:cubicBezTo>
                  <a:pt x="268" y="1142"/>
                  <a:pt x="1" y="888"/>
                  <a:pt x="1" y="574"/>
                </a:cubicBezTo>
                <a:cubicBezTo>
                  <a:pt x="1" y="255"/>
                  <a:pt x="268" y="0"/>
                  <a:pt x="601" y="0"/>
                </a:cubicBezTo>
                <a:cubicBezTo>
                  <a:pt x="927" y="0"/>
                  <a:pt x="1195" y="255"/>
                  <a:pt x="1195" y="574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697" name="Google Shape;2697;p41"/>
          <p:cNvSpPr/>
          <p:nvPr/>
        </p:nvSpPr>
        <p:spPr>
          <a:xfrm>
            <a:off x="6107930" y="3514062"/>
            <a:ext cx="33831" cy="32339"/>
          </a:xfrm>
          <a:custGeom>
            <a:avLst/>
            <a:gdLst/>
            <a:ahLst/>
            <a:cxnLst/>
            <a:rect l="l" t="t" r="r" b="b"/>
            <a:pathLst>
              <a:path w="1202" h="1149" extrusionOk="0">
                <a:moveTo>
                  <a:pt x="1201" y="575"/>
                </a:moveTo>
                <a:cubicBezTo>
                  <a:pt x="1201" y="888"/>
                  <a:pt x="934" y="1149"/>
                  <a:pt x="601" y="1149"/>
                </a:cubicBezTo>
                <a:cubicBezTo>
                  <a:pt x="268" y="1149"/>
                  <a:pt x="1" y="888"/>
                  <a:pt x="1" y="575"/>
                </a:cubicBezTo>
                <a:cubicBezTo>
                  <a:pt x="1" y="262"/>
                  <a:pt x="268" y="1"/>
                  <a:pt x="601" y="1"/>
                </a:cubicBezTo>
                <a:cubicBezTo>
                  <a:pt x="934" y="1"/>
                  <a:pt x="1201" y="262"/>
                  <a:pt x="1201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698" name="Google Shape;2698;p41"/>
          <p:cNvSpPr/>
          <p:nvPr/>
        </p:nvSpPr>
        <p:spPr>
          <a:xfrm>
            <a:off x="6251725" y="3514062"/>
            <a:ext cx="33831" cy="32339"/>
          </a:xfrm>
          <a:custGeom>
            <a:avLst/>
            <a:gdLst/>
            <a:ahLst/>
            <a:cxnLst/>
            <a:rect l="l" t="t" r="r" b="b"/>
            <a:pathLst>
              <a:path w="1202" h="1149" extrusionOk="0">
                <a:moveTo>
                  <a:pt x="1201" y="575"/>
                </a:moveTo>
                <a:cubicBezTo>
                  <a:pt x="1201" y="888"/>
                  <a:pt x="927" y="1149"/>
                  <a:pt x="601" y="1149"/>
                </a:cubicBezTo>
                <a:cubicBezTo>
                  <a:pt x="268" y="1149"/>
                  <a:pt x="1" y="888"/>
                  <a:pt x="1" y="575"/>
                </a:cubicBezTo>
                <a:cubicBezTo>
                  <a:pt x="1" y="262"/>
                  <a:pt x="268" y="1"/>
                  <a:pt x="601" y="1"/>
                </a:cubicBezTo>
                <a:cubicBezTo>
                  <a:pt x="934" y="1"/>
                  <a:pt x="1201" y="262"/>
                  <a:pt x="1201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699" name="Google Shape;2699;p41"/>
          <p:cNvSpPr/>
          <p:nvPr/>
        </p:nvSpPr>
        <p:spPr>
          <a:xfrm>
            <a:off x="6056706" y="3608996"/>
            <a:ext cx="33831" cy="32368"/>
          </a:xfrm>
          <a:custGeom>
            <a:avLst/>
            <a:gdLst/>
            <a:ahLst/>
            <a:cxnLst/>
            <a:rect l="l" t="t" r="r" b="b"/>
            <a:pathLst>
              <a:path w="1202" h="1150" extrusionOk="0">
                <a:moveTo>
                  <a:pt x="1201" y="575"/>
                </a:moveTo>
                <a:cubicBezTo>
                  <a:pt x="1201" y="888"/>
                  <a:pt x="934" y="1149"/>
                  <a:pt x="601" y="1149"/>
                </a:cubicBezTo>
                <a:cubicBezTo>
                  <a:pt x="275" y="1149"/>
                  <a:pt x="1" y="888"/>
                  <a:pt x="1" y="575"/>
                </a:cubicBezTo>
                <a:cubicBezTo>
                  <a:pt x="1" y="262"/>
                  <a:pt x="268" y="1"/>
                  <a:pt x="601" y="1"/>
                </a:cubicBezTo>
                <a:cubicBezTo>
                  <a:pt x="934" y="1"/>
                  <a:pt x="1201" y="262"/>
                  <a:pt x="1201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700" name="Google Shape;2700;p41"/>
          <p:cNvSpPr/>
          <p:nvPr/>
        </p:nvSpPr>
        <p:spPr>
          <a:xfrm>
            <a:off x="6155496" y="3608996"/>
            <a:ext cx="33831" cy="32368"/>
          </a:xfrm>
          <a:custGeom>
            <a:avLst/>
            <a:gdLst/>
            <a:ahLst/>
            <a:cxnLst/>
            <a:rect l="l" t="t" r="r" b="b"/>
            <a:pathLst>
              <a:path w="1202" h="1150" extrusionOk="0">
                <a:moveTo>
                  <a:pt x="1201" y="575"/>
                </a:moveTo>
                <a:cubicBezTo>
                  <a:pt x="1201" y="888"/>
                  <a:pt x="934" y="1149"/>
                  <a:pt x="601" y="1149"/>
                </a:cubicBezTo>
                <a:cubicBezTo>
                  <a:pt x="268" y="1149"/>
                  <a:pt x="1" y="888"/>
                  <a:pt x="1" y="575"/>
                </a:cubicBezTo>
                <a:cubicBezTo>
                  <a:pt x="1" y="262"/>
                  <a:pt x="268" y="1"/>
                  <a:pt x="601" y="1"/>
                </a:cubicBezTo>
                <a:cubicBezTo>
                  <a:pt x="934" y="1"/>
                  <a:pt x="1201" y="262"/>
                  <a:pt x="1201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701" name="Google Shape;2701;p41"/>
          <p:cNvSpPr/>
          <p:nvPr/>
        </p:nvSpPr>
        <p:spPr>
          <a:xfrm>
            <a:off x="6203428" y="3608996"/>
            <a:ext cx="33831" cy="32368"/>
          </a:xfrm>
          <a:custGeom>
            <a:avLst/>
            <a:gdLst/>
            <a:ahLst/>
            <a:cxnLst/>
            <a:rect l="l" t="t" r="r" b="b"/>
            <a:pathLst>
              <a:path w="1202" h="1150" extrusionOk="0">
                <a:moveTo>
                  <a:pt x="1201" y="575"/>
                </a:moveTo>
                <a:cubicBezTo>
                  <a:pt x="1201" y="888"/>
                  <a:pt x="934" y="1149"/>
                  <a:pt x="601" y="1149"/>
                </a:cubicBezTo>
                <a:cubicBezTo>
                  <a:pt x="268" y="1149"/>
                  <a:pt x="1" y="888"/>
                  <a:pt x="1" y="575"/>
                </a:cubicBezTo>
                <a:cubicBezTo>
                  <a:pt x="1" y="262"/>
                  <a:pt x="268" y="1"/>
                  <a:pt x="601" y="1"/>
                </a:cubicBezTo>
                <a:cubicBezTo>
                  <a:pt x="934" y="1"/>
                  <a:pt x="1201" y="262"/>
                  <a:pt x="1201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702" name="Google Shape;2702;p41"/>
          <p:cNvSpPr/>
          <p:nvPr/>
        </p:nvSpPr>
        <p:spPr>
          <a:xfrm>
            <a:off x="6251725" y="3608996"/>
            <a:ext cx="33831" cy="32368"/>
          </a:xfrm>
          <a:custGeom>
            <a:avLst/>
            <a:gdLst/>
            <a:ahLst/>
            <a:cxnLst/>
            <a:rect l="l" t="t" r="r" b="b"/>
            <a:pathLst>
              <a:path w="1202" h="1150" extrusionOk="0">
                <a:moveTo>
                  <a:pt x="1201" y="575"/>
                </a:moveTo>
                <a:cubicBezTo>
                  <a:pt x="1201" y="888"/>
                  <a:pt x="927" y="1149"/>
                  <a:pt x="601" y="1149"/>
                </a:cubicBezTo>
                <a:cubicBezTo>
                  <a:pt x="268" y="1149"/>
                  <a:pt x="1" y="888"/>
                  <a:pt x="1" y="575"/>
                </a:cubicBezTo>
                <a:cubicBezTo>
                  <a:pt x="1" y="262"/>
                  <a:pt x="268" y="1"/>
                  <a:pt x="601" y="1"/>
                </a:cubicBezTo>
                <a:cubicBezTo>
                  <a:pt x="934" y="1"/>
                  <a:pt x="1201" y="262"/>
                  <a:pt x="1201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703" name="Google Shape;2703;p41"/>
          <p:cNvSpPr/>
          <p:nvPr/>
        </p:nvSpPr>
        <p:spPr>
          <a:xfrm>
            <a:off x="6107930" y="3608996"/>
            <a:ext cx="33831" cy="32368"/>
          </a:xfrm>
          <a:custGeom>
            <a:avLst/>
            <a:gdLst/>
            <a:ahLst/>
            <a:cxnLst/>
            <a:rect l="l" t="t" r="r" b="b"/>
            <a:pathLst>
              <a:path w="1202" h="1150" extrusionOk="0">
                <a:moveTo>
                  <a:pt x="1201" y="575"/>
                </a:moveTo>
                <a:cubicBezTo>
                  <a:pt x="1201" y="888"/>
                  <a:pt x="934" y="1149"/>
                  <a:pt x="601" y="1149"/>
                </a:cubicBezTo>
                <a:cubicBezTo>
                  <a:pt x="268" y="1149"/>
                  <a:pt x="1" y="888"/>
                  <a:pt x="1" y="575"/>
                </a:cubicBezTo>
                <a:cubicBezTo>
                  <a:pt x="1" y="262"/>
                  <a:pt x="268" y="1"/>
                  <a:pt x="601" y="1"/>
                </a:cubicBezTo>
                <a:cubicBezTo>
                  <a:pt x="934" y="1"/>
                  <a:pt x="1201" y="262"/>
                  <a:pt x="1201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704" name="Google Shape;2704;p41"/>
          <p:cNvSpPr/>
          <p:nvPr/>
        </p:nvSpPr>
        <p:spPr>
          <a:xfrm>
            <a:off x="6056706" y="3699538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5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75" y="1142"/>
                  <a:pt x="1" y="888"/>
                  <a:pt x="1" y="575"/>
                </a:cubicBezTo>
                <a:cubicBezTo>
                  <a:pt x="1" y="261"/>
                  <a:pt x="268" y="0"/>
                  <a:pt x="601" y="0"/>
                </a:cubicBezTo>
                <a:cubicBezTo>
                  <a:pt x="934" y="7"/>
                  <a:pt x="1201" y="261"/>
                  <a:pt x="1201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705" name="Google Shape;2705;p41"/>
          <p:cNvSpPr/>
          <p:nvPr/>
        </p:nvSpPr>
        <p:spPr>
          <a:xfrm>
            <a:off x="6056706" y="3653268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4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75" y="1142"/>
                  <a:pt x="1" y="888"/>
                  <a:pt x="1" y="574"/>
                </a:cubicBezTo>
                <a:cubicBezTo>
                  <a:pt x="1" y="255"/>
                  <a:pt x="268" y="0"/>
                  <a:pt x="601" y="0"/>
                </a:cubicBezTo>
                <a:cubicBezTo>
                  <a:pt x="934" y="0"/>
                  <a:pt x="1201" y="255"/>
                  <a:pt x="1201" y="574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706" name="Google Shape;2706;p41"/>
          <p:cNvSpPr/>
          <p:nvPr/>
        </p:nvSpPr>
        <p:spPr>
          <a:xfrm>
            <a:off x="6155496" y="3699538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5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68" y="1142"/>
                  <a:pt x="1" y="888"/>
                  <a:pt x="1" y="575"/>
                </a:cubicBezTo>
                <a:cubicBezTo>
                  <a:pt x="1" y="261"/>
                  <a:pt x="268" y="0"/>
                  <a:pt x="601" y="0"/>
                </a:cubicBezTo>
                <a:cubicBezTo>
                  <a:pt x="934" y="7"/>
                  <a:pt x="1201" y="261"/>
                  <a:pt x="1201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707" name="Google Shape;2707;p41"/>
          <p:cNvSpPr/>
          <p:nvPr/>
        </p:nvSpPr>
        <p:spPr>
          <a:xfrm>
            <a:off x="6203428" y="3699538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5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68" y="1142"/>
                  <a:pt x="1" y="888"/>
                  <a:pt x="1" y="575"/>
                </a:cubicBezTo>
                <a:cubicBezTo>
                  <a:pt x="1" y="261"/>
                  <a:pt x="268" y="0"/>
                  <a:pt x="601" y="0"/>
                </a:cubicBezTo>
                <a:cubicBezTo>
                  <a:pt x="934" y="7"/>
                  <a:pt x="1201" y="261"/>
                  <a:pt x="1201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708" name="Google Shape;2708;p41"/>
          <p:cNvSpPr/>
          <p:nvPr/>
        </p:nvSpPr>
        <p:spPr>
          <a:xfrm>
            <a:off x="6155496" y="3653268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4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68" y="1142"/>
                  <a:pt x="1" y="888"/>
                  <a:pt x="1" y="574"/>
                </a:cubicBezTo>
                <a:cubicBezTo>
                  <a:pt x="1" y="255"/>
                  <a:pt x="268" y="0"/>
                  <a:pt x="601" y="0"/>
                </a:cubicBezTo>
                <a:cubicBezTo>
                  <a:pt x="934" y="0"/>
                  <a:pt x="1201" y="255"/>
                  <a:pt x="1201" y="574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709" name="Google Shape;2709;p41"/>
          <p:cNvSpPr/>
          <p:nvPr/>
        </p:nvSpPr>
        <p:spPr>
          <a:xfrm>
            <a:off x="6203428" y="3653268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4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68" y="1142"/>
                  <a:pt x="1" y="888"/>
                  <a:pt x="1" y="574"/>
                </a:cubicBezTo>
                <a:cubicBezTo>
                  <a:pt x="1" y="255"/>
                  <a:pt x="268" y="0"/>
                  <a:pt x="601" y="0"/>
                </a:cubicBezTo>
                <a:cubicBezTo>
                  <a:pt x="934" y="0"/>
                  <a:pt x="1201" y="255"/>
                  <a:pt x="1201" y="574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710" name="Google Shape;2710;p41"/>
          <p:cNvSpPr/>
          <p:nvPr/>
        </p:nvSpPr>
        <p:spPr>
          <a:xfrm>
            <a:off x="6107930" y="3699538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5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68" y="1142"/>
                  <a:pt x="1" y="888"/>
                  <a:pt x="1" y="575"/>
                </a:cubicBezTo>
                <a:cubicBezTo>
                  <a:pt x="1" y="261"/>
                  <a:pt x="268" y="0"/>
                  <a:pt x="601" y="0"/>
                </a:cubicBezTo>
                <a:cubicBezTo>
                  <a:pt x="934" y="7"/>
                  <a:pt x="1201" y="261"/>
                  <a:pt x="1201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711" name="Google Shape;2711;p41"/>
          <p:cNvSpPr/>
          <p:nvPr/>
        </p:nvSpPr>
        <p:spPr>
          <a:xfrm>
            <a:off x="6107930" y="3653268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4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68" y="1142"/>
                  <a:pt x="1" y="888"/>
                  <a:pt x="1" y="574"/>
                </a:cubicBezTo>
                <a:cubicBezTo>
                  <a:pt x="1" y="255"/>
                  <a:pt x="268" y="0"/>
                  <a:pt x="601" y="0"/>
                </a:cubicBezTo>
                <a:cubicBezTo>
                  <a:pt x="934" y="0"/>
                  <a:pt x="1201" y="255"/>
                  <a:pt x="1201" y="574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712" name="Google Shape;2712;p41"/>
          <p:cNvSpPr/>
          <p:nvPr/>
        </p:nvSpPr>
        <p:spPr>
          <a:xfrm>
            <a:off x="6251725" y="3653268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4"/>
                </a:moveTo>
                <a:cubicBezTo>
                  <a:pt x="1201" y="888"/>
                  <a:pt x="927" y="1142"/>
                  <a:pt x="601" y="1142"/>
                </a:cubicBezTo>
                <a:cubicBezTo>
                  <a:pt x="268" y="1142"/>
                  <a:pt x="1" y="888"/>
                  <a:pt x="1" y="574"/>
                </a:cubicBezTo>
                <a:cubicBezTo>
                  <a:pt x="1" y="255"/>
                  <a:pt x="268" y="0"/>
                  <a:pt x="601" y="0"/>
                </a:cubicBezTo>
                <a:cubicBezTo>
                  <a:pt x="934" y="0"/>
                  <a:pt x="1201" y="255"/>
                  <a:pt x="1201" y="574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713" name="Google Shape;2713;p41"/>
          <p:cNvSpPr/>
          <p:nvPr/>
        </p:nvSpPr>
        <p:spPr>
          <a:xfrm>
            <a:off x="6056706" y="3794670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8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75" y="1142"/>
                  <a:pt x="1" y="881"/>
                  <a:pt x="1" y="568"/>
                </a:cubicBezTo>
                <a:cubicBezTo>
                  <a:pt x="1" y="255"/>
                  <a:pt x="268" y="0"/>
                  <a:pt x="601" y="0"/>
                </a:cubicBezTo>
                <a:cubicBezTo>
                  <a:pt x="934" y="0"/>
                  <a:pt x="1201" y="255"/>
                  <a:pt x="1201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714" name="Google Shape;2714;p41"/>
          <p:cNvSpPr/>
          <p:nvPr/>
        </p:nvSpPr>
        <p:spPr>
          <a:xfrm>
            <a:off x="6056706" y="3748202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8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75" y="1142"/>
                  <a:pt x="1" y="888"/>
                  <a:pt x="1" y="568"/>
                </a:cubicBezTo>
                <a:cubicBezTo>
                  <a:pt x="1" y="255"/>
                  <a:pt x="268" y="1"/>
                  <a:pt x="601" y="1"/>
                </a:cubicBezTo>
                <a:cubicBezTo>
                  <a:pt x="934" y="1"/>
                  <a:pt x="1201" y="255"/>
                  <a:pt x="1201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715" name="Google Shape;2715;p41"/>
          <p:cNvSpPr/>
          <p:nvPr/>
        </p:nvSpPr>
        <p:spPr>
          <a:xfrm>
            <a:off x="6155496" y="3748202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8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68" y="1142"/>
                  <a:pt x="1" y="888"/>
                  <a:pt x="1" y="568"/>
                </a:cubicBezTo>
                <a:cubicBezTo>
                  <a:pt x="1" y="255"/>
                  <a:pt x="268" y="1"/>
                  <a:pt x="601" y="1"/>
                </a:cubicBezTo>
                <a:cubicBezTo>
                  <a:pt x="934" y="1"/>
                  <a:pt x="1201" y="255"/>
                  <a:pt x="1201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716" name="Google Shape;2716;p41"/>
          <p:cNvSpPr/>
          <p:nvPr/>
        </p:nvSpPr>
        <p:spPr>
          <a:xfrm>
            <a:off x="6107930" y="3794670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8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68" y="1142"/>
                  <a:pt x="1" y="881"/>
                  <a:pt x="1" y="568"/>
                </a:cubicBezTo>
                <a:cubicBezTo>
                  <a:pt x="1" y="255"/>
                  <a:pt x="268" y="0"/>
                  <a:pt x="601" y="0"/>
                </a:cubicBezTo>
                <a:cubicBezTo>
                  <a:pt x="934" y="0"/>
                  <a:pt x="1201" y="255"/>
                  <a:pt x="1201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717" name="Google Shape;2717;p41"/>
          <p:cNvSpPr/>
          <p:nvPr/>
        </p:nvSpPr>
        <p:spPr>
          <a:xfrm>
            <a:off x="6107930" y="3748202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8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68" y="1142"/>
                  <a:pt x="1" y="888"/>
                  <a:pt x="1" y="568"/>
                </a:cubicBezTo>
                <a:cubicBezTo>
                  <a:pt x="1" y="255"/>
                  <a:pt x="268" y="1"/>
                  <a:pt x="601" y="1"/>
                </a:cubicBezTo>
                <a:cubicBezTo>
                  <a:pt x="934" y="1"/>
                  <a:pt x="1201" y="255"/>
                  <a:pt x="1201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718" name="Google Shape;2718;p41"/>
          <p:cNvSpPr/>
          <p:nvPr/>
        </p:nvSpPr>
        <p:spPr>
          <a:xfrm>
            <a:off x="6056706" y="3840940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5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75" y="1142"/>
                  <a:pt x="1" y="888"/>
                  <a:pt x="1" y="575"/>
                </a:cubicBezTo>
                <a:cubicBezTo>
                  <a:pt x="1" y="255"/>
                  <a:pt x="275" y="0"/>
                  <a:pt x="601" y="0"/>
                </a:cubicBezTo>
                <a:cubicBezTo>
                  <a:pt x="934" y="0"/>
                  <a:pt x="1201" y="255"/>
                  <a:pt x="1201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719" name="Google Shape;2719;p41"/>
          <p:cNvSpPr/>
          <p:nvPr/>
        </p:nvSpPr>
        <p:spPr>
          <a:xfrm>
            <a:off x="6242381" y="3967651"/>
            <a:ext cx="30510" cy="29046"/>
          </a:xfrm>
          <a:custGeom>
            <a:avLst/>
            <a:gdLst/>
            <a:ahLst/>
            <a:cxnLst/>
            <a:rect l="l" t="t" r="r" b="b"/>
            <a:pathLst>
              <a:path w="1084" h="1032" extrusionOk="0">
                <a:moveTo>
                  <a:pt x="1083" y="516"/>
                </a:moveTo>
                <a:cubicBezTo>
                  <a:pt x="1083" y="797"/>
                  <a:pt x="842" y="1031"/>
                  <a:pt x="542" y="1031"/>
                </a:cubicBezTo>
                <a:cubicBezTo>
                  <a:pt x="241" y="1031"/>
                  <a:pt x="0" y="797"/>
                  <a:pt x="0" y="516"/>
                </a:cubicBezTo>
                <a:cubicBezTo>
                  <a:pt x="0" y="229"/>
                  <a:pt x="241" y="1"/>
                  <a:pt x="542" y="1"/>
                </a:cubicBezTo>
                <a:cubicBezTo>
                  <a:pt x="842" y="1"/>
                  <a:pt x="1083" y="229"/>
                  <a:pt x="1083" y="516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720" name="Google Shape;2720;p41"/>
          <p:cNvSpPr/>
          <p:nvPr/>
        </p:nvSpPr>
        <p:spPr>
          <a:xfrm>
            <a:off x="6285527" y="3967651"/>
            <a:ext cx="30510" cy="29046"/>
          </a:xfrm>
          <a:custGeom>
            <a:avLst/>
            <a:gdLst/>
            <a:ahLst/>
            <a:cxnLst/>
            <a:rect l="l" t="t" r="r" b="b"/>
            <a:pathLst>
              <a:path w="1084" h="1032" extrusionOk="0">
                <a:moveTo>
                  <a:pt x="1083" y="516"/>
                </a:moveTo>
                <a:cubicBezTo>
                  <a:pt x="1083" y="797"/>
                  <a:pt x="842" y="1031"/>
                  <a:pt x="542" y="1031"/>
                </a:cubicBezTo>
                <a:cubicBezTo>
                  <a:pt x="242" y="1031"/>
                  <a:pt x="0" y="797"/>
                  <a:pt x="0" y="516"/>
                </a:cubicBezTo>
                <a:cubicBezTo>
                  <a:pt x="0" y="229"/>
                  <a:pt x="242" y="1"/>
                  <a:pt x="542" y="1"/>
                </a:cubicBezTo>
                <a:cubicBezTo>
                  <a:pt x="842" y="1"/>
                  <a:pt x="1083" y="229"/>
                  <a:pt x="1083" y="516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721" name="Google Shape;2721;p41"/>
          <p:cNvSpPr/>
          <p:nvPr/>
        </p:nvSpPr>
        <p:spPr>
          <a:xfrm>
            <a:off x="6198475" y="4011361"/>
            <a:ext cx="30341" cy="29046"/>
          </a:xfrm>
          <a:custGeom>
            <a:avLst/>
            <a:gdLst/>
            <a:ahLst/>
            <a:cxnLst/>
            <a:rect l="l" t="t" r="r" b="b"/>
            <a:pathLst>
              <a:path w="1078" h="1032" extrusionOk="0">
                <a:moveTo>
                  <a:pt x="1077" y="516"/>
                </a:moveTo>
                <a:cubicBezTo>
                  <a:pt x="1077" y="803"/>
                  <a:pt x="836" y="1031"/>
                  <a:pt x="536" y="1031"/>
                </a:cubicBezTo>
                <a:cubicBezTo>
                  <a:pt x="242" y="1031"/>
                  <a:pt x="1" y="803"/>
                  <a:pt x="1" y="516"/>
                </a:cubicBezTo>
                <a:cubicBezTo>
                  <a:pt x="1" y="235"/>
                  <a:pt x="242" y="0"/>
                  <a:pt x="536" y="0"/>
                </a:cubicBezTo>
                <a:cubicBezTo>
                  <a:pt x="836" y="0"/>
                  <a:pt x="1077" y="235"/>
                  <a:pt x="1077" y="516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722" name="Google Shape;2722;p41"/>
          <p:cNvSpPr/>
          <p:nvPr/>
        </p:nvSpPr>
        <p:spPr>
          <a:xfrm>
            <a:off x="6161012" y="4011361"/>
            <a:ext cx="30510" cy="29046"/>
          </a:xfrm>
          <a:custGeom>
            <a:avLst/>
            <a:gdLst/>
            <a:ahLst/>
            <a:cxnLst/>
            <a:rect l="l" t="t" r="r" b="b"/>
            <a:pathLst>
              <a:path w="1084" h="1032" extrusionOk="0">
                <a:moveTo>
                  <a:pt x="1084" y="516"/>
                </a:moveTo>
                <a:cubicBezTo>
                  <a:pt x="1084" y="803"/>
                  <a:pt x="842" y="1031"/>
                  <a:pt x="542" y="1031"/>
                </a:cubicBezTo>
                <a:cubicBezTo>
                  <a:pt x="242" y="1031"/>
                  <a:pt x="1" y="803"/>
                  <a:pt x="1" y="516"/>
                </a:cubicBezTo>
                <a:cubicBezTo>
                  <a:pt x="1" y="235"/>
                  <a:pt x="242" y="0"/>
                  <a:pt x="542" y="0"/>
                </a:cubicBezTo>
                <a:cubicBezTo>
                  <a:pt x="842" y="0"/>
                  <a:pt x="1084" y="235"/>
                  <a:pt x="1084" y="516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723" name="Google Shape;2723;p41"/>
          <p:cNvSpPr/>
          <p:nvPr/>
        </p:nvSpPr>
        <p:spPr>
          <a:xfrm>
            <a:off x="6377534" y="3471815"/>
            <a:ext cx="30510" cy="29046"/>
          </a:xfrm>
          <a:custGeom>
            <a:avLst/>
            <a:gdLst/>
            <a:ahLst/>
            <a:cxnLst/>
            <a:rect l="l" t="t" r="r" b="b"/>
            <a:pathLst>
              <a:path w="1084" h="1032" extrusionOk="0">
                <a:moveTo>
                  <a:pt x="1083" y="516"/>
                </a:moveTo>
                <a:cubicBezTo>
                  <a:pt x="1083" y="803"/>
                  <a:pt x="842" y="1032"/>
                  <a:pt x="542" y="1032"/>
                </a:cubicBezTo>
                <a:cubicBezTo>
                  <a:pt x="242" y="1032"/>
                  <a:pt x="0" y="803"/>
                  <a:pt x="0" y="516"/>
                </a:cubicBezTo>
                <a:cubicBezTo>
                  <a:pt x="0" y="229"/>
                  <a:pt x="242" y="1"/>
                  <a:pt x="542" y="1"/>
                </a:cubicBezTo>
                <a:cubicBezTo>
                  <a:pt x="842" y="1"/>
                  <a:pt x="1083" y="229"/>
                  <a:pt x="1083" y="516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724" name="Google Shape;2724;p41"/>
          <p:cNvSpPr/>
          <p:nvPr/>
        </p:nvSpPr>
        <p:spPr>
          <a:xfrm>
            <a:off x="6418852" y="3885946"/>
            <a:ext cx="30510" cy="29018"/>
          </a:xfrm>
          <a:custGeom>
            <a:avLst/>
            <a:gdLst/>
            <a:ahLst/>
            <a:cxnLst/>
            <a:rect l="l" t="t" r="r" b="b"/>
            <a:pathLst>
              <a:path w="1084" h="1031" extrusionOk="0">
                <a:moveTo>
                  <a:pt x="1083" y="515"/>
                </a:moveTo>
                <a:cubicBezTo>
                  <a:pt x="1083" y="803"/>
                  <a:pt x="842" y="1031"/>
                  <a:pt x="542" y="1031"/>
                </a:cubicBezTo>
                <a:cubicBezTo>
                  <a:pt x="242" y="1031"/>
                  <a:pt x="0" y="803"/>
                  <a:pt x="0" y="515"/>
                </a:cubicBezTo>
                <a:cubicBezTo>
                  <a:pt x="0" y="235"/>
                  <a:pt x="242" y="0"/>
                  <a:pt x="542" y="0"/>
                </a:cubicBezTo>
                <a:cubicBezTo>
                  <a:pt x="842" y="0"/>
                  <a:pt x="1083" y="235"/>
                  <a:pt x="1083" y="51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725" name="Google Shape;2725;p41"/>
          <p:cNvSpPr/>
          <p:nvPr/>
        </p:nvSpPr>
        <p:spPr>
          <a:xfrm>
            <a:off x="6329773" y="3925771"/>
            <a:ext cx="30341" cy="29046"/>
          </a:xfrm>
          <a:custGeom>
            <a:avLst/>
            <a:gdLst/>
            <a:ahLst/>
            <a:cxnLst/>
            <a:rect l="l" t="t" r="r" b="b"/>
            <a:pathLst>
              <a:path w="1078" h="1032" extrusionOk="0">
                <a:moveTo>
                  <a:pt x="1077" y="516"/>
                </a:moveTo>
                <a:cubicBezTo>
                  <a:pt x="1077" y="803"/>
                  <a:pt x="836" y="1032"/>
                  <a:pt x="542" y="1032"/>
                </a:cubicBezTo>
                <a:cubicBezTo>
                  <a:pt x="242" y="1032"/>
                  <a:pt x="1" y="803"/>
                  <a:pt x="1" y="516"/>
                </a:cubicBezTo>
                <a:cubicBezTo>
                  <a:pt x="1" y="236"/>
                  <a:pt x="242" y="1"/>
                  <a:pt x="542" y="1"/>
                </a:cubicBezTo>
                <a:cubicBezTo>
                  <a:pt x="836" y="1"/>
                  <a:pt x="1077" y="236"/>
                  <a:pt x="1077" y="516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726" name="Google Shape;2726;p41"/>
          <p:cNvSpPr/>
          <p:nvPr/>
        </p:nvSpPr>
        <p:spPr>
          <a:xfrm>
            <a:off x="5090197" y="2554729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2" y="568"/>
                </a:moveTo>
                <a:cubicBezTo>
                  <a:pt x="1202" y="888"/>
                  <a:pt x="934" y="1142"/>
                  <a:pt x="601" y="1142"/>
                </a:cubicBezTo>
                <a:cubicBezTo>
                  <a:pt x="275" y="1142"/>
                  <a:pt x="1" y="888"/>
                  <a:pt x="1" y="568"/>
                </a:cubicBezTo>
                <a:cubicBezTo>
                  <a:pt x="1" y="255"/>
                  <a:pt x="275" y="1"/>
                  <a:pt x="601" y="1"/>
                </a:cubicBezTo>
                <a:cubicBezTo>
                  <a:pt x="934" y="1"/>
                  <a:pt x="1202" y="255"/>
                  <a:pt x="1202" y="568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727" name="Google Shape;2727;p41"/>
          <p:cNvSpPr/>
          <p:nvPr/>
        </p:nvSpPr>
        <p:spPr>
          <a:xfrm>
            <a:off x="5138128" y="2554729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8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75" y="1142"/>
                  <a:pt x="1" y="888"/>
                  <a:pt x="1" y="568"/>
                </a:cubicBezTo>
                <a:cubicBezTo>
                  <a:pt x="1" y="255"/>
                  <a:pt x="275" y="1"/>
                  <a:pt x="601" y="1"/>
                </a:cubicBezTo>
                <a:cubicBezTo>
                  <a:pt x="934" y="1"/>
                  <a:pt x="1201" y="255"/>
                  <a:pt x="1201" y="568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728" name="Google Shape;2728;p41"/>
          <p:cNvSpPr/>
          <p:nvPr/>
        </p:nvSpPr>
        <p:spPr>
          <a:xfrm>
            <a:off x="5186623" y="2554729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4" y="568"/>
                </a:moveTo>
                <a:cubicBezTo>
                  <a:pt x="1194" y="888"/>
                  <a:pt x="927" y="1142"/>
                  <a:pt x="594" y="1142"/>
                </a:cubicBezTo>
                <a:cubicBezTo>
                  <a:pt x="268" y="1142"/>
                  <a:pt x="0" y="888"/>
                  <a:pt x="0" y="568"/>
                </a:cubicBezTo>
                <a:cubicBezTo>
                  <a:pt x="0" y="255"/>
                  <a:pt x="268" y="1"/>
                  <a:pt x="594" y="1"/>
                </a:cubicBezTo>
                <a:cubicBezTo>
                  <a:pt x="927" y="1"/>
                  <a:pt x="1194" y="255"/>
                  <a:pt x="1194" y="568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729" name="Google Shape;2729;p41"/>
          <p:cNvSpPr/>
          <p:nvPr/>
        </p:nvSpPr>
        <p:spPr>
          <a:xfrm>
            <a:off x="5090197" y="2508262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2" y="575"/>
                </a:moveTo>
                <a:cubicBezTo>
                  <a:pt x="1202" y="888"/>
                  <a:pt x="934" y="1143"/>
                  <a:pt x="601" y="1143"/>
                </a:cubicBezTo>
                <a:cubicBezTo>
                  <a:pt x="275" y="1143"/>
                  <a:pt x="1" y="888"/>
                  <a:pt x="1" y="575"/>
                </a:cubicBezTo>
                <a:cubicBezTo>
                  <a:pt x="1" y="255"/>
                  <a:pt x="275" y="1"/>
                  <a:pt x="601" y="1"/>
                </a:cubicBezTo>
                <a:cubicBezTo>
                  <a:pt x="934" y="1"/>
                  <a:pt x="1202" y="255"/>
                  <a:pt x="1202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730" name="Google Shape;2730;p41"/>
          <p:cNvSpPr/>
          <p:nvPr/>
        </p:nvSpPr>
        <p:spPr>
          <a:xfrm>
            <a:off x="5138128" y="2508262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5"/>
                </a:moveTo>
                <a:cubicBezTo>
                  <a:pt x="1201" y="888"/>
                  <a:pt x="934" y="1143"/>
                  <a:pt x="601" y="1143"/>
                </a:cubicBezTo>
                <a:cubicBezTo>
                  <a:pt x="275" y="1143"/>
                  <a:pt x="1" y="888"/>
                  <a:pt x="1" y="575"/>
                </a:cubicBezTo>
                <a:cubicBezTo>
                  <a:pt x="1" y="255"/>
                  <a:pt x="275" y="1"/>
                  <a:pt x="601" y="1"/>
                </a:cubicBezTo>
                <a:cubicBezTo>
                  <a:pt x="934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731" name="Google Shape;2731;p41"/>
          <p:cNvSpPr/>
          <p:nvPr/>
        </p:nvSpPr>
        <p:spPr>
          <a:xfrm>
            <a:off x="5186623" y="2508262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4" y="575"/>
                </a:moveTo>
                <a:cubicBezTo>
                  <a:pt x="1194" y="888"/>
                  <a:pt x="927" y="1143"/>
                  <a:pt x="594" y="1143"/>
                </a:cubicBezTo>
                <a:cubicBezTo>
                  <a:pt x="268" y="1143"/>
                  <a:pt x="0" y="888"/>
                  <a:pt x="0" y="575"/>
                </a:cubicBezTo>
                <a:cubicBezTo>
                  <a:pt x="0" y="255"/>
                  <a:pt x="268" y="1"/>
                  <a:pt x="594" y="1"/>
                </a:cubicBezTo>
                <a:cubicBezTo>
                  <a:pt x="927" y="1"/>
                  <a:pt x="1194" y="255"/>
                  <a:pt x="1194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732" name="Google Shape;2732;p41"/>
          <p:cNvSpPr/>
          <p:nvPr/>
        </p:nvSpPr>
        <p:spPr>
          <a:xfrm>
            <a:off x="5285244" y="2554729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68"/>
                </a:moveTo>
                <a:cubicBezTo>
                  <a:pt x="1201" y="888"/>
                  <a:pt x="933" y="1142"/>
                  <a:pt x="600" y="1142"/>
                </a:cubicBezTo>
                <a:cubicBezTo>
                  <a:pt x="268" y="1142"/>
                  <a:pt x="0" y="888"/>
                  <a:pt x="0" y="568"/>
                </a:cubicBezTo>
                <a:cubicBezTo>
                  <a:pt x="0" y="255"/>
                  <a:pt x="268" y="1"/>
                  <a:pt x="600" y="1"/>
                </a:cubicBezTo>
                <a:cubicBezTo>
                  <a:pt x="933" y="1"/>
                  <a:pt x="1201" y="255"/>
                  <a:pt x="1201" y="568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733" name="Google Shape;2733;p41"/>
          <p:cNvSpPr/>
          <p:nvPr/>
        </p:nvSpPr>
        <p:spPr>
          <a:xfrm>
            <a:off x="5237679" y="2554729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68"/>
                </a:moveTo>
                <a:cubicBezTo>
                  <a:pt x="1201" y="888"/>
                  <a:pt x="933" y="1142"/>
                  <a:pt x="601" y="1142"/>
                </a:cubicBezTo>
                <a:cubicBezTo>
                  <a:pt x="268" y="1142"/>
                  <a:pt x="0" y="888"/>
                  <a:pt x="0" y="568"/>
                </a:cubicBezTo>
                <a:cubicBezTo>
                  <a:pt x="0" y="255"/>
                  <a:pt x="268" y="1"/>
                  <a:pt x="601" y="1"/>
                </a:cubicBezTo>
                <a:cubicBezTo>
                  <a:pt x="933" y="1"/>
                  <a:pt x="1201" y="255"/>
                  <a:pt x="1201" y="568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734" name="Google Shape;2734;p41"/>
          <p:cNvSpPr/>
          <p:nvPr/>
        </p:nvSpPr>
        <p:spPr>
          <a:xfrm>
            <a:off x="5237679" y="2508262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75"/>
                </a:moveTo>
                <a:cubicBezTo>
                  <a:pt x="1201" y="888"/>
                  <a:pt x="933" y="1143"/>
                  <a:pt x="601" y="1143"/>
                </a:cubicBezTo>
                <a:cubicBezTo>
                  <a:pt x="268" y="1143"/>
                  <a:pt x="0" y="888"/>
                  <a:pt x="0" y="575"/>
                </a:cubicBezTo>
                <a:cubicBezTo>
                  <a:pt x="0" y="255"/>
                  <a:pt x="268" y="1"/>
                  <a:pt x="601" y="1"/>
                </a:cubicBezTo>
                <a:cubicBezTo>
                  <a:pt x="933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735" name="Google Shape;2735;p41"/>
          <p:cNvSpPr/>
          <p:nvPr/>
        </p:nvSpPr>
        <p:spPr>
          <a:xfrm>
            <a:off x="5475309" y="2875727"/>
            <a:ext cx="33634" cy="32368"/>
          </a:xfrm>
          <a:custGeom>
            <a:avLst/>
            <a:gdLst/>
            <a:ahLst/>
            <a:cxnLst/>
            <a:rect l="l" t="t" r="r" b="b"/>
            <a:pathLst>
              <a:path w="1195" h="1150" extrusionOk="0">
                <a:moveTo>
                  <a:pt x="1194" y="575"/>
                </a:moveTo>
                <a:cubicBezTo>
                  <a:pt x="1194" y="888"/>
                  <a:pt x="927" y="1149"/>
                  <a:pt x="601" y="1149"/>
                </a:cubicBezTo>
                <a:cubicBezTo>
                  <a:pt x="268" y="1149"/>
                  <a:pt x="0" y="888"/>
                  <a:pt x="0" y="575"/>
                </a:cubicBezTo>
                <a:cubicBezTo>
                  <a:pt x="0" y="262"/>
                  <a:pt x="268" y="1"/>
                  <a:pt x="601" y="1"/>
                </a:cubicBezTo>
                <a:cubicBezTo>
                  <a:pt x="927" y="7"/>
                  <a:pt x="1194" y="262"/>
                  <a:pt x="1194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736" name="Google Shape;2736;p41"/>
          <p:cNvSpPr/>
          <p:nvPr/>
        </p:nvSpPr>
        <p:spPr>
          <a:xfrm>
            <a:off x="5523240" y="2875727"/>
            <a:ext cx="33634" cy="32368"/>
          </a:xfrm>
          <a:custGeom>
            <a:avLst/>
            <a:gdLst/>
            <a:ahLst/>
            <a:cxnLst/>
            <a:rect l="l" t="t" r="r" b="b"/>
            <a:pathLst>
              <a:path w="1195" h="1150" extrusionOk="0">
                <a:moveTo>
                  <a:pt x="1194" y="575"/>
                </a:moveTo>
                <a:cubicBezTo>
                  <a:pt x="1194" y="888"/>
                  <a:pt x="927" y="1149"/>
                  <a:pt x="594" y="1149"/>
                </a:cubicBezTo>
                <a:cubicBezTo>
                  <a:pt x="268" y="1149"/>
                  <a:pt x="0" y="888"/>
                  <a:pt x="0" y="575"/>
                </a:cubicBezTo>
                <a:cubicBezTo>
                  <a:pt x="0" y="262"/>
                  <a:pt x="268" y="1"/>
                  <a:pt x="594" y="1"/>
                </a:cubicBezTo>
                <a:cubicBezTo>
                  <a:pt x="927" y="7"/>
                  <a:pt x="1194" y="262"/>
                  <a:pt x="1194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737" name="Google Shape;2737;p41"/>
          <p:cNvSpPr/>
          <p:nvPr/>
        </p:nvSpPr>
        <p:spPr>
          <a:xfrm>
            <a:off x="5571538" y="2875727"/>
            <a:ext cx="33634" cy="32368"/>
          </a:xfrm>
          <a:custGeom>
            <a:avLst/>
            <a:gdLst/>
            <a:ahLst/>
            <a:cxnLst/>
            <a:rect l="l" t="t" r="r" b="b"/>
            <a:pathLst>
              <a:path w="1195" h="1150" extrusionOk="0">
                <a:moveTo>
                  <a:pt x="1194" y="575"/>
                </a:moveTo>
                <a:cubicBezTo>
                  <a:pt x="1194" y="888"/>
                  <a:pt x="927" y="1149"/>
                  <a:pt x="601" y="1149"/>
                </a:cubicBezTo>
                <a:cubicBezTo>
                  <a:pt x="268" y="1149"/>
                  <a:pt x="0" y="888"/>
                  <a:pt x="0" y="575"/>
                </a:cubicBezTo>
                <a:cubicBezTo>
                  <a:pt x="0" y="262"/>
                  <a:pt x="268" y="1"/>
                  <a:pt x="601" y="1"/>
                </a:cubicBezTo>
                <a:cubicBezTo>
                  <a:pt x="927" y="7"/>
                  <a:pt x="1194" y="262"/>
                  <a:pt x="1194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738" name="Google Shape;2738;p41"/>
          <p:cNvSpPr/>
          <p:nvPr/>
        </p:nvSpPr>
        <p:spPr>
          <a:xfrm>
            <a:off x="5571538" y="2831116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4" y="574"/>
                </a:moveTo>
                <a:cubicBezTo>
                  <a:pt x="1194" y="888"/>
                  <a:pt x="927" y="1142"/>
                  <a:pt x="601" y="1142"/>
                </a:cubicBezTo>
                <a:cubicBezTo>
                  <a:pt x="268" y="1142"/>
                  <a:pt x="0" y="888"/>
                  <a:pt x="0" y="574"/>
                </a:cubicBezTo>
                <a:cubicBezTo>
                  <a:pt x="0" y="255"/>
                  <a:pt x="268" y="0"/>
                  <a:pt x="601" y="0"/>
                </a:cubicBezTo>
                <a:cubicBezTo>
                  <a:pt x="927" y="0"/>
                  <a:pt x="1194" y="261"/>
                  <a:pt x="1194" y="574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739" name="Google Shape;2739;p41"/>
          <p:cNvSpPr/>
          <p:nvPr/>
        </p:nvSpPr>
        <p:spPr>
          <a:xfrm>
            <a:off x="5475309" y="2968466"/>
            <a:ext cx="33634" cy="32368"/>
          </a:xfrm>
          <a:custGeom>
            <a:avLst/>
            <a:gdLst/>
            <a:ahLst/>
            <a:cxnLst/>
            <a:rect l="l" t="t" r="r" b="b"/>
            <a:pathLst>
              <a:path w="1195" h="1150" extrusionOk="0">
                <a:moveTo>
                  <a:pt x="1194" y="575"/>
                </a:moveTo>
                <a:cubicBezTo>
                  <a:pt x="1194" y="888"/>
                  <a:pt x="927" y="1149"/>
                  <a:pt x="601" y="1149"/>
                </a:cubicBezTo>
                <a:cubicBezTo>
                  <a:pt x="268" y="1149"/>
                  <a:pt x="0" y="888"/>
                  <a:pt x="0" y="575"/>
                </a:cubicBezTo>
                <a:cubicBezTo>
                  <a:pt x="0" y="262"/>
                  <a:pt x="268" y="1"/>
                  <a:pt x="601" y="1"/>
                </a:cubicBezTo>
                <a:cubicBezTo>
                  <a:pt x="927" y="1"/>
                  <a:pt x="1194" y="262"/>
                  <a:pt x="1194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740" name="Google Shape;2740;p41"/>
          <p:cNvSpPr/>
          <p:nvPr/>
        </p:nvSpPr>
        <p:spPr>
          <a:xfrm>
            <a:off x="5523240" y="2968466"/>
            <a:ext cx="33634" cy="32368"/>
          </a:xfrm>
          <a:custGeom>
            <a:avLst/>
            <a:gdLst/>
            <a:ahLst/>
            <a:cxnLst/>
            <a:rect l="l" t="t" r="r" b="b"/>
            <a:pathLst>
              <a:path w="1195" h="1150" extrusionOk="0">
                <a:moveTo>
                  <a:pt x="1194" y="575"/>
                </a:moveTo>
                <a:cubicBezTo>
                  <a:pt x="1194" y="888"/>
                  <a:pt x="927" y="1149"/>
                  <a:pt x="594" y="1149"/>
                </a:cubicBezTo>
                <a:cubicBezTo>
                  <a:pt x="268" y="1149"/>
                  <a:pt x="0" y="888"/>
                  <a:pt x="0" y="575"/>
                </a:cubicBezTo>
                <a:cubicBezTo>
                  <a:pt x="0" y="262"/>
                  <a:pt x="268" y="1"/>
                  <a:pt x="594" y="1"/>
                </a:cubicBezTo>
                <a:cubicBezTo>
                  <a:pt x="927" y="1"/>
                  <a:pt x="1194" y="262"/>
                  <a:pt x="1194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741" name="Google Shape;2741;p41"/>
          <p:cNvSpPr/>
          <p:nvPr/>
        </p:nvSpPr>
        <p:spPr>
          <a:xfrm>
            <a:off x="5571538" y="2968466"/>
            <a:ext cx="33634" cy="32368"/>
          </a:xfrm>
          <a:custGeom>
            <a:avLst/>
            <a:gdLst/>
            <a:ahLst/>
            <a:cxnLst/>
            <a:rect l="l" t="t" r="r" b="b"/>
            <a:pathLst>
              <a:path w="1195" h="1150" extrusionOk="0">
                <a:moveTo>
                  <a:pt x="1194" y="575"/>
                </a:moveTo>
                <a:cubicBezTo>
                  <a:pt x="1194" y="888"/>
                  <a:pt x="927" y="1149"/>
                  <a:pt x="601" y="1149"/>
                </a:cubicBezTo>
                <a:cubicBezTo>
                  <a:pt x="268" y="1149"/>
                  <a:pt x="0" y="888"/>
                  <a:pt x="0" y="575"/>
                </a:cubicBezTo>
                <a:cubicBezTo>
                  <a:pt x="0" y="262"/>
                  <a:pt x="268" y="1"/>
                  <a:pt x="601" y="1"/>
                </a:cubicBezTo>
                <a:cubicBezTo>
                  <a:pt x="927" y="1"/>
                  <a:pt x="1194" y="262"/>
                  <a:pt x="1194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742" name="Google Shape;2742;p41"/>
          <p:cNvSpPr/>
          <p:nvPr/>
        </p:nvSpPr>
        <p:spPr>
          <a:xfrm>
            <a:off x="5620201" y="2968466"/>
            <a:ext cx="33634" cy="32368"/>
          </a:xfrm>
          <a:custGeom>
            <a:avLst/>
            <a:gdLst/>
            <a:ahLst/>
            <a:cxnLst/>
            <a:rect l="l" t="t" r="r" b="b"/>
            <a:pathLst>
              <a:path w="1195" h="1150" extrusionOk="0">
                <a:moveTo>
                  <a:pt x="1194" y="575"/>
                </a:moveTo>
                <a:cubicBezTo>
                  <a:pt x="1194" y="888"/>
                  <a:pt x="927" y="1149"/>
                  <a:pt x="594" y="1149"/>
                </a:cubicBezTo>
                <a:cubicBezTo>
                  <a:pt x="268" y="1149"/>
                  <a:pt x="0" y="888"/>
                  <a:pt x="0" y="575"/>
                </a:cubicBezTo>
                <a:cubicBezTo>
                  <a:pt x="0" y="262"/>
                  <a:pt x="268" y="1"/>
                  <a:pt x="594" y="1"/>
                </a:cubicBezTo>
                <a:cubicBezTo>
                  <a:pt x="927" y="1"/>
                  <a:pt x="1194" y="262"/>
                  <a:pt x="1194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743" name="Google Shape;2743;p41"/>
          <p:cNvSpPr/>
          <p:nvPr/>
        </p:nvSpPr>
        <p:spPr>
          <a:xfrm>
            <a:off x="5620201" y="3013104"/>
            <a:ext cx="33634" cy="32339"/>
          </a:xfrm>
          <a:custGeom>
            <a:avLst/>
            <a:gdLst/>
            <a:ahLst/>
            <a:cxnLst/>
            <a:rect l="l" t="t" r="r" b="b"/>
            <a:pathLst>
              <a:path w="1195" h="1149" extrusionOk="0">
                <a:moveTo>
                  <a:pt x="1194" y="574"/>
                </a:moveTo>
                <a:cubicBezTo>
                  <a:pt x="1194" y="894"/>
                  <a:pt x="927" y="1149"/>
                  <a:pt x="594" y="1149"/>
                </a:cubicBezTo>
                <a:cubicBezTo>
                  <a:pt x="268" y="1149"/>
                  <a:pt x="0" y="888"/>
                  <a:pt x="0" y="574"/>
                </a:cubicBezTo>
                <a:cubicBezTo>
                  <a:pt x="0" y="261"/>
                  <a:pt x="268" y="0"/>
                  <a:pt x="594" y="0"/>
                </a:cubicBezTo>
                <a:cubicBezTo>
                  <a:pt x="927" y="0"/>
                  <a:pt x="1194" y="261"/>
                  <a:pt x="1194" y="574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744" name="Google Shape;2744;p41"/>
          <p:cNvSpPr/>
          <p:nvPr/>
        </p:nvSpPr>
        <p:spPr>
          <a:xfrm>
            <a:off x="5665543" y="3013104"/>
            <a:ext cx="33831" cy="32339"/>
          </a:xfrm>
          <a:custGeom>
            <a:avLst/>
            <a:gdLst/>
            <a:ahLst/>
            <a:cxnLst/>
            <a:rect l="l" t="t" r="r" b="b"/>
            <a:pathLst>
              <a:path w="1202" h="1149" extrusionOk="0">
                <a:moveTo>
                  <a:pt x="1201" y="574"/>
                </a:moveTo>
                <a:cubicBezTo>
                  <a:pt x="1201" y="894"/>
                  <a:pt x="934" y="1149"/>
                  <a:pt x="601" y="1149"/>
                </a:cubicBezTo>
                <a:cubicBezTo>
                  <a:pt x="268" y="1149"/>
                  <a:pt x="1" y="888"/>
                  <a:pt x="1" y="574"/>
                </a:cubicBezTo>
                <a:cubicBezTo>
                  <a:pt x="1" y="261"/>
                  <a:pt x="268" y="0"/>
                  <a:pt x="601" y="0"/>
                </a:cubicBezTo>
                <a:cubicBezTo>
                  <a:pt x="934" y="0"/>
                  <a:pt x="1201" y="261"/>
                  <a:pt x="1201" y="574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745" name="Google Shape;2745;p41"/>
          <p:cNvSpPr/>
          <p:nvPr/>
        </p:nvSpPr>
        <p:spPr>
          <a:xfrm>
            <a:off x="5620201" y="3056053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4" y="575"/>
                </a:moveTo>
                <a:cubicBezTo>
                  <a:pt x="1194" y="888"/>
                  <a:pt x="927" y="1143"/>
                  <a:pt x="594" y="1143"/>
                </a:cubicBezTo>
                <a:cubicBezTo>
                  <a:pt x="268" y="1143"/>
                  <a:pt x="0" y="888"/>
                  <a:pt x="0" y="575"/>
                </a:cubicBezTo>
                <a:cubicBezTo>
                  <a:pt x="0" y="262"/>
                  <a:pt x="268" y="1"/>
                  <a:pt x="594" y="1"/>
                </a:cubicBezTo>
                <a:cubicBezTo>
                  <a:pt x="927" y="1"/>
                  <a:pt x="1194" y="262"/>
                  <a:pt x="1194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746" name="Google Shape;2746;p41"/>
          <p:cNvSpPr/>
          <p:nvPr/>
        </p:nvSpPr>
        <p:spPr>
          <a:xfrm>
            <a:off x="5668864" y="3056053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4" y="575"/>
                </a:moveTo>
                <a:cubicBezTo>
                  <a:pt x="1194" y="888"/>
                  <a:pt x="927" y="1143"/>
                  <a:pt x="594" y="1143"/>
                </a:cubicBezTo>
                <a:cubicBezTo>
                  <a:pt x="268" y="1143"/>
                  <a:pt x="0" y="888"/>
                  <a:pt x="0" y="575"/>
                </a:cubicBezTo>
                <a:cubicBezTo>
                  <a:pt x="0" y="262"/>
                  <a:pt x="268" y="1"/>
                  <a:pt x="594" y="1"/>
                </a:cubicBezTo>
                <a:cubicBezTo>
                  <a:pt x="927" y="1"/>
                  <a:pt x="1194" y="262"/>
                  <a:pt x="1194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747" name="Google Shape;2747;p41"/>
          <p:cNvSpPr/>
          <p:nvPr/>
        </p:nvSpPr>
        <p:spPr>
          <a:xfrm>
            <a:off x="5475309" y="2922194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4" y="568"/>
                </a:moveTo>
                <a:cubicBezTo>
                  <a:pt x="1194" y="888"/>
                  <a:pt x="927" y="1142"/>
                  <a:pt x="601" y="1142"/>
                </a:cubicBezTo>
                <a:cubicBezTo>
                  <a:pt x="268" y="1142"/>
                  <a:pt x="0" y="888"/>
                  <a:pt x="0" y="568"/>
                </a:cubicBezTo>
                <a:cubicBezTo>
                  <a:pt x="0" y="255"/>
                  <a:pt x="268" y="0"/>
                  <a:pt x="601" y="0"/>
                </a:cubicBezTo>
                <a:cubicBezTo>
                  <a:pt x="927" y="0"/>
                  <a:pt x="1194" y="255"/>
                  <a:pt x="1194" y="568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748" name="Google Shape;2748;p41"/>
          <p:cNvSpPr/>
          <p:nvPr/>
        </p:nvSpPr>
        <p:spPr>
          <a:xfrm>
            <a:off x="5523240" y="2922194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4" y="568"/>
                </a:moveTo>
                <a:cubicBezTo>
                  <a:pt x="1194" y="888"/>
                  <a:pt x="927" y="1142"/>
                  <a:pt x="594" y="1142"/>
                </a:cubicBezTo>
                <a:cubicBezTo>
                  <a:pt x="268" y="1142"/>
                  <a:pt x="0" y="888"/>
                  <a:pt x="0" y="568"/>
                </a:cubicBezTo>
                <a:cubicBezTo>
                  <a:pt x="0" y="255"/>
                  <a:pt x="268" y="0"/>
                  <a:pt x="594" y="0"/>
                </a:cubicBezTo>
                <a:cubicBezTo>
                  <a:pt x="927" y="0"/>
                  <a:pt x="1194" y="255"/>
                  <a:pt x="1194" y="568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749" name="Google Shape;2749;p41"/>
          <p:cNvSpPr/>
          <p:nvPr/>
        </p:nvSpPr>
        <p:spPr>
          <a:xfrm>
            <a:off x="5427744" y="2968466"/>
            <a:ext cx="33803" cy="32368"/>
          </a:xfrm>
          <a:custGeom>
            <a:avLst/>
            <a:gdLst/>
            <a:ahLst/>
            <a:cxnLst/>
            <a:rect l="l" t="t" r="r" b="b"/>
            <a:pathLst>
              <a:path w="1201" h="1150" extrusionOk="0">
                <a:moveTo>
                  <a:pt x="1201" y="575"/>
                </a:moveTo>
                <a:cubicBezTo>
                  <a:pt x="1201" y="888"/>
                  <a:pt x="927" y="1149"/>
                  <a:pt x="601" y="1149"/>
                </a:cubicBezTo>
                <a:cubicBezTo>
                  <a:pt x="268" y="1149"/>
                  <a:pt x="0" y="888"/>
                  <a:pt x="0" y="575"/>
                </a:cubicBezTo>
                <a:cubicBezTo>
                  <a:pt x="0" y="262"/>
                  <a:pt x="268" y="1"/>
                  <a:pt x="601" y="1"/>
                </a:cubicBezTo>
                <a:cubicBezTo>
                  <a:pt x="927" y="1"/>
                  <a:pt x="1201" y="262"/>
                  <a:pt x="1201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750" name="Google Shape;2750;p41"/>
          <p:cNvSpPr/>
          <p:nvPr/>
        </p:nvSpPr>
        <p:spPr>
          <a:xfrm>
            <a:off x="5427744" y="2922194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68"/>
                </a:moveTo>
                <a:cubicBezTo>
                  <a:pt x="1201" y="888"/>
                  <a:pt x="927" y="1142"/>
                  <a:pt x="601" y="1142"/>
                </a:cubicBezTo>
                <a:cubicBezTo>
                  <a:pt x="268" y="1142"/>
                  <a:pt x="0" y="888"/>
                  <a:pt x="0" y="568"/>
                </a:cubicBezTo>
                <a:cubicBezTo>
                  <a:pt x="0" y="255"/>
                  <a:pt x="268" y="0"/>
                  <a:pt x="601" y="0"/>
                </a:cubicBezTo>
                <a:cubicBezTo>
                  <a:pt x="927" y="0"/>
                  <a:pt x="1201" y="255"/>
                  <a:pt x="1201" y="568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751" name="Google Shape;2751;p41"/>
          <p:cNvSpPr/>
          <p:nvPr/>
        </p:nvSpPr>
        <p:spPr>
          <a:xfrm>
            <a:off x="5571538" y="2922194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4" y="568"/>
                </a:moveTo>
                <a:cubicBezTo>
                  <a:pt x="1194" y="888"/>
                  <a:pt x="927" y="1142"/>
                  <a:pt x="601" y="1142"/>
                </a:cubicBezTo>
                <a:cubicBezTo>
                  <a:pt x="268" y="1142"/>
                  <a:pt x="0" y="888"/>
                  <a:pt x="0" y="568"/>
                </a:cubicBezTo>
                <a:cubicBezTo>
                  <a:pt x="0" y="255"/>
                  <a:pt x="268" y="0"/>
                  <a:pt x="601" y="0"/>
                </a:cubicBezTo>
                <a:cubicBezTo>
                  <a:pt x="927" y="0"/>
                  <a:pt x="1194" y="255"/>
                  <a:pt x="1194" y="568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752" name="Google Shape;2752;p41"/>
          <p:cNvSpPr/>
          <p:nvPr/>
        </p:nvSpPr>
        <p:spPr>
          <a:xfrm>
            <a:off x="5475309" y="3009247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4" y="574"/>
                </a:moveTo>
                <a:cubicBezTo>
                  <a:pt x="1194" y="888"/>
                  <a:pt x="927" y="1142"/>
                  <a:pt x="601" y="1142"/>
                </a:cubicBezTo>
                <a:cubicBezTo>
                  <a:pt x="268" y="1142"/>
                  <a:pt x="0" y="888"/>
                  <a:pt x="0" y="574"/>
                </a:cubicBezTo>
                <a:cubicBezTo>
                  <a:pt x="0" y="255"/>
                  <a:pt x="268" y="0"/>
                  <a:pt x="601" y="0"/>
                </a:cubicBezTo>
                <a:cubicBezTo>
                  <a:pt x="927" y="0"/>
                  <a:pt x="1194" y="255"/>
                  <a:pt x="1194" y="574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753" name="Google Shape;2753;p41"/>
          <p:cNvSpPr/>
          <p:nvPr/>
        </p:nvSpPr>
        <p:spPr>
          <a:xfrm>
            <a:off x="5523240" y="3009247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4" y="574"/>
                </a:moveTo>
                <a:cubicBezTo>
                  <a:pt x="1194" y="888"/>
                  <a:pt x="927" y="1142"/>
                  <a:pt x="594" y="1142"/>
                </a:cubicBezTo>
                <a:cubicBezTo>
                  <a:pt x="268" y="1142"/>
                  <a:pt x="0" y="888"/>
                  <a:pt x="0" y="574"/>
                </a:cubicBezTo>
                <a:cubicBezTo>
                  <a:pt x="0" y="255"/>
                  <a:pt x="268" y="0"/>
                  <a:pt x="594" y="0"/>
                </a:cubicBezTo>
                <a:cubicBezTo>
                  <a:pt x="927" y="0"/>
                  <a:pt x="1194" y="255"/>
                  <a:pt x="1194" y="574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754" name="Google Shape;2754;p41"/>
          <p:cNvSpPr/>
          <p:nvPr/>
        </p:nvSpPr>
        <p:spPr>
          <a:xfrm>
            <a:off x="5427744" y="3009247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74"/>
                </a:moveTo>
                <a:cubicBezTo>
                  <a:pt x="1201" y="888"/>
                  <a:pt x="927" y="1142"/>
                  <a:pt x="601" y="1142"/>
                </a:cubicBezTo>
                <a:cubicBezTo>
                  <a:pt x="268" y="1142"/>
                  <a:pt x="0" y="888"/>
                  <a:pt x="0" y="574"/>
                </a:cubicBezTo>
                <a:cubicBezTo>
                  <a:pt x="0" y="255"/>
                  <a:pt x="268" y="0"/>
                  <a:pt x="601" y="0"/>
                </a:cubicBezTo>
                <a:cubicBezTo>
                  <a:pt x="927" y="0"/>
                  <a:pt x="1201" y="255"/>
                  <a:pt x="1201" y="574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755" name="Google Shape;2755;p41"/>
          <p:cNvSpPr/>
          <p:nvPr/>
        </p:nvSpPr>
        <p:spPr>
          <a:xfrm>
            <a:off x="5475309" y="3146596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4" y="575"/>
                </a:moveTo>
                <a:cubicBezTo>
                  <a:pt x="1194" y="888"/>
                  <a:pt x="927" y="1142"/>
                  <a:pt x="601" y="1142"/>
                </a:cubicBezTo>
                <a:cubicBezTo>
                  <a:pt x="268" y="1142"/>
                  <a:pt x="0" y="888"/>
                  <a:pt x="0" y="575"/>
                </a:cubicBezTo>
                <a:cubicBezTo>
                  <a:pt x="0" y="255"/>
                  <a:pt x="268" y="1"/>
                  <a:pt x="601" y="1"/>
                </a:cubicBezTo>
                <a:cubicBezTo>
                  <a:pt x="927" y="1"/>
                  <a:pt x="1194" y="255"/>
                  <a:pt x="1194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756" name="Google Shape;2756;p41"/>
          <p:cNvSpPr/>
          <p:nvPr/>
        </p:nvSpPr>
        <p:spPr>
          <a:xfrm>
            <a:off x="5427744" y="3146596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75"/>
                </a:moveTo>
                <a:cubicBezTo>
                  <a:pt x="1201" y="888"/>
                  <a:pt x="927" y="1142"/>
                  <a:pt x="601" y="1142"/>
                </a:cubicBezTo>
                <a:cubicBezTo>
                  <a:pt x="268" y="1142"/>
                  <a:pt x="0" y="888"/>
                  <a:pt x="0" y="575"/>
                </a:cubicBezTo>
                <a:cubicBezTo>
                  <a:pt x="0" y="255"/>
                  <a:pt x="268" y="1"/>
                  <a:pt x="601" y="1"/>
                </a:cubicBezTo>
                <a:cubicBezTo>
                  <a:pt x="927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757" name="Google Shape;2757;p41"/>
          <p:cNvSpPr/>
          <p:nvPr/>
        </p:nvSpPr>
        <p:spPr>
          <a:xfrm>
            <a:off x="5332247" y="3105476"/>
            <a:ext cx="33831" cy="32142"/>
          </a:xfrm>
          <a:custGeom>
            <a:avLst/>
            <a:gdLst/>
            <a:ahLst/>
            <a:cxnLst/>
            <a:rect l="l" t="t" r="r" b="b"/>
            <a:pathLst>
              <a:path w="1202" h="1142" extrusionOk="0">
                <a:moveTo>
                  <a:pt x="1201" y="568"/>
                </a:moveTo>
                <a:cubicBezTo>
                  <a:pt x="1201" y="887"/>
                  <a:pt x="927" y="1142"/>
                  <a:pt x="601" y="1142"/>
                </a:cubicBezTo>
                <a:cubicBezTo>
                  <a:pt x="268" y="1142"/>
                  <a:pt x="1" y="887"/>
                  <a:pt x="1" y="568"/>
                </a:cubicBezTo>
                <a:cubicBezTo>
                  <a:pt x="1" y="255"/>
                  <a:pt x="268" y="0"/>
                  <a:pt x="601" y="0"/>
                </a:cubicBezTo>
                <a:cubicBezTo>
                  <a:pt x="927" y="0"/>
                  <a:pt x="1201" y="255"/>
                  <a:pt x="1201" y="568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758" name="Google Shape;2758;p41"/>
          <p:cNvSpPr/>
          <p:nvPr/>
        </p:nvSpPr>
        <p:spPr>
          <a:xfrm>
            <a:off x="5138128" y="2647468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8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75" y="1142"/>
                  <a:pt x="1" y="888"/>
                  <a:pt x="1" y="568"/>
                </a:cubicBezTo>
                <a:cubicBezTo>
                  <a:pt x="1" y="255"/>
                  <a:pt x="275" y="1"/>
                  <a:pt x="601" y="1"/>
                </a:cubicBezTo>
                <a:cubicBezTo>
                  <a:pt x="934" y="1"/>
                  <a:pt x="1201" y="255"/>
                  <a:pt x="1201" y="568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759" name="Google Shape;2759;p41"/>
          <p:cNvSpPr/>
          <p:nvPr/>
        </p:nvSpPr>
        <p:spPr>
          <a:xfrm>
            <a:off x="5186426" y="2647468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8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68" y="1142"/>
                  <a:pt x="1" y="888"/>
                  <a:pt x="1" y="568"/>
                </a:cubicBezTo>
                <a:cubicBezTo>
                  <a:pt x="1" y="255"/>
                  <a:pt x="268" y="1"/>
                  <a:pt x="601" y="1"/>
                </a:cubicBezTo>
                <a:cubicBezTo>
                  <a:pt x="934" y="1"/>
                  <a:pt x="1201" y="255"/>
                  <a:pt x="1201" y="568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760" name="Google Shape;2760;p41"/>
          <p:cNvSpPr/>
          <p:nvPr/>
        </p:nvSpPr>
        <p:spPr>
          <a:xfrm>
            <a:off x="5138128" y="2601000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5"/>
                </a:moveTo>
                <a:cubicBezTo>
                  <a:pt x="1201" y="888"/>
                  <a:pt x="934" y="1143"/>
                  <a:pt x="601" y="1143"/>
                </a:cubicBezTo>
                <a:cubicBezTo>
                  <a:pt x="275" y="1143"/>
                  <a:pt x="1" y="888"/>
                  <a:pt x="1" y="575"/>
                </a:cubicBezTo>
                <a:cubicBezTo>
                  <a:pt x="1" y="255"/>
                  <a:pt x="275" y="1"/>
                  <a:pt x="601" y="1"/>
                </a:cubicBezTo>
                <a:cubicBezTo>
                  <a:pt x="934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761" name="Google Shape;2761;p41"/>
          <p:cNvSpPr/>
          <p:nvPr/>
        </p:nvSpPr>
        <p:spPr>
          <a:xfrm>
            <a:off x="5186426" y="2601000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5"/>
                </a:moveTo>
                <a:cubicBezTo>
                  <a:pt x="1201" y="888"/>
                  <a:pt x="934" y="1143"/>
                  <a:pt x="601" y="1143"/>
                </a:cubicBezTo>
                <a:cubicBezTo>
                  <a:pt x="268" y="1143"/>
                  <a:pt x="1" y="888"/>
                  <a:pt x="1" y="575"/>
                </a:cubicBezTo>
                <a:cubicBezTo>
                  <a:pt x="1" y="255"/>
                  <a:pt x="268" y="1"/>
                  <a:pt x="601" y="1"/>
                </a:cubicBezTo>
                <a:cubicBezTo>
                  <a:pt x="934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762" name="Google Shape;2762;p41"/>
          <p:cNvSpPr/>
          <p:nvPr/>
        </p:nvSpPr>
        <p:spPr>
          <a:xfrm>
            <a:off x="5187918" y="2921632"/>
            <a:ext cx="33803" cy="32368"/>
          </a:xfrm>
          <a:custGeom>
            <a:avLst/>
            <a:gdLst/>
            <a:ahLst/>
            <a:cxnLst/>
            <a:rect l="l" t="t" r="r" b="b"/>
            <a:pathLst>
              <a:path w="1201" h="1150" extrusionOk="0">
                <a:moveTo>
                  <a:pt x="1201" y="575"/>
                </a:moveTo>
                <a:cubicBezTo>
                  <a:pt x="1201" y="888"/>
                  <a:pt x="933" y="1149"/>
                  <a:pt x="600" y="1149"/>
                </a:cubicBezTo>
                <a:cubicBezTo>
                  <a:pt x="274" y="1149"/>
                  <a:pt x="0" y="888"/>
                  <a:pt x="0" y="575"/>
                </a:cubicBezTo>
                <a:cubicBezTo>
                  <a:pt x="0" y="262"/>
                  <a:pt x="274" y="1"/>
                  <a:pt x="600" y="1"/>
                </a:cubicBezTo>
                <a:cubicBezTo>
                  <a:pt x="933" y="1"/>
                  <a:pt x="1201" y="262"/>
                  <a:pt x="1201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763" name="Google Shape;2763;p41"/>
          <p:cNvSpPr/>
          <p:nvPr/>
        </p:nvSpPr>
        <p:spPr>
          <a:xfrm>
            <a:off x="5236383" y="2921632"/>
            <a:ext cx="33634" cy="32368"/>
          </a:xfrm>
          <a:custGeom>
            <a:avLst/>
            <a:gdLst/>
            <a:ahLst/>
            <a:cxnLst/>
            <a:rect l="l" t="t" r="r" b="b"/>
            <a:pathLst>
              <a:path w="1195" h="1150" extrusionOk="0">
                <a:moveTo>
                  <a:pt x="1195" y="575"/>
                </a:moveTo>
                <a:cubicBezTo>
                  <a:pt x="1195" y="888"/>
                  <a:pt x="927" y="1149"/>
                  <a:pt x="594" y="1149"/>
                </a:cubicBezTo>
                <a:cubicBezTo>
                  <a:pt x="268" y="1149"/>
                  <a:pt x="1" y="888"/>
                  <a:pt x="1" y="575"/>
                </a:cubicBezTo>
                <a:cubicBezTo>
                  <a:pt x="1" y="262"/>
                  <a:pt x="268" y="1"/>
                  <a:pt x="594" y="1"/>
                </a:cubicBezTo>
                <a:cubicBezTo>
                  <a:pt x="927" y="1"/>
                  <a:pt x="1195" y="262"/>
                  <a:pt x="1195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764" name="Google Shape;2764;p41"/>
          <p:cNvSpPr/>
          <p:nvPr/>
        </p:nvSpPr>
        <p:spPr>
          <a:xfrm>
            <a:off x="5236383" y="3008882"/>
            <a:ext cx="33634" cy="32142"/>
          </a:xfrm>
          <a:custGeom>
            <a:avLst/>
            <a:gdLst/>
            <a:ahLst/>
            <a:cxnLst/>
            <a:rect l="l" t="t" r="r" b="b"/>
            <a:pathLst>
              <a:path w="1195" h="1142" extrusionOk="0">
                <a:moveTo>
                  <a:pt x="1195" y="568"/>
                </a:moveTo>
                <a:cubicBezTo>
                  <a:pt x="1195" y="888"/>
                  <a:pt x="927" y="1142"/>
                  <a:pt x="594" y="1142"/>
                </a:cubicBezTo>
                <a:cubicBezTo>
                  <a:pt x="268" y="1142"/>
                  <a:pt x="1" y="888"/>
                  <a:pt x="1" y="568"/>
                </a:cubicBezTo>
                <a:cubicBezTo>
                  <a:pt x="1" y="255"/>
                  <a:pt x="268" y="0"/>
                  <a:pt x="594" y="0"/>
                </a:cubicBezTo>
                <a:cubicBezTo>
                  <a:pt x="927" y="0"/>
                  <a:pt x="1195" y="255"/>
                  <a:pt x="1195" y="568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765" name="Google Shape;2765;p41"/>
          <p:cNvSpPr/>
          <p:nvPr/>
        </p:nvSpPr>
        <p:spPr>
          <a:xfrm>
            <a:off x="5187918" y="2962414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75"/>
                </a:moveTo>
                <a:cubicBezTo>
                  <a:pt x="1201" y="888"/>
                  <a:pt x="933" y="1142"/>
                  <a:pt x="600" y="1142"/>
                </a:cubicBezTo>
                <a:cubicBezTo>
                  <a:pt x="274" y="1142"/>
                  <a:pt x="0" y="888"/>
                  <a:pt x="0" y="575"/>
                </a:cubicBezTo>
                <a:cubicBezTo>
                  <a:pt x="0" y="255"/>
                  <a:pt x="274" y="0"/>
                  <a:pt x="600" y="0"/>
                </a:cubicBezTo>
                <a:cubicBezTo>
                  <a:pt x="933" y="0"/>
                  <a:pt x="1201" y="261"/>
                  <a:pt x="1201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766" name="Google Shape;2766;p41"/>
          <p:cNvSpPr/>
          <p:nvPr/>
        </p:nvSpPr>
        <p:spPr>
          <a:xfrm>
            <a:off x="5236383" y="2962414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5" y="575"/>
                </a:moveTo>
                <a:cubicBezTo>
                  <a:pt x="1195" y="888"/>
                  <a:pt x="927" y="1142"/>
                  <a:pt x="594" y="1142"/>
                </a:cubicBezTo>
                <a:cubicBezTo>
                  <a:pt x="268" y="1142"/>
                  <a:pt x="1" y="888"/>
                  <a:pt x="1" y="575"/>
                </a:cubicBezTo>
                <a:cubicBezTo>
                  <a:pt x="1" y="255"/>
                  <a:pt x="268" y="0"/>
                  <a:pt x="594" y="0"/>
                </a:cubicBezTo>
                <a:cubicBezTo>
                  <a:pt x="927" y="0"/>
                  <a:pt x="1195" y="261"/>
                  <a:pt x="1195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767" name="Google Shape;2767;p41"/>
          <p:cNvSpPr/>
          <p:nvPr/>
        </p:nvSpPr>
        <p:spPr>
          <a:xfrm>
            <a:off x="5236383" y="3057348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5" y="575"/>
                </a:moveTo>
                <a:cubicBezTo>
                  <a:pt x="1195" y="888"/>
                  <a:pt x="927" y="1142"/>
                  <a:pt x="594" y="1142"/>
                </a:cubicBezTo>
                <a:cubicBezTo>
                  <a:pt x="268" y="1142"/>
                  <a:pt x="1" y="888"/>
                  <a:pt x="1" y="575"/>
                </a:cubicBezTo>
                <a:cubicBezTo>
                  <a:pt x="1" y="262"/>
                  <a:pt x="268" y="1"/>
                  <a:pt x="594" y="1"/>
                </a:cubicBezTo>
                <a:cubicBezTo>
                  <a:pt x="927" y="1"/>
                  <a:pt x="1195" y="262"/>
                  <a:pt x="1195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768" name="Google Shape;2768;p41"/>
          <p:cNvSpPr/>
          <p:nvPr/>
        </p:nvSpPr>
        <p:spPr>
          <a:xfrm>
            <a:off x="5283020" y="3008882"/>
            <a:ext cx="33831" cy="32142"/>
          </a:xfrm>
          <a:custGeom>
            <a:avLst/>
            <a:gdLst/>
            <a:ahLst/>
            <a:cxnLst/>
            <a:rect l="l" t="t" r="r" b="b"/>
            <a:pathLst>
              <a:path w="1202" h="1142" extrusionOk="0">
                <a:moveTo>
                  <a:pt x="1201" y="568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75" y="1142"/>
                  <a:pt x="1" y="888"/>
                  <a:pt x="1" y="568"/>
                </a:cubicBezTo>
                <a:cubicBezTo>
                  <a:pt x="1" y="255"/>
                  <a:pt x="275" y="0"/>
                  <a:pt x="601" y="0"/>
                </a:cubicBezTo>
                <a:cubicBezTo>
                  <a:pt x="934" y="0"/>
                  <a:pt x="1201" y="255"/>
                  <a:pt x="1201" y="568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769" name="Google Shape;2769;p41"/>
          <p:cNvSpPr/>
          <p:nvPr/>
        </p:nvSpPr>
        <p:spPr>
          <a:xfrm>
            <a:off x="5283020" y="3057348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5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75" y="1142"/>
                  <a:pt x="1" y="888"/>
                  <a:pt x="1" y="575"/>
                </a:cubicBezTo>
                <a:cubicBezTo>
                  <a:pt x="1" y="262"/>
                  <a:pt x="275" y="1"/>
                  <a:pt x="601" y="1"/>
                </a:cubicBezTo>
                <a:cubicBezTo>
                  <a:pt x="934" y="1"/>
                  <a:pt x="1201" y="262"/>
                  <a:pt x="1201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770" name="Google Shape;2770;p41"/>
          <p:cNvSpPr/>
          <p:nvPr/>
        </p:nvSpPr>
        <p:spPr>
          <a:xfrm>
            <a:off x="5285244" y="2647468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68"/>
                </a:moveTo>
                <a:cubicBezTo>
                  <a:pt x="1201" y="888"/>
                  <a:pt x="933" y="1142"/>
                  <a:pt x="600" y="1142"/>
                </a:cubicBezTo>
                <a:cubicBezTo>
                  <a:pt x="268" y="1142"/>
                  <a:pt x="0" y="888"/>
                  <a:pt x="0" y="568"/>
                </a:cubicBezTo>
                <a:cubicBezTo>
                  <a:pt x="0" y="255"/>
                  <a:pt x="268" y="1"/>
                  <a:pt x="600" y="1"/>
                </a:cubicBezTo>
                <a:cubicBezTo>
                  <a:pt x="933" y="1"/>
                  <a:pt x="1201" y="255"/>
                  <a:pt x="1201" y="568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771" name="Google Shape;2771;p41"/>
          <p:cNvSpPr/>
          <p:nvPr/>
        </p:nvSpPr>
        <p:spPr>
          <a:xfrm>
            <a:off x="5333176" y="2647468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68"/>
                </a:moveTo>
                <a:cubicBezTo>
                  <a:pt x="1201" y="888"/>
                  <a:pt x="927" y="1142"/>
                  <a:pt x="600" y="1142"/>
                </a:cubicBezTo>
                <a:cubicBezTo>
                  <a:pt x="268" y="1142"/>
                  <a:pt x="0" y="888"/>
                  <a:pt x="0" y="568"/>
                </a:cubicBezTo>
                <a:cubicBezTo>
                  <a:pt x="0" y="255"/>
                  <a:pt x="268" y="1"/>
                  <a:pt x="600" y="1"/>
                </a:cubicBezTo>
                <a:cubicBezTo>
                  <a:pt x="933" y="1"/>
                  <a:pt x="1201" y="255"/>
                  <a:pt x="1201" y="568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772" name="Google Shape;2772;p41"/>
          <p:cNvSpPr/>
          <p:nvPr/>
        </p:nvSpPr>
        <p:spPr>
          <a:xfrm>
            <a:off x="5285244" y="2601000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75"/>
                </a:moveTo>
                <a:cubicBezTo>
                  <a:pt x="1201" y="888"/>
                  <a:pt x="933" y="1143"/>
                  <a:pt x="600" y="1143"/>
                </a:cubicBezTo>
                <a:cubicBezTo>
                  <a:pt x="268" y="1143"/>
                  <a:pt x="0" y="888"/>
                  <a:pt x="0" y="575"/>
                </a:cubicBezTo>
                <a:cubicBezTo>
                  <a:pt x="0" y="255"/>
                  <a:pt x="268" y="1"/>
                  <a:pt x="600" y="1"/>
                </a:cubicBezTo>
                <a:cubicBezTo>
                  <a:pt x="933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773" name="Google Shape;2773;p41"/>
          <p:cNvSpPr/>
          <p:nvPr/>
        </p:nvSpPr>
        <p:spPr>
          <a:xfrm>
            <a:off x="5237679" y="2647468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68"/>
                </a:moveTo>
                <a:cubicBezTo>
                  <a:pt x="1201" y="888"/>
                  <a:pt x="933" y="1142"/>
                  <a:pt x="601" y="1142"/>
                </a:cubicBezTo>
                <a:cubicBezTo>
                  <a:pt x="268" y="1142"/>
                  <a:pt x="0" y="888"/>
                  <a:pt x="0" y="568"/>
                </a:cubicBezTo>
                <a:cubicBezTo>
                  <a:pt x="0" y="255"/>
                  <a:pt x="268" y="1"/>
                  <a:pt x="601" y="1"/>
                </a:cubicBezTo>
                <a:cubicBezTo>
                  <a:pt x="933" y="1"/>
                  <a:pt x="1201" y="255"/>
                  <a:pt x="1201" y="568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774" name="Google Shape;2774;p41"/>
          <p:cNvSpPr/>
          <p:nvPr/>
        </p:nvSpPr>
        <p:spPr>
          <a:xfrm>
            <a:off x="5237679" y="2601000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75"/>
                </a:moveTo>
                <a:cubicBezTo>
                  <a:pt x="1201" y="888"/>
                  <a:pt x="933" y="1143"/>
                  <a:pt x="601" y="1143"/>
                </a:cubicBezTo>
                <a:cubicBezTo>
                  <a:pt x="268" y="1143"/>
                  <a:pt x="0" y="888"/>
                  <a:pt x="0" y="575"/>
                </a:cubicBezTo>
                <a:cubicBezTo>
                  <a:pt x="0" y="255"/>
                  <a:pt x="268" y="1"/>
                  <a:pt x="601" y="1"/>
                </a:cubicBezTo>
                <a:cubicBezTo>
                  <a:pt x="933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775" name="Google Shape;2775;p41"/>
          <p:cNvSpPr/>
          <p:nvPr/>
        </p:nvSpPr>
        <p:spPr>
          <a:xfrm>
            <a:off x="5138128" y="2690250"/>
            <a:ext cx="33831" cy="32368"/>
          </a:xfrm>
          <a:custGeom>
            <a:avLst/>
            <a:gdLst/>
            <a:ahLst/>
            <a:cxnLst/>
            <a:rect l="l" t="t" r="r" b="b"/>
            <a:pathLst>
              <a:path w="1202" h="1150" extrusionOk="0">
                <a:moveTo>
                  <a:pt x="1201" y="575"/>
                </a:moveTo>
                <a:cubicBezTo>
                  <a:pt x="1201" y="888"/>
                  <a:pt x="934" y="1149"/>
                  <a:pt x="601" y="1149"/>
                </a:cubicBezTo>
                <a:cubicBezTo>
                  <a:pt x="275" y="1149"/>
                  <a:pt x="1" y="888"/>
                  <a:pt x="1" y="575"/>
                </a:cubicBezTo>
                <a:cubicBezTo>
                  <a:pt x="1" y="262"/>
                  <a:pt x="275" y="1"/>
                  <a:pt x="601" y="1"/>
                </a:cubicBezTo>
                <a:cubicBezTo>
                  <a:pt x="934" y="1"/>
                  <a:pt x="1201" y="262"/>
                  <a:pt x="1201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776" name="Google Shape;2776;p41"/>
          <p:cNvSpPr/>
          <p:nvPr/>
        </p:nvSpPr>
        <p:spPr>
          <a:xfrm>
            <a:off x="5285244" y="2690250"/>
            <a:ext cx="33803" cy="32368"/>
          </a:xfrm>
          <a:custGeom>
            <a:avLst/>
            <a:gdLst/>
            <a:ahLst/>
            <a:cxnLst/>
            <a:rect l="l" t="t" r="r" b="b"/>
            <a:pathLst>
              <a:path w="1201" h="1150" extrusionOk="0">
                <a:moveTo>
                  <a:pt x="1201" y="575"/>
                </a:moveTo>
                <a:cubicBezTo>
                  <a:pt x="1201" y="888"/>
                  <a:pt x="933" y="1149"/>
                  <a:pt x="600" y="1149"/>
                </a:cubicBezTo>
                <a:cubicBezTo>
                  <a:pt x="268" y="1149"/>
                  <a:pt x="0" y="888"/>
                  <a:pt x="0" y="575"/>
                </a:cubicBezTo>
                <a:cubicBezTo>
                  <a:pt x="0" y="262"/>
                  <a:pt x="268" y="1"/>
                  <a:pt x="600" y="1"/>
                </a:cubicBezTo>
                <a:cubicBezTo>
                  <a:pt x="933" y="1"/>
                  <a:pt x="1201" y="262"/>
                  <a:pt x="1201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777" name="Google Shape;2777;p41"/>
          <p:cNvSpPr/>
          <p:nvPr/>
        </p:nvSpPr>
        <p:spPr>
          <a:xfrm>
            <a:off x="5333176" y="2690250"/>
            <a:ext cx="33803" cy="32368"/>
          </a:xfrm>
          <a:custGeom>
            <a:avLst/>
            <a:gdLst/>
            <a:ahLst/>
            <a:cxnLst/>
            <a:rect l="l" t="t" r="r" b="b"/>
            <a:pathLst>
              <a:path w="1201" h="1150" extrusionOk="0">
                <a:moveTo>
                  <a:pt x="1201" y="575"/>
                </a:moveTo>
                <a:cubicBezTo>
                  <a:pt x="1201" y="888"/>
                  <a:pt x="927" y="1149"/>
                  <a:pt x="600" y="1149"/>
                </a:cubicBezTo>
                <a:cubicBezTo>
                  <a:pt x="268" y="1149"/>
                  <a:pt x="0" y="888"/>
                  <a:pt x="0" y="575"/>
                </a:cubicBezTo>
                <a:cubicBezTo>
                  <a:pt x="0" y="262"/>
                  <a:pt x="268" y="1"/>
                  <a:pt x="600" y="1"/>
                </a:cubicBezTo>
                <a:cubicBezTo>
                  <a:pt x="933" y="1"/>
                  <a:pt x="1201" y="262"/>
                  <a:pt x="1201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778" name="Google Shape;2778;p41"/>
          <p:cNvSpPr/>
          <p:nvPr/>
        </p:nvSpPr>
        <p:spPr>
          <a:xfrm>
            <a:off x="5237679" y="2690250"/>
            <a:ext cx="33803" cy="32368"/>
          </a:xfrm>
          <a:custGeom>
            <a:avLst/>
            <a:gdLst/>
            <a:ahLst/>
            <a:cxnLst/>
            <a:rect l="l" t="t" r="r" b="b"/>
            <a:pathLst>
              <a:path w="1201" h="1150" extrusionOk="0">
                <a:moveTo>
                  <a:pt x="1201" y="575"/>
                </a:moveTo>
                <a:cubicBezTo>
                  <a:pt x="1201" y="888"/>
                  <a:pt x="933" y="1149"/>
                  <a:pt x="601" y="1149"/>
                </a:cubicBezTo>
                <a:cubicBezTo>
                  <a:pt x="268" y="1149"/>
                  <a:pt x="0" y="888"/>
                  <a:pt x="0" y="575"/>
                </a:cubicBezTo>
                <a:cubicBezTo>
                  <a:pt x="0" y="262"/>
                  <a:pt x="268" y="1"/>
                  <a:pt x="601" y="1"/>
                </a:cubicBezTo>
                <a:cubicBezTo>
                  <a:pt x="933" y="1"/>
                  <a:pt x="1201" y="262"/>
                  <a:pt x="1201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779" name="Google Shape;2779;p41"/>
          <p:cNvSpPr/>
          <p:nvPr/>
        </p:nvSpPr>
        <p:spPr>
          <a:xfrm>
            <a:off x="5186426" y="2785212"/>
            <a:ext cx="33831" cy="32339"/>
          </a:xfrm>
          <a:custGeom>
            <a:avLst/>
            <a:gdLst/>
            <a:ahLst/>
            <a:cxnLst/>
            <a:rect l="l" t="t" r="r" b="b"/>
            <a:pathLst>
              <a:path w="1202" h="1149" extrusionOk="0">
                <a:moveTo>
                  <a:pt x="1201" y="574"/>
                </a:moveTo>
                <a:cubicBezTo>
                  <a:pt x="1201" y="887"/>
                  <a:pt x="934" y="1148"/>
                  <a:pt x="601" y="1148"/>
                </a:cubicBezTo>
                <a:cubicBezTo>
                  <a:pt x="268" y="1148"/>
                  <a:pt x="1" y="887"/>
                  <a:pt x="1" y="574"/>
                </a:cubicBezTo>
                <a:cubicBezTo>
                  <a:pt x="1" y="261"/>
                  <a:pt x="268" y="0"/>
                  <a:pt x="601" y="0"/>
                </a:cubicBezTo>
                <a:cubicBezTo>
                  <a:pt x="934" y="0"/>
                  <a:pt x="1201" y="261"/>
                  <a:pt x="1201" y="574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780" name="Google Shape;2780;p41"/>
          <p:cNvSpPr/>
          <p:nvPr/>
        </p:nvSpPr>
        <p:spPr>
          <a:xfrm>
            <a:off x="5138128" y="2738912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9"/>
                </a:moveTo>
                <a:cubicBezTo>
                  <a:pt x="1201" y="888"/>
                  <a:pt x="934" y="1143"/>
                  <a:pt x="601" y="1143"/>
                </a:cubicBezTo>
                <a:cubicBezTo>
                  <a:pt x="275" y="1143"/>
                  <a:pt x="1" y="888"/>
                  <a:pt x="1" y="569"/>
                </a:cubicBezTo>
                <a:cubicBezTo>
                  <a:pt x="1" y="255"/>
                  <a:pt x="275" y="1"/>
                  <a:pt x="601" y="1"/>
                </a:cubicBezTo>
                <a:cubicBezTo>
                  <a:pt x="934" y="1"/>
                  <a:pt x="1201" y="255"/>
                  <a:pt x="1201" y="569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781" name="Google Shape;2781;p41"/>
          <p:cNvSpPr/>
          <p:nvPr/>
        </p:nvSpPr>
        <p:spPr>
          <a:xfrm>
            <a:off x="5138128" y="2877951"/>
            <a:ext cx="33831" cy="32339"/>
          </a:xfrm>
          <a:custGeom>
            <a:avLst/>
            <a:gdLst/>
            <a:ahLst/>
            <a:cxnLst/>
            <a:rect l="l" t="t" r="r" b="b"/>
            <a:pathLst>
              <a:path w="1202" h="1149" extrusionOk="0">
                <a:moveTo>
                  <a:pt x="1201" y="574"/>
                </a:moveTo>
                <a:cubicBezTo>
                  <a:pt x="1201" y="887"/>
                  <a:pt x="934" y="1148"/>
                  <a:pt x="601" y="1148"/>
                </a:cubicBezTo>
                <a:cubicBezTo>
                  <a:pt x="275" y="1148"/>
                  <a:pt x="1" y="887"/>
                  <a:pt x="1" y="574"/>
                </a:cubicBezTo>
                <a:cubicBezTo>
                  <a:pt x="1" y="261"/>
                  <a:pt x="275" y="0"/>
                  <a:pt x="601" y="0"/>
                </a:cubicBezTo>
                <a:cubicBezTo>
                  <a:pt x="934" y="0"/>
                  <a:pt x="1201" y="261"/>
                  <a:pt x="1201" y="574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782" name="Google Shape;2782;p41"/>
          <p:cNvSpPr/>
          <p:nvPr/>
        </p:nvSpPr>
        <p:spPr>
          <a:xfrm>
            <a:off x="5186426" y="2831651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8"/>
                </a:moveTo>
                <a:cubicBezTo>
                  <a:pt x="1201" y="888"/>
                  <a:pt x="934" y="1143"/>
                  <a:pt x="601" y="1143"/>
                </a:cubicBezTo>
                <a:cubicBezTo>
                  <a:pt x="268" y="1143"/>
                  <a:pt x="1" y="888"/>
                  <a:pt x="1" y="568"/>
                </a:cubicBezTo>
                <a:cubicBezTo>
                  <a:pt x="1" y="255"/>
                  <a:pt x="268" y="1"/>
                  <a:pt x="601" y="1"/>
                </a:cubicBezTo>
                <a:cubicBezTo>
                  <a:pt x="934" y="1"/>
                  <a:pt x="1201" y="255"/>
                  <a:pt x="1201" y="568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783" name="Google Shape;2783;p41"/>
          <p:cNvSpPr/>
          <p:nvPr/>
        </p:nvSpPr>
        <p:spPr>
          <a:xfrm>
            <a:off x="5285244" y="2737084"/>
            <a:ext cx="33803" cy="32339"/>
          </a:xfrm>
          <a:custGeom>
            <a:avLst/>
            <a:gdLst/>
            <a:ahLst/>
            <a:cxnLst/>
            <a:rect l="l" t="t" r="r" b="b"/>
            <a:pathLst>
              <a:path w="1201" h="1149" extrusionOk="0">
                <a:moveTo>
                  <a:pt x="1201" y="575"/>
                </a:moveTo>
                <a:cubicBezTo>
                  <a:pt x="1201" y="888"/>
                  <a:pt x="933" y="1149"/>
                  <a:pt x="600" y="1149"/>
                </a:cubicBezTo>
                <a:cubicBezTo>
                  <a:pt x="268" y="1149"/>
                  <a:pt x="0" y="888"/>
                  <a:pt x="0" y="575"/>
                </a:cubicBezTo>
                <a:cubicBezTo>
                  <a:pt x="0" y="262"/>
                  <a:pt x="268" y="7"/>
                  <a:pt x="600" y="7"/>
                </a:cubicBezTo>
                <a:cubicBezTo>
                  <a:pt x="933" y="1"/>
                  <a:pt x="1201" y="262"/>
                  <a:pt x="1201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784" name="Google Shape;2784;p41"/>
          <p:cNvSpPr/>
          <p:nvPr/>
        </p:nvSpPr>
        <p:spPr>
          <a:xfrm>
            <a:off x="5237679" y="2877951"/>
            <a:ext cx="33803" cy="32339"/>
          </a:xfrm>
          <a:custGeom>
            <a:avLst/>
            <a:gdLst/>
            <a:ahLst/>
            <a:cxnLst/>
            <a:rect l="l" t="t" r="r" b="b"/>
            <a:pathLst>
              <a:path w="1201" h="1149" extrusionOk="0">
                <a:moveTo>
                  <a:pt x="1201" y="574"/>
                </a:moveTo>
                <a:cubicBezTo>
                  <a:pt x="1201" y="887"/>
                  <a:pt x="933" y="1148"/>
                  <a:pt x="601" y="1148"/>
                </a:cubicBezTo>
                <a:cubicBezTo>
                  <a:pt x="268" y="1148"/>
                  <a:pt x="0" y="887"/>
                  <a:pt x="0" y="574"/>
                </a:cubicBezTo>
                <a:cubicBezTo>
                  <a:pt x="0" y="261"/>
                  <a:pt x="268" y="0"/>
                  <a:pt x="601" y="0"/>
                </a:cubicBezTo>
                <a:cubicBezTo>
                  <a:pt x="933" y="0"/>
                  <a:pt x="1201" y="261"/>
                  <a:pt x="1201" y="574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785" name="Google Shape;2785;p41"/>
          <p:cNvSpPr/>
          <p:nvPr/>
        </p:nvSpPr>
        <p:spPr>
          <a:xfrm>
            <a:off x="5237679" y="2831651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75"/>
                </a:moveTo>
                <a:cubicBezTo>
                  <a:pt x="1201" y="888"/>
                  <a:pt x="933" y="1143"/>
                  <a:pt x="601" y="1143"/>
                </a:cubicBezTo>
                <a:cubicBezTo>
                  <a:pt x="268" y="1143"/>
                  <a:pt x="0" y="888"/>
                  <a:pt x="0" y="575"/>
                </a:cubicBezTo>
                <a:cubicBezTo>
                  <a:pt x="0" y="255"/>
                  <a:pt x="268" y="1"/>
                  <a:pt x="601" y="1"/>
                </a:cubicBezTo>
                <a:cubicBezTo>
                  <a:pt x="933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786" name="Google Shape;2786;p41"/>
          <p:cNvSpPr/>
          <p:nvPr/>
        </p:nvSpPr>
        <p:spPr>
          <a:xfrm>
            <a:off x="5574296" y="2048087"/>
            <a:ext cx="33634" cy="32142"/>
          </a:xfrm>
          <a:custGeom>
            <a:avLst/>
            <a:gdLst/>
            <a:ahLst/>
            <a:cxnLst/>
            <a:rect l="l" t="t" r="r" b="b"/>
            <a:pathLst>
              <a:path w="1195" h="1142" extrusionOk="0">
                <a:moveTo>
                  <a:pt x="1194" y="568"/>
                </a:moveTo>
                <a:cubicBezTo>
                  <a:pt x="1194" y="887"/>
                  <a:pt x="927" y="1142"/>
                  <a:pt x="594" y="1142"/>
                </a:cubicBezTo>
                <a:cubicBezTo>
                  <a:pt x="268" y="1142"/>
                  <a:pt x="0" y="887"/>
                  <a:pt x="0" y="568"/>
                </a:cubicBezTo>
                <a:cubicBezTo>
                  <a:pt x="0" y="254"/>
                  <a:pt x="268" y="0"/>
                  <a:pt x="594" y="0"/>
                </a:cubicBezTo>
                <a:cubicBezTo>
                  <a:pt x="927" y="0"/>
                  <a:pt x="1194" y="254"/>
                  <a:pt x="1194" y="568"/>
                </a:cubicBezTo>
                <a:close/>
              </a:path>
            </a:pathLst>
          </a:custGeom>
          <a:solidFill>
            <a:srgbClr val="4343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787" name="Google Shape;2787;p41"/>
          <p:cNvSpPr/>
          <p:nvPr/>
        </p:nvSpPr>
        <p:spPr>
          <a:xfrm>
            <a:off x="5333908" y="1816141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75"/>
                </a:moveTo>
                <a:cubicBezTo>
                  <a:pt x="1201" y="888"/>
                  <a:pt x="933" y="1142"/>
                  <a:pt x="601" y="1142"/>
                </a:cubicBezTo>
                <a:cubicBezTo>
                  <a:pt x="274" y="1142"/>
                  <a:pt x="0" y="888"/>
                  <a:pt x="0" y="575"/>
                </a:cubicBezTo>
                <a:cubicBezTo>
                  <a:pt x="0" y="255"/>
                  <a:pt x="274" y="0"/>
                  <a:pt x="601" y="0"/>
                </a:cubicBezTo>
                <a:cubicBezTo>
                  <a:pt x="933" y="0"/>
                  <a:pt x="1201" y="255"/>
                  <a:pt x="1201" y="575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788" name="Google Shape;2788;p41"/>
          <p:cNvSpPr/>
          <p:nvPr/>
        </p:nvSpPr>
        <p:spPr>
          <a:xfrm>
            <a:off x="5381839" y="1816141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75"/>
                </a:moveTo>
                <a:cubicBezTo>
                  <a:pt x="1201" y="888"/>
                  <a:pt x="933" y="1142"/>
                  <a:pt x="600" y="1142"/>
                </a:cubicBezTo>
                <a:cubicBezTo>
                  <a:pt x="268" y="1142"/>
                  <a:pt x="0" y="888"/>
                  <a:pt x="0" y="575"/>
                </a:cubicBezTo>
                <a:cubicBezTo>
                  <a:pt x="0" y="255"/>
                  <a:pt x="268" y="0"/>
                  <a:pt x="600" y="0"/>
                </a:cubicBezTo>
                <a:cubicBezTo>
                  <a:pt x="933" y="0"/>
                  <a:pt x="1201" y="255"/>
                  <a:pt x="1201" y="575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789" name="Google Shape;2789;p41"/>
          <p:cNvSpPr/>
          <p:nvPr/>
        </p:nvSpPr>
        <p:spPr>
          <a:xfrm>
            <a:off x="5430136" y="1816141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75"/>
                </a:moveTo>
                <a:cubicBezTo>
                  <a:pt x="1201" y="888"/>
                  <a:pt x="933" y="1142"/>
                  <a:pt x="600" y="1142"/>
                </a:cubicBezTo>
                <a:cubicBezTo>
                  <a:pt x="268" y="1142"/>
                  <a:pt x="0" y="888"/>
                  <a:pt x="0" y="575"/>
                </a:cubicBezTo>
                <a:cubicBezTo>
                  <a:pt x="0" y="255"/>
                  <a:pt x="268" y="0"/>
                  <a:pt x="600" y="0"/>
                </a:cubicBezTo>
                <a:cubicBezTo>
                  <a:pt x="933" y="0"/>
                  <a:pt x="1201" y="255"/>
                  <a:pt x="1201" y="575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790" name="Google Shape;2790;p41"/>
          <p:cNvSpPr/>
          <p:nvPr/>
        </p:nvSpPr>
        <p:spPr>
          <a:xfrm>
            <a:off x="5478968" y="1816141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5" y="575"/>
                </a:moveTo>
                <a:cubicBezTo>
                  <a:pt x="1195" y="888"/>
                  <a:pt x="927" y="1142"/>
                  <a:pt x="595" y="1142"/>
                </a:cubicBezTo>
                <a:cubicBezTo>
                  <a:pt x="268" y="1142"/>
                  <a:pt x="1" y="888"/>
                  <a:pt x="1" y="575"/>
                </a:cubicBezTo>
                <a:cubicBezTo>
                  <a:pt x="1" y="255"/>
                  <a:pt x="268" y="0"/>
                  <a:pt x="595" y="0"/>
                </a:cubicBezTo>
                <a:cubicBezTo>
                  <a:pt x="927" y="0"/>
                  <a:pt x="1195" y="255"/>
                  <a:pt x="1195" y="575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791" name="Google Shape;2791;p41"/>
          <p:cNvSpPr/>
          <p:nvPr/>
        </p:nvSpPr>
        <p:spPr>
          <a:xfrm>
            <a:off x="5526900" y="1816141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5" y="575"/>
                </a:moveTo>
                <a:cubicBezTo>
                  <a:pt x="1195" y="888"/>
                  <a:pt x="927" y="1142"/>
                  <a:pt x="594" y="1142"/>
                </a:cubicBezTo>
                <a:cubicBezTo>
                  <a:pt x="268" y="1142"/>
                  <a:pt x="1" y="888"/>
                  <a:pt x="1" y="575"/>
                </a:cubicBezTo>
                <a:cubicBezTo>
                  <a:pt x="1" y="255"/>
                  <a:pt x="268" y="0"/>
                  <a:pt x="594" y="0"/>
                </a:cubicBezTo>
                <a:cubicBezTo>
                  <a:pt x="927" y="0"/>
                  <a:pt x="1195" y="255"/>
                  <a:pt x="1195" y="575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792" name="Google Shape;2792;p41"/>
          <p:cNvSpPr/>
          <p:nvPr/>
        </p:nvSpPr>
        <p:spPr>
          <a:xfrm>
            <a:off x="5236018" y="1816141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5" y="575"/>
                </a:moveTo>
                <a:cubicBezTo>
                  <a:pt x="1195" y="888"/>
                  <a:pt x="927" y="1142"/>
                  <a:pt x="594" y="1142"/>
                </a:cubicBezTo>
                <a:cubicBezTo>
                  <a:pt x="268" y="1142"/>
                  <a:pt x="1" y="888"/>
                  <a:pt x="1" y="575"/>
                </a:cubicBezTo>
                <a:cubicBezTo>
                  <a:pt x="1" y="255"/>
                  <a:pt x="268" y="0"/>
                  <a:pt x="594" y="0"/>
                </a:cubicBezTo>
                <a:cubicBezTo>
                  <a:pt x="927" y="0"/>
                  <a:pt x="1195" y="255"/>
                  <a:pt x="1195" y="575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793" name="Google Shape;2793;p41"/>
          <p:cNvSpPr/>
          <p:nvPr/>
        </p:nvSpPr>
        <p:spPr>
          <a:xfrm>
            <a:off x="5284315" y="1816141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5" y="575"/>
                </a:moveTo>
                <a:cubicBezTo>
                  <a:pt x="1195" y="888"/>
                  <a:pt x="927" y="1142"/>
                  <a:pt x="594" y="1142"/>
                </a:cubicBezTo>
                <a:cubicBezTo>
                  <a:pt x="268" y="1142"/>
                  <a:pt x="1" y="888"/>
                  <a:pt x="1" y="575"/>
                </a:cubicBezTo>
                <a:cubicBezTo>
                  <a:pt x="1" y="255"/>
                  <a:pt x="268" y="0"/>
                  <a:pt x="594" y="0"/>
                </a:cubicBezTo>
                <a:cubicBezTo>
                  <a:pt x="927" y="0"/>
                  <a:pt x="1195" y="255"/>
                  <a:pt x="1195" y="575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794" name="Google Shape;2794;p41"/>
          <p:cNvSpPr/>
          <p:nvPr/>
        </p:nvSpPr>
        <p:spPr>
          <a:xfrm>
            <a:off x="5575028" y="1543442"/>
            <a:ext cx="33803" cy="32142"/>
          </a:xfrm>
          <a:custGeom>
            <a:avLst/>
            <a:gdLst/>
            <a:ahLst/>
            <a:cxnLst/>
            <a:rect l="l" t="t" r="r" b="b"/>
            <a:pathLst>
              <a:path w="1201" h="1142" extrusionOk="0">
                <a:moveTo>
                  <a:pt x="1201" y="568"/>
                </a:moveTo>
                <a:cubicBezTo>
                  <a:pt x="1201" y="888"/>
                  <a:pt x="927" y="1142"/>
                  <a:pt x="600" y="1142"/>
                </a:cubicBezTo>
                <a:cubicBezTo>
                  <a:pt x="268" y="1142"/>
                  <a:pt x="0" y="888"/>
                  <a:pt x="0" y="568"/>
                </a:cubicBezTo>
                <a:cubicBezTo>
                  <a:pt x="0" y="255"/>
                  <a:pt x="268" y="0"/>
                  <a:pt x="600" y="0"/>
                </a:cubicBezTo>
                <a:cubicBezTo>
                  <a:pt x="927" y="0"/>
                  <a:pt x="1201" y="255"/>
                  <a:pt x="1201" y="568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795" name="Google Shape;2795;p41"/>
          <p:cNvSpPr/>
          <p:nvPr/>
        </p:nvSpPr>
        <p:spPr>
          <a:xfrm>
            <a:off x="5575028" y="1589881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69"/>
                </a:moveTo>
                <a:cubicBezTo>
                  <a:pt x="1201" y="888"/>
                  <a:pt x="927" y="1143"/>
                  <a:pt x="600" y="1143"/>
                </a:cubicBezTo>
                <a:cubicBezTo>
                  <a:pt x="268" y="1143"/>
                  <a:pt x="0" y="888"/>
                  <a:pt x="0" y="569"/>
                </a:cubicBezTo>
                <a:cubicBezTo>
                  <a:pt x="0" y="255"/>
                  <a:pt x="268" y="1"/>
                  <a:pt x="600" y="1"/>
                </a:cubicBezTo>
                <a:cubicBezTo>
                  <a:pt x="927" y="1"/>
                  <a:pt x="1201" y="255"/>
                  <a:pt x="1201" y="569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796" name="Google Shape;2796;p41"/>
          <p:cNvSpPr/>
          <p:nvPr/>
        </p:nvSpPr>
        <p:spPr>
          <a:xfrm>
            <a:off x="5622960" y="1543442"/>
            <a:ext cx="33803" cy="32142"/>
          </a:xfrm>
          <a:custGeom>
            <a:avLst/>
            <a:gdLst/>
            <a:ahLst/>
            <a:cxnLst/>
            <a:rect l="l" t="t" r="r" b="b"/>
            <a:pathLst>
              <a:path w="1201" h="1142" extrusionOk="0">
                <a:moveTo>
                  <a:pt x="1201" y="568"/>
                </a:moveTo>
                <a:cubicBezTo>
                  <a:pt x="1201" y="888"/>
                  <a:pt x="927" y="1142"/>
                  <a:pt x="600" y="1142"/>
                </a:cubicBezTo>
                <a:cubicBezTo>
                  <a:pt x="268" y="1142"/>
                  <a:pt x="0" y="888"/>
                  <a:pt x="0" y="568"/>
                </a:cubicBezTo>
                <a:cubicBezTo>
                  <a:pt x="0" y="255"/>
                  <a:pt x="268" y="0"/>
                  <a:pt x="600" y="0"/>
                </a:cubicBezTo>
                <a:cubicBezTo>
                  <a:pt x="927" y="0"/>
                  <a:pt x="1201" y="255"/>
                  <a:pt x="1201" y="568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797" name="Google Shape;2797;p41"/>
          <p:cNvSpPr/>
          <p:nvPr/>
        </p:nvSpPr>
        <p:spPr>
          <a:xfrm>
            <a:off x="5622960" y="1589881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69"/>
                </a:moveTo>
                <a:cubicBezTo>
                  <a:pt x="1201" y="888"/>
                  <a:pt x="927" y="1143"/>
                  <a:pt x="600" y="1143"/>
                </a:cubicBezTo>
                <a:cubicBezTo>
                  <a:pt x="268" y="1143"/>
                  <a:pt x="0" y="888"/>
                  <a:pt x="0" y="569"/>
                </a:cubicBezTo>
                <a:cubicBezTo>
                  <a:pt x="0" y="255"/>
                  <a:pt x="268" y="1"/>
                  <a:pt x="600" y="1"/>
                </a:cubicBezTo>
                <a:cubicBezTo>
                  <a:pt x="927" y="1"/>
                  <a:pt x="1201" y="255"/>
                  <a:pt x="1201" y="569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798" name="Google Shape;2798;p41"/>
          <p:cNvSpPr/>
          <p:nvPr/>
        </p:nvSpPr>
        <p:spPr>
          <a:xfrm>
            <a:off x="5333908" y="1543442"/>
            <a:ext cx="33803" cy="32142"/>
          </a:xfrm>
          <a:custGeom>
            <a:avLst/>
            <a:gdLst/>
            <a:ahLst/>
            <a:cxnLst/>
            <a:rect l="l" t="t" r="r" b="b"/>
            <a:pathLst>
              <a:path w="1201" h="1142" extrusionOk="0">
                <a:moveTo>
                  <a:pt x="1201" y="568"/>
                </a:moveTo>
                <a:cubicBezTo>
                  <a:pt x="1201" y="888"/>
                  <a:pt x="933" y="1142"/>
                  <a:pt x="601" y="1142"/>
                </a:cubicBezTo>
                <a:cubicBezTo>
                  <a:pt x="274" y="1142"/>
                  <a:pt x="0" y="888"/>
                  <a:pt x="0" y="568"/>
                </a:cubicBezTo>
                <a:cubicBezTo>
                  <a:pt x="0" y="255"/>
                  <a:pt x="274" y="0"/>
                  <a:pt x="601" y="0"/>
                </a:cubicBezTo>
                <a:cubicBezTo>
                  <a:pt x="933" y="0"/>
                  <a:pt x="1201" y="255"/>
                  <a:pt x="1201" y="568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799" name="Google Shape;2799;p41"/>
          <p:cNvSpPr/>
          <p:nvPr/>
        </p:nvSpPr>
        <p:spPr>
          <a:xfrm>
            <a:off x="5333908" y="1589881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69"/>
                </a:moveTo>
                <a:cubicBezTo>
                  <a:pt x="1201" y="888"/>
                  <a:pt x="933" y="1143"/>
                  <a:pt x="601" y="1143"/>
                </a:cubicBezTo>
                <a:cubicBezTo>
                  <a:pt x="274" y="1143"/>
                  <a:pt x="0" y="888"/>
                  <a:pt x="0" y="569"/>
                </a:cubicBezTo>
                <a:cubicBezTo>
                  <a:pt x="0" y="255"/>
                  <a:pt x="274" y="1"/>
                  <a:pt x="601" y="1"/>
                </a:cubicBezTo>
                <a:cubicBezTo>
                  <a:pt x="933" y="1"/>
                  <a:pt x="1201" y="255"/>
                  <a:pt x="1201" y="569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800" name="Google Shape;2800;p41"/>
          <p:cNvSpPr/>
          <p:nvPr/>
        </p:nvSpPr>
        <p:spPr>
          <a:xfrm>
            <a:off x="5381839" y="1543442"/>
            <a:ext cx="33803" cy="32142"/>
          </a:xfrm>
          <a:custGeom>
            <a:avLst/>
            <a:gdLst/>
            <a:ahLst/>
            <a:cxnLst/>
            <a:rect l="l" t="t" r="r" b="b"/>
            <a:pathLst>
              <a:path w="1201" h="1142" extrusionOk="0">
                <a:moveTo>
                  <a:pt x="1201" y="568"/>
                </a:moveTo>
                <a:cubicBezTo>
                  <a:pt x="1201" y="888"/>
                  <a:pt x="933" y="1142"/>
                  <a:pt x="600" y="1142"/>
                </a:cubicBezTo>
                <a:cubicBezTo>
                  <a:pt x="268" y="1142"/>
                  <a:pt x="0" y="888"/>
                  <a:pt x="0" y="568"/>
                </a:cubicBezTo>
                <a:cubicBezTo>
                  <a:pt x="0" y="255"/>
                  <a:pt x="268" y="0"/>
                  <a:pt x="600" y="0"/>
                </a:cubicBezTo>
                <a:cubicBezTo>
                  <a:pt x="933" y="0"/>
                  <a:pt x="1201" y="255"/>
                  <a:pt x="1201" y="568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801" name="Google Shape;2801;p41"/>
          <p:cNvSpPr/>
          <p:nvPr/>
        </p:nvSpPr>
        <p:spPr>
          <a:xfrm>
            <a:off x="5381839" y="1589881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69"/>
                </a:moveTo>
                <a:cubicBezTo>
                  <a:pt x="1201" y="888"/>
                  <a:pt x="933" y="1143"/>
                  <a:pt x="600" y="1143"/>
                </a:cubicBezTo>
                <a:cubicBezTo>
                  <a:pt x="268" y="1143"/>
                  <a:pt x="0" y="888"/>
                  <a:pt x="0" y="569"/>
                </a:cubicBezTo>
                <a:cubicBezTo>
                  <a:pt x="0" y="255"/>
                  <a:pt x="268" y="1"/>
                  <a:pt x="600" y="1"/>
                </a:cubicBezTo>
                <a:cubicBezTo>
                  <a:pt x="933" y="1"/>
                  <a:pt x="1201" y="255"/>
                  <a:pt x="1201" y="569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802" name="Google Shape;2802;p41"/>
          <p:cNvSpPr/>
          <p:nvPr/>
        </p:nvSpPr>
        <p:spPr>
          <a:xfrm>
            <a:off x="5430136" y="1543442"/>
            <a:ext cx="33803" cy="32142"/>
          </a:xfrm>
          <a:custGeom>
            <a:avLst/>
            <a:gdLst/>
            <a:ahLst/>
            <a:cxnLst/>
            <a:rect l="l" t="t" r="r" b="b"/>
            <a:pathLst>
              <a:path w="1201" h="1142" extrusionOk="0">
                <a:moveTo>
                  <a:pt x="1201" y="568"/>
                </a:moveTo>
                <a:cubicBezTo>
                  <a:pt x="1201" y="888"/>
                  <a:pt x="933" y="1142"/>
                  <a:pt x="600" y="1142"/>
                </a:cubicBezTo>
                <a:cubicBezTo>
                  <a:pt x="268" y="1142"/>
                  <a:pt x="0" y="888"/>
                  <a:pt x="0" y="568"/>
                </a:cubicBezTo>
                <a:cubicBezTo>
                  <a:pt x="0" y="255"/>
                  <a:pt x="268" y="0"/>
                  <a:pt x="600" y="0"/>
                </a:cubicBezTo>
                <a:cubicBezTo>
                  <a:pt x="933" y="0"/>
                  <a:pt x="1201" y="255"/>
                  <a:pt x="1201" y="568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803" name="Google Shape;2803;p41"/>
          <p:cNvSpPr/>
          <p:nvPr/>
        </p:nvSpPr>
        <p:spPr>
          <a:xfrm>
            <a:off x="5430136" y="1589881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69"/>
                </a:moveTo>
                <a:cubicBezTo>
                  <a:pt x="1201" y="888"/>
                  <a:pt x="933" y="1143"/>
                  <a:pt x="600" y="1143"/>
                </a:cubicBezTo>
                <a:cubicBezTo>
                  <a:pt x="268" y="1143"/>
                  <a:pt x="0" y="888"/>
                  <a:pt x="0" y="569"/>
                </a:cubicBezTo>
                <a:cubicBezTo>
                  <a:pt x="0" y="255"/>
                  <a:pt x="268" y="1"/>
                  <a:pt x="600" y="1"/>
                </a:cubicBezTo>
                <a:cubicBezTo>
                  <a:pt x="933" y="1"/>
                  <a:pt x="1201" y="255"/>
                  <a:pt x="1201" y="569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804" name="Google Shape;2804;p41"/>
          <p:cNvSpPr/>
          <p:nvPr/>
        </p:nvSpPr>
        <p:spPr>
          <a:xfrm>
            <a:off x="5478968" y="1543442"/>
            <a:ext cx="33831" cy="32142"/>
          </a:xfrm>
          <a:custGeom>
            <a:avLst/>
            <a:gdLst/>
            <a:ahLst/>
            <a:cxnLst/>
            <a:rect l="l" t="t" r="r" b="b"/>
            <a:pathLst>
              <a:path w="1202" h="1142" extrusionOk="0">
                <a:moveTo>
                  <a:pt x="1201" y="568"/>
                </a:moveTo>
                <a:cubicBezTo>
                  <a:pt x="1201" y="888"/>
                  <a:pt x="927" y="1142"/>
                  <a:pt x="601" y="1142"/>
                </a:cubicBezTo>
                <a:cubicBezTo>
                  <a:pt x="268" y="1142"/>
                  <a:pt x="1" y="888"/>
                  <a:pt x="1" y="568"/>
                </a:cubicBezTo>
                <a:cubicBezTo>
                  <a:pt x="1" y="255"/>
                  <a:pt x="268" y="0"/>
                  <a:pt x="601" y="0"/>
                </a:cubicBezTo>
                <a:cubicBezTo>
                  <a:pt x="927" y="0"/>
                  <a:pt x="1201" y="255"/>
                  <a:pt x="1201" y="568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805" name="Google Shape;2805;p41"/>
          <p:cNvSpPr/>
          <p:nvPr/>
        </p:nvSpPr>
        <p:spPr>
          <a:xfrm>
            <a:off x="5478968" y="1589881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9"/>
                </a:moveTo>
                <a:cubicBezTo>
                  <a:pt x="1201" y="888"/>
                  <a:pt x="927" y="1143"/>
                  <a:pt x="601" y="1143"/>
                </a:cubicBezTo>
                <a:cubicBezTo>
                  <a:pt x="268" y="1143"/>
                  <a:pt x="1" y="888"/>
                  <a:pt x="1" y="569"/>
                </a:cubicBezTo>
                <a:cubicBezTo>
                  <a:pt x="1" y="255"/>
                  <a:pt x="268" y="1"/>
                  <a:pt x="601" y="1"/>
                </a:cubicBezTo>
                <a:cubicBezTo>
                  <a:pt x="927" y="1"/>
                  <a:pt x="1201" y="255"/>
                  <a:pt x="1201" y="569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806" name="Google Shape;2806;p41"/>
          <p:cNvSpPr/>
          <p:nvPr/>
        </p:nvSpPr>
        <p:spPr>
          <a:xfrm>
            <a:off x="5526900" y="1543442"/>
            <a:ext cx="33634" cy="32142"/>
          </a:xfrm>
          <a:custGeom>
            <a:avLst/>
            <a:gdLst/>
            <a:ahLst/>
            <a:cxnLst/>
            <a:rect l="l" t="t" r="r" b="b"/>
            <a:pathLst>
              <a:path w="1195" h="1142" extrusionOk="0">
                <a:moveTo>
                  <a:pt x="1195" y="568"/>
                </a:moveTo>
                <a:cubicBezTo>
                  <a:pt x="1195" y="888"/>
                  <a:pt x="927" y="1142"/>
                  <a:pt x="594" y="1142"/>
                </a:cubicBezTo>
                <a:cubicBezTo>
                  <a:pt x="268" y="1142"/>
                  <a:pt x="1" y="888"/>
                  <a:pt x="1" y="568"/>
                </a:cubicBezTo>
                <a:cubicBezTo>
                  <a:pt x="1" y="255"/>
                  <a:pt x="268" y="0"/>
                  <a:pt x="594" y="0"/>
                </a:cubicBezTo>
                <a:cubicBezTo>
                  <a:pt x="927" y="0"/>
                  <a:pt x="1195" y="255"/>
                  <a:pt x="1195" y="568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807" name="Google Shape;2807;p41"/>
          <p:cNvSpPr/>
          <p:nvPr/>
        </p:nvSpPr>
        <p:spPr>
          <a:xfrm>
            <a:off x="5526900" y="1589881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5" y="569"/>
                </a:moveTo>
                <a:cubicBezTo>
                  <a:pt x="1195" y="888"/>
                  <a:pt x="927" y="1143"/>
                  <a:pt x="594" y="1143"/>
                </a:cubicBezTo>
                <a:cubicBezTo>
                  <a:pt x="268" y="1143"/>
                  <a:pt x="1" y="888"/>
                  <a:pt x="1" y="569"/>
                </a:cubicBezTo>
                <a:cubicBezTo>
                  <a:pt x="1" y="255"/>
                  <a:pt x="268" y="1"/>
                  <a:pt x="594" y="1"/>
                </a:cubicBezTo>
                <a:cubicBezTo>
                  <a:pt x="927" y="1"/>
                  <a:pt x="1195" y="255"/>
                  <a:pt x="1195" y="569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808" name="Google Shape;2808;p41"/>
          <p:cNvSpPr/>
          <p:nvPr/>
        </p:nvSpPr>
        <p:spPr>
          <a:xfrm>
            <a:off x="5236018" y="1543442"/>
            <a:ext cx="33634" cy="32142"/>
          </a:xfrm>
          <a:custGeom>
            <a:avLst/>
            <a:gdLst/>
            <a:ahLst/>
            <a:cxnLst/>
            <a:rect l="l" t="t" r="r" b="b"/>
            <a:pathLst>
              <a:path w="1195" h="1142" extrusionOk="0">
                <a:moveTo>
                  <a:pt x="1195" y="568"/>
                </a:moveTo>
                <a:cubicBezTo>
                  <a:pt x="1195" y="888"/>
                  <a:pt x="927" y="1142"/>
                  <a:pt x="594" y="1142"/>
                </a:cubicBezTo>
                <a:cubicBezTo>
                  <a:pt x="268" y="1142"/>
                  <a:pt x="1" y="888"/>
                  <a:pt x="1" y="568"/>
                </a:cubicBezTo>
                <a:cubicBezTo>
                  <a:pt x="1" y="255"/>
                  <a:pt x="268" y="0"/>
                  <a:pt x="594" y="0"/>
                </a:cubicBezTo>
                <a:cubicBezTo>
                  <a:pt x="927" y="0"/>
                  <a:pt x="1195" y="255"/>
                  <a:pt x="1195" y="568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809" name="Google Shape;2809;p41"/>
          <p:cNvSpPr/>
          <p:nvPr/>
        </p:nvSpPr>
        <p:spPr>
          <a:xfrm>
            <a:off x="5236018" y="1589881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5" y="569"/>
                </a:moveTo>
                <a:cubicBezTo>
                  <a:pt x="1195" y="888"/>
                  <a:pt x="927" y="1143"/>
                  <a:pt x="594" y="1143"/>
                </a:cubicBezTo>
                <a:cubicBezTo>
                  <a:pt x="268" y="1143"/>
                  <a:pt x="1" y="888"/>
                  <a:pt x="1" y="569"/>
                </a:cubicBezTo>
                <a:cubicBezTo>
                  <a:pt x="1" y="255"/>
                  <a:pt x="268" y="1"/>
                  <a:pt x="594" y="1"/>
                </a:cubicBezTo>
                <a:cubicBezTo>
                  <a:pt x="927" y="1"/>
                  <a:pt x="1195" y="255"/>
                  <a:pt x="1195" y="569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810" name="Google Shape;2810;p41"/>
          <p:cNvSpPr/>
          <p:nvPr/>
        </p:nvSpPr>
        <p:spPr>
          <a:xfrm>
            <a:off x="5284315" y="1543442"/>
            <a:ext cx="33634" cy="32142"/>
          </a:xfrm>
          <a:custGeom>
            <a:avLst/>
            <a:gdLst/>
            <a:ahLst/>
            <a:cxnLst/>
            <a:rect l="l" t="t" r="r" b="b"/>
            <a:pathLst>
              <a:path w="1195" h="1142" extrusionOk="0">
                <a:moveTo>
                  <a:pt x="1195" y="568"/>
                </a:moveTo>
                <a:cubicBezTo>
                  <a:pt x="1195" y="888"/>
                  <a:pt x="927" y="1142"/>
                  <a:pt x="594" y="1142"/>
                </a:cubicBezTo>
                <a:cubicBezTo>
                  <a:pt x="268" y="1142"/>
                  <a:pt x="1" y="888"/>
                  <a:pt x="1" y="568"/>
                </a:cubicBezTo>
                <a:cubicBezTo>
                  <a:pt x="1" y="255"/>
                  <a:pt x="268" y="0"/>
                  <a:pt x="594" y="0"/>
                </a:cubicBezTo>
                <a:cubicBezTo>
                  <a:pt x="927" y="0"/>
                  <a:pt x="1195" y="255"/>
                  <a:pt x="1195" y="568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811" name="Google Shape;2811;p41"/>
          <p:cNvSpPr/>
          <p:nvPr/>
        </p:nvSpPr>
        <p:spPr>
          <a:xfrm>
            <a:off x="5284315" y="1589881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5" y="569"/>
                </a:moveTo>
                <a:cubicBezTo>
                  <a:pt x="1195" y="888"/>
                  <a:pt x="927" y="1143"/>
                  <a:pt x="594" y="1143"/>
                </a:cubicBezTo>
                <a:cubicBezTo>
                  <a:pt x="268" y="1143"/>
                  <a:pt x="1" y="888"/>
                  <a:pt x="1" y="569"/>
                </a:cubicBezTo>
                <a:cubicBezTo>
                  <a:pt x="1" y="255"/>
                  <a:pt x="268" y="1"/>
                  <a:pt x="594" y="1"/>
                </a:cubicBezTo>
                <a:cubicBezTo>
                  <a:pt x="927" y="1"/>
                  <a:pt x="1195" y="255"/>
                  <a:pt x="1195" y="569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812" name="Google Shape;2812;p41"/>
          <p:cNvSpPr/>
          <p:nvPr/>
        </p:nvSpPr>
        <p:spPr>
          <a:xfrm>
            <a:off x="5575028" y="1448479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75"/>
                </a:moveTo>
                <a:cubicBezTo>
                  <a:pt x="1201" y="888"/>
                  <a:pt x="927" y="1143"/>
                  <a:pt x="600" y="1143"/>
                </a:cubicBezTo>
                <a:cubicBezTo>
                  <a:pt x="268" y="1143"/>
                  <a:pt x="0" y="888"/>
                  <a:pt x="0" y="575"/>
                </a:cubicBezTo>
                <a:cubicBezTo>
                  <a:pt x="0" y="255"/>
                  <a:pt x="268" y="1"/>
                  <a:pt x="600" y="1"/>
                </a:cubicBezTo>
                <a:cubicBezTo>
                  <a:pt x="927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813" name="Google Shape;2813;p41"/>
          <p:cNvSpPr/>
          <p:nvPr/>
        </p:nvSpPr>
        <p:spPr>
          <a:xfrm>
            <a:off x="5575028" y="1494947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75"/>
                </a:moveTo>
                <a:cubicBezTo>
                  <a:pt x="1201" y="888"/>
                  <a:pt x="927" y="1142"/>
                  <a:pt x="600" y="1142"/>
                </a:cubicBezTo>
                <a:cubicBezTo>
                  <a:pt x="268" y="1142"/>
                  <a:pt x="0" y="888"/>
                  <a:pt x="0" y="575"/>
                </a:cubicBezTo>
                <a:cubicBezTo>
                  <a:pt x="0" y="255"/>
                  <a:pt x="268" y="1"/>
                  <a:pt x="600" y="1"/>
                </a:cubicBezTo>
                <a:cubicBezTo>
                  <a:pt x="927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814" name="Google Shape;2814;p41"/>
          <p:cNvSpPr/>
          <p:nvPr/>
        </p:nvSpPr>
        <p:spPr>
          <a:xfrm>
            <a:off x="5622960" y="1448479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75"/>
                </a:moveTo>
                <a:cubicBezTo>
                  <a:pt x="1201" y="888"/>
                  <a:pt x="927" y="1143"/>
                  <a:pt x="600" y="1143"/>
                </a:cubicBezTo>
                <a:cubicBezTo>
                  <a:pt x="268" y="1143"/>
                  <a:pt x="0" y="888"/>
                  <a:pt x="0" y="575"/>
                </a:cubicBezTo>
                <a:cubicBezTo>
                  <a:pt x="0" y="255"/>
                  <a:pt x="268" y="1"/>
                  <a:pt x="600" y="1"/>
                </a:cubicBezTo>
                <a:cubicBezTo>
                  <a:pt x="927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815" name="Google Shape;2815;p41"/>
          <p:cNvSpPr/>
          <p:nvPr/>
        </p:nvSpPr>
        <p:spPr>
          <a:xfrm>
            <a:off x="5622960" y="1494947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75"/>
                </a:moveTo>
                <a:cubicBezTo>
                  <a:pt x="1201" y="888"/>
                  <a:pt x="927" y="1142"/>
                  <a:pt x="600" y="1142"/>
                </a:cubicBezTo>
                <a:cubicBezTo>
                  <a:pt x="268" y="1142"/>
                  <a:pt x="0" y="888"/>
                  <a:pt x="0" y="575"/>
                </a:cubicBezTo>
                <a:cubicBezTo>
                  <a:pt x="0" y="255"/>
                  <a:pt x="268" y="1"/>
                  <a:pt x="600" y="1"/>
                </a:cubicBezTo>
                <a:cubicBezTo>
                  <a:pt x="927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816" name="Google Shape;2816;p41"/>
          <p:cNvSpPr/>
          <p:nvPr/>
        </p:nvSpPr>
        <p:spPr>
          <a:xfrm>
            <a:off x="5333908" y="1448479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75"/>
                </a:moveTo>
                <a:cubicBezTo>
                  <a:pt x="1201" y="888"/>
                  <a:pt x="933" y="1143"/>
                  <a:pt x="601" y="1143"/>
                </a:cubicBezTo>
                <a:cubicBezTo>
                  <a:pt x="274" y="1143"/>
                  <a:pt x="0" y="888"/>
                  <a:pt x="0" y="575"/>
                </a:cubicBezTo>
                <a:cubicBezTo>
                  <a:pt x="0" y="255"/>
                  <a:pt x="274" y="1"/>
                  <a:pt x="601" y="1"/>
                </a:cubicBezTo>
                <a:cubicBezTo>
                  <a:pt x="933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817" name="Google Shape;2817;p41"/>
          <p:cNvSpPr/>
          <p:nvPr/>
        </p:nvSpPr>
        <p:spPr>
          <a:xfrm>
            <a:off x="5333908" y="1494947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75"/>
                </a:moveTo>
                <a:cubicBezTo>
                  <a:pt x="1201" y="888"/>
                  <a:pt x="933" y="1142"/>
                  <a:pt x="601" y="1142"/>
                </a:cubicBezTo>
                <a:cubicBezTo>
                  <a:pt x="274" y="1142"/>
                  <a:pt x="0" y="888"/>
                  <a:pt x="0" y="575"/>
                </a:cubicBezTo>
                <a:cubicBezTo>
                  <a:pt x="0" y="255"/>
                  <a:pt x="274" y="1"/>
                  <a:pt x="601" y="1"/>
                </a:cubicBezTo>
                <a:cubicBezTo>
                  <a:pt x="933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818" name="Google Shape;2818;p41"/>
          <p:cNvSpPr/>
          <p:nvPr/>
        </p:nvSpPr>
        <p:spPr>
          <a:xfrm>
            <a:off x="5381839" y="1448479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75"/>
                </a:moveTo>
                <a:cubicBezTo>
                  <a:pt x="1201" y="888"/>
                  <a:pt x="933" y="1143"/>
                  <a:pt x="600" y="1143"/>
                </a:cubicBezTo>
                <a:cubicBezTo>
                  <a:pt x="268" y="1143"/>
                  <a:pt x="0" y="888"/>
                  <a:pt x="0" y="575"/>
                </a:cubicBezTo>
                <a:cubicBezTo>
                  <a:pt x="0" y="255"/>
                  <a:pt x="268" y="1"/>
                  <a:pt x="600" y="1"/>
                </a:cubicBezTo>
                <a:cubicBezTo>
                  <a:pt x="933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819" name="Google Shape;2819;p41"/>
          <p:cNvSpPr/>
          <p:nvPr/>
        </p:nvSpPr>
        <p:spPr>
          <a:xfrm>
            <a:off x="5381839" y="1494947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75"/>
                </a:moveTo>
                <a:cubicBezTo>
                  <a:pt x="1201" y="888"/>
                  <a:pt x="933" y="1142"/>
                  <a:pt x="600" y="1142"/>
                </a:cubicBezTo>
                <a:cubicBezTo>
                  <a:pt x="268" y="1142"/>
                  <a:pt x="0" y="888"/>
                  <a:pt x="0" y="575"/>
                </a:cubicBezTo>
                <a:cubicBezTo>
                  <a:pt x="0" y="255"/>
                  <a:pt x="268" y="1"/>
                  <a:pt x="600" y="1"/>
                </a:cubicBezTo>
                <a:cubicBezTo>
                  <a:pt x="933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820" name="Google Shape;2820;p41"/>
          <p:cNvSpPr/>
          <p:nvPr/>
        </p:nvSpPr>
        <p:spPr>
          <a:xfrm>
            <a:off x="5430136" y="1448479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75"/>
                </a:moveTo>
                <a:cubicBezTo>
                  <a:pt x="1201" y="888"/>
                  <a:pt x="933" y="1143"/>
                  <a:pt x="600" y="1143"/>
                </a:cubicBezTo>
                <a:cubicBezTo>
                  <a:pt x="268" y="1143"/>
                  <a:pt x="0" y="888"/>
                  <a:pt x="0" y="575"/>
                </a:cubicBezTo>
                <a:cubicBezTo>
                  <a:pt x="0" y="255"/>
                  <a:pt x="268" y="1"/>
                  <a:pt x="600" y="1"/>
                </a:cubicBezTo>
                <a:cubicBezTo>
                  <a:pt x="933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821" name="Google Shape;2821;p41"/>
          <p:cNvSpPr/>
          <p:nvPr/>
        </p:nvSpPr>
        <p:spPr>
          <a:xfrm>
            <a:off x="5430136" y="1494947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75"/>
                </a:moveTo>
                <a:cubicBezTo>
                  <a:pt x="1201" y="888"/>
                  <a:pt x="933" y="1142"/>
                  <a:pt x="600" y="1142"/>
                </a:cubicBezTo>
                <a:cubicBezTo>
                  <a:pt x="268" y="1142"/>
                  <a:pt x="0" y="888"/>
                  <a:pt x="0" y="575"/>
                </a:cubicBezTo>
                <a:cubicBezTo>
                  <a:pt x="0" y="255"/>
                  <a:pt x="268" y="1"/>
                  <a:pt x="600" y="1"/>
                </a:cubicBezTo>
                <a:cubicBezTo>
                  <a:pt x="933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822" name="Google Shape;2822;p41"/>
          <p:cNvSpPr/>
          <p:nvPr/>
        </p:nvSpPr>
        <p:spPr>
          <a:xfrm>
            <a:off x="5478968" y="1448479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5"/>
                </a:moveTo>
                <a:cubicBezTo>
                  <a:pt x="1201" y="888"/>
                  <a:pt x="927" y="1143"/>
                  <a:pt x="601" y="1143"/>
                </a:cubicBezTo>
                <a:cubicBezTo>
                  <a:pt x="268" y="1143"/>
                  <a:pt x="1" y="888"/>
                  <a:pt x="1" y="575"/>
                </a:cubicBezTo>
                <a:cubicBezTo>
                  <a:pt x="1" y="255"/>
                  <a:pt x="268" y="1"/>
                  <a:pt x="601" y="1"/>
                </a:cubicBezTo>
                <a:cubicBezTo>
                  <a:pt x="927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823" name="Google Shape;2823;p41"/>
          <p:cNvSpPr/>
          <p:nvPr/>
        </p:nvSpPr>
        <p:spPr>
          <a:xfrm>
            <a:off x="5478968" y="1494947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5"/>
                </a:moveTo>
                <a:cubicBezTo>
                  <a:pt x="1201" y="888"/>
                  <a:pt x="927" y="1142"/>
                  <a:pt x="601" y="1142"/>
                </a:cubicBezTo>
                <a:cubicBezTo>
                  <a:pt x="268" y="1142"/>
                  <a:pt x="1" y="888"/>
                  <a:pt x="1" y="575"/>
                </a:cubicBezTo>
                <a:cubicBezTo>
                  <a:pt x="1" y="255"/>
                  <a:pt x="268" y="1"/>
                  <a:pt x="601" y="1"/>
                </a:cubicBezTo>
                <a:cubicBezTo>
                  <a:pt x="927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824" name="Google Shape;2824;p41"/>
          <p:cNvSpPr/>
          <p:nvPr/>
        </p:nvSpPr>
        <p:spPr>
          <a:xfrm>
            <a:off x="5526900" y="1448479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5" y="575"/>
                </a:moveTo>
                <a:cubicBezTo>
                  <a:pt x="1195" y="888"/>
                  <a:pt x="927" y="1143"/>
                  <a:pt x="594" y="1143"/>
                </a:cubicBezTo>
                <a:cubicBezTo>
                  <a:pt x="268" y="1143"/>
                  <a:pt x="1" y="888"/>
                  <a:pt x="1" y="575"/>
                </a:cubicBezTo>
                <a:cubicBezTo>
                  <a:pt x="1" y="255"/>
                  <a:pt x="268" y="1"/>
                  <a:pt x="594" y="1"/>
                </a:cubicBezTo>
                <a:cubicBezTo>
                  <a:pt x="927" y="1"/>
                  <a:pt x="1195" y="255"/>
                  <a:pt x="1195" y="575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825" name="Google Shape;2825;p41"/>
          <p:cNvSpPr/>
          <p:nvPr/>
        </p:nvSpPr>
        <p:spPr>
          <a:xfrm>
            <a:off x="5526900" y="1494947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5" y="575"/>
                </a:moveTo>
                <a:cubicBezTo>
                  <a:pt x="1195" y="888"/>
                  <a:pt x="927" y="1142"/>
                  <a:pt x="594" y="1142"/>
                </a:cubicBezTo>
                <a:cubicBezTo>
                  <a:pt x="268" y="1142"/>
                  <a:pt x="1" y="888"/>
                  <a:pt x="1" y="575"/>
                </a:cubicBezTo>
                <a:cubicBezTo>
                  <a:pt x="1" y="255"/>
                  <a:pt x="268" y="1"/>
                  <a:pt x="594" y="1"/>
                </a:cubicBezTo>
                <a:cubicBezTo>
                  <a:pt x="927" y="1"/>
                  <a:pt x="1195" y="255"/>
                  <a:pt x="1195" y="575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826" name="Google Shape;2826;p41"/>
          <p:cNvSpPr/>
          <p:nvPr/>
        </p:nvSpPr>
        <p:spPr>
          <a:xfrm>
            <a:off x="5670159" y="1402575"/>
            <a:ext cx="33803" cy="32368"/>
          </a:xfrm>
          <a:custGeom>
            <a:avLst/>
            <a:gdLst/>
            <a:ahLst/>
            <a:cxnLst/>
            <a:rect l="l" t="t" r="r" b="b"/>
            <a:pathLst>
              <a:path w="1201" h="1150" extrusionOk="0">
                <a:moveTo>
                  <a:pt x="1201" y="575"/>
                </a:moveTo>
                <a:cubicBezTo>
                  <a:pt x="1201" y="888"/>
                  <a:pt x="927" y="1149"/>
                  <a:pt x="600" y="1149"/>
                </a:cubicBezTo>
                <a:cubicBezTo>
                  <a:pt x="268" y="1149"/>
                  <a:pt x="0" y="888"/>
                  <a:pt x="0" y="575"/>
                </a:cubicBezTo>
                <a:cubicBezTo>
                  <a:pt x="0" y="262"/>
                  <a:pt x="268" y="1"/>
                  <a:pt x="600" y="1"/>
                </a:cubicBezTo>
                <a:cubicBezTo>
                  <a:pt x="927" y="1"/>
                  <a:pt x="1201" y="262"/>
                  <a:pt x="1201" y="575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827" name="Google Shape;2827;p41"/>
          <p:cNvSpPr/>
          <p:nvPr/>
        </p:nvSpPr>
        <p:spPr>
          <a:xfrm>
            <a:off x="5718457" y="1402575"/>
            <a:ext cx="33803" cy="32368"/>
          </a:xfrm>
          <a:custGeom>
            <a:avLst/>
            <a:gdLst/>
            <a:ahLst/>
            <a:cxnLst/>
            <a:rect l="l" t="t" r="r" b="b"/>
            <a:pathLst>
              <a:path w="1201" h="1150" extrusionOk="0">
                <a:moveTo>
                  <a:pt x="1201" y="575"/>
                </a:moveTo>
                <a:cubicBezTo>
                  <a:pt x="1201" y="888"/>
                  <a:pt x="927" y="1149"/>
                  <a:pt x="600" y="1149"/>
                </a:cubicBezTo>
                <a:cubicBezTo>
                  <a:pt x="268" y="1149"/>
                  <a:pt x="0" y="888"/>
                  <a:pt x="0" y="575"/>
                </a:cubicBezTo>
                <a:cubicBezTo>
                  <a:pt x="0" y="262"/>
                  <a:pt x="268" y="1"/>
                  <a:pt x="600" y="1"/>
                </a:cubicBezTo>
                <a:cubicBezTo>
                  <a:pt x="927" y="1"/>
                  <a:pt x="1201" y="262"/>
                  <a:pt x="1201" y="575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828" name="Google Shape;2828;p41"/>
          <p:cNvSpPr/>
          <p:nvPr/>
        </p:nvSpPr>
        <p:spPr>
          <a:xfrm>
            <a:off x="5767120" y="1402575"/>
            <a:ext cx="33803" cy="32368"/>
          </a:xfrm>
          <a:custGeom>
            <a:avLst/>
            <a:gdLst/>
            <a:ahLst/>
            <a:cxnLst/>
            <a:rect l="l" t="t" r="r" b="b"/>
            <a:pathLst>
              <a:path w="1201" h="1150" extrusionOk="0">
                <a:moveTo>
                  <a:pt x="1201" y="575"/>
                </a:moveTo>
                <a:cubicBezTo>
                  <a:pt x="1201" y="888"/>
                  <a:pt x="933" y="1149"/>
                  <a:pt x="600" y="1149"/>
                </a:cubicBezTo>
                <a:cubicBezTo>
                  <a:pt x="268" y="1149"/>
                  <a:pt x="0" y="888"/>
                  <a:pt x="0" y="575"/>
                </a:cubicBezTo>
                <a:cubicBezTo>
                  <a:pt x="0" y="262"/>
                  <a:pt x="268" y="1"/>
                  <a:pt x="600" y="1"/>
                </a:cubicBezTo>
                <a:cubicBezTo>
                  <a:pt x="933" y="1"/>
                  <a:pt x="1201" y="262"/>
                  <a:pt x="1201" y="575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829" name="Google Shape;2829;p41"/>
          <p:cNvSpPr/>
          <p:nvPr/>
        </p:nvSpPr>
        <p:spPr>
          <a:xfrm>
            <a:off x="5815051" y="1402575"/>
            <a:ext cx="33803" cy="32368"/>
          </a:xfrm>
          <a:custGeom>
            <a:avLst/>
            <a:gdLst/>
            <a:ahLst/>
            <a:cxnLst/>
            <a:rect l="l" t="t" r="r" b="b"/>
            <a:pathLst>
              <a:path w="1201" h="1150" extrusionOk="0">
                <a:moveTo>
                  <a:pt x="1201" y="575"/>
                </a:moveTo>
                <a:cubicBezTo>
                  <a:pt x="1201" y="888"/>
                  <a:pt x="933" y="1149"/>
                  <a:pt x="600" y="1149"/>
                </a:cubicBezTo>
                <a:cubicBezTo>
                  <a:pt x="268" y="1149"/>
                  <a:pt x="0" y="888"/>
                  <a:pt x="0" y="575"/>
                </a:cubicBezTo>
                <a:cubicBezTo>
                  <a:pt x="0" y="262"/>
                  <a:pt x="268" y="1"/>
                  <a:pt x="600" y="1"/>
                </a:cubicBezTo>
                <a:cubicBezTo>
                  <a:pt x="933" y="1"/>
                  <a:pt x="1201" y="262"/>
                  <a:pt x="1201" y="575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830" name="Google Shape;2830;p41"/>
          <p:cNvSpPr/>
          <p:nvPr/>
        </p:nvSpPr>
        <p:spPr>
          <a:xfrm>
            <a:off x="5912012" y="1543442"/>
            <a:ext cx="33634" cy="32142"/>
          </a:xfrm>
          <a:custGeom>
            <a:avLst/>
            <a:gdLst/>
            <a:ahLst/>
            <a:cxnLst/>
            <a:rect l="l" t="t" r="r" b="b"/>
            <a:pathLst>
              <a:path w="1195" h="1142" extrusionOk="0">
                <a:moveTo>
                  <a:pt x="1194" y="568"/>
                </a:moveTo>
                <a:cubicBezTo>
                  <a:pt x="1194" y="888"/>
                  <a:pt x="927" y="1142"/>
                  <a:pt x="600" y="1142"/>
                </a:cubicBezTo>
                <a:cubicBezTo>
                  <a:pt x="268" y="1142"/>
                  <a:pt x="0" y="888"/>
                  <a:pt x="0" y="568"/>
                </a:cubicBezTo>
                <a:cubicBezTo>
                  <a:pt x="0" y="255"/>
                  <a:pt x="268" y="0"/>
                  <a:pt x="600" y="0"/>
                </a:cubicBezTo>
                <a:cubicBezTo>
                  <a:pt x="927" y="0"/>
                  <a:pt x="1194" y="255"/>
                  <a:pt x="1194" y="568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831" name="Google Shape;2831;p41"/>
          <p:cNvSpPr/>
          <p:nvPr/>
        </p:nvSpPr>
        <p:spPr>
          <a:xfrm>
            <a:off x="5912012" y="1589881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4" y="569"/>
                </a:moveTo>
                <a:cubicBezTo>
                  <a:pt x="1194" y="888"/>
                  <a:pt x="927" y="1143"/>
                  <a:pt x="600" y="1143"/>
                </a:cubicBezTo>
                <a:cubicBezTo>
                  <a:pt x="268" y="1143"/>
                  <a:pt x="0" y="888"/>
                  <a:pt x="0" y="569"/>
                </a:cubicBezTo>
                <a:cubicBezTo>
                  <a:pt x="0" y="255"/>
                  <a:pt x="268" y="1"/>
                  <a:pt x="600" y="1"/>
                </a:cubicBezTo>
                <a:cubicBezTo>
                  <a:pt x="927" y="1"/>
                  <a:pt x="1194" y="255"/>
                  <a:pt x="1194" y="569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832" name="Google Shape;2832;p41"/>
          <p:cNvSpPr/>
          <p:nvPr/>
        </p:nvSpPr>
        <p:spPr>
          <a:xfrm>
            <a:off x="5959943" y="1543442"/>
            <a:ext cx="33634" cy="32142"/>
          </a:xfrm>
          <a:custGeom>
            <a:avLst/>
            <a:gdLst/>
            <a:ahLst/>
            <a:cxnLst/>
            <a:rect l="l" t="t" r="r" b="b"/>
            <a:pathLst>
              <a:path w="1195" h="1142" extrusionOk="0">
                <a:moveTo>
                  <a:pt x="1194" y="568"/>
                </a:moveTo>
                <a:cubicBezTo>
                  <a:pt x="1194" y="888"/>
                  <a:pt x="927" y="1142"/>
                  <a:pt x="594" y="1142"/>
                </a:cubicBezTo>
                <a:cubicBezTo>
                  <a:pt x="261" y="1142"/>
                  <a:pt x="0" y="888"/>
                  <a:pt x="0" y="568"/>
                </a:cubicBezTo>
                <a:cubicBezTo>
                  <a:pt x="0" y="255"/>
                  <a:pt x="268" y="0"/>
                  <a:pt x="594" y="0"/>
                </a:cubicBezTo>
                <a:cubicBezTo>
                  <a:pt x="927" y="0"/>
                  <a:pt x="1194" y="255"/>
                  <a:pt x="1194" y="568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833" name="Google Shape;2833;p41"/>
          <p:cNvSpPr/>
          <p:nvPr/>
        </p:nvSpPr>
        <p:spPr>
          <a:xfrm>
            <a:off x="5959943" y="1589881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4" y="569"/>
                </a:moveTo>
                <a:cubicBezTo>
                  <a:pt x="1194" y="888"/>
                  <a:pt x="927" y="1143"/>
                  <a:pt x="594" y="1143"/>
                </a:cubicBezTo>
                <a:cubicBezTo>
                  <a:pt x="268" y="1143"/>
                  <a:pt x="0" y="888"/>
                  <a:pt x="0" y="569"/>
                </a:cubicBezTo>
                <a:cubicBezTo>
                  <a:pt x="0" y="255"/>
                  <a:pt x="268" y="1"/>
                  <a:pt x="594" y="1"/>
                </a:cubicBezTo>
                <a:cubicBezTo>
                  <a:pt x="927" y="1"/>
                  <a:pt x="1194" y="255"/>
                  <a:pt x="1194" y="569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834" name="Google Shape;2834;p41"/>
          <p:cNvSpPr/>
          <p:nvPr/>
        </p:nvSpPr>
        <p:spPr>
          <a:xfrm>
            <a:off x="5959943" y="1682451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4" y="575"/>
                </a:moveTo>
                <a:cubicBezTo>
                  <a:pt x="1194" y="888"/>
                  <a:pt x="927" y="1142"/>
                  <a:pt x="594" y="1142"/>
                </a:cubicBezTo>
                <a:cubicBezTo>
                  <a:pt x="268" y="1142"/>
                  <a:pt x="0" y="888"/>
                  <a:pt x="0" y="575"/>
                </a:cubicBezTo>
                <a:cubicBezTo>
                  <a:pt x="0" y="255"/>
                  <a:pt x="268" y="0"/>
                  <a:pt x="594" y="0"/>
                </a:cubicBezTo>
                <a:cubicBezTo>
                  <a:pt x="927" y="0"/>
                  <a:pt x="1194" y="255"/>
                  <a:pt x="1194" y="575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835" name="Google Shape;2835;p41"/>
          <p:cNvSpPr/>
          <p:nvPr/>
        </p:nvSpPr>
        <p:spPr>
          <a:xfrm>
            <a:off x="5959943" y="1728919"/>
            <a:ext cx="33634" cy="32142"/>
          </a:xfrm>
          <a:custGeom>
            <a:avLst/>
            <a:gdLst/>
            <a:ahLst/>
            <a:cxnLst/>
            <a:rect l="l" t="t" r="r" b="b"/>
            <a:pathLst>
              <a:path w="1195" h="1142" extrusionOk="0">
                <a:moveTo>
                  <a:pt x="1194" y="574"/>
                </a:moveTo>
                <a:cubicBezTo>
                  <a:pt x="1194" y="887"/>
                  <a:pt x="927" y="1142"/>
                  <a:pt x="594" y="1142"/>
                </a:cubicBezTo>
                <a:cubicBezTo>
                  <a:pt x="268" y="1142"/>
                  <a:pt x="0" y="887"/>
                  <a:pt x="0" y="574"/>
                </a:cubicBezTo>
                <a:cubicBezTo>
                  <a:pt x="0" y="255"/>
                  <a:pt x="268" y="0"/>
                  <a:pt x="594" y="0"/>
                </a:cubicBezTo>
                <a:cubicBezTo>
                  <a:pt x="927" y="0"/>
                  <a:pt x="1194" y="255"/>
                  <a:pt x="1194" y="574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836" name="Google Shape;2836;p41"/>
          <p:cNvSpPr/>
          <p:nvPr/>
        </p:nvSpPr>
        <p:spPr>
          <a:xfrm>
            <a:off x="5670891" y="1543442"/>
            <a:ext cx="33803" cy="32142"/>
          </a:xfrm>
          <a:custGeom>
            <a:avLst/>
            <a:gdLst/>
            <a:ahLst/>
            <a:cxnLst/>
            <a:rect l="l" t="t" r="r" b="b"/>
            <a:pathLst>
              <a:path w="1201" h="1142" extrusionOk="0">
                <a:moveTo>
                  <a:pt x="1201" y="568"/>
                </a:moveTo>
                <a:cubicBezTo>
                  <a:pt x="1201" y="888"/>
                  <a:pt x="933" y="1142"/>
                  <a:pt x="600" y="1142"/>
                </a:cubicBezTo>
                <a:cubicBezTo>
                  <a:pt x="268" y="1142"/>
                  <a:pt x="0" y="888"/>
                  <a:pt x="0" y="568"/>
                </a:cubicBezTo>
                <a:cubicBezTo>
                  <a:pt x="0" y="255"/>
                  <a:pt x="268" y="0"/>
                  <a:pt x="600" y="0"/>
                </a:cubicBezTo>
                <a:cubicBezTo>
                  <a:pt x="933" y="0"/>
                  <a:pt x="1201" y="255"/>
                  <a:pt x="1201" y="568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837" name="Google Shape;2837;p41"/>
          <p:cNvSpPr/>
          <p:nvPr/>
        </p:nvSpPr>
        <p:spPr>
          <a:xfrm>
            <a:off x="5670891" y="1589881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69"/>
                </a:moveTo>
                <a:cubicBezTo>
                  <a:pt x="1201" y="888"/>
                  <a:pt x="933" y="1143"/>
                  <a:pt x="600" y="1143"/>
                </a:cubicBezTo>
                <a:cubicBezTo>
                  <a:pt x="268" y="1143"/>
                  <a:pt x="0" y="888"/>
                  <a:pt x="0" y="569"/>
                </a:cubicBezTo>
                <a:cubicBezTo>
                  <a:pt x="0" y="255"/>
                  <a:pt x="268" y="1"/>
                  <a:pt x="600" y="1"/>
                </a:cubicBezTo>
                <a:cubicBezTo>
                  <a:pt x="933" y="1"/>
                  <a:pt x="1201" y="255"/>
                  <a:pt x="1201" y="569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838" name="Google Shape;2838;p41"/>
          <p:cNvSpPr/>
          <p:nvPr/>
        </p:nvSpPr>
        <p:spPr>
          <a:xfrm>
            <a:off x="5718823" y="1543442"/>
            <a:ext cx="33803" cy="32142"/>
          </a:xfrm>
          <a:custGeom>
            <a:avLst/>
            <a:gdLst/>
            <a:ahLst/>
            <a:cxnLst/>
            <a:rect l="l" t="t" r="r" b="b"/>
            <a:pathLst>
              <a:path w="1201" h="1142" extrusionOk="0">
                <a:moveTo>
                  <a:pt x="1201" y="568"/>
                </a:moveTo>
                <a:cubicBezTo>
                  <a:pt x="1201" y="888"/>
                  <a:pt x="927" y="1142"/>
                  <a:pt x="600" y="1142"/>
                </a:cubicBezTo>
                <a:cubicBezTo>
                  <a:pt x="268" y="1142"/>
                  <a:pt x="0" y="888"/>
                  <a:pt x="0" y="568"/>
                </a:cubicBezTo>
                <a:cubicBezTo>
                  <a:pt x="0" y="255"/>
                  <a:pt x="268" y="0"/>
                  <a:pt x="600" y="0"/>
                </a:cubicBezTo>
                <a:cubicBezTo>
                  <a:pt x="927" y="0"/>
                  <a:pt x="1201" y="255"/>
                  <a:pt x="1201" y="568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839" name="Google Shape;2839;p41"/>
          <p:cNvSpPr/>
          <p:nvPr/>
        </p:nvSpPr>
        <p:spPr>
          <a:xfrm>
            <a:off x="5718823" y="1589881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69"/>
                </a:moveTo>
                <a:cubicBezTo>
                  <a:pt x="1201" y="888"/>
                  <a:pt x="927" y="1143"/>
                  <a:pt x="600" y="1143"/>
                </a:cubicBezTo>
                <a:cubicBezTo>
                  <a:pt x="268" y="1143"/>
                  <a:pt x="0" y="888"/>
                  <a:pt x="0" y="569"/>
                </a:cubicBezTo>
                <a:cubicBezTo>
                  <a:pt x="0" y="255"/>
                  <a:pt x="268" y="1"/>
                  <a:pt x="600" y="1"/>
                </a:cubicBezTo>
                <a:cubicBezTo>
                  <a:pt x="927" y="1"/>
                  <a:pt x="1201" y="255"/>
                  <a:pt x="1201" y="569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840" name="Google Shape;2840;p41"/>
          <p:cNvSpPr/>
          <p:nvPr/>
        </p:nvSpPr>
        <p:spPr>
          <a:xfrm>
            <a:off x="5767120" y="1543442"/>
            <a:ext cx="33803" cy="32142"/>
          </a:xfrm>
          <a:custGeom>
            <a:avLst/>
            <a:gdLst/>
            <a:ahLst/>
            <a:cxnLst/>
            <a:rect l="l" t="t" r="r" b="b"/>
            <a:pathLst>
              <a:path w="1201" h="1142" extrusionOk="0">
                <a:moveTo>
                  <a:pt x="1201" y="568"/>
                </a:moveTo>
                <a:cubicBezTo>
                  <a:pt x="1201" y="888"/>
                  <a:pt x="933" y="1142"/>
                  <a:pt x="600" y="1142"/>
                </a:cubicBezTo>
                <a:cubicBezTo>
                  <a:pt x="268" y="1142"/>
                  <a:pt x="0" y="888"/>
                  <a:pt x="0" y="568"/>
                </a:cubicBezTo>
                <a:cubicBezTo>
                  <a:pt x="0" y="255"/>
                  <a:pt x="268" y="0"/>
                  <a:pt x="600" y="0"/>
                </a:cubicBezTo>
                <a:cubicBezTo>
                  <a:pt x="933" y="0"/>
                  <a:pt x="1201" y="255"/>
                  <a:pt x="1201" y="568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841" name="Google Shape;2841;p41"/>
          <p:cNvSpPr/>
          <p:nvPr/>
        </p:nvSpPr>
        <p:spPr>
          <a:xfrm>
            <a:off x="5815783" y="1543442"/>
            <a:ext cx="33803" cy="32142"/>
          </a:xfrm>
          <a:custGeom>
            <a:avLst/>
            <a:gdLst/>
            <a:ahLst/>
            <a:cxnLst/>
            <a:rect l="l" t="t" r="r" b="b"/>
            <a:pathLst>
              <a:path w="1201" h="1142" extrusionOk="0">
                <a:moveTo>
                  <a:pt x="1201" y="568"/>
                </a:moveTo>
                <a:cubicBezTo>
                  <a:pt x="1201" y="888"/>
                  <a:pt x="933" y="1142"/>
                  <a:pt x="600" y="1142"/>
                </a:cubicBezTo>
                <a:cubicBezTo>
                  <a:pt x="268" y="1142"/>
                  <a:pt x="0" y="888"/>
                  <a:pt x="0" y="568"/>
                </a:cubicBezTo>
                <a:cubicBezTo>
                  <a:pt x="0" y="255"/>
                  <a:pt x="268" y="0"/>
                  <a:pt x="600" y="0"/>
                </a:cubicBezTo>
                <a:cubicBezTo>
                  <a:pt x="933" y="0"/>
                  <a:pt x="1201" y="255"/>
                  <a:pt x="1201" y="568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842" name="Google Shape;2842;p41"/>
          <p:cNvSpPr/>
          <p:nvPr/>
        </p:nvSpPr>
        <p:spPr>
          <a:xfrm>
            <a:off x="5863714" y="1543442"/>
            <a:ext cx="33803" cy="32142"/>
          </a:xfrm>
          <a:custGeom>
            <a:avLst/>
            <a:gdLst/>
            <a:ahLst/>
            <a:cxnLst/>
            <a:rect l="l" t="t" r="r" b="b"/>
            <a:pathLst>
              <a:path w="1201" h="1142" extrusionOk="0">
                <a:moveTo>
                  <a:pt x="1201" y="568"/>
                </a:moveTo>
                <a:cubicBezTo>
                  <a:pt x="1201" y="888"/>
                  <a:pt x="933" y="1142"/>
                  <a:pt x="600" y="1142"/>
                </a:cubicBezTo>
                <a:cubicBezTo>
                  <a:pt x="268" y="1142"/>
                  <a:pt x="0" y="888"/>
                  <a:pt x="0" y="568"/>
                </a:cubicBezTo>
                <a:cubicBezTo>
                  <a:pt x="0" y="255"/>
                  <a:pt x="268" y="0"/>
                  <a:pt x="600" y="0"/>
                </a:cubicBezTo>
                <a:cubicBezTo>
                  <a:pt x="933" y="0"/>
                  <a:pt x="1201" y="255"/>
                  <a:pt x="1201" y="568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843" name="Google Shape;2843;p41"/>
          <p:cNvSpPr/>
          <p:nvPr/>
        </p:nvSpPr>
        <p:spPr>
          <a:xfrm>
            <a:off x="5912012" y="1448479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4" y="575"/>
                </a:moveTo>
                <a:cubicBezTo>
                  <a:pt x="1194" y="888"/>
                  <a:pt x="927" y="1143"/>
                  <a:pt x="600" y="1143"/>
                </a:cubicBezTo>
                <a:cubicBezTo>
                  <a:pt x="268" y="1143"/>
                  <a:pt x="0" y="888"/>
                  <a:pt x="0" y="575"/>
                </a:cubicBezTo>
                <a:cubicBezTo>
                  <a:pt x="0" y="255"/>
                  <a:pt x="268" y="1"/>
                  <a:pt x="600" y="1"/>
                </a:cubicBezTo>
                <a:cubicBezTo>
                  <a:pt x="927" y="1"/>
                  <a:pt x="1194" y="255"/>
                  <a:pt x="1194" y="575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844" name="Google Shape;2844;p41"/>
          <p:cNvSpPr/>
          <p:nvPr/>
        </p:nvSpPr>
        <p:spPr>
          <a:xfrm>
            <a:off x="5912012" y="1494947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4" y="575"/>
                </a:moveTo>
                <a:cubicBezTo>
                  <a:pt x="1194" y="888"/>
                  <a:pt x="927" y="1142"/>
                  <a:pt x="600" y="1142"/>
                </a:cubicBezTo>
                <a:cubicBezTo>
                  <a:pt x="268" y="1142"/>
                  <a:pt x="0" y="888"/>
                  <a:pt x="0" y="575"/>
                </a:cubicBezTo>
                <a:cubicBezTo>
                  <a:pt x="0" y="255"/>
                  <a:pt x="268" y="1"/>
                  <a:pt x="600" y="1"/>
                </a:cubicBezTo>
                <a:cubicBezTo>
                  <a:pt x="927" y="1"/>
                  <a:pt x="1194" y="255"/>
                  <a:pt x="1194" y="575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845" name="Google Shape;2845;p41"/>
          <p:cNvSpPr/>
          <p:nvPr/>
        </p:nvSpPr>
        <p:spPr>
          <a:xfrm>
            <a:off x="5959943" y="1448479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4" y="575"/>
                </a:moveTo>
                <a:cubicBezTo>
                  <a:pt x="1194" y="888"/>
                  <a:pt x="927" y="1143"/>
                  <a:pt x="594" y="1143"/>
                </a:cubicBezTo>
                <a:cubicBezTo>
                  <a:pt x="261" y="1143"/>
                  <a:pt x="0" y="888"/>
                  <a:pt x="0" y="575"/>
                </a:cubicBezTo>
                <a:cubicBezTo>
                  <a:pt x="0" y="255"/>
                  <a:pt x="268" y="1"/>
                  <a:pt x="594" y="1"/>
                </a:cubicBezTo>
                <a:cubicBezTo>
                  <a:pt x="927" y="1"/>
                  <a:pt x="1194" y="255"/>
                  <a:pt x="1194" y="575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846" name="Google Shape;2846;p41"/>
          <p:cNvSpPr/>
          <p:nvPr/>
        </p:nvSpPr>
        <p:spPr>
          <a:xfrm>
            <a:off x="5959943" y="1494947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4" y="575"/>
                </a:moveTo>
                <a:cubicBezTo>
                  <a:pt x="1194" y="888"/>
                  <a:pt x="927" y="1142"/>
                  <a:pt x="594" y="1142"/>
                </a:cubicBezTo>
                <a:cubicBezTo>
                  <a:pt x="261" y="1142"/>
                  <a:pt x="0" y="888"/>
                  <a:pt x="0" y="575"/>
                </a:cubicBezTo>
                <a:cubicBezTo>
                  <a:pt x="0" y="255"/>
                  <a:pt x="268" y="1"/>
                  <a:pt x="594" y="1"/>
                </a:cubicBezTo>
                <a:cubicBezTo>
                  <a:pt x="927" y="1"/>
                  <a:pt x="1194" y="255"/>
                  <a:pt x="1194" y="575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847" name="Google Shape;2847;p41"/>
          <p:cNvSpPr/>
          <p:nvPr/>
        </p:nvSpPr>
        <p:spPr>
          <a:xfrm>
            <a:off x="6006749" y="1543442"/>
            <a:ext cx="33634" cy="32142"/>
          </a:xfrm>
          <a:custGeom>
            <a:avLst/>
            <a:gdLst/>
            <a:ahLst/>
            <a:cxnLst/>
            <a:rect l="l" t="t" r="r" b="b"/>
            <a:pathLst>
              <a:path w="1195" h="1142" extrusionOk="0">
                <a:moveTo>
                  <a:pt x="1195" y="568"/>
                </a:moveTo>
                <a:cubicBezTo>
                  <a:pt x="1195" y="888"/>
                  <a:pt x="927" y="1142"/>
                  <a:pt x="595" y="1142"/>
                </a:cubicBezTo>
                <a:cubicBezTo>
                  <a:pt x="268" y="1142"/>
                  <a:pt x="1" y="888"/>
                  <a:pt x="1" y="568"/>
                </a:cubicBezTo>
                <a:cubicBezTo>
                  <a:pt x="1" y="255"/>
                  <a:pt x="268" y="0"/>
                  <a:pt x="595" y="0"/>
                </a:cubicBezTo>
                <a:cubicBezTo>
                  <a:pt x="927" y="0"/>
                  <a:pt x="1195" y="255"/>
                  <a:pt x="1195" y="568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848" name="Google Shape;2848;p41"/>
          <p:cNvSpPr/>
          <p:nvPr/>
        </p:nvSpPr>
        <p:spPr>
          <a:xfrm>
            <a:off x="6055412" y="1543442"/>
            <a:ext cx="33634" cy="32142"/>
          </a:xfrm>
          <a:custGeom>
            <a:avLst/>
            <a:gdLst/>
            <a:ahLst/>
            <a:cxnLst/>
            <a:rect l="l" t="t" r="r" b="b"/>
            <a:pathLst>
              <a:path w="1195" h="1142" extrusionOk="0">
                <a:moveTo>
                  <a:pt x="1195" y="568"/>
                </a:moveTo>
                <a:cubicBezTo>
                  <a:pt x="1195" y="888"/>
                  <a:pt x="927" y="1142"/>
                  <a:pt x="595" y="1142"/>
                </a:cubicBezTo>
                <a:cubicBezTo>
                  <a:pt x="268" y="1142"/>
                  <a:pt x="1" y="888"/>
                  <a:pt x="1" y="568"/>
                </a:cubicBezTo>
                <a:cubicBezTo>
                  <a:pt x="1" y="255"/>
                  <a:pt x="268" y="0"/>
                  <a:pt x="595" y="0"/>
                </a:cubicBezTo>
                <a:cubicBezTo>
                  <a:pt x="927" y="0"/>
                  <a:pt x="1195" y="255"/>
                  <a:pt x="1195" y="568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849" name="Google Shape;2849;p41"/>
          <p:cNvSpPr/>
          <p:nvPr/>
        </p:nvSpPr>
        <p:spPr>
          <a:xfrm>
            <a:off x="6100416" y="1543442"/>
            <a:ext cx="33634" cy="32142"/>
          </a:xfrm>
          <a:custGeom>
            <a:avLst/>
            <a:gdLst/>
            <a:ahLst/>
            <a:cxnLst/>
            <a:rect l="l" t="t" r="r" b="b"/>
            <a:pathLst>
              <a:path w="1195" h="1142" extrusionOk="0">
                <a:moveTo>
                  <a:pt x="1194" y="568"/>
                </a:moveTo>
                <a:cubicBezTo>
                  <a:pt x="1194" y="888"/>
                  <a:pt x="927" y="1142"/>
                  <a:pt x="601" y="1142"/>
                </a:cubicBezTo>
                <a:cubicBezTo>
                  <a:pt x="268" y="1142"/>
                  <a:pt x="0" y="888"/>
                  <a:pt x="0" y="568"/>
                </a:cubicBezTo>
                <a:cubicBezTo>
                  <a:pt x="0" y="255"/>
                  <a:pt x="268" y="0"/>
                  <a:pt x="601" y="0"/>
                </a:cubicBezTo>
                <a:cubicBezTo>
                  <a:pt x="927" y="0"/>
                  <a:pt x="1194" y="255"/>
                  <a:pt x="1194" y="568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850" name="Google Shape;2850;p41"/>
          <p:cNvSpPr/>
          <p:nvPr/>
        </p:nvSpPr>
        <p:spPr>
          <a:xfrm>
            <a:off x="6151640" y="1494413"/>
            <a:ext cx="33831" cy="32142"/>
          </a:xfrm>
          <a:custGeom>
            <a:avLst/>
            <a:gdLst/>
            <a:ahLst/>
            <a:cxnLst/>
            <a:rect l="l" t="t" r="r" b="b"/>
            <a:pathLst>
              <a:path w="1202" h="1142" extrusionOk="0">
                <a:moveTo>
                  <a:pt x="1201" y="574"/>
                </a:moveTo>
                <a:cubicBezTo>
                  <a:pt x="1201" y="887"/>
                  <a:pt x="934" y="1142"/>
                  <a:pt x="601" y="1142"/>
                </a:cubicBezTo>
                <a:cubicBezTo>
                  <a:pt x="275" y="1142"/>
                  <a:pt x="1" y="887"/>
                  <a:pt x="1" y="574"/>
                </a:cubicBezTo>
                <a:cubicBezTo>
                  <a:pt x="1" y="261"/>
                  <a:pt x="275" y="0"/>
                  <a:pt x="601" y="0"/>
                </a:cubicBezTo>
                <a:cubicBezTo>
                  <a:pt x="934" y="0"/>
                  <a:pt x="1201" y="261"/>
                  <a:pt x="1201" y="574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851" name="Google Shape;2851;p41"/>
          <p:cNvSpPr/>
          <p:nvPr/>
        </p:nvSpPr>
        <p:spPr>
          <a:xfrm>
            <a:off x="6006749" y="1589881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5" y="569"/>
                </a:moveTo>
                <a:cubicBezTo>
                  <a:pt x="1195" y="888"/>
                  <a:pt x="927" y="1143"/>
                  <a:pt x="595" y="1143"/>
                </a:cubicBezTo>
                <a:cubicBezTo>
                  <a:pt x="268" y="1143"/>
                  <a:pt x="1" y="888"/>
                  <a:pt x="1" y="569"/>
                </a:cubicBezTo>
                <a:cubicBezTo>
                  <a:pt x="1" y="255"/>
                  <a:pt x="268" y="1"/>
                  <a:pt x="595" y="1"/>
                </a:cubicBezTo>
                <a:cubicBezTo>
                  <a:pt x="927" y="1"/>
                  <a:pt x="1195" y="255"/>
                  <a:pt x="1195" y="569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852" name="Google Shape;2852;p41"/>
          <p:cNvSpPr/>
          <p:nvPr/>
        </p:nvSpPr>
        <p:spPr>
          <a:xfrm>
            <a:off x="5864981" y="1634519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8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75" y="1142"/>
                  <a:pt x="1" y="888"/>
                  <a:pt x="1" y="568"/>
                </a:cubicBezTo>
                <a:cubicBezTo>
                  <a:pt x="1" y="255"/>
                  <a:pt x="275" y="0"/>
                  <a:pt x="601" y="0"/>
                </a:cubicBezTo>
                <a:cubicBezTo>
                  <a:pt x="934" y="0"/>
                  <a:pt x="1201" y="255"/>
                  <a:pt x="1201" y="568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853" name="Google Shape;2853;p41"/>
          <p:cNvSpPr/>
          <p:nvPr/>
        </p:nvSpPr>
        <p:spPr>
          <a:xfrm>
            <a:off x="5912912" y="1634519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8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75" y="1142"/>
                  <a:pt x="1" y="888"/>
                  <a:pt x="1" y="568"/>
                </a:cubicBezTo>
                <a:cubicBezTo>
                  <a:pt x="1" y="255"/>
                  <a:pt x="275" y="0"/>
                  <a:pt x="601" y="0"/>
                </a:cubicBezTo>
                <a:cubicBezTo>
                  <a:pt x="934" y="0"/>
                  <a:pt x="1201" y="255"/>
                  <a:pt x="1201" y="568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854" name="Google Shape;2854;p41"/>
          <p:cNvSpPr/>
          <p:nvPr/>
        </p:nvSpPr>
        <p:spPr>
          <a:xfrm>
            <a:off x="5912012" y="1680791"/>
            <a:ext cx="33634" cy="32339"/>
          </a:xfrm>
          <a:custGeom>
            <a:avLst/>
            <a:gdLst/>
            <a:ahLst/>
            <a:cxnLst/>
            <a:rect l="l" t="t" r="r" b="b"/>
            <a:pathLst>
              <a:path w="1195" h="1149" extrusionOk="0">
                <a:moveTo>
                  <a:pt x="1194" y="575"/>
                </a:moveTo>
                <a:cubicBezTo>
                  <a:pt x="1194" y="888"/>
                  <a:pt x="927" y="1149"/>
                  <a:pt x="600" y="1149"/>
                </a:cubicBezTo>
                <a:cubicBezTo>
                  <a:pt x="268" y="1149"/>
                  <a:pt x="0" y="888"/>
                  <a:pt x="0" y="575"/>
                </a:cubicBezTo>
                <a:cubicBezTo>
                  <a:pt x="0" y="262"/>
                  <a:pt x="268" y="1"/>
                  <a:pt x="600" y="1"/>
                </a:cubicBezTo>
                <a:cubicBezTo>
                  <a:pt x="927" y="1"/>
                  <a:pt x="1194" y="262"/>
                  <a:pt x="1194" y="575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855" name="Google Shape;2855;p41"/>
          <p:cNvSpPr/>
          <p:nvPr/>
        </p:nvSpPr>
        <p:spPr>
          <a:xfrm>
            <a:off x="5912912" y="1725598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8"/>
                </a:moveTo>
                <a:cubicBezTo>
                  <a:pt x="1201" y="881"/>
                  <a:pt x="934" y="1142"/>
                  <a:pt x="601" y="1142"/>
                </a:cubicBezTo>
                <a:cubicBezTo>
                  <a:pt x="275" y="1142"/>
                  <a:pt x="1" y="881"/>
                  <a:pt x="1" y="568"/>
                </a:cubicBezTo>
                <a:cubicBezTo>
                  <a:pt x="1" y="255"/>
                  <a:pt x="275" y="1"/>
                  <a:pt x="601" y="1"/>
                </a:cubicBezTo>
                <a:cubicBezTo>
                  <a:pt x="934" y="1"/>
                  <a:pt x="1201" y="255"/>
                  <a:pt x="1201" y="568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856" name="Google Shape;2856;p41"/>
          <p:cNvSpPr/>
          <p:nvPr/>
        </p:nvSpPr>
        <p:spPr>
          <a:xfrm>
            <a:off x="6006749" y="1494947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5" y="575"/>
                </a:moveTo>
                <a:cubicBezTo>
                  <a:pt x="1195" y="888"/>
                  <a:pt x="927" y="1142"/>
                  <a:pt x="595" y="1142"/>
                </a:cubicBezTo>
                <a:cubicBezTo>
                  <a:pt x="268" y="1142"/>
                  <a:pt x="1" y="888"/>
                  <a:pt x="1" y="575"/>
                </a:cubicBezTo>
                <a:cubicBezTo>
                  <a:pt x="1" y="255"/>
                  <a:pt x="268" y="1"/>
                  <a:pt x="595" y="1"/>
                </a:cubicBezTo>
                <a:cubicBezTo>
                  <a:pt x="927" y="1"/>
                  <a:pt x="1195" y="255"/>
                  <a:pt x="1195" y="575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857" name="Google Shape;2857;p41"/>
          <p:cNvSpPr/>
          <p:nvPr/>
        </p:nvSpPr>
        <p:spPr>
          <a:xfrm>
            <a:off x="5670891" y="1448479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75"/>
                </a:moveTo>
                <a:cubicBezTo>
                  <a:pt x="1201" y="888"/>
                  <a:pt x="933" y="1143"/>
                  <a:pt x="600" y="1143"/>
                </a:cubicBezTo>
                <a:cubicBezTo>
                  <a:pt x="268" y="1143"/>
                  <a:pt x="0" y="888"/>
                  <a:pt x="0" y="575"/>
                </a:cubicBezTo>
                <a:cubicBezTo>
                  <a:pt x="0" y="255"/>
                  <a:pt x="268" y="1"/>
                  <a:pt x="600" y="1"/>
                </a:cubicBezTo>
                <a:cubicBezTo>
                  <a:pt x="933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858" name="Google Shape;2858;p41"/>
          <p:cNvSpPr/>
          <p:nvPr/>
        </p:nvSpPr>
        <p:spPr>
          <a:xfrm>
            <a:off x="5670891" y="1494947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75"/>
                </a:moveTo>
                <a:cubicBezTo>
                  <a:pt x="1201" y="888"/>
                  <a:pt x="933" y="1142"/>
                  <a:pt x="600" y="1142"/>
                </a:cubicBezTo>
                <a:cubicBezTo>
                  <a:pt x="268" y="1142"/>
                  <a:pt x="0" y="888"/>
                  <a:pt x="0" y="575"/>
                </a:cubicBezTo>
                <a:cubicBezTo>
                  <a:pt x="0" y="255"/>
                  <a:pt x="268" y="1"/>
                  <a:pt x="600" y="1"/>
                </a:cubicBezTo>
                <a:cubicBezTo>
                  <a:pt x="933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859" name="Google Shape;2859;p41"/>
          <p:cNvSpPr/>
          <p:nvPr/>
        </p:nvSpPr>
        <p:spPr>
          <a:xfrm>
            <a:off x="5718823" y="1448479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75"/>
                </a:moveTo>
                <a:cubicBezTo>
                  <a:pt x="1201" y="888"/>
                  <a:pt x="927" y="1143"/>
                  <a:pt x="600" y="1143"/>
                </a:cubicBezTo>
                <a:cubicBezTo>
                  <a:pt x="268" y="1143"/>
                  <a:pt x="0" y="888"/>
                  <a:pt x="0" y="575"/>
                </a:cubicBezTo>
                <a:cubicBezTo>
                  <a:pt x="0" y="255"/>
                  <a:pt x="268" y="1"/>
                  <a:pt x="600" y="1"/>
                </a:cubicBezTo>
                <a:cubicBezTo>
                  <a:pt x="927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860" name="Google Shape;2860;p41"/>
          <p:cNvSpPr/>
          <p:nvPr/>
        </p:nvSpPr>
        <p:spPr>
          <a:xfrm>
            <a:off x="5718823" y="1494947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75"/>
                </a:moveTo>
                <a:cubicBezTo>
                  <a:pt x="1201" y="888"/>
                  <a:pt x="927" y="1142"/>
                  <a:pt x="600" y="1142"/>
                </a:cubicBezTo>
                <a:cubicBezTo>
                  <a:pt x="268" y="1142"/>
                  <a:pt x="0" y="888"/>
                  <a:pt x="0" y="575"/>
                </a:cubicBezTo>
                <a:cubicBezTo>
                  <a:pt x="0" y="255"/>
                  <a:pt x="268" y="1"/>
                  <a:pt x="600" y="1"/>
                </a:cubicBezTo>
                <a:cubicBezTo>
                  <a:pt x="927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861" name="Google Shape;2861;p41"/>
          <p:cNvSpPr/>
          <p:nvPr/>
        </p:nvSpPr>
        <p:spPr>
          <a:xfrm>
            <a:off x="5767120" y="1448479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75"/>
                </a:moveTo>
                <a:cubicBezTo>
                  <a:pt x="1201" y="888"/>
                  <a:pt x="933" y="1143"/>
                  <a:pt x="600" y="1143"/>
                </a:cubicBezTo>
                <a:cubicBezTo>
                  <a:pt x="268" y="1143"/>
                  <a:pt x="0" y="888"/>
                  <a:pt x="0" y="575"/>
                </a:cubicBezTo>
                <a:cubicBezTo>
                  <a:pt x="0" y="255"/>
                  <a:pt x="268" y="1"/>
                  <a:pt x="600" y="1"/>
                </a:cubicBezTo>
                <a:cubicBezTo>
                  <a:pt x="933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862" name="Google Shape;2862;p41"/>
          <p:cNvSpPr/>
          <p:nvPr/>
        </p:nvSpPr>
        <p:spPr>
          <a:xfrm>
            <a:off x="5767120" y="1494947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75"/>
                </a:moveTo>
                <a:cubicBezTo>
                  <a:pt x="1201" y="888"/>
                  <a:pt x="933" y="1142"/>
                  <a:pt x="600" y="1142"/>
                </a:cubicBezTo>
                <a:cubicBezTo>
                  <a:pt x="268" y="1142"/>
                  <a:pt x="0" y="888"/>
                  <a:pt x="0" y="575"/>
                </a:cubicBezTo>
                <a:cubicBezTo>
                  <a:pt x="0" y="255"/>
                  <a:pt x="268" y="1"/>
                  <a:pt x="600" y="1"/>
                </a:cubicBezTo>
                <a:cubicBezTo>
                  <a:pt x="933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863" name="Google Shape;2863;p41"/>
          <p:cNvSpPr/>
          <p:nvPr/>
        </p:nvSpPr>
        <p:spPr>
          <a:xfrm>
            <a:off x="5815783" y="1448479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75"/>
                </a:moveTo>
                <a:cubicBezTo>
                  <a:pt x="1201" y="888"/>
                  <a:pt x="933" y="1143"/>
                  <a:pt x="600" y="1143"/>
                </a:cubicBezTo>
                <a:cubicBezTo>
                  <a:pt x="268" y="1143"/>
                  <a:pt x="0" y="888"/>
                  <a:pt x="0" y="575"/>
                </a:cubicBezTo>
                <a:cubicBezTo>
                  <a:pt x="0" y="255"/>
                  <a:pt x="268" y="1"/>
                  <a:pt x="600" y="1"/>
                </a:cubicBezTo>
                <a:cubicBezTo>
                  <a:pt x="933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864" name="Google Shape;2864;p41"/>
          <p:cNvSpPr/>
          <p:nvPr/>
        </p:nvSpPr>
        <p:spPr>
          <a:xfrm>
            <a:off x="5815783" y="1494947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75"/>
                </a:moveTo>
                <a:cubicBezTo>
                  <a:pt x="1201" y="888"/>
                  <a:pt x="933" y="1142"/>
                  <a:pt x="600" y="1142"/>
                </a:cubicBezTo>
                <a:cubicBezTo>
                  <a:pt x="268" y="1142"/>
                  <a:pt x="0" y="888"/>
                  <a:pt x="0" y="575"/>
                </a:cubicBezTo>
                <a:cubicBezTo>
                  <a:pt x="0" y="255"/>
                  <a:pt x="268" y="1"/>
                  <a:pt x="600" y="1"/>
                </a:cubicBezTo>
                <a:cubicBezTo>
                  <a:pt x="933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865" name="Google Shape;2865;p41"/>
          <p:cNvSpPr/>
          <p:nvPr/>
        </p:nvSpPr>
        <p:spPr>
          <a:xfrm>
            <a:off x="5863714" y="1448479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75"/>
                </a:moveTo>
                <a:cubicBezTo>
                  <a:pt x="1201" y="888"/>
                  <a:pt x="933" y="1143"/>
                  <a:pt x="600" y="1143"/>
                </a:cubicBezTo>
                <a:cubicBezTo>
                  <a:pt x="268" y="1143"/>
                  <a:pt x="0" y="888"/>
                  <a:pt x="0" y="575"/>
                </a:cubicBezTo>
                <a:cubicBezTo>
                  <a:pt x="0" y="255"/>
                  <a:pt x="268" y="1"/>
                  <a:pt x="600" y="1"/>
                </a:cubicBezTo>
                <a:cubicBezTo>
                  <a:pt x="933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866" name="Google Shape;2866;p41"/>
          <p:cNvSpPr/>
          <p:nvPr/>
        </p:nvSpPr>
        <p:spPr>
          <a:xfrm>
            <a:off x="5863714" y="1494947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75"/>
                </a:moveTo>
                <a:cubicBezTo>
                  <a:pt x="1201" y="888"/>
                  <a:pt x="933" y="1142"/>
                  <a:pt x="600" y="1142"/>
                </a:cubicBezTo>
                <a:cubicBezTo>
                  <a:pt x="268" y="1142"/>
                  <a:pt x="0" y="888"/>
                  <a:pt x="0" y="575"/>
                </a:cubicBezTo>
                <a:cubicBezTo>
                  <a:pt x="0" y="255"/>
                  <a:pt x="268" y="1"/>
                  <a:pt x="600" y="1"/>
                </a:cubicBezTo>
                <a:cubicBezTo>
                  <a:pt x="933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867" name="Google Shape;2867;p41"/>
          <p:cNvSpPr/>
          <p:nvPr/>
        </p:nvSpPr>
        <p:spPr>
          <a:xfrm>
            <a:off x="5236018" y="1448479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5" y="575"/>
                </a:moveTo>
                <a:cubicBezTo>
                  <a:pt x="1195" y="888"/>
                  <a:pt x="927" y="1143"/>
                  <a:pt x="594" y="1143"/>
                </a:cubicBezTo>
                <a:cubicBezTo>
                  <a:pt x="268" y="1143"/>
                  <a:pt x="1" y="888"/>
                  <a:pt x="1" y="575"/>
                </a:cubicBezTo>
                <a:cubicBezTo>
                  <a:pt x="1" y="255"/>
                  <a:pt x="268" y="1"/>
                  <a:pt x="594" y="1"/>
                </a:cubicBezTo>
                <a:cubicBezTo>
                  <a:pt x="927" y="1"/>
                  <a:pt x="1195" y="255"/>
                  <a:pt x="1195" y="575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868" name="Google Shape;2868;p41"/>
          <p:cNvSpPr/>
          <p:nvPr/>
        </p:nvSpPr>
        <p:spPr>
          <a:xfrm>
            <a:off x="5236018" y="1494947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5" y="575"/>
                </a:moveTo>
                <a:cubicBezTo>
                  <a:pt x="1195" y="888"/>
                  <a:pt x="927" y="1142"/>
                  <a:pt x="594" y="1142"/>
                </a:cubicBezTo>
                <a:cubicBezTo>
                  <a:pt x="268" y="1142"/>
                  <a:pt x="1" y="888"/>
                  <a:pt x="1" y="575"/>
                </a:cubicBezTo>
                <a:cubicBezTo>
                  <a:pt x="1" y="255"/>
                  <a:pt x="268" y="1"/>
                  <a:pt x="594" y="1"/>
                </a:cubicBezTo>
                <a:cubicBezTo>
                  <a:pt x="927" y="1"/>
                  <a:pt x="1195" y="255"/>
                  <a:pt x="1195" y="575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869" name="Google Shape;2869;p41"/>
          <p:cNvSpPr/>
          <p:nvPr/>
        </p:nvSpPr>
        <p:spPr>
          <a:xfrm>
            <a:off x="5284315" y="1448479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5" y="575"/>
                </a:moveTo>
                <a:cubicBezTo>
                  <a:pt x="1195" y="888"/>
                  <a:pt x="927" y="1143"/>
                  <a:pt x="594" y="1143"/>
                </a:cubicBezTo>
                <a:cubicBezTo>
                  <a:pt x="268" y="1143"/>
                  <a:pt x="1" y="888"/>
                  <a:pt x="1" y="575"/>
                </a:cubicBezTo>
                <a:cubicBezTo>
                  <a:pt x="1" y="255"/>
                  <a:pt x="268" y="1"/>
                  <a:pt x="594" y="1"/>
                </a:cubicBezTo>
                <a:cubicBezTo>
                  <a:pt x="927" y="1"/>
                  <a:pt x="1195" y="255"/>
                  <a:pt x="1195" y="575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870" name="Google Shape;2870;p41"/>
          <p:cNvSpPr/>
          <p:nvPr/>
        </p:nvSpPr>
        <p:spPr>
          <a:xfrm>
            <a:off x="5284315" y="1494947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5" y="575"/>
                </a:moveTo>
                <a:cubicBezTo>
                  <a:pt x="1195" y="888"/>
                  <a:pt x="927" y="1142"/>
                  <a:pt x="594" y="1142"/>
                </a:cubicBezTo>
                <a:cubicBezTo>
                  <a:pt x="268" y="1142"/>
                  <a:pt x="1" y="888"/>
                  <a:pt x="1" y="575"/>
                </a:cubicBezTo>
                <a:cubicBezTo>
                  <a:pt x="1" y="255"/>
                  <a:pt x="268" y="1"/>
                  <a:pt x="594" y="1"/>
                </a:cubicBezTo>
                <a:cubicBezTo>
                  <a:pt x="927" y="1"/>
                  <a:pt x="1195" y="255"/>
                  <a:pt x="1195" y="575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871" name="Google Shape;2871;p41"/>
          <p:cNvSpPr/>
          <p:nvPr/>
        </p:nvSpPr>
        <p:spPr>
          <a:xfrm>
            <a:off x="4028021" y="1860751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2" y="568"/>
                </a:moveTo>
                <a:cubicBezTo>
                  <a:pt x="1202" y="882"/>
                  <a:pt x="934" y="1143"/>
                  <a:pt x="601" y="1143"/>
                </a:cubicBezTo>
                <a:cubicBezTo>
                  <a:pt x="269" y="1143"/>
                  <a:pt x="1" y="882"/>
                  <a:pt x="1" y="568"/>
                </a:cubicBezTo>
                <a:cubicBezTo>
                  <a:pt x="1" y="255"/>
                  <a:pt x="269" y="1"/>
                  <a:pt x="601" y="1"/>
                </a:cubicBezTo>
                <a:cubicBezTo>
                  <a:pt x="934" y="1"/>
                  <a:pt x="1202" y="255"/>
                  <a:pt x="1202" y="568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872" name="Google Shape;2872;p41"/>
          <p:cNvSpPr/>
          <p:nvPr/>
        </p:nvSpPr>
        <p:spPr>
          <a:xfrm>
            <a:off x="3981582" y="1860751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68"/>
                </a:moveTo>
                <a:cubicBezTo>
                  <a:pt x="1201" y="882"/>
                  <a:pt x="933" y="1143"/>
                  <a:pt x="601" y="1143"/>
                </a:cubicBezTo>
                <a:cubicBezTo>
                  <a:pt x="268" y="1143"/>
                  <a:pt x="0" y="882"/>
                  <a:pt x="0" y="568"/>
                </a:cubicBezTo>
                <a:cubicBezTo>
                  <a:pt x="0" y="255"/>
                  <a:pt x="268" y="1"/>
                  <a:pt x="601" y="1"/>
                </a:cubicBezTo>
                <a:cubicBezTo>
                  <a:pt x="933" y="1"/>
                  <a:pt x="1201" y="255"/>
                  <a:pt x="1201" y="568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873" name="Google Shape;2873;p41"/>
          <p:cNvSpPr/>
          <p:nvPr/>
        </p:nvSpPr>
        <p:spPr>
          <a:xfrm>
            <a:off x="4028021" y="1907051"/>
            <a:ext cx="33831" cy="32339"/>
          </a:xfrm>
          <a:custGeom>
            <a:avLst/>
            <a:gdLst/>
            <a:ahLst/>
            <a:cxnLst/>
            <a:rect l="l" t="t" r="r" b="b"/>
            <a:pathLst>
              <a:path w="1202" h="1149" extrusionOk="0">
                <a:moveTo>
                  <a:pt x="1202" y="574"/>
                </a:moveTo>
                <a:cubicBezTo>
                  <a:pt x="1202" y="887"/>
                  <a:pt x="934" y="1148"/>
                  <a:pt x="601" y="1148"/>
                </a:cubicBezTo>
                <a:cubicBezTo>
                  <a:pt x="269" y="1148"/>
                  <a:pt x="1" y="887"/>
                  <a:pt x="1" y="574"/>
                </a:cubicBezTo>
                <a:cubicBezTo>
                  <a:pt x="1" y="261"/>
                  <a:pt x="269" y="7"/>
                  <a:pt x="601" y="7"/>
                </a:cubicBezTo>
                <a:cubicBezTo>
                  <a:pt x="934" y="0"/>
                  <a:pt x="1202" y="261"/>
                  <a:pt x="1202" y="574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874" name="Google Shape;2874;p41"/>
          <p:cNvSpPr/>
          <p:nvPr/>
        </p:nvSpPr>
        <p:spPr>
          <a:xfrm>
            <a:off x="4075953" y="1860751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8"/>
                </a:moveTo>
                <a:cubicBezTo>
                  <a:pt x="1201" y="882"/>
                  <a:pt x="934" y="1143"/>
                  <a:pt x="601" y="1143"/>
                </a:cubicBezTo>
                <a:cubicBezTo>
                  <a:pt x="268" y="1143"/>
                  <a:pt x="1" y="882"/>
                  <a:pt x="1" y="568"/>
                </a:cubicBezTo>
                <a:cubicBezTo>
                  <a:pt x="1" y="255"/>
                  <a:pt x="268" y="1"/>
                  <a:pt x="601" y="1"/>
                </a:cubicBezTo>
                <a:cubicBezTo>
                  <a:pt x="934" y="1"/>
                  <a:pt x="1201" y="255"/>
                  <a:pt x="1201" y="568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875" name="Google Shape;2875;p41"/>
          <p:cNvSpPr/>
          <p:nvPr/>
        </p:nvSpPr>
        <p:spPr>
          <a:xfrm>
            <a:off x="4075953" y="1907051"/>
            <a:ext cx="33831" cy="32339"/>
          </a:xfrm>
          <a:custGeom>
            <a:avLst/>
            <a:gdLst/>
            <a:ahLst/>
            <a:cxnLst/>
            <a:rect l="l" t="t" r="r" b="b"/>
            <a:pathLst>
              <a:path w="1202" h="1149" extrusionOk="0">
                <a:moveTo>
                  <a:pt x="1201" y="574"/>
                </a:moveTo>
                <a:cubicBezTo>
                  <a:pt x="1201" y="887"/>
                  <a:pt x="934" y="1148"/>
                  <a:pt x="601" y="1148"/>
                </a:cubicBezTo>
                <a:cubicBezTo>
                  <a:pt x="268" y="1148"/>
                  <a:pt x="1" y="887"/>
                  <a:pt x="1" y="574"/>
                </a:cubicBezTo>
                <a:cubicBezTo>
                  <a:pt x="1" y="261"/>
                  <a:pt x="268" y="7"/>
                  <a:pt x="601" y="7"/>
                </a:cubicBezTo>
                <a:cubicBezTo>
                  <a:pt x="934" y="0"/>
                  <a:pt x="1201" y="261"/>
                  <a:pt x="1201" y="574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876" name="Google Shape;2876;p41"/>
          <p:cNvSpPr/>
          <p:nvPr/>
        </p:nvSpPr>
        <p:spPr>
          <a:xfrm>
            <a:off x="4124250" y="1860751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8"/>
                </a:moveTo>
                <a:cubicBezTo>
                  <a:pt x="1201" y="882"/>
                  <a:pt x="934" y="1143"/>
                  <a:pt x="601" y="1143"/>
                </a:cubicBezTo>
                <a:cubicBezTo>
                  <a:pt x="268" y="1143"/>
                  <a:pt x="1" y="882"/>
                  <a:pt x="1" y="568"/>
                </a:cubicBezTo>
                <a:cubicBezTo>
                  <a:pt x="1" y="255"/>
                  <a:pt x="268" y="1"/>
                  <a:pt x="601" y="1"/>
                </a:cubicBezTo>
                <a:cubicBezTo>
                  <a:pt x="934" y="1"/>
                  <a:pt x="1201" y="255"/>
                  <a:pt x="1201" y="568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877" name="Google Shape;2877;p41"/>
          <p:cNvSpPr/>
          <p:nvPr/>
        </p:nvSpPr>
        <p:spPr>
          <a:xfrm>
            <a:off x="4124250" y="1907051"/>
            <a:ext cx="33831" cy="32339"/>
          </a:xfrm>
          <a:custGeom>
            <a:avLst/>
            <a:gdLst/>
            <a:ahLst/>
            <a:cxnLst/>
            <a:rect l="l" t="t" r="r" b="b"/>
            <a:pathLst>
              <a:path w="1202" h="1149" extrusionOk="0">
                <a:moveTo>
                  <a:pt x="1201" y="574"/>
                </a:moveTo>
                <a:cubicBezTo>
                  <a:pt x="1201" y="887"/>
                  <a:pt x="934" y="1148"/>
                  <a:pt x="601" y="1148"/>
                </a:cubicBezTo>
                <a:cubicBezTo>
                  <a:pt x="268" y="1148"/>
                  <a:pt x="1" y="887"/>
                  <a:pt x="1" y="574"/>
                </a:cubicBezTo>
                <a:cubicBezTo>
                  <a:pt x="1" y="261"/>
                  <a:pt x="268" y="7"/>
                  <a:pt x="601" y="7"/>
                </a:cubicBezTo>
                <a:cubicBezTo>
                  <a:pt x="934" y="0"/>
                  <a:pt x="1201" y="261"/>
                  <a:pt x="1201" y="574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878" name="Google Shape;2878;p41"/>
          <p:cNvSpPr/>
          <p:nvPr/>
        </p:nvSpPr>
        <p:spPr>
          <a:xfrm>
            <a:off x="4172942" y="1860751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68"/>
                </a:moveTo>
                <a:cubicBezTo>
                  <a:pt x="1201" y="882"/>
                  <a:pt x="933" y="1143"/>
                  <a:pt x="600" y="1143"/>
                </a:cubicBezTo>
                <a:cubicBezTo>
                  <a:pt x="274" y="1143"/>
                  <a:pt x="0" y="882"/>
                  <a:pt x="0" y="568"/>
                </a:cubicBezTo>
                <a:cubicBezTo>
                  <a:pt x="0" y="255"/>
                  <a:pt x="274" y="1"/>
                  <a:pt x="600" y="1"/>
                </a:cubicBezTo>
                <a:cubicBezTo>
                  <a:pt x="933" y="1"/>
                  <a:pt x="1201" y="255"/>
                  <a:pt x="1201" y="568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879" name="Google Shape;2879;p41"/>
          <p:cNvSpPr/>
          <p:nvPr/>
        </p:nvSpPr>
        <p:spPr>
          <a:xfrm>
            <a:off x="4172942" y="1907051"/>
            <a:ext cx="33803" cy="32339"/>
          </a:xfrm>
          <a:custGeom>
            <a:avLst/>
            <a:gdLst/>
            <a:ahLst/>
            <a:cxnLst/>
            <a:rect l="l" t="t" r="r" b="b"/>
            <a:pathLst>
              <a:path w="1201" h="1149" extrusionOk="0">
                <a:moveTo>
                  <a:pt x="1201" y="574"/>
                </a:moveTo>
                <a:cubicBezTo>
                  <a:pt x="1201" y="887"/>
                  <a:pt x="933" y="1148"/>
                  <a:pt x="600" y="1148"/>
                </a:cubicBezTo>
                <a:cubicBezTo>
                  <a:pt x="274" y="1148"/>
                  <a:pt x="0" y="887"/>
                  <a:pt x="0" y="574"/>
                </a:cubicBezTo>
                <a:cubicBezTo>
                  <a:pt x="0" y="261"/>
                  <a:pt x="274" y="7"/>
                  <a:pt x="600" y="7"/>
                </a:cubicBezTo>
                <a:cubicBezTo>
                  <a:pt x="933" y="0"/>
                  <a:pt x="1201" y="261"/>
                  <a:pt x="1201" y="574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880" name="Google Shape;2880;p41"/>
          <p:cNvSpPr/>
          <p:nvPr/>
        </p:nvSpPr>
        <p:spPr>
          <a:xfrm>
            <a:off x="4221042" y="1860751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5" y="568"/>
                </a:moveTo>
                <a:cubicBezTo>
                  <a:pt x="1195" y="882"/>
                  <a:pt x="927" y="1143"/>
                  <a:pt x="594" y="1143"/>
                </a:cubicBezTo>
                <a:cubicBezTo>
                  <a:pt x="268" y="1143"/>
                  <a:pt x="0" y="882"/>
                  <a:pt x="0" y="568"/>
                </a:cubicBezTo>
                <a:cubicBezTo>
                  <a:pt x="0" y="255"/>
                  <a:pt x="268" y="1"/>
                  <a:pt x="594" y="1"/>
                </a:cubicBezTo>
                <a:cubicBezTo>
                  <a:pt x="927" y="1"/>
                  <a:pt x="1195" y="255"/>
                  <a:pt x="1195" y="568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881" name="Google Shape;2881;p41"/>
          <p:cNvSpPr/>
          <p:nvPr/>
        </p:nvSpPr>
        <p:spPr>
          <a:xfrm>
            <a:off x="4221042" y="1907051"/>
            <a:ext cx="33634" cy="32339"/>
          </a:xfrm>
          <a:custGeom>
            <a:avLst/>
            <a:gdLst/>
            <a:ahLst/>
            <a:cxnLst/>
            <a:rect l="l" t="t" r="r" b="b"/>
            <a:pathLst>
              <a:path w="1195" h="1149" extrusionOk="0">
                <a:moveTo>
                  <a:pt x="1195" y="574"/>
                </a:moveTo>
                <a:cubicBezTo>
                  <a:pt x="1195" y="887"/>
                  <a:pt x="927" y="1148"/>
                  <a:pt x="594" y="1148"/>
                </a:cubicBezTo>
                <a:cubicBezTo>
                  <a:pt x="268" y="1148"/>
                  <a:pt x="0" y="887"/>
                  <a:pt x="0" y="574"/>
                </a:cubicBezTo>
                <a:cubicBezTo>
                  <a:pt x="0" y="261"/>
                  <a:pt x="268" y="7"/>
                  <a:pt x="594" y="7"/>
                </a:cubicBezTo>
                <a:cubicBezTo>
                  <a:pt x="927" y="0"/>
                  <a:pt x="1195" y="261"/>
                  <a:pt x="1195" y="574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882" name="Google Shape;2882;p41"/>
          <p:cNvSpPr/>
          <p:nvPr/>
        </p:nvSpPr>
        <p:spPr>
          <a:xfrm>
            <a:off x="3982680" y="1907051"/>
            <a:ext cx="33803" cy="32339"/>
          </a:xfrm>
          <a:custGeom>
            <a:avLst/>
            <a:gdLst/>
            <a:ahLst/>
            <a:cxnLst/>
            <a:rect l="l" t="t" r="r" b="b"/>
            <a:pathLst>
              <a:path w="1201" h="1149" extrusionOk="0">
                <a:moveTo>
                  <a:pt x="1201" y="574"/>
                </a:moveTo>
                <a:cubicBezTo>
                  <a:pt x="1201" y="887"/>
                  <a:pt x="933" y="1148"/>
                  <a:pt x="601" y="1148"/>
                </a:cubicBezTo>
                <a:cubicBezTo>
                  <a:pt x="268" y="1148"/>
                  <a:pt x="0" y="887"/>
                  <a:pt x="0" y="574"/>
                </a:cubicBezTo>
                <a:cubicBezTo>
                  <a:pt x="0" y="261"/>
                  <a:pt x="268" y="7"/>
                  <a:pt x="601" y="7"/>
                </a:cubicBezTo>
                <a:cubicBezTo>
                  <a:pt x="933" y="0"/>
                  <a:pt x="1201" y="261"/>
                  <a:pt x="1201" y="574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883" name="Google Shape;2883;p41"/>
          <p:cNvSpPr/>
          <p:nvPr/>
        </p:nvSpPr>
        <p:spPr>
          <a:xfrm>
            <a:off x="3982680" y="2416452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75"/>
                </a:moveTo>
                <a:cubicBezTo>
                  <a:pt x="1201" y="888"/>
                  <a:pt x="933" y="1142"/>
                  <a:pt x="601" y="1142"/>
                </a:cubicBezTo>
                <a:cubicBezTo>
                  <a:pt x="268" y="1142"/>
                  <a:pt x="0" y="888"/>
                  <a:pt x="0" y="575"/>
                </a:cubicBezTo>
                <a:cubicBezTo>
                  <a:pt x="0" y="255"/>
                  <a:pt x="268" y="1"/>
                  <a:pt x="601" y="1"/>
                </a:cubicBezTo>
                <a:cubicBezTo>
                  <a:pt x="933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884" name="Google Shape;2884;p41"/>
          <p:cNvSpPr/>
          <p:nvPr/>
        </p:nvSpPr>
        <p:spPr>
          <a:xfrm>
            <a:off x="3982680" y="2462920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74"/>
                </a:moveTo>
                <a:cubicBezTo>
                  <a:pt x="1201" y="888"/>
                  <a:pt x="933" y="1142"/>
                  <a:pt x="601" y="1142"/>
                </a:cubicBezTo>
                <a:cubicBezTo>
                  <a:pt x="268" y="1142"/>
                  <a:pt x="0" y="888"/>
                  <a:pt x="0" y="574"/>
                </a:cubicBezTo>
                <a:cubicBezTo>
                  <a:pt x="0" y="255"/>
                  <a:pt x="268" y="0"/>
                  <a:pt x="601" y="0"/>
                </a:cubicBezTo>
                <a:cubicBezTo>
                  <a:pt x="933" y="0"/>
                  <a:pt x="1201" y="255"/>
                  <a:pt x="1201" y="574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885" name="Google Shape;2885;p41"/>
          <p:cNvSpPr/>
          <p:nvPr/>
        </p:nvSpPr>
        <p:spPr>
          <a:xfrm>
            <a:off x="3982680" y="2509388"/>
            <a:ext cx="33803" cy="32142"/>
          </a:xfrm>
          <a:custGeom>
            <a:avLst/>
            <a:gdLst/>
            <a:ahLst/>
            <a:cxnLst/>
            <a:rect l="l" t="t" r="r" b="b"/>
            <a:pathLst>
              <a:path w="1201" h="1142" extrusionOk="0">
                <a:moveTo>
                  <a:pt x="1201" y="568"/>
                </a:moveTo>
                <a:cubicBezTo>
                  <a:pt x="1201" y="887"/>
                  <a:pt x="933" y="1142"/>
                  <a:pt x="601" y="1142"/>
                </a:cubicBezTo>
                <a:cubicBezTo>
                  <a:pt x="268" y="1142"/>
                  <a:pt x="0" y="887"/>
                  <a:pt x="0" y="568"/>
                </a:cubicBezTo>
                <a:cubicBezTo>
                  <a:pt x="0" y="254"/>
                  <a:pt x="268" y="0"/>
                  <a:pt x="601" y="0"/>
                </a:cubicBezTo>
                <a:cubicBezTo>
                  <a:pt x="933" y="0"/>
                  <a:pt x="1201" y="254"/>
                  <a:pt x="1201" y="568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886" name="Google Shape;2886;p41"/>
          <p:cNvSpPr/>
          <p:nvPr/>
        </p:nvSpPr>
        <p:spPr>
          <a:xfrm>
            <a:off x="3982680" y="2555827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75"/>
                </a:moveTo>
                <a:cubicBezTo>
                  <a:pt x="1201" y="888"/>
                  <a:pt x="933" y="1143"/>
                  <a:pt x="601" y="1143"/>
                </a:cubicBezTo>
                <a:cubicBezTo>
                  <a:pt x="268" y="1143"/>
                  <a:pt x="0" y="888"/>
                  <a:pt x="0" y="575"/>
                </a:cubicBezTo>
                <a:cubicBezTo>
                  <a:pt x="0" y="255"/>
                  <a:pt x="268" y="1"/>
                  <a:pt x="601" y="1"/>
                </a:cubicBezTo>
                <a:cubicBezTo>
                  <a:pt x="933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887" name="Google Shape;2887;p41"/>
          <p:cNvSpPr/>
          <p:nvPr/>
        </p:nvSpPr>
        <p:spPr>
          <a:xfrm>
            <a:off x="3934017" y="2595512"/>
            <a:ext cx="33803" cy="32142"/>
          </a:xfrm>
          <a:custGeom>
            <a:avLst/>
            <a:gdLst/>
            <a:ahLst/>
            <a:cxnLst/>
            <a:rect l="l" t="t" r="r" b="b"/>
            <a:pathLst>
              <a:path w="1201" h="1142" extrusionOk="0">
                <a:moveTo>
                  <a:pt x="1201" y="574"/>
                </a:moveTo>
                <a:cubicBezTo>
                  <a:pt x="1201" y="887"/>
                  <a:pt x="933" y="1142"/>
                  <a:pt x="601" y="1142"/>
                </a:cubicBezTo>
                <a:cubicBezTo>
                  <a:pt x="274" y="1142"/>
                  <a:pt x="0" y="887"/>
                  <a:pt x="0" y="574"/>
                </a:cubicBezTo>
                <a:cubicBezTo>
                  <a:pt x="0" y="255"/>
                  <a:pt x="274" y="0"/>
                  <a:pt x="601" y="0"/>
                </a:cubicBezTo>
                <a:cubicBezTo>
                  <a:pt x="933" y="0"/>
                  <a:pt x="1201" y="255"/>
                  <a:pt x="1201" y="574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888" name="Google Shape;2888;p41"/>
          <p:cNvSpPr/>
          <p:nvPr/>
        </p:nvSpPr>
        <p:spPr>
          <a:xfrm>
            <a:off x="3982680" y="2601563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75"/>
                </a:moveTo>
                <a:cubicBezTo>
                  <a:pt x="1201" y="888"/>
                  <a:pt x="933" y="1142"/>
                  <a:pt x="601" y="1142"/>
                </a:cubicBezTo>
                <a:cubicBezTo>
                  <a:pt x="268" y="1142"/>
                  <a:pt x="0" y="888"/>
                  <a:pt x="0" y="575"/>
                </a:cubicBezTo>
                <a:cubicBezTo>
                  <a:pt x="0" y="255"/>
                  <a:pt x="268" y="0"/>
                  <a:pt x="601" y="0"/>
                </a:cubicBezTo>
                <a:cubicBezTo>
                  <a:pt x="933" y="0"/>
                  <a:pt x="1201" y="255"/>
                  <a:pt x="1201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889" name="Google Shape;2889;p41"/>
          <p:cNvSpPr/>
          <p:nvPr/>
        </p:nvSpPr>
        <p:spPr>
          <a:xfrm>
            <a:off x="4124082" y="2462554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4" y="568"/>
                </a:moveTo>
                <a:cubicBezTo>
                  <a:pt x="1194" y="888"/>
                  <a:pt x="927" y="1142"/>
                  <a:pt x="594" y="1142"/>
                </a:cubicBezTo>
                <a:cubicBezTo>
                  <a:pt x="268" y="1142"/>
                  <a:pt x="0" y="888"/>
                  <a:pt x="0" y="568"/>
                </a:cubicBezTo>
                <a:cubicBezTo>
                  <a:pt x="0" y="255"/>
                  <a:pt x="268" y="0"/>
                  <a:pt x="594" y="0"/>
                </a:cubicBezTo>
                <a:cubicBezTo>
                  <a:pt x="927" y="0"/>
                  <a:pt x="1194" y="255"/>
                  <a:pt x="1194" y="568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890" name="Google Shape;2890;p41"/>
          <p:cNvSpPr/>
          <p:nvPr/>
        </p:nvSpPr>
        <p:spPr>
          <a:xfrm>
            <a:off x="4124082" y="2508994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4" y="569"/>
                </a:moveTo>
                <a:cubicBezTo>
                  <a:pt x="1194" y="888"/>
                  <a:pt x="927" y="1143"/>
                  <a:pt x="594" y="1143"/>
                </a:cubicBezTo>
                <a:cubicBezTo>
                  <a:pt x="268" y="1143"/>
                  <a:pt x="0" y="888"/>
                  <a:pt x="0" y="569"/>
                </a:cubicBezTo>
                <a:cubicBezTo>
                  <a:pt x="0" y="255"/>
                  <a:pt x="268" y="1"/>
                  <a:pt x="594" y="1"/>
                </a:cubicBezTo>
                <a:cubicBezTo>
                  <a:pt x="927" y="1"/>
                  <a:pt x="1194" y="255"/>
                  <a:pt x="1194" y="569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891" name="Google Shape;2891;p41"/>
          <p:cNvSpPr/>
          <p:nvPr/>
        </p:nvSpPr>
        <p:spPr>
          <a:xfrm>
            <a:off x="4124082" y="2555461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4" y="568"/>
                </a:moveTo>
                <a:cubicBezTo>
                  <a:pt x="1194" y="888"/>
                  <a:pt x="927" y="1143"/>
                  <a:pt x="594" y="1143"/>
                </a:cubicBezTo>
                <a:cubicBezTo>
                  <a:pt x="268" y="1143"/>
                  <a:pt x="0" y="888"/>
                  <a:pt x="0" y="568"/>
                </a:cubicBezTo>
                <a:cubicBezTo>
                  <a:pt x="0" y="255"/>
                  <a:pt x="268" y="1"/>
                  <a:pt x="594" y="1"/>
                </a:cubicBezTo>
                <a:cubicBezTo>
                  <a:pt x="927" y="1"/>
                  <a:pt x="1194" y="255"/>
                  <a:pt x="1194" y="568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892" name="Google Shape;2892;p41"/>
          <p:cNvSpPr/>
          <p:nvPr/>
        </p:nvSpPr>
        <p:spPr>
          <a:xfrm>
            <a:off x="4124082" y="2599369"/>
            <a:ext cx="33634" cy="32339"/>
          </a:xfrm>
          <a:custGeom>
            <a:avLst/>
            <a:gdLst/>
            <a:ahLst/>
            <a:cxnLst/>
            <a:rect l="l" t="t" r="r" b="b"/>
            <a:pathLst>
              <a:path w="1195" h="1149" extrusionOk="0">
                <a:moveTo>
                  <a:pt x="1194" y="574"/>
                </a:moveTo>
                <a:cubicBezTo>
                  <a:pt x="1194" y="887"/>
                  <a:pt x="927" y="1148"/>
                  <a:pt x="594" y="1148"/>
                </a:cubicBezTo>
                <a:cubicBezTo>
                  <a:pt x="268" y="1148"/>
                  <a:pt x="0" y="887"/>
                  <a:pt x="0" y="574"/>
                </a:cubicBezTo>
                <a:cubicBezTo>
                  <a:pt x="0" y="261"/>
                  <a:pt x="268" y="0"/>
                  <a:pt x="594" y="0"/>
                </a:cubicBezTo>
                <a:cubicBezTo>
                  <a:pt x="927" y="0"/>
                  <a:pt x="1194" y="261"/>
                  <a:pt x="1194" y="574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893" name="Google Shape;2893;p41"/>
          <p:cNvSpPr/>
          <p:nvPr/>
        </p:nvSpPr>
        <p:spPr>
          <a:xfrm>
            <a:off x="4078711" y="2416452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5" y="575"/>
                </a:moveTo>
                <a:cubicBezTo>
                  <a:pt x="1195" y="888"/>
                  <a:pt x="927" y="1142"/>
                  <a:pt x="601" y="1142"/>
                </a:cubicBezTo>
                <a:cubicBezTo>
                  <a:pt x="268" y="1142"/>
                  <a:pt x="1" y="888"/>
                  <a:pt x="1" y="575"/>
                </a:cubicBezTo>
                <a:cubicBezTo>
                  <a:pt x="1" y="255"/>
                  <a:pt x="268" y="1"/>
                  <a:pt x="601" y="1"/>
                </a:cubicBezTo>
                <a:cubicBezTo>
                  <a:pt x="927" y="1"/>
                  <a:pt x="1195" y="255"/>
                  <a:pt x="1195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894" name="Google Shape;2894;p41"/>
          <p:cNvSpPr/>
          <p:nvPr/>
        </p:nvSpPr>
        <p:spPr>
          <a:xfrm>
            <a:off x="4078711" y="2462920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5" y="574"/>
                </a:moveTo>
                <a:cubicBezTo>
                  <a:pt x="1195" y="888"/>
                  <a:pt x="927" y="1142"/>
                  <a:pt x="601" y="1142"/>
                </a:cubicBezTo>
                <a:cubicBezTo>
                  <a:pt x="268" y="1142"/>
                  <a:pt x="1" y="888"/>
                  <a:pt x="1" y="574"/>
                </a:cubicBezTo>
                <a:cubicBezTo>
                  <a:pt x="1" y="255"/>
                  <a:pt x="268" y="0"/>
                  <a:pt x="601" y="0"/>
                </a:cubicBezTo>
                <a:cubicBezTo>
                  <a:pt x="927" y="0"/>
                  <a:pt x="1195" y="255"/>
                  <a:pt x="1195" y="574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895" name="Google Shape;2895;p41"/>
          <p:cNvSpPr/>
          <p:nvPr/>
        </p:nvSpPr>
        <p:spPr>
          <a:xfrm>
            <a:off x="4078711" y="2509388"/>
            <a:ext cx="33634" cy="32142"/>
          </a:xfrm>
          <a:custGeom>
            <a:avLst/>
            <a:gdLst/>
            <a:ahLst/>
            <a:cxnLst/>
            <a:rect l="l" t="t" r="r" b="b"/>
            <a:pathLst>
              <a:path w="1195" h="1142" extrusionOk="0">
                <a:moveTo>
                  <a:pt x="1195" y="574"/>
                </a:moveTo>
                <a:cubicBezTo>
                  <a:pt x="1195" y="887"/>
                  <a:pt x="927" y="1142"/>
                  <a:pt x="601" y="1142"/>
                </a:cubicBezTo>
                <a:cubicBezTo>
                  <a:pt x="268" y="1142"/>
                  <a:pt x="1" y="887"/>
                  <a:pt x="1" y="574"/>
                </a:cubicBezTo>
                <a:cubicBezTo>
                  <a:pt x="1" y="254"/>
                  <a:pt x="268" y="0"/>
                  <a:pt x="601" y="0"/>
                </a:cubicBezTo>
                <a:cubicBezTo>
                  <a:pt x="927" y="0"/>
                  <a:pt x="1195" y="254"/>
                  <a:pt x="1195" y="574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896" name="Google Shape;2896;p41"/>
          <p:cNvSpPr/>
          <p:nvPr/>
        </p:nvSpPr>
        <p:spPr>
          <a:xfrm>
            <a:off x="4078711" y="2555827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5" y="575"/>
                </a:moveTo>
                <a:cubicBezTo>
                  <a:pt x="1195" y="888"/>
                  <a:pt x="927" y="1143"/>
                  <a:pt x="601" y="1143"/>
                </a:cubicBezTo>
                <a:cubicBezTo>
                  <a:pt x="268" y="1143"/>
                  <a:pt x="1" y="888"/>
                  <a:pt x="1" y="575"/>
                </a:cubicBezTo>
                <a:cubicBezTo>
                  <a:pt x="1" y="255"/>
                  <a:pt x="268" y="1"/>
                  <a:pt x="601" y="1"/>
                </a:cubicBezTo>
                <a:cubicBezTo>
                  <a:pt x="927" y="1"/>
                  <a:pt x="1195" y="255"/>
                  <a:pt x="1195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897" name="Google Shape;2897;p41"/>
          <p:cNvSpPr/>
          <p:nvPr/>
        </p:nvSpPr>
        <p:spPr>
          <a:xfrm>
            <a:off x="4222139" y="2462554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8"/>
                </a:moveTo>
                <a:cubicBezTo>
                  <a:pt x="1201" y="888"/>
                  <a:pt x="927" y="1142"/>
                  <a:pt x="601" y="1142"/>
                </a:cubicBezTo>
                <a:cubicBezTo>
                  <a:pt x="268" y="1142"/>
                  <a:pt x="1" y="888"/>
                  <a:pt x="1" y="568"/>
                </a:cubicBezTo>
                <a:cubicBezTo>
                  <a:pt x="1" y="255"/>
                  <a:pt x="268" y="0"/>
                  <a:pt x="601" y="0"/>
                </a:cubicBezTo>
                <a:cubicBezTo>
                  <a:pt x="927" y="0"/>
                  <a:pt x="1201" y="255"/>
                  <a:pt x="1201" y="568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898" name="Google Shape;2898;p41"/>
          <p:cNvSpPr/>
          <p:nvPr/>
        </p:nvSpPr>
        <p:spPr>
          <a:xfrm>
            <a:off x="4222139" y="2508994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9"/>
                </a:moveTo>
                <a:cubicBezTo>
                  <a:pt x="1201" y="888"/>
                  <a:pt x="927" y="1143"/>
                  <a:pt x="601" y="1143"/>
                </a:cubicBezTo>
                <a:cubicBezTo>
                  <a:pt x="268" y="1143"/>
                  <a:pt x="1" y="888"/>
                  <a:pt x="1" y="569"/>
                </a:cubicBezTo>
                <a:cubicBezTo>
                  <a:pt x="1" y="255"/>
                  <a:pt x="268" y="1"/>
                  <a:pt x="601" y="1"/>
                </a:cubicBezTo>
                <a:cubicBezTo>
                  <a:pt x="927" y="1"/>
                  <a:pt x="1201" y="255"/>
                  <a:pt x="1201" y="569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899" name="Google Shape;2899;p41"/>
          <p:cNvSpPr/>
          <p:nvPr/>
        </p:nvSpPr>
        <p:spPr>
          <a:xfrm>
            <a:off x="4176798" y="2462920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74"/>
                </a:moveTo>
                <a:cubicBezTo>
                  <a:pt x="1201" y="888"/>
                  <a:pt x="927" y="1142"/>
                  <a:pt x="600" y="1142"/>
                </a:cubicBezTo>
                <a:cubicBezTo>
                  <a:pt x="268" y="1142"/>
                  <a:pt x="0" y="888"/>
                  <a:pt x="0" y="574"/>
                </a:cubicBezTo>
                <a:cubicBezTo>
                  <a:pt x="0" y="255"/>
                  <a:pt x="268" y="0"/>
                  <a:pt x="600" y="0"/>
                </a:cubicBezTo>
                <a:cubicBezTo>
                  <a:pt x="933" y="0"/>
                  <a:pt x="1201" y="255"/>
                  <a:pt x="1201" y="574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900" name="Google Shape;2900;p41"/>
          <p:cNvSpPr/>
          <p:nvPr/>
        </p:nvSpPr>
        <p:spPr>
          <a:xfrm>
            <a:off x="4222139" y="2415523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9"/>
                </a:moveTo>
                <a:cubicBezTo>
                  <a:pt x="1201" y="888"/>
                  <a:pt x="927" y="1143"/>
                  <a:pt x="601" y="1143"/>
                </a:cubicBezTo>
                <a:cubicBezTo>
                  <a:pt x="268" y="1143"/>
                  <a:pt x="1" y="888"/>
                  <a:pt x="1" y="569"/>
                </a:cubicBezTo>
                <a:cubicBezTo>
                  <a:pt x="1" y="255"/>
                  <a:pt x="268" y="1"/>
                  <a:pt x="601" y="1"/>
                </a:cubicBezTo>
                <a:cubicBezTo>
                  <a:pt x="927" y="1"/>
                  <a:pt x="1201" y="255"/>
                  <a:pt x="1201" y="569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901" name="Google Shape;2901;p41"/>
          <p:cNvSpPr/>
          <p:nvPr/>
        </p:nvSpPr>
        <p:spPr>
          <a:xfrm>
            <a:off x="4176798" y="2415889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75"/>
                </a:moveTo>
                <a:cubicBezTo>
                  <a:pt x="1201" y="888"/>
                  <a:pt x="927" y="1143"/>
                  <a:pt x="600" y="1143"/>
                </a:cubicBezTo>
                <a:cubicBezTo>
                  <a:pt x="268" y="1143"/>
                  <a:pt x="0" y="888"/>
                  <a:pt x="0" y="575"/>
                </a:cubicBezTo>
                <a:cubicBezTo>
                  <a:pt x="0" y="262"/>
                  <a:pt x="268" y="1"/>
                  <a:pt x="600" y="1"/>
                </a:cubicBezTo>
                <a:cubicBezTo>
                  <a:pt x="933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902" name="Google Shape;2902;p41"/>
          <p:cNvSpPr/>
          <p:nvPr/>
        </p:nvSpPr>
        <p:spPr>
          <a:xfrm>
            <a:off x="4176798" y="2368154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75"/>
                </a:moveTo>
                <a:cubicBezTo>
                  <a:pt x="1201" y="888"/>
                  <a:pt x="927" y="1142"/>
                  <a:pt x="600" y="1142"/>
                </a:cubicBezTo>
                <a:cubicBezTo>
                  <a:pt x="268" y="1142"/>
                  <a:pt x="0" y="888"/>
                  <a:pt x="0" y="575"/>
                </a:cubicBezTo>
                <a:cubicBezTo>
                  <a:pt x="0" y="255"/>
                  <a:pt x="268" y="1"/>
                  <a:pt x="600" y="1"/>
                </a:cubicBezTo>
                <a:cubicBezTo>
                  <a:pt x="933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903" name="Google Shape;2903;p41"/>
          <p:cNvSpPr/>
          <p:nvPr/>
        </p:nvSpPr>
        <p:spPr>
          <a:xfrm>
            <a:off x="4176798" y="2509388"/>
            <a:ext cx="33803" cy="32142"/>
          </a:xfrm>
          <a:custGeom>
            <a:avLst/>
            <a:gdLst/>
            <a:ahLst/>
            <a:cxnLst/>
            <a:rect l="l" t="t" r="r" b="b"/>
            <a:pathLst>
              <a:path w="1201" h="1142" extrusionOk="0">
                <a:moveTo>
                  <a:pt x="1201" y="574"/>
                </a:moveTo>
                <a:cubicBezTo>
                  <a:pt x="1201" y="887"/>
                  <a:pt x="933" y="1142"/>
                  <a:pt x="600" y="1142"/>
                </a:cubicBezTo>
                <a:cubicBezTo>
                  <a:pt x="268" y="1142"/>
                  <a:pt x="0" y="887"/>
                  <a:pt x="0" y="574"/>
                </a:cubicBezTo>
                <a:cubicBezTo>
                  <a:pt x="0" y="254"/>
                  <a:pt x="268" y="0"/>
                  <a:pt x="600" y="0"/>
                </a:cubicBezTo>
                <a:cubicBezTo>
                  <a:pt x="933" y="0"/>
                  <a:pt x="1201" y="254"/>
                  <a:pt x="1201" y="574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904" name="Google Shape;2904;p41"/>
          <p:cNvSpPr/>
          <p:nvPr/>
        </p:nvSpPr>
        <p:spPr>
          <a:xfrm>
            <a:off x="4176798" y="2555827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75"/>
                </a:moveTo>
                <a:cubicBezTo>
                  <a:pt x="1201" y="888"/>
                  <a:pt x="933" y="1143"/>
                  <a:pt x="600" y="1143"/>
                </a:cubicBezTo>
                <a:cubicBezTo>
                  <a:pt x="268" y="1143"/>
                  <a:pt x="0" y="888"/>
                  <a:pt x="0" y="575"/>
                </a:cubicBezTo>
                <a:cubicBezTo>
                  <a:pt x="0" y="255"/>
                  <a:pt x="268" y="1"/>
                  <a:pt x="600" y="1"/>
                </a:cubicBezTo>
                <a:cubicBezTo>
                  <a:pt x="933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905" name="Google Shape;2905;p41"/>
          <p:cNvSpPr/>
          <p:nvPr/>
        </p:nvSpPr>
        <p:spPr>
          <a:xfrm>
            <a:off x="4078711" y="2601563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5" y="575"/>
                </a:moveTo>
                <a:cubicBezTo>
                  <a:pt x="1195" y="888"/>
                  <a:pt x="927" y="1142"/>
                  <a:pt x="601" y="1142"/>
                </a:cubicBezTo>
                <a:cubicBezTo>
                  <a:pt x="268" y="1142"/>
                  <a:pt x="1" y="888"/>
                  <a:pt x="1" y="575"/>
                </a:cubicBezTo>
                <a:cubicBezTo>
                  <a:pt x="1" y="255"/>
                  <a:pt x="268" y="0"/>
                  <a:pt x="601" y="0"/>
                </a:cubicBezTo>
                <a:cubicBezTo>
                  <a:pt x="927" y="0"/>
                  <a:pt x="1195" y="255"/>
                  <a:pt x="1195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906" name="Google Shape;2906;p41"/>
          <p:cNvSpPr/>
          <p:nvPr/>
        </p:nvSpPr>
        <p:spPr>
          <a:xfrm>
            <a:off x="3982680" y="2325908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68"/>
                </a:moveTo>
                <a:cubicBezTo>
                  <a:pt x="1201" y="882"/>
                  <a:pt x="933" y="1143"/>
                  <a:pt x="601" y="1143"/>
                </a:cubicBezTo>
                <a:cubicBezTo>
                  <a:pt x="268" y="1143"/>
                  <a:pt x="0" y="888"/>
                  <a:pt x="0" y="568"/>
                </a:cubicBezTo>
                <a:cubicBezTo>
                  <a:pt x="0" y="255"/>
                  <a:pt x="268" y="1"/>
                  <a:pt x="601" y="1"/>
                </a:cubicBezTo>
                <a:cubicBezTo>
                  <a:pt x="933" y="1"/>
                  <a:pt x="1201" y="255"/>
                  <a:pt x="1201" y="568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907" name="Google Shape;2907;p41"/>
          <p:cNvSpPr/>
          <p:nvPr/>
        </p:nvSpPr>
        <p:spPr>
          <a:xfrm>
            <a:off x="3982680" y="2372208"/>
            <a:ext cx="33803" cy="32339"/>
          </a:xfrm>
          <a:custGeom>
            <a:avLst/>
            <a:gdLst/>
            <a:ahLst/>
            <a:cxnLst/>
            <a:rect l="l" t="t" r="r" b="b"/>
            <a:pathLst>
              <a:path w="1201" h="1149" extrusionOk="0">
                <a:moveTo>
                  <a:pt x="1201" y="574"/>
                </a:moveTo>
                <a:cubicBezTo>
                  <a:pt x="1201" y="887"/>
                  <a:pt x="933" y="1148"/>
                  <a:pt x="601" y="1148"/>
                </a:cubicBezTo>
                <a:cubicBezTo>
                  <a:pt x="268" y="1148"/>
                  <a:pt x="0" y="894"/>
                  <a:pt x="0" y="574"/>
                </a:cubicBezTo>
                <a:cubicBezTo>
                  <a:pt x="0" y="261"/>
                  <a:pt x="268" y="0"/>
                  <a:pt x="601" y="0"/>
                </a:cubicBezTo>
                <a:cubicBezTo>
                  <a:pt x="933" y="0"/>
                  <a:pt x="1201" y="261"/>
                  <a:pt x="1201" y="574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908" name="Google Shape;2908;p41"/>
          <p:cNvSpPr/>
          <p:nvPr/>
        </p:nvSpPr>
        <p:spPr>
          <a:xfrm>
            <a:off x="3981582" y="2230974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75"/>
                </a:moveTo>
                <a:cubicBezTo>
                  <a:pt x="1201" y="888"/>
                  <a:pt x="933" y="1142"/>
                  <a:pt x="601" y="1142"/>
                </a:cubicBezTo>
                <a:cubicBezTo>
                  <a:pt x="268" y="1142"/>
                  <a:pt x="0" y="888"/>
                  <a:pt x="0" y="575"/>
                </a:cubicBezTo>
                <a:cubicBezTo>
                  <a:pt x="0" y="255"/>
                  <a:pt x="268" y="1"/>
                  <a:pt x="601" y="1"/>
                </a:cubicBezTo>
                <a:cubicBezTo>
                  <a:pt x="933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3F3F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909" name="Google Shape;2909;p41"/>
          <p:cNvSpPr/>
          <p:nvPr/>
        </p:nvSpPr>
        <p:spPr>
          <a:xfrm>
            <a:off x="3982680" y="2277442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75"/>
                </a:moveTo>
                <a:cubicBezTo>
                  <a:pt x="1201" y="888"/>
                  <a:pt x="933" y="1142"/>
                  <a:pt x="601" y="1142"/>
                </a:cubicBezTo>
                <a:cubicBezTo>
                  <a:pt x="268" y="1142"/>
                  <a:pt x="0" y="888"/>
                  <a:pt x="0" y="575"/>
                </a:cubicBezTo>
                <a:cubicBezTo>
                  <a:pt x="0" y="255"/>
                  <a:pt x="268" y="0"/>
                  <a:pt x="601" y="0"/>
                </a:cubicBezTo>
                <a:cubicBezTo>
                  <a:pt x="933" y="0"/>
                  <a:pt x="1201" y="255"/>
                  <a:pt x="1201" y="575"/>
                </a:cubicBezTo>
                <a:close/>
              </a:path>
            </a:pathLst>
          </a:custGeom>
          <a:solidFill>
            <a:srgbClr val="3F3F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910" name="Google Shape;2910;p41"/>
          <p:cNvSpPr/>
          <p:nvPr/>
        </p:nvSpPr>
        <p:spPr>
          <a:xfrm>
            <a:off x="4897205" y="1860751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5" y="568"/>
                </a:moveTo>
                <a:cubicBezTo>
                  <a:pt x="1195" y="882"/>
                  <a:pt x="927" y="1143"/>
                  <a:pt x="601" y="1143"/>
                </a:cubicBezTo>
                <a:cubicBezTo>
                  <a:pt x="268" y="1143"/>
                  <a:pt x="0" y="882"/>
                  <a:pt x="0" y="568"/>
                </a:cubicBezTo>
                <a:cubicBezTo>
                  <a:pt x="0" y="255"/>
                  <a:pt x="268" y="1"/>
                  <a:pt x="601" y="1"/>
                </a:cubicBezTo>
                <a:cubicBezTo>
                  <a:pt x="934" y="1"/>
                  <a:pt x="1195" y="255"/>
                  <a:pt x="1195" y="568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911" name="Google Shape;2911;p41"/>
          <p:cNvSpPr/>
          <p:nvPr/>
        </p:nvSpPr>
        <p:spPr>
          <a:xfrm>
            <a:off x="4897205" y="1907219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5" y="568"/>
                </a:moveTo>
                <a:cubicBezTo>
                  <a:pt x="1195" y="881"/>
                  <a:pt x="927" y="1142"/>
                  <a:pt x="601" y="1142"/>
                </a:cubicBezTo>
                <a:cubicBezTo>
                  <a:pt x="268" y="1142"/>
                  <a:pt x="0" y="881"/>
                  <a:pt x="0" y="568"/>
                </a:cubicBezTo>
                <a:cubicBezTo>
                  <a:pt x="0" y="255"/>
                  <a:pt x="268" y="1"/>
                  <a:pt x="601" y="1"/>
                </a:cubicBezTo>
                <a:cubicBezTo>
                  <a:pt x="934" y="1"/>
                  <a:pt x="1195" y="255"/>
                  <a:pt x="1195" y="568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912" name="Google Shape;2912;p41"/>
          <p:cNvSpPr/>
          <p:nvPr/>
        </p:nvSpPr>
        <p:spPr>
          <a:xfrm>
            <a:off x="4945136" y="1860751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68"/>
                </a:moveTo>
                <a:cubicBezTo>
                  <a:pt x="1201" y="882"/>
                  <a:pt x="927" y="1143"/>
                  <a:pt x="601" y="1143"/>
                </a:cubicBezTo>
                <a:cubicBezTo>
                  <a:pt x="268" y="1143"/>
                  <a:pt x="0" y="882"/>
                  <a:pt x="0" y="568"/>
                </a:cubicBezTo>
                <a:cubicBezTo>
                  <a:pt x="0" y="255"/>
                  <a:pt x="268" y="1"/>
                  <a:pt x="601" y="1"/>
                </a:cubicBezTo>
                <a:cubicBezTo>
                  <a:pt x="927" y="1"/>
                  <a:pt x="1201" y="255"/>
                  <a:pt x="1201" y="568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913" name="Google Shape;2913;p41"/>
          <p:cNvSpPr/>
          <p:nvPr/>
        </p:nvSpPr>
        <p:spPr>
          <a:xfrm>
            <a:off x="4945136" y="1907219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68"/>
                </a:moveTo>
                <a:cubicBezTo>
                  <a:pt x="1201" y="881"/>
                  <a:pt x="927" y="1142"/>
                  <a:pt x="601" y="1142"/>
                </a:cubicBezTo>
                <a:cubicBezTo>
                  <a:pt x="268" y="1142"/>
                  <a:pt x="0" y="881"/>
                  <a:pt x="0" y="568"/>
                </a:cubicBezTo>
                <a:cubicBezTo>
                  <a:pt x="0" y="255"/>
                  <a:pt x="268" y="1"/>
                  <a:pt x="601" y="1"/>
                </a:cubicBezTo>
                <a:cubicBezTo>
                  <a:pt x="927" y="1"/>
                  <a:pt x="1201" y="255"/>
                  <a:pt x="1201" y="568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914" name="Google Shape;2914;p41"/>
          <p:cNvSpPr/>
          <p:nvPr/>
        </p:nvSpPr>
        <p:spPr>
          <a:xfrm>
            <a:off x="4993434" y="1860751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68"/>
                </a:moveTo>
                <a:cubicBezTo>
                  <a:pt x="1201" y="882"/>
                  <a:pt x="927" y="1143"/>
                  <a:pt x="601" y="1143"/>
                </a:cubicBezTo>
                <a:cubicBezTo>
                  <a:pt x="268" y="1143"/>
                  <a:pt x="0" y="882"/>
                  <a:pt x="0" y="568"/>
                </a:cubicBezTo>
                <a:cubicBezTo>
                  <a:pt x="0" y="255"/>
                  <a:pt x="268" y="1"/>
                  <a:pt x="601" y="1"/>
                </a:cubicBezTo>
                <a:cubicBezTo>
                  <a:pt x="927" y="1"/>
                  <a:pt x="1201" y="255"/>
                  <a:pt x="1201" y="568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915" name="Google Shape;2915;p41"/>
          <p:cNvSpPr/>
          <p:nvPr/>
        </p:nvSpPr>
        <p:spPr>
          <a:xfrm>
            <a:off x="4993434" y="1907219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68"/>
                </a:moveTo>
                <a:cubicBezTo>
                  <a:pt x="1201" y="881"/>
                  <a:pt x="927" y="1142"/>
                  <a:pt x="601" y="1142"/>
                </a:cubicBezTo>
                <a:cubicBezTo>
                  <a:pt x="268" y="1142"/>
                  <a:pt x="0" y="881"/>
                  <a:pt x="0" y="568"/>
                </a:cubicBezTo>
                <a:cubicBezTo>
                  <a:pt x="0" y="255"/>
                  <a:pt x="268" y="1"/>
                  <a:pt x="601" y="1"/>
                </a:cubicBezTo>
                <a:cubicBezTo>
                  <a:pt x="927" y="1"/>
                  <a:pt x="1201" y="255"/>
                  <a:pt x="1201" y="568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916" name="Google Shape;2916;p41"/>
          <p:cNvSpPr/>
          <p:nvPr/>
        </p:nvSpPr>
        <p:spPr>
          <a:xfrm>
            <a:off x="5042096" y="1860751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8"/>
                </a:moveTo>
                <a:cubicBezTo>
                  <a:pt x="1201" y="882"/>
                  <a:pt x="934" y="1143"/>
                  <a:pt x="601" y="1143"/>
                </a:cubicBezTo>
                <a:cubicBezTo>
                  <a:pt x="268" y="1143"/>
                  <a:pt x="0" y="882"/>
                  <a:pt x="0" y="568"/>
                </a:cubicBezTo>
                <a:cubicBezTo>
                  <a:pt x="0" y="255"/>
                  <a:pt x="268" y="1"/>
                  <a:pt x="601" y="1"/>
                </a:cubicBezTo>
                <a:cubicBezTo>
                  <a:pt x="934" y="1"/>
                  <a:pt x="1201" y="255"/>
                  <a:pt x="1201" y="568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917" name="Google Shape;2917;p41"/>
          <p:cNvSpPr/>
          <p:nvPr/>
        </p:nvSpPr>
        <p:spPr>
          <a:xfrm>
            <a:off x="5042096" y="1907219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8"/>
                </a:moveTo>
                <a:cubicBezTo>
                  <a:pt x="1201" y="881"/>
                  <a:pt x="934" y="1142"/>
                  <a:pt x="601" y="1142"/>
                </a:cubicBezTo>
                <a:cubicBezTo>
                  <a:pt x="268" y="1142"/>
                  <a:pt x="0" y="881"/>
                  <a:pt x="0" y="568"/>
                </a:cubicBezTo>
                <a:cubicBezTo>
                  <a:pt x="0" y="255"/>
                  <a:pt x="268" y="1"/>
                  <a:pt x="601" y="1"/>
                </a:cubicBezTo>
                <a:cubicBezTo>
                  <a:pt x="934" y="1"/>
                  <a:pt x="1201" y="255"/>
                  <a:pt x="1201" y="568"/>
                </a:cubicBezTo>
                <a:close/>
              </a:path>
            </a:pathLst>
          </a:custGeom>
          <a:solidFill>
            <a:srgbClr val="F47E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918" name="Google Shape;2918;p41"/>
          <p:cNvSpPr/>
          <p:nvPr/>
        </p:nvSpPr>
        <p:spPr>
          <a:xfrm>
            <a:off x="4607420" y="2600466"/>
            <a:ext cx="33831" cy="32339"/>
          </a:xfrm>
          <a:custGeom>
            <a:avLst/>
            <a:gdLst/>
            <a:ahLst/>
            <a:cxnLst/>
            <a:rect l="l" t="t" r="r" b="b"/>
            <a:pathLst>
              <a:path w="1202" h="1149" extrusionOk="0">
                <a:moveTo>
                  <a:pt x="1201" y="574"/>
                </a:moveTo>
                <a:cubicBezTo>
                  <a:pt x="1201" y="888"/>
                  <a:pt x="934" y="1149"/>
                  <a:pt x="601" y="1149"/>
                </a:cubicBezTo>
                <a:cubicBezTo>
                  <a:pt x="268" y="1149"/>
                  <a:pt x="0" y="894"/>
                  <a:pt x="0" y="574"/>
                </a:cubicBezTo>
                <a:cubicBezTo>
                  <a:pt x="0" y="261"/>
                  <a:pt x="268" y="0"/>
                  <a:pt x="601" y="0"/>
                </a:cubicBezTo>
                <a:cubicBezTo>
                  <a:pt x="934" y="0"/>
                  <a:pt x="1201" y="261"/>
                  <a:pt x="1201" y="574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919" name="Google Shape;2919;p41"/>
          <p:cNvSpPr/>
          <p:nvPr/>
        </p:nvSpPr>
        <p:spPr>
          <a:xfrm>
            <a:off x="4655353" y="2600466"/>
            <a:ext cx="33803" cy="32339"/>
          </a:xfrm>
          <a:custGeom>
            <a:avLst/>
            <a:gdLst/>
            <a:ahLst/>
            <a:cxnLst/>
            <a:rect l="l" t="t" r="r" b="b"/>
            <a:pathLst>
              <a:path w="1201" h="1149" extrusionOk="0">
                <a:moveTo>
                  <a:pt x="1201" y="574"/>
                </a:moveTo>
                <a:cubicBezTo>
                  <a:pt x="1201" y="888"/>
                  <a:pt x="933" y="1149"/>
                  <a:pt x="601" y="1149"/>
                </a:cubicBezTo>
                <a:cubicBezTo>
                  <a:pt x="268" y="1149"/>
                  <a:pt x="0" y="894"/>
                  <a:pt x="0" y="574"/>
                </a:cubicBezTo>
                <a:cubicBezTo>
                  <a:pt x="0" y="261"/>
                  <a:pt x="268" y="0"/>
                  <a:pt x="601" y="0"/>
                </a:cubicBezTo>
                <a:cubicBezTo>
                  <a:pt x="933" y="0"/>
                  <a:pt x="1201" y="261"/>
                  <a:pt x="1201" y="574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920" name="Google Shape;2920;p41"/>
          <p:cNvSpPr/>
          <p:nvPr/>
        </p:nvSpPr>
        <p:spPr>
          <a:xfrm>
            <a:off x="4703650" y="2600466"/>
            <a:ext cx="33803" cy="32339"/>
          </a:xfrm>
          <a:custGeom>
            <a:avLst/>
            <a:gdLst/>
            <a:ahLst/>
            <a:cxnLst/>
            <a:rect l="l" t="t" r="r" b="b"/>
            <a:pathLst>
              <a:path w="1201" h="1149" extrusionOk="0">
                <a:moveTo>
                  <a:pt x="1201" y="574"/>
                </a:moveTo>
                <a:cubicBezTo>
                  <a:pt x="1201" y="888"/>
                  <a:pt x="933" y="1149"/>
                  <a:pt x="601" y="1149"/>
                </a:cubicBezTo>
                <a:cubicBezTo>
                  <a:pt x="268" y="1149"/>
                  <a:pt x="0" y="894"/>
                  <a:pt x="0" y="574"/>
                </a:cubicBezTo>
                <a:cubicBezTo>
                  <a:pt x="0" y="261"/>
                  <a:pt x="268" y="0"/>
                  <a:pt x="601" y="0"/>
                </a:cubicBezTo>
                <a:cubicBezTo>
                  <a:pt x="933" y="0"/>
                  <a:pt x="1201" y="261"/>
                  <a:pt x="1201" y="574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921" name="Google Shape;2921;p41"/>
          <p:cNvSpPr/>
          <p:nvPr/>
        </p:nvSpPr>
        <p:spPr>
          <a:xfrm>
            <a:off x="4751215" y="2783917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68"/>
                </a:moveTo>
                <a:cubicBezTo>
                  <a:pt x="1201" y="888"/>
                  <a:pt x="927" y="1142"/>
                  <a:pt x="601" y="1142"/>
                </a:cubicBezTo>
                <a:cubicBezTo>
                  <a:pt x="268" y="1142"/>
                  <a:pt x="0" y="888"/>
                  <a:pt x="0" y="568"/>
                </a:cubicBezTo>
                <a:cubicBezTo>
                  <a:pt x="0" y="255"/>
                  <a:pt x="268" y="0"/>
                  <a:pt x="601" y="0"/>
                </a:cubicBezTo>
                <a:cubicBezTo>
                  <a:pt x="927" y="0"/>
                  <a:pt x="1201" y="255"/>
                  <a:pt x="1201" y="568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922" name="Google Shape;2922;p41"/>
          <p:cNvSpPr/>
          <p:nvPr/>
        </p:nvSpPr>
        <p:spPr>
          <a:xfrm>
            <a:off x="4607420" y="2646905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5"/>
                </a:moveTo>
                <a:cubicBezTo>
                  <a:pt x="1201" y="888"/>
                  <a:pt x="934" y="1143"/>
                  <a:pt x="601" y="1143"/>
                </a:cubicBezTo>
                <a:cubicBezTo>
                  <a:pt x="275" y="1143"/>
                  <a:pt x="0" y="888"/>
                  <a:pt x="0" y="575"/>
                </a:cubicBezTo>
                <a:cubicBezTo>
                  <a:pt x="0" y="262"/>
                  <a:pt x="275" y="1"/>
                  <a:pt x="601" y="1"/>
                </a:cubicBezTo>
                <a:cubicBezTo>
                  <a:pt x="934" y="1"/>
                  <a:pt x="1201" y="262"/>
                  <a:pt x="1201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923" name="Google Shape;2923;p41"/>
          <p:cNvSpPr/>
          <p:nvPr/>
        </p:nvSpPr>
        <p:spPr>
          <a:xfrm>
            <a:off x="4655353" y="2646905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75"/>
                </a:moveTo>
                <a:cubicBezTo>
                  <a:pt x="1201" y="888"/>
                  <a:pt x="933" y="1143"/>
                  <a:pt x="601" y="1143"/>
                </a:cubicBezTo>
                <a:cubicBezTo>
                  <a:pt x="268" y="1143"/>
                  <a:pt x="0" y="888"/>
                  <a:pt x="0" y="575"/>
                </a:cubicBezTo>
                <a:cubicBezTo>
                  <a:pt x="0" y="262"/>
                  <a:pt x="268" y="1"/>
                  <a:pt x="601" y="1"/>
                </a:cubicBezTo>
                <a:cubicBezTo>
                  <a:pt x="933" y="1"/>
                  <a:pt x="1201" y="262"/>
                  <a:pt x="1201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924" name="Google Shape;2924;p41"/>
          <p:cNvSpPr/>
          <p:nvPr/>
        </p:nvSpPr>
        <p:spPr>
          <a:xfrm>
            <a:off x="4703650" y="2646905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75"/>
                </a:moveTo>
                <a:cubicBezTo>
                  <a:pt x="1201" y="888"/>
                  <a:pt x="933" y="1143"/>
                  <a:pt x="601" y="1143"/>
                </a:cubicBezTo>
                <a:cubicBezTo>
                  <a:pt x="268" y="1143"/>
                  <a:pt x="0" y="888"/>
                  <a:pt x="0" y="575"/>
                </a:cubicBezTo>
                <a:cubicBezTo>
                  <a:pt x="0" y="262"/>
                  <a:pt x="268" y="1"/>
                  <a:pt x="601" y="1"/>
                </a:cubicBezTo>
                <a:cubicBezTo>
                  <a:pt x="933" y="1"/>
                  <a:pt x="1201" y="262"/>
                  <a:pt x="1201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925" name="Google Shape;2925;p41"/>
          <p:cNvSpPr/>
          <p:nvPr/>
        </p:nvSpPr>
        <p:spPr>
          <a:xfrm>
            <a:off x="4655353" y="2693373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75"/>
                </a:moveTo>
                <a:cubicBezTo>
                  <a:pt x="1201" y="888"/>
                  <a:pt x="933" y="1143"/>
                  <a:pt x="601" y="1143"/>
                </a:cubicBezTo>
                <a:cubicBezTo>
                  <a:pt x="268" y="1143"/>
                  <a:pt x="0" y="888"/>
                  <a:pt x="0" y="575"/>
                </a:cubicBezTo>
                <a:cubicBezTo>
                  <a:pt x="0" y="262"/>
                  <a:pt x="268" y="1"/>
                  <a:pt x="601" y="1"/>
                </a:cubicBezTo>
                <a:cubicBezTo>
                  <a:pt x="933" y="1"/>
                  <a:pt x="1201" y="262"/>
                  <a:pt x="1201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926" name="Google Shape;2926;p41"/>
          <p:cNvSpPr/>
          <p:nvPr/>
        </p:nvSpPr>
        <p:spPr>
          <a:xfrm>
            <a:off x="4655353" y="2739841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75"/>
                </a:moveTo>
                <a:cubicBezTo>
                  <a:pt x="1201" y="888"/>
                  <a:pt x="933" y="1142"/>
                  <a:pt x="601" y="1142"/>
                </a:cubicBezTo>
                <a:cubicBezTo>
                  <a:pt x="268" y="1142"/>
                  <a:pt x="0" y="888"/>
                  <a:pt x="0" y="575"/>
                </a:cubicBezTo>
                <a:cubicBezTo>
                  <a:pt x="0" y="255"/>
                  <a:pt x="268" y="0"/>
                  <a:pt x="601" y="0"/>
                </a:cubicBezTo>
                <a:cubicBezTo>
                  <a:pt x="933" y="0"/>
                  <a:pt x="1201" y="255"/>
                  <a:pt x="1201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927" name="Google Shape;2927;p41"/>
          <p:cNvSpPr/>
          <p:nvPr/>
        </p:nvSpPr>
        <p:spPr>
          <a:xfrm>
            <a:off x="4703650" y="2693373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75"/>
                </a:moveTo>
                <a:cubicBezTo>
                  <a:pt x="1201" y="888"/>
                  <a:pt x="933" y="1143"/>
                  <a:pt x="601" y="1143"/>
                </a:cubicBezTo>
                <a:cubicBezTo>
                  <a:pt x="268" y="1143"/>
                  <a:pt x="0" y="888"/>
                  <a:pt x="0" y="575"/>
                </a:cubicBezTo>
                <a:cubicBezTo>
                  <a:pt x="0" y="262"/>
                  <a:pt x="268" y="1"/>
                  <a:pt x="601" y="1"/>
                </a:cubicBezTo>
                <a:cubicBezTo>
                  <a:pt x="933" y="1"/>
                  <a:pt x="1201" y="262"/>
                  <a:pt x="1201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928" name="Google Shape;2928;p41"/>
          <p:cNvSpPr/>
          <p:nvPr/>
        </p:nvSpPr>
        <p:spPr>
          <a:xfrm>
            <a:off x="3258951" y="3382032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8"/>
                </a:moveTo>
                <a:cubicBezTo>
                  <a:pt x="1201" y="881"/>
                  <a:pt x="927" y="1142"/>
                  <a:pt x="601" y="1142"/>
                </a:cubicBezTo>
                <a:cubicBezTo>
                  <a:pt x="268" y="1142"/>
                  <a:pt x="0" y="881"/>
                  <a:pt x="0" y="568"/>
                </a:cubicBezTo>
                <a:cubicBezTo>
                  <a:pt x="0" y="255"/>
                  <a:pt x="268" y="0"/>
                  <a:pt x="601" y="0"/>
                </a:cubicBezTo>
                <a:cubicBezTo>
                  <a:pt x="927" y="0"/>
                  <a:pt x="1201" y="255"/>
                  <a:pt x="1201" y="568"/>
                </a:cubicBezTo>
                <a:close/>
              </a:path>
            </a:pathLst>
          </a:custGeom>
          <a:solidFill>
            <a:srgbClr val="3F3F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929" name="Google Shape;2929;p41"/>
          <p:cNvSpPr/>
          <p:nvPr/>
        </p:nvSpPr>
        <p:spPr>
          <a:xfrm>
            <a:off x="3258951" y="3428500"/>
            <a:ext cx="33831" cy="32142"/>
          </a:xfrm>
          <a:custGeom>
            <a:avLst/>
            <a:gdLst/>
            <a:ahLst/>
            <a:cxnLst/>
            <a:rect l="l" t="t" r="r" b="b"/>
            <a:pathLst>
              <a:path w="1202" h="1142" extrusionOk="0">
                <a:moveTo>
                  <a:pt x="1201" y="568"/>
                </a:moveTo>
                <a:cubicBezTo>
                  <a:pt x="1201" y="881"/>
                  <a:pt x="927" y="1142"/>
                  <a:pt x="601" y="1142"/>
                </a:cubicBezTo>
                <a:cubicBezTo>
                  <a:pt x="268" y="1142"/>
                  <a:pt x="0" y="881"/>
                  <a:pt x="0" y="568"/>
                </a:cubicBezTo>
                <a:cubicBezTo>
                  <a:pt x="0" y="255"/>
                  <a:pt x="268" y="0"/>
                  <a:pt x="601" y="0"/>
                </a:cubicBezTo>
                <a:cubicBezTo>
                  <a:pt x="927" y="0"/>
                  <a:pt x="1201" y="255"/>
                  <a:pt x="1201" y="568"/>
                </a:cubicBezTo>
                <a:close/>
              </a:path>
            </a:pathLst>
          </a:custGeom>
          <a:solidFill>
            <a:srgbClr val="3F3F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930" name="Google Shape;2930;p41"/>
          <p:cNvSpPr/>
          <p:nvPr/>
        </p:nvSpPr>
        <p:spPr>
          <a:xfrm>
            <a:off x="3306882" y="3382032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4" y="568"/>
                </a:moveTo>
                <a:cubicBezTo>
                  <a:pt x="1194" y="881"/>
                  <a:pt x="927" y="1142"/>
                  <a:pt x="601" y="1142"/>
                </a:cubicBezTo>
                <a:cubicBezTo>
                  <a:pt x="268" y="1142"/>
                  <a:pt x="0" y="881"/>
                  <a:pt x="0" y="568"/>
                </a:cubicBezTo>
                <a:cubicBezTo>
                  <a:pt x="0" y="255"/>
                  <a:pt x="268" y="0"/>
                  <a:pt x="601" y="0"/>
                </a:cubicBezTo>
                <a:cubicBezTo>
                  <a:pt x="927" y="0"/>
                  <a:pt x="1194" y="255"/>
                  <a:pt x="1194" y="568"/>
                </a:cubicBezTo>
                <a:close/>
              </a:path>
            </a:pathLst>
          </a:custGeom>
          <a:solidFill>
            <a:srgbClr val="3F3F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931" name="Google Shape;2931;p41"/>
          <p:cNvSpPr/>
          <p:nvPr/>
        </p:nvSpPr>
        <p:spPr>
          <a:xfrm>
            <a:off x="3306882" y="3428500"/>
            <a:ext cx="33634" cy="32142"/>
          </a:xfrm>
          <a:custGeom>
            <a:avLst/>
            <a:gdLst/>
            <a:ahLst/>
            <a:cxnLst/>
            <a:rect l="l" t="t" r="r" b="b"/>
            <a:pathLst>
              <a:path w="1195" h="1142" extrusionOk="0">
                <a:moveTo>
                  <a:pt x="1194" y="568"/>
                </a:moveTo>
                <a:cubicBezTo>
                  <a:pt x="1194" y="881"/>
                  <a:pt x="927" y="1142"/>
                  <a:pt x="601" y="1142"/>
                </a:cubicBezTo>
                <a:cubicBezTo>
                  <a:pt x="268" y="1142"/>
                  <a:pt x="0" y="881"/>
                  <a:pt x="0" y="568"/>
                </a:cubicBezTo>
                <a:cubicBezTo>
                  <a:pt x="0" y="255"/>
                  <a:pt x="268" y="0"/>
                  <a:pt x="601" y="0"/>
                </a:cubicBezTo>
                <a:cubicBezTo>
                  <a:pt x="927" y="0"/>
                  <a:pt x="1194" y="255"/>
                  <a:pt x="1194" y="568"/>
                </a:cubicBezTo>
                <a:close/>
              </a:path>
            </a:pathLst>
          </a:custGeom>
          <a:solidFill>
            <a:srgbClr val="3F3F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932" name="Google Shape;2932;p41"/>
          <p:cNvSpPr/>
          <p:nvPr/>
        </p:nvSpPr>
        <p:spPr>
          <a:xfrm>
            <a:off x="3355180" y="3382032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4" y="568"/>
                </a:moveTo>
                <a:cubicBezTo>
                  <a:pt x="1194" y="881"/>
                  <a:pt x="927" y="1142"/>
                  <a:pt x="601" y="1142"/>
                </a:cubicBezTo>
                <a:cubicBezTo>
                  <a:pt x="268" y="1142"/>
                  <a:pt x="0" y="881"/>
                  <a:pt x="0" y="568"/>
                </a:cubicBezTo>
                <a:cubicBezTo>
                  <a:pt x="0" y="255"/>
                  <a:pt x="268" y="0"/>
                  <a:pt x="601" y="0"/>
                </a:cubicBezTo>
                <a:cubicBezTo>
                  <a:pt x="927" y="0"/>
                  <a:pt x="1194" y="255"/>
                  <a:pt x="1194" y="568"/>
                </a:cubicBezTo>
                <a:close/>
              </a:path>
            </a:pathLst>
          </a:custGeom>
          <a:solidFill>
            <a:srgbClr val="3F3F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933" name="Google Shape;2933;p41"/>
          <p:cNvSpPr/>
          <p:nvPr/>
        </p:nvSpPr>
        <p:spPr>
          <a:xfrm>
            <a:off x="3355180" y="3428500"/>
            <a:ext cx="33634" cy="32142"/>
          </a:xfrm>
          <a:custGeom>
            <a:avLst/>
            <a:gdLst/>
            <a:ahLst/>
            <a:cxnLst/>
            <a:rect l="l" t="t" r="r" b="b"/>
            <a:pathLst>
              <a:path w="1195" h="1142" extrusionOk="0">
                <a:moveTo>
                  <a:pt x="1194" y="568"/>
                </a:moveTo>
                <a:cubicBezTo>
                  <a:pt x="1194" y="881"/>
                  <a:pt x="927" y="1142"/>
                  <a:pt x="601" y="1142"/>
                </a:cubicBezTo>
                <a:cubicBezTo>
                  <a:pt x="268" y="1142"/>
                  <a:pt x="0" y="881"/>
                  <a:pt x="0" y="568"/>
                </a:cubicBezTo>
                <a:cubicBezTo>
                  <a:pt x="0" y="255"/>
                  <a:pt x="268" y="0"/>
                  <a:pt x="601" y="0"/>
                </a:cubicBezTo>
                <a:cubicBezTo>
                  <a:pt x="927" y="0"/>
                  <a:pt x="1194" y="255"/>
                  <a:pt x="1194" y="568"/>
                </a:cubicBezTo>
                <a:close/>
              </a:path>
            </a:pathLst>
          </a:custGeom>
          <a:solidFill>
            <a:srgbClr val="3F3F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934" name="Google Shape;2934;p41"/>
          <p:cNvSpPr/>
          <p:nvPr/>
        </p:nvSpPr>
        <p:spPr>
          <a:xfrm>
            <a:off x="3306882" y="3474574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4" y="568"/>
                </a:moveTo>
                <a:cubicBezTo>
                  <a:pt x="1194" y="888"/>
                  <a:pt x="927" y="1143"/>
                  <a:pt x="601" y="1143"/>
                </a:cubicBezTo>
                <a:cubicBezTo>
                  <a:pt x="268" y="1143"/>
                  <a:pt x="0" y="888"/>
                  <a:pt x="0" y="568"/>
                </a:cubicBezTo>
                <a:cubicBezTo>
                  <a:pt x="0" y="255"/>
                  <a:pt x="268" y="1"/>
                  <a:pt x="601" y="1"/>
                </a:cubicBezTo>
                <a:cubicBezTo>
                  <a:pt x="927" y="1"/>
                  <a:pt x="1194" y="255"/>
                  <a:pt x="1194" y="568"/>
                </a:cubicBezTo>
                <a:close/>
              </a:path>
            </a:pathLst>
          </a:custGeom>
          <a:solidFill>
            <a:srgbClr val="3F3F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935" name="Google Shape;2935;p41"/>
          <p:cNvSpPr/>
          <p:nvPr/>
        </p:nvSpPr>
        <p:spPr>
          <a:xfrm>
            <a:off x="3306882" y="3521041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4" y="568"/>
                </a:moveTo>
                <a:cubicBezTo>
                  <a:pt x="1194" y="881"/>
                  <a:pt x="927" y="1142"/>
                  <a:pt x="601" y="1142"/>
                </a:cubicBezTo>
                <a:cubicBezTo>
                  <a:pt x="268" y="1142"/>
                  <a:pt x="0" y="881"/>
                  <a:pt x="0" y="568"/>
                </a:cubicBezTo>
                <a:cubicBezTo>
                  <a:pt x="0" y="255"/>
                  <a:pt x="268" y="0"/>
                  <a:pt x="601" y="0"/>
                </a:cubicBezTo>
                <a:cubicBezTo>
                  <a:pt x="927" y="0"/>
                  <a:pt x="1194" y="255"/>
                  <a:pt x="1194" y="568"/>
                </a:cubicBezTo>
                <a:close/>
              </a:path>
            </a:pathLst>
          </a:custGeom>
          <a:solidFill>
            <a:srgbClr val="3F3F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936" name="Google Shape;2936;p41"/>
          <p:cNvSpPr/>
          <p:nvPr/>
        </p:nvSpPr>
        <p:spPr>
          <a:xfrm>
            <a:off x="3355180" y="3474574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4" y="568"/>
                </a:moveTo>
                <a:cubicBezTo>
                  <a:pt x="1194" y="888"/>
                  <a:pt x="927" y="1143"/>
                  <a:pt x="601" y="1143"/>
                </a:cubicBezTo>
                <a:cubicBezTo>
                  <a:pt x="268" y="1143"/>
                  <a:pt x="0" y="888"/>
                  <a:pt x="0" y="568"/>
                </a:cubicBezTo>
                <a:cubicBezTo>
                  <a:pt x="0" y="255"/>
                  <a:pt x="268" y="1"/>
                  <a:pt x="601" y="1"/>
                </a:cubicBezTo>
                <a:cubicBezTo>
                  <a:pt x="927" y="1"/>
                  <a:pt x="1194" y="255"/>
                  <a:pt x="1194" y="568"/>
                </a:cubicBezTo>
                <a:close/>
              </a:path>
            </a:pathLst>
          </a:custGeom>
          <a:solidFill>
            <a:srgbClr val="3F3F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937" name="Google Shape;2937;p41"/>
          <p:cNvSpPr/>
          <p:nvPr/>
        </p:nvSpPr>
        <p:spPr>
          <a:xfrm>
            <a:off x="3355180" y="3521041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4" y="568"/>
                </a:moveTo>
                <a:cubicBezTo>
                  <a:pt x="1194" y="881"/>
                  <a:pt x="927" y="1142"/>
                  <a:pt x="601" y="1142"/>
                </a:cubicBezTo>
                <a:cubicBezTo>
                  <a:pt x="268" y="1142"/>
                  <a:pt x="0" y="881"/>
                  <a:pt x="0" y="568"/>
                </a:cubicBezTo>
                <a:cubicBezTo>
                  <a:pt x="0" y="255"/>
                  <a:pt x="268" y="0"/>
                  <a:pt x="601" y="0"/>
                </a:cubicBezTo>
                <a:cubicBezTo>
                  <a:pt x="927" y="0"/>
                  <a:pt x="1194" y="255"/>
                  <a:pt x="1194" y="568"/>
                </a:cubicBezTo>
                <a:close/>
              </a:path>
            </a:pathLst>
          </a:custGeom>
          <a:solidFill>
            <a:srgbClr val="3F3F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938" name="Google Shape;2938;p41"/>
          <p:cNvSpPr/>
          <p:nvPr/>
        </p:nvSpPr>
        <p:spPr>
          <a:xfrm>
            <a:off x="3306882" y="3567509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4" y="568"/>
                </a:moveTo>
                <a:cubicBezTo>
                  <a:pt x="1194" y="888"/>
                  <a:pt x="927" y="1142"/>
                  <a:pt x="601" y="1142"/>
                </a:cubicBezTo>
                <a:cubicBezTo>
                  <a:pt x="268" y="1142"/>
                  <a:pt x="0" y="888"/>
                  <a:pt x="0" y="568"/>
                </a:cubicBezTo>
                <a:cubicBezTo>
                  <a:pt x="0" y="255"/>
                  <a:pt x="268" y="0"/>
                  <a:pt x="601" y="0"/>
                </a:cubicBezTo>
                <a:cubicBezTo>
                  <a:pt x="927" y="0"/>
                  <a:pt x="1194" y="255"/>
                  <a:pt x="1194" y="568"/>
                </a:cubicBezTo>
                <a:close/>
              </a:path>
            </a:pathLst>
          </a:custGeom>
          <a:solidFill>
            <a:srgbClr val="3F3F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939" name="Google Shape;2939;p41"/>
          <p:cNvSpPr/>
          <p:nvPr/>
        </p:nvSpPr>
        <p:spPr>
          <a:xfrm>
            <a:off x="3355180" y="3567509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4" y="568"/>
                </a:moveTo>
                <a:cubicBezTo>
                  <a:pt x="1194" y="888"/>
                  <a:pt x="927" y="1142"/>
                  <a:pt x="601" y="1142"/>
                </a:cubicBezTo>
                <a:cubicBezTo>
                  <a:pt x="268" y="1142"/>
                  <a:pt x="0" y="888"/>
                  <a:pt x="0" y="568"/>
                </a:cubicBezTo>
                <a:cubicBezTo>
                  <a:pt x="0" y="255"/>
                  <a:pt x="268" y="0"/>
                  <a:pt x="601" y="0"/>
                </a:cubicBezTo>
                <a:cubicBezTo>
                  <a:pt x="927" y="0"/>
                  <a:pt x="1194" y="255"/>
                  <a:pt x="1194" y="568"/>
                </a:cubicBezTo>
                <a:close/>
              </a:path>
            </a:pathLst>
          </a:custGeom>
          <a:solidFill>
            <a:srgbClr val="3F3F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940" name="Google Shape;2940;p41"/>
          <p:cNvSpPr/>
          <p:nvPr/>
        </p:nvSpPr>
        <p:spPr>
          <a:xfrm>
            <a:off x="3355180" y="3613781"/>
            <a:ext cx="33634" cy="32339"/>
          </a:xfrm>
          <a:custGeom>
            <a:avLst/>
            <a:gdLst/>
            <a:ahLst/>
            <a:cxnLst/>
            <a:rect l="l" t="t" r="r" b="b"/>
            <a:pathLst>
              <a:path w="1195" h="1149" extrusionOk="0">
                <a:moveTo>
                  <a:pt x="1194" y="575"/>
                </a:moveTo>
                <a:cubicBezTo>
                  <a:pt x="1194" y="894"/>
                  <a:pt x="927" y="1149"/>
                  <a:pt x="601" y="1149"/>
                </a:cubicBezTo>
                <a:cubicBezTo>
                  <a:pt x="268" y="1149"/>
                  <a:pt x="0" y="888"/>
                  <a:pt x="0" y="575"/>
                </a:cubicBezTo>
                <a:cubicBezTo>
                  <a:pt x="0" y="261"/>
                  <a:pt x="268" y="0"/>
                  <a:pt x="601" y="0"/>
                </a:cubicBezTo>
                <a:cubicBezTo>
                  <a:pt x="927" y="7"/>
                  <a:pt x="1194" y="261"/>
                  <a:pt x="1194" y="575"/>
                </a:cubicBezTo>
                <a:close/>
              </a:path>
            </a:pathLst>
          </a:custGeom>
          <a:solidFill>
            <a:srgbClr val="3F3F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941" name="Google Shape;2941;p41"/>
          <p:cNvSpPr/>
          <p:nvPr/>
        </p:nvSpPr>
        <p:spPr>
          <a:xfrm>
            <a:off x="3548538" y="3657124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2" y="568"/>
                </a:moveTo>
                <a:cubicBezTo>
                  <a:pt x="1202" y="888"/>
                  <a:pt x="934" y="1142"/>
                  <a:pt x="601" y="1142"/>
                </a:cubicBezTo>
                <a:cubicBezTo>
                  <a:pt x="275" y="1142"/>
                  <a:pt x="1" y="888"/>
                  <a:pt x="1" y="568"/>
                </a:cubicBezTo>
                <a:cubicBezTo>
                  <a:pt x="1" y="255"/>
                  <a:pt x="275" y="0"/>
                  <a:pt x="601" y="0"/>
                </a:cubicBezTo>
                <a:cubicBezTo>
                  <a:pt x="934" y="0"/>
                  <a:pt x="1202" y="255"/>
                  <a:pt x="1202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942" name="Google Shape;2942;p41"/>
          <p:cNvSpPr/>
          <p:nvPr/>
        </p:nvSpPr>
        <p:spPr>
          <a:xfrm>
            <a:off x="3548538" y="3703592"/>
            <a:ext cx="33831" cy="32142"/>
          </a:xfrm>
          <a:custGeom>
            <a:avLst/>
            <a:gdLst/>
            <a:ahLst/>
            <a:cxnLst/>
            <a:rect l="l" t="t" r="r" b="b"/>
            <a:pathLst>
              <a:path w="1202" h="1142" extrusionOk="0">
                <a:moveTo>
                  <a:pt x="1202" y="568"/>
                </a:moveTo>
                <a:cubicBezTo>
                  <a:pt x="1202" y="887"/>
                  <a:pt x="934" y="1142"/>
                  <a:pt x="601" y="1142"/>
                </a:cubicBezTo>
                <a:cubicBezTo>
                  <a:pt x="275" y="1142"/>
                  <a:pt x="1" y="887"/>
                  <a:pt x="1" y="568"/>
                </a:cubicBezTo>
                <a:cubicBezTo>
                  <a:pt x="1" y="254"/>
                  <a:pt x="275" y="0"/>
                  <a:pt x="601" y="0"/>
                </a:cubicBezTo>
                <a:cubicBezTo>
                  <a:pt x="934" y="0"/>
                  <a:pt x="1202" y="254"/>
                  <a:pt x="1202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425"/>
          </a:p>
        </p:txBody>
      </p:sp>
      <p:sp>
        <p:nvSpPr>
          <p:cNvPr id="2943" name="Google Shape;2943;p41"/>
          <p:cNvSpPr/>
          <p:nvPr/>
        </p:nvSpPr>
        <p:spPr>
          <a:xfrm>
            <a:off x="3596469" y="3657124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8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68" y="1142"/>
                  <a:pt x="1" y="888"/>
                  <a:pt x="1" y="568"/>
                </a:cubicBezTo>
                <a:cubicBezTo>
                  <a:pt x="1" y="255"/>
                  <a:pt x="268" y="0"/>
                  <a:pt x="601" y="0"/>
                </a:cubicBezTo>
                <a:cubicBezTo>
                  <a:pt x="934" y="0"/>
                  <a:pt x="1201" y="255"/>
                  <a:pt x="1201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944" name="Google Shape;2944;p41"/>
          <p:cNvSpPr/>
          <p:nvPr/>
        </p:nvSpPr>
        <p:spPr>
          <a:xfrm>
            <a:off x="3402746" y="3657124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4" y="568"/>
                </a:moveTo>
                <a:cubicBezTo>
                  <a:pt x="1194" y="888"/>
                  <a:pt x="927" y="1142"/>
                  <a:pt x="594" y="1142"/>
                </a:cubicBezTo>
                <a:cubicBezTo>
                  <a:pt x="268" y="1142"/>
                  <a:pt x="0" y="888"/>
                  <a:pt x="0" y="568"/>
                </a:cubicBezTo>
                <a:cubicBezTo>
                  <a:pt x="0" y="255"/>
                  <a:pt x="268" y="0"/>
                  <a:pt x="594" y="0"/>
                </a:cubicBezTo>
                <a:cubicBezTo>
                  <a:pt x="927" y="0"/>
                  <a:pt x="1194" y="255"/>
                  <a:pt x="1194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945" name="Google Shape;2945;p41"/>
          <p:cNvSpPr/>
          <p:nvPr/>
        </p:nvSpPr>
        <p:spPr>
          <a:xfrm>
            <a:off x="3402746" y="3703592"/>
            <a:ext cx="33634" cy="32142"/>
          </a:xfrm>
          <a:custGeom>
            <a:avLst/>
            <a:gdLst/>
            <a:ahLst/>
            <a:cxnLst/>
            <a:rect l="l" t="t" r="r" b="b"/>
            <a:pathLst>
              <a:path w="1195" h="1142" extrusionOk="0">
                <a:moveTo>
                  <a:pt x="1194" y="568"/>
                </a:moveTo>
                <a:cubicBezTo>
                  <a:pt x="1194" y="887"/>
                  <a:pt x="927" y="1142"/>
                  <a:pt x="594" y="1142"/>
                </a:cubicBezTo>
                <a:cubicBezTo>
                  <a:pt x="268" y="1142"/>
                  <a:pt x="0" y="887"/>
                  <a:pt x="0" y="568"/>
                </a:cubicBezTo>
                <a:cubicBezTo>
                  <a:pt x="0" y="254"/>
                  <a:pt x="268" y="0"/>
                  <a:pt x="594" y="0"/>
                </a:cubicBezTo>
                <a:cubicBezTo>
                  <a:pt x="927" y="0"/>
                  <a:pt x="1194" y="254"/>
                  <a:pt x="1194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946" name="Google Shape;2946;p41"/>
          <p:cNvSpPr/>
          <p:nvPr/>
        </p:nvSpPr>
        <p:spPr>
          <a:xfrm>
            <a:off x="3450480" y="3657124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8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75" y="1142"/>
                  <a:pt x="1" y="888"/>
                  <a:pt x="1" y="568"/>
                </a:cubicBezTo>
                <a:cubicBezTo>
                  <a:pt x="1" y="255"/>
                  <a:pt x="275" y="0"/>
                  <a:pt x="601" y="0"/>
                </a:cubicBezTo>
                <a:cubicBezTo>
                  <a:pt x="934" y="0"/>
                  <a:pt x="1201" y="255"/>
                  <a:pt x="1201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947" name="Google Shape;2947;p41"/>
          <p:cNvSpPr/>
          <p:nvPr/>
        </p:nvSpPr>
        <p:spPr>
          <a:xfrm>
            <a:off x="3450480" y="3703592"/>
            <a:ext cx="33831" cy="32142"/>
          </a:xfrm>
          <a:custGeom>
            <a:avLst/>
            <a:gdLst/>
            <a:ahLst/>
            <a:cxnLst/>
            <a:rect l="l" t="t" r="r" b="b"/>
            <a:pathLst>
              <a:path w="1202" h="1142" extrusionOk="0">
                <a:moveTo>
                  <a:pt x="1201" y="568"/>
                </a:moveTo>
                <a:cubicBezTo>
                  <a:pt x="1201" y="887"/>
                  <a:pt x="934" y="1142"/>
                  <a:pt x="601" y="1142"/>
                </a:cubicBezTo>
                <a:cubicBezTo>
                  <a:pt x="275" y="1142"/>
                  <a:pt x="1" y="887"/>
                  <a:pt x="1" y="568"/>
                </a:cubicBezTo>
                <a:cubicBezTo>
                  <a:pt x="1" y="254"/>
                  <a:pt x="275" y="0"/>
                  <a:pt x="601" y="0"/>
                </a:cubicBezTo>
                <a:cubicBezTo>
                  <a:pt x="934" y="0"/>
                  <a:pt x="1201" y="254"/>
                  <a:pt x="1201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948" name="Google Shape;2948;p41"/>
          <p:cNvSpPr/>
          <p:nvPr/>
        </p:nvSpPr>
        <p:spPr>
          <a:xfrm>
            <a:off x="3498975" y="3657124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4" y="568"/>
                </a:moveTo>
                <a:cubicBezTo>
                  <a:pt x="1194" y="888"/>
                  <a:pt x="927" y="1142"/>
                  <a:pt x="594" y="1142"/>
                </a:cubicBezTo>
                <a:cubicBezTo>
                  <a:pt x="268" y="1142"/>
                  <a:pt x="0" y="888"/>
                  <a:pt x="0" y="568"/>
                </a:cubicBezTo>
                <a:cubicBezTo>
                  <a:pt x="0" y="255"/>
                  <a:pt x="268" y="0"/>
                  <a:pt x="594" y="0"/>
                </a:cubicBezTo>
                <a:cubicBezTo>
                  <a:pt x="927" y="0"/>
                  <a:pt x="1194" y="255"/>
                  <a:pt x="1194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949" name="Google Shape;2949;p41"/>
          <p:cNvSpPr/>
          <p:nvPr/>
        </p:nvSpPr>
        <p:spPr>
          <a:xfrm>
            <a:off x="3498975" y="3703592"/>
            <a:ext cx="33634" cy="32142"/>
          </a:xfrm>
          <a:custGeom>
            <a:avLst/>
            <a:gdLst/>
            <a:ahLst/>
            <a:cxnLst/>
            <a:rect l="l" t="t" r="r" b="b"/>
            <a:pathLst>
              <a:path w="1195" h="1142" extrusionOk="0">
                <a:moveTo>
                  <a:pt x="1194" y="568"/>
                </a:moveTo>
                <a:cubicBezTo>
                  <a:pt x="1194" y="887"/>
                  <a:pt x="927" y="1142"/>
                  <a:pt x="594" y="1142"/>
                </a:cubicBezTo>
                <a:cubicBezTo>
                  <a:pt x="268" y="1142"/>
                  <a:pt x="0" y="887"/>
                  <a:pt x="0" y="568"/>
                </a:cubicBezTo>
                <a:cubicBezTo>
                  <a:pt x="0" y="254"/>
                  <a:pt x="268" y="0"/>
                  <a:pt x="594" y="0"/>
                </a:cubicBezTo>
                <a:cubicBezTo>
                  <a:pt x="927" y="0"/>
                  <a:pt x="1194" y="254"/>
                  <a:pt x="1194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950" name="Google Shape;2950;p41"/>
          <p:cNvSpPr/>
          <p:nvPr/>
        </p:nvSpPr>
        <p:spPr>
          <a:xfrm>
            <a:off x="3402746" y="3750031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4" y="568"/>
                </a:moveTo>
                <a:cubicBezTo>
                  <a:pt x="1194" y="888"/>
                  <a:pt x="927" y="1143"/>
                  <a:pt x="594" y="1143"/>
                </a:cubicBezTo>
                <a:cubicBezTo>
                  <a:pt x="268" y="1143"/>
                  <a:pt x="0" y="888"/>
                  <a:pt x="0" y="568"/>
                </a:cubicBezTo>
                <a:cubicBezTo>
                  <a:pt x="0" y="255"/>
                  <a:pt x="268" y="1"/>
                  <a:pt x="594" y="1"/>
                </a:cubicBezTo>
                <a:cubicBezTo>
                  <a:pt x="927" y="1"/>
                  <a:pt x="1194" y="255"/>
                  <a:pt x="1194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951" name="Google Shape;2951;p41"/>
          <p:cNvSpPr/>
          <p:nvPr/>
        </p:nvSpPr>
        <p:spPr>
          <a:xfrm>
            <a:off x="3450480" y="3750031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8"/>
                </a:moveTo>
                <a:cubicBezTo>
                  <a:pt x="1201" y="888"/>
                  <a:pt x="934" y="1143"/>
                  <a:pt x="601" y="1143"/>
                </a:cubicBezTo>
                <a:cubicBezTo>
                  <a:pt x="275" y="1143"/>
                  <a:pt x="1" y="888"/>
                  <a:pt x="1" y="568"/>
                </a:cubicBezTo>
                <a:cubicBezTo>
                  <a:pt x="1" y="255"/>
                  <a:pt x="275" y="1"/>
                  <a:pt x="601" y="1"/>
                </a:cubicBezTo>
                <a:cubicBezTo>
                  <a:pt x="934" y="1"/>
                  <a:pt x="1201" y="255"/>
                  <a:pt x="1201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952" name="Google Shape;2952;p41"/>
          <p:cNvSpPr/>
          <p:nvPr/>
        </p:nvSpPr>
        <p:spPr>
          <a:xfrm>
            <a:off x="3499800" y="3750144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4" y="568"/>
                </a:moveTo>
                <a:cubicBezTo>
                  <a:pt x="1194" y="888"/>
                  <a:pt x="927" y="1143"/>
                  <a:pt x="594" y="1143"/>
                </a:cubicBezTo>
                <a:cubicBezTo>
                  <a:pt x="268" y="1143"/>
                  <a:pt x="0" y="888"/>
                  <a:pt x="0" y="568"/>
                </a:cubicBezTo>
                <a:cubicBezTo>
                  <a:pt x="0" y="255"/>
                  <a:pt x="268" y="1"/>
                  <a:pt x="594" y="1"/>
                </a:cubicBezTo>
                <a:cubicBezTo>
                  <a:pt x="927" y="1"/>
                  <a:pt x="1194" y="255"/>
                  <a:pt x="1194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425"/>
          </a:p>
        </p:txBody>
      </p:sp>
      <p:sp>
        <p:nvSpPr>
          <p:cNvPr id="2953" name="Google Shape;2953;p41"/>
          <p:cNvSpPr/>
          <p:nvPr/>
        </p:nvSpPr>
        <p:spPr>
          <a:xfrm>
            <a:off x="3355180" y="3657124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4" y="568"/>
                </a:moveTo>
                <a:cubicBezTo>
                  <a:pt x="1194" y="888"/>
                  <a:pt x="927" y="1142"/>
                  <a:pt x="601" y="1142"/>
                </a:cubicBezTo>
                <a:cubicBezTo>
                  <a:pt x="268" y="1142"/>
                  <a:pt x="0" y="888"/>
                  <a:pt x="0" y="568"/>
                </a:cubicBezTo>
                <a:cubicBezTo>
                  <a:pt x="0" y="255"/>
                  <a:pt x="268" y="0"/>
                  <a:pt x="601" y="0"/>
                </a:cubicBezTo>
                <a:cubicBezTo>
                  <a:pt x="927" y="0"/>
                  <a:pt x="1194" y="255"/>
                  <a:pt x="1194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954" name="Google Shape;2954;p41"/>
          <p:cNvSpPr/>
          <p:nvPr/>
        </p:nvSpPr>
        <p:spPr>
          <a:xfrm>
            <a:off x="3355180" y="3703592"/>
            <a:ext cx="33634" cy="32142"/>
          </a:xfrm>
          <a:custGeom>
            <a:avLst/>
            <a:gdLst/>
            <a:ahLst/>
            <a:cxnLst/>
            <a:rect l="l" t="t" r="r" b="b"/>
            <a:pathLst>
              <a:path w="1195" h="1142" extrusionOk="0">
                <a:moveTo>
                  <a:pt x="1194" y="568"/>
                </a:moveTo>
                <a:cubicBezTo>
                  <a:pt x="1194" y="887"/>
                  <a:pt x="927" y="1142"/>
                  <a:pt x="601" y="1142"/>
                </a:cubicBezTo>
                <a:cubicBezTo>
                  <a:pt x="268" y="1142"/>
                  <a:pt x="0" y="887"/>
                  <a:pt x="0" y="568"/>
                </a:cubicBezTo>
                <a:cubicBezTo>
                  <a:pt x="0" y="254"/>
                  <a:pt x="268" y="0"/>
                  <a:pt x="601" y="0"/>
                </a:cubicBezTo>
                <a:cubicBezTo>
                  <a:pt x="927" y="0"/>
                  <a:pt x="1194" y="254"/>
                  <a:pt x="1194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955" name="Google Shape;2955;p41"/>
          <p:cNvSpPr/>
          <p:nvPr/>
        </p:nvSpPr>
        <p:spPr>
          <a:xfrm>
            <a:off x="1669558" y="3147694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75"/>
                </a:moveTo>
                <a:cubicBezTo>
                  <a:pt x="1201" y="888"/>
                  <a:pt x="933" y="1143"/>
                  <a:pt x="600" y="1143"/>
                </a:cubicBezTo>
                <a:cubicBezTo>
                  <a:pt x="274" y="1143"/>
                  <a:pt x="0" y="888"/>
                  <a:pt x="0" y="575"/>
                </a:cubicBezTo>
                <a:cubicBezTo>
                  <a:pt x="0" y="255"/>
                  <a:pt x="274" y="1"/>
                  <a:pt x="600" y="1"/>
                </a:cubicBezTo>
                <a:cubicBezTo>
                  <a:pt x="933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956" name="Google Shape;2956;p41"/>
          <p:cNvSpPr/>
          <p:nvPr/>
        </p:nvSpPr>
        <p:spPr>
          <a:xfrm>
            <a:off x="1669558" y="3194162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75"/>
                </a:moveTo>
                <a:cubicBezTo>
                  <a:pt x="1201" y="888"/>
                  <a:pt x="933" y="1142"/>
                  <a:pt x="600" y="1142"/>
                </a:cubicBezTo>
                <a:cubicBezTo>
                  <a:pt x="274" y="1142"/>
                  <a:pt x="0" y="888"/>
                  <a:pt x="0" y="575"/>
                </a:cubicBezTo>
                <a:cubicBezTo>
                  <a:pt x="0" y="255"/>
                  <a:pt x="274" y="1"/>
                  <a:pt x="600" y="1"/>
                </a:cubicBezTo>
                <a:cubicBezTo>
                  <a:pt x="933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957" name="Google Shape;2957;p41"/>
          <p:cNvSpPr/>
          <p:nvPr/>
        </p:nvSpPr>
        <p:spPr>
          <a:xfrm>
            <a:off x="1717490" y="3147694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75"/>
                </a:moveTo>
                <a:cubicBezTo>
                  <a:pt x="1201" y="888"/>
                  <a:pt x="933" y="1143"/>
                  <a:pt x="600" y="1143"/>
                </a:cubicBezTo>
                <a:cubicBezTo>
                  <a:pt x="268" y="1143"/>
                  <a:pt x="0" y="888"/>
                  <a:pt x="0" y="575"/>
                </a:cubicBezTo>
                <a:cubicBezTo>
                  <a:pt x="0" y="255"/>
                  <a:pt x="268" y="1"/>
                  <a:pt x="600" y="1"/>
                </a:cubicBezTo>
                <a:cubicBezTo>
                  <a:pt x="933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958" name="Google Shape;2958;p41"/>
          <p:cNvSpPr/>
          <p:nvPr/>
        </p:nvSpPr>
        <p:spPr>
          <a:xfrm>
            <a:off x="1717490" y="3194162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75"/>
                </a:moveTo>
                <a:cubicBezTo>
                  <a:pt x="1201" y="888"/>
                  <a:pt x="933" y="1142"/>
                  <a:pt x="600" y="1142"/>
                </a:cubicBezTo>
                <a:cubicBezTo>
                  <a:pt x="268" y="1142"/>
                  <a:pt x="0" y="888"/>
                  <a:pt x="0" y="575"/>
                </a:cubicBezTo>
                <a:cubicBezTo>
                  <a:pt x="0" y="255"/>
                  <a:pt x="268" y="1"/>
                  <a:pt x="600" y="1"/>
                </a:cubicBezTo>
                <a:cubicBezTo>
                  <a:pt x="933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959" name="Google Shape;2959;p41"/>
          <p:cNvSpPr/>
          <p:nvPr/>
        </p:nvSpPr>
        <p:spPr>
          <a:xfrm>
            <a:off x="1765787" y="3147694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75"/>
                </a:moveTo>
                <a:cubicBezTo>
                  <a:pt x="1201" y="888"/>
                  <a:pt x="933" y="1143"/>
                  <a:pt x="600" y="1143"/>
                </a:cubicBezTo>
                <a:cubicBezTo>
                  <a:pt x="268" y="1143"/>
                  <a:pt x="0" y="888"/>
                  <a:pt x="0" y="575"/>
                </a:cubicBezTo>
                <a:cubicBezTo>
                  <a:pt x="0" y="255"/>
                  <a:pt x="268" y="1"/>
                  <a:pt x="600" y="1"/>
                </a:cubicBezTo>
                <a:cubicBezTo>
                  <a:pt x="933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960" name="Google Shape;2960;p41"/>
          <p:cNvSpPr/>
          <p:nvPr/>
        </p:nvSpPr>
        <p:spPr>
          <a:xfrm>
            <a:off x="1765787" y="3194162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75"/>
                </a:moveTo>
                <a:cubicBezTo>
                  <a:pt x="1201" y="888"/>
                  <a:pt x="933" y="1142"/>
                  <a:pt x="600" y="1142"/>
                </a:cubicBezTo>
                <a:cubicBezTo>
                  <a:pt x="268" y="1142"/>
                  <a:pt x="0" y="888"/>
                  <a:pt x="0" y="575"/>
                </a:cubicBezTo>
                <a:cubicBezTo>
                  <a:pt x="0" y="255"/>
                  <a:pt x="268" y="1"/>
                  <a:pt x="600" y="1"/>
                </a:cubicBezTo>
                <a:cubicBezTo>
                  <a:pt x="933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961" name="Google Shape;2961;p41"/>
          <p:cNvSpPr/>
          <p:nvPr/>
        </p:nvSpPr>
        <p:spPr>
          <a:xfrm>
            <a:off x="1814619" y="3147694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5" y="575"/>
                </a:moveTo>
                <a:cubicBezTo>
                  <a:pt x="1195" y="888"/>
                  <a:pt x="927" y="1143"/>
                  <a:pt x="601" y="1143"/>
                </a:cubicBezTo>
                <a:cubicBezTo>
                  <a:pt x="268" y="1143"/>
                  <a:pt x="1" y="888"/>
                  <a:pt x="1" y="575"/>
                </a:cubicBezTo>
                <a:cubicBezTo>
                  <a:pt x="1" y="255"/>
                  <a:pt x="268" y="1"/>
                  <a:pt x="601" y="1"/>
                </a:cubicBezTo>
                <a:cubicBezTo>
                  <a:pt x="927" y="1"/>
                  <a:pt x="1195" y="255"/>
                  <a:pt x="1195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962" name="Google Shape;2962;p41"/>
          <p:cNvSpPr/>
          <p:nvPr/>
        </p:nvSpPr>
        <p:spPr>
          <a:xfrm>
            <a:off x="1814619" y="3194162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5" y="575"/>
                </a:moveTo>
                <a:cubicBezTo>
                  <a:pt x="1195" y="888"/>
                  <a:pt x="927" y="1142"/>
                  <a:pt x="601" y="1142"/>
                </a:cubicBezTo>
                <a:cubicBezTo>
                  <a:pt x="268" y="1142"/>
                  <a:pt x="1" y="888"/>
                  <a:pt x="1" y="575"/>
                </a:cubicBezTo>
                <a:cubicBezTo>
                  <a:pt x="1" y="255"/>
                  <a:pt x="268" y="1"/>
                  <a:pt x="601" y="1"/>
                </a:cubicBezTo>
                <a:cubicBezTo>
                  <a:pt x="927" y="1"/>
                  <a:pt x="1195" y="255"/>
                  <a:pt x="1195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963" name="Google Shape;2963;p41"/>
          <p:cNvSpPr/>
          <p:nvPr/>
        </p:nvSpPr>
        <p:spPr>
          <a:xfrm>
            <a:off x="1862550" y="3147694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5" y="575"/>
                </a:moveTo>
                <a:cubicBezTo>
                  <a:pt x="1195" y="888"/>
                  <a:pt x="927" y="1143"/>
                  <a:pt x="594" y="1143"/>
                </a:cubicBezTo>
                <a:cubicBezTo>
                  <a:pt x="268" y="1143"/>
                  <a:pt x="1" y="888"/>
                  <a:pt x="1" y="575"/>
                </a:cubicBezTo>
                <a:cubicBezTo>
                  <a:pt x="1" y="255"/>
                  <a:pt x="268" y="1"/>
                  <a:pt x="594" y="1"/>
                </a:cubicBezTo>
                <a:cubicBezTo>
                  <a:pt x="927" y="1"/>
                  <a:pt x="1195" y="255"/>
                  <a:pt x="1195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964" name="Google Shape;2964;p41"/>
          <p:cNvSpPr/>
          <p:nvPr/>
        </p:nvSpPr>
        <p:spPr>
          <a:xfrm>
            <a:off x="1862550" y="3194162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5" y="575"/>
                </a:moveTo>
                <a:cubicBezTo>
                  <a:pt x="1195" y="888"/>
                  <a:pt x="927" y="1142"/>
                  <a:pt x="594" y="1142"/>
                </a:cubicBezTo>
                <a:cubicBezTo>
                  <a:pt x="268" y="1142"/>
                  <a:pt x="1" y="888"/>
                  <a:pt x="1" y="575"/>
                </a:cubicBezTo>
                <a:cubicBezTo>
                  <a:pt x="1" y="255"/>
                  <a:pt x="268" y="1"/>
                  <a:pt x="594" y="1"/>
                </a:cubicBezTo>
                <a:cubicBezTo>
                  <a:pt x="927" y="1"/>
                  <a:pt x="1195" y="255"/>
                  <a:pt x="1195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965" name="Google Shape;2965;p41"/>
          <p:cNvSpPr/>
          <p:nvPr/>
        </p:nvSpPr>
        <p:spPr>
          <a:xfrm>
            <a:off x="1669558" y="3240630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74"/>
                </a:moveTo>
                <a:cubicBezTo>
                  <a:pt x="1201" y="888"/>
                  <a:pt x="933" y="1142"/>
                  <a:pt x="600" y="1142"/>
                </a:cubicBezTo>
                <a:cubicBezTo>
                  <a:pt x="274" y="1142"/>
                  <a:pt x="0" y="888"/>
                  <a:pt x="0" y="574"/>
                </a:cubicBezTo>
                <a:cubicBezTo>
                  <a:pt x="0" y="255"/>
                  <a:pt x="274" y="0"/>
                  <a:pt x="600" y="0"/>
                </a:cubicBezTo>
                <a:cubicBezTo>
                  <a:pt x="933" y="0"/>
                  <a:pt x="1201" y="255"/>
                  <a:pt x="1201" y="574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966" name="Google Shape;2966;p41"/>
          <p:cNvSpPr/>
          <p:nvPr/>
        </p:nvSpPr>
        <p:spPr>
          <a:xfrm>
            <a:off x="1669558" y="3287098"/>
            <a:ext cx="33803" cy="32142"/>
          </a:xfrm>
          <a:custGeom>
            <a:avLst/>
            <a:gdLst/>
            <a:ahLst/>
            <a:cxnLst/>
            <a:rect l="l" t="t" r="r" b="b"/>
            <a:pathLst>
              <a:path w="1201" h="1142" extrusionOk="0">
                <a:moveTo>
                  <a:pt x="1201" y="574"/>
                </a:moveTo>
                <a:cubicBezTo>
                  <a:pt x="1201" y="887"/>
                  <a:pt x="933" y="1142"/>
                  <a:pt x="600" y="1142"/>
                </a:cubicBezTo>
                <a:cubicBezTo>
                  <a:pt x="274" y="1142"/>
                  <a:pt x="0" y="887"/>
                  <a:pt x="0" y="574"/>
                </a:cubicBezTo>
                <a:cubicBezTo>
                  <a:pt x="0" y="255"/>
                  <a:pt x="274" y="0"/>
                  <a:pt x="600" y="0"/>
                </a:cubicBezTo>
                <a:cubicBezTo>
                  <a:pt x="933" y="0"/>
                  <a:pt x="1201" y="255"/>
                  <a:pt x="1201" y="574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967" name="Google Shape;2967;p41"/>
          <p:cNvSpPr/>
          <p:nvPr/>
        </p:nvSpPr>
        <p:spPr>
          <a:xfrm>
            <a:off x="1717490" y="3240630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74"/>
                </a:moveTo>
                <a:cubicBezTo>
                  <a:pt x="1201" y="888"/>
                  <a:pt x="933" y="1142"/>
                  <a:pt x="600" y="1142"/>
                </a:cubicBezTo>
                <a:cubicBezTo>
                  <a:pt x="268" y="1142"/>
                  <a:pt x="0" y="888"/>
                  <a:pt x="0" y="574"/>
                </a:cubicBezTo>
                <a:cubicBezTo>
                  <a:pt x="0" y="255"/>
                  <a:pt x="268" y="0"/>
                  <a:pt x="600" y="0"/>
                </a:cubicBezTo>
                <a:cubicBezTo>
                  <a:pt x="933" y="0"/>
                  <a:pt x="1201" y="255"/>
                  <a:pt x="1201" y="574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968" name="Google Shape;2968;p41"/>
          <p:cNvSpPr/>
          <p:nvPr/>
        </p:nvSpPr>
        <p:spPr>
          <a:xfrm>
            <a:off x="1717490" y="3287098"/>
            <a:ext cx="33803" cy="32142"/>
          </a:xfrm>
          <a:custGeom>
            <a:avLst/>
            <a:gdLst/>
            <a:ahLst/>
            <a:cxnLst/>
            <a:rect l="l" t="t" r="r" b="b"/>
            <a:pathLst>
              <a:path w="1201" h="1142" extrusionOk="0">
                <a:moveTo>
                  <a:pt x="1201" y="574"/>
                </a:moveTo>
                <a:cubicBezTo>
                  <a:pt x="1201" y="887"/>
                  <a:pt x="933" y="1142"/>
                  <a:pt x="600" y="1142"/>
                </a:cubicBezTo>
                <a:cubicBezTo>
                  <a:pt x="268" y="1142"/>
                  <a:pt x="0" y="887"/>
                  <a:pt x="0" y="574"/>
                </a:cubicBezTo>
                <a:cubicBezTo>
                  <a:pt x="0" y="255"/>
                  <a:pt x="268" y="0"/>
                  <a:pt x="600" y="0"/>
                </a:cubicBezTo>
                <a:cubicBezTo>
                  <a:pt x="933" y="0"/>
                  <a:pt x="1201" y="255"/>
                  <a:pt x="1201" y="574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969" name="Google Shape;2969;p41"/>
          <p:cNvSpPr/>
          <p:nvPr/>
        </p:nvSpPr>
        <p:spPr>
          <a:xfrm>
            <a:off x="1765787" y="3240630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74"/>
                </a:moveTo>
                <a:cubicBezTo>
                  <a:pt x="1201" y="888"/>
                  <a:pt x="933" y="1142"/>
                  <a:pt x="600" y="1142"/>
                </a:cubicBezTo>
                <a:cubicBezTo>
                  <a:pt x="268" y="1142"/>
                  <a:pt x="0" y="888"/>
                  <a:pt x="0" y="574"/>
                </a:cubicBezTo>
                <a:cubicBezTo>
                  <a:pt x="0" y="255"/>
                  <a:pt x="268" y="0"/>
                  <a:pt x="600" y="0"/>
                </a:cubicBezTo>
                <a:cubicBezTo>
                  <a:pt x="933" y="0"/>
                  <a:pt x="1201" y="255"/>
                  <a:pt x="1201" y="574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970" name="Google Shape;2970;p41"/>
          <p:cNvSpPr/>
          <p:nvPr/>
        </p:nvSpPr>
        <p:spPr>
          <a:xfrm>
            <a:off x="1765787" y="3287098"/>
            <a:ext cx="33803" cy="32142"/>
          </a:xfrm>
          <a:custGeom>
            <a:avLst/>
            <a:gdLst/>
            <a:ahLst/>
            <a:cxnLst/>
            <a:rect l="l" t="t" r="r" b="b"/>
            <a:pathLst>
              <a:path w="1201" h="1142" extrusionOk="0">
                <a:moveTo>
                  <a:pt x="1201" y="574"/>
                </a:moveTo>
                <a:cubicBezTo>
                  <a:pt x="1201" y="887"/>
                  <a:pt x="933" y="1142"/>
                  <a:pt x="600" y="1142"/>
                </a:cubicBezTo>
                <a:cubicBezTo>
                  <a:pt x="268" y="1142"/>
                  <a:pt x="0" y="887"/>
                  <a:pt x="0" y="574"/>
                </a:cubicBezTo>
                <a:cubicBezTo>
                  <a:pt x="0" y="255"/>
                  <a:pt x="268" y="0"/>
                  <a:pt x="600" y="0"/>
                </a:cubicBezTo>
                <a:cubicBezTo>
                  <a:pt x="933" y="0"/>
                  <a:pt x="1201" y="255"/>
                  <a:pt x="1201" y="574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971" name="Google Shape;2971;p41"/>
          <p:cNvSpPr/>
          <p:nvPr/>
        </p:nvSpPr>
        <p:spPr>
          <a:xfrm>
            <a:off x="1814619" y="3240630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5" y="574"/>
                </a:moveTo>
                <a:cubicBezTo>
                  <a:pt x="1195" y="888"/>
                  <a:pt x="927" y="1142"/>
                  <a:pt x="601" y="1142"/>
                </a:cubicBezTo>
                <a:cubicBezTo>
                  <a:pt x="268" y="1142"/>
                  <a:pt x="1" y="888"/>
                  <a:pt x="1" y="574"/>
                </a:cubicBezTo>
                <a:cubicBezTo>
                  <a:pt x="1" y="255"/>
                  <a:pt x="268" y="0"/>
                  <a:pt x="601" y="0"/>
                </a:cubicBezTo>
                <a:cubicBezTo>
                  <a:pt x="927" y="0"/>
                  <a:pt x="1195" y="255"/>
                  <a:pt x="1195" y="574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972" name="Google Shape;2972;p41"/>
          <p:cNvSpPr/>
          <p:nvPr/>
        </p:nvSpPr>
        <p:spPr>
          <a:xfrm>
            <a:off x="1814619" y="3287098"/>
            <a:ext cx="33634" cy="32142"/>
          </a:xfrm>
          <a:custGeom>
            <a:avLst/>
            <a:gdLst/>
            <a:ahLst/>
            <a:cxnLst/>
            <a:rect l="l" t="t" r="r" b="b"/>
            <a:pathLst>
              <a:path w="1195" h="1142" extrusionOk="0">
                <a:moveTo>
                  <a:pt x="1195" y="574"/>
                </a:moveTo>
                <a:cubicBezTo>
                  <a:pt x="1195" y="887"/>
                  <a:pt x="927" y="1142"/>
                  <a:pt x="601" y="1142"/>
                </a:cubicBezTo>
                <a:cubicBezTo>
                  <a:pt x="268" y="1142"/>
                  <a:pt x="1" y="887"/>
                  <a:pt x="1" y="574"/>
                </a:cubicBezTo>
                <a:cubicBezTo>
                  <a:pt x="1" y="255"/>
                  <a:pt x="268" y="0"/>
                  <a:pt x="601" y="0"/>
                </a:cubicBezTo>
                <a:cubicBezTo>
                  <a:pt x="927" y="0"/>
                  <a:pt x="1195" y="255"/>
                  <a:pt x="1195" y="574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973" name="Google Shape;2973;p41"/>
          <p:cNvSpPr/>
          <p:nvPr/>
        </p:nvSpPr>
        <p:spPr>
          <a:xfrm>
            <a:off x="1862550" y="3240630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5" y="574"/>
                </a:moveTo>
                <a:cubicBezTo>
                  <a:pt x="1195" y="888"/>
                  <a:pt x="927" y="1142"/>
                  <a:pt x="594" y="1142"/>
                </a:cubicBezTo>
                <a:cubicBezTo>
                  <a:pt x="268" y="1142"/>
                  <a:pt x="1" y="888"/>
                  <a:pt x="1" y="574"/>
                </a:cubicBezTo>
                <a:cubicBezTo>
                  <a:pt x="1" y="255"/>
                  <a:pt x="268" y="0"/>
                  <a:pt x="594" y="0"/>
                </a:cubicBezTo>
                <a:cubicBezTo>
                  <a:pt x="927" y="0"/>
                  <a:pt x="1195" y="255"/>
                  <a:pt x="1195" y="574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974" name="Google Shape;2974;p41"/>
          <p:cNvSpPr/>
          <p:nvPr/>
        </p:nvSpPr>
        <p:spPr>
          <a:xfrm>
            <a:off x="1862550" y="3287098"/>
            <a:ext cx="33634" cy="32142"/>
          </a:xfrm>
          <a:custGeom>
            <a:avLst/>
            <a:gdLst/>
            <a:ahLst/>
            <a:cxnLst/>
            <a:rect l="l" t="t" r="r" b="b"/>
            <a:pathLst>
              <a:path w="1195" h="1142" extrusionOk="0">
                <a:moveTo>
                  <a:pt x="1195" y="574"/>
                </a:moveTo>
                <a:cubicBezTo>
                  <a:pt x="1195" y="887"/>
                  <a:pt x="927" y="1142"/>
                  <a:pt x="594" y="1142"/>
                </a:cubicBezTo>
                <a:cubicBezTo>
                  <a:pt x="268" y="1142"/>
                  <a:pt x="1" y="887"/>
                  <a:pt x="1" y="574"/>
                </a:cubicBezTo>
                <a:cubicBezTo>
                  <a:pt x="1" y="255"/>
                  <a:pt x="268" y="0"/>
                  <a:pt x="594" y="0"/>
                </a:cubicBezTo>
                <a:cubicBezTo>
                  <a:pt x="927" y="0"/>
                  <a:pt x="1195" y="255"/>
                  <a:pt x="1195" y="574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975" name="Google Shape;2975;p41"/>
          <p:cNvSpPr/>
          <p:nvPr/>
        </p:nvSpPr>
        <p:spPr>
          <a:xfrm>
            <a:off x="1669558" y="3331145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69"/>
                </a:moveTo>
                <a:cubicBezTo>
                  <a:pt x="1201" y="882"/>
                  <a:pt x="933" y="1143"/>
                  <a:pt x="600" y="1143"/>
                </a:cubicBezTo>
                <a:cubicBezTo>
                  <a:pt x="274" y="1143"/>
                  <a:pt x="0" y="882"/>
                  <a:pt x="0" y="569"/>
                </a:cubicBezTo>
                <a:cubicBezTo>
                  <a:pt x="0" y="255"/>
                  <a:pt x="274" y="1"/>
                  <a:pt x="600" y="1"/>
                </a:cubicBezTo>
                <a:cubicBezTo>
                  <a:pt x="933" y="1"/>
                  <a:pt x="1201" y="255"/>
                  <a:pt x="1201" y="569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976" name="Google Shape;2976;p41"/>
          <p:cNvSpPr/>
          <p:nvPr/>
        </p:nvSpPr>
        <p:spPr>
          <a:xfrm>
            <a:off x="1669558" y="3377613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68"/>
                </a:moveTo>
                <a:cubicBezTo>
                  <a:pt x="1201" y="882"/>
                  <a:pt x="933" y="1143"/>
                  <a:pt x="600" y="1143"/>
                </a:cubicBezTo>
                <a:cubicBezTo>
                  <a:pt x="274" y="1143"/>
                  <a:pt x="0" y="888"/>
                  <a:pt x="0" y="568"/>
                </a:cubicBezTo>
                <a:cubicBezTo>
                  <a:pt x="0" y="255"/>
                  <a:pt x="274" y="1"/>
                  <a:pt x="600" y="1"/>
                </a:cubicBezTo>
                <a:cubicBezTo>
                  <a:pt x="933" y="1"/>
                  <a:pt x="1201" y="255"/>
                  <a:pt x="1201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977" name="Google Shape;2977;p41"/>
          <p:cNvSpPr/>
          <p:nvPr/>
        </p:nvSpPr>
        <p:spPr>
          <a:xfrm>
            <a:off x="1717490" y="3331145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69"/>
                </a:moveTo>
                <a:cubicBezTo>
                  <a:pt x="1201" y="882"/>
                  <a:pt x="933" y="1143"/>
                  <a:pt x="600" y="1143"/>
                </a:cubicBezTo>
                <a:cubicBezTo>
                  <a:pt x="268" y="1143"/>
                  <a:pt x="0" y="882"/>
                  <a:pt x="0" y="569"/>
                </a:cubicBezTo>
                <a:cubicBezTo>
                  <a:pt x="0" y="255"/>
                  <a:pt x="268" y="1"/>
                  <a:pt x="600" y="1"/>
                </a:cubicBezTo>
                <a:cubicBezTo>
                  <a:pt x="933" y="1"/>
                  <a:pt x="1201" y="255"/>
                  <a:pt x="1201" y="569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978" name="Google Shape;2978;p41"/>
          <p:cNvSpPr/>
          <p:nvPr/>
        </p:nvSpPr>
        <p:spPr>
          <a:xfrm>
            <a:off x="1717490" y="3377613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68"/>
                </a:moveTo>
                <a:cubicBezTo>
                  <a:pt x="1201" y="882"/>
                  <a:pt x="933" y="1143"/>
                  <a:pt x="600" y="1143"/>
                </a:cubicBezTo>
                <a:cubicBezTo>
                  <a:pt x="268" y="1143"/>
                  <a:pt x="0" y="888"/>
                  <a:pt x="0" y="568"/>
                </a:cubicBezTo>
                <a:cubicBezTo>
                  <a:pt x="0" y="255"/>
                  <a:pt x="268" y="1"/>
                  <a:pt x="600" y="1"/>
                </a:cubicBezTo>
                <a:cubicBezTo>
                  <a:pt x="933" y="1"/>
                  <a:pt x="1201" y="255"/>
                  <a:pt x="1201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979" name="Google Shape;2979;p41"/>
          <p:cNvSpPr/>
          <p:nvPr/>
        </p:nvSpPr>
        <p:spPr>
          <a:xfrm>
            <a:off x="1765787" y="3331145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69"/>
                </a:moveTo>
                <a:cubicBezTo>
                  <a:pt x="1201" y="882"/>
                  <a:pt x="933" y="1143"/>
                  <a:pt x="600" y="1143"/>
                </a:cubicBezTo>
                <a:cubicBezTo>
                  <a:pt x="268" y="1143"/>
                  <a:pt x="0" y="882"/>
                  <a:pt x="0" y="569"/>
                </a:cubicBezTo>
                <a:cubicBezTo>
                  <a:pt x="0" y="255"/>
                  <a:pt x="268" y="1"/>
                  <a:pt x="600" y="1"/>
                </a:cubicBezTo>
                <a:cubicBezTo>
                  <a:pt x="933" y="1"/>
                  <a:pt x="1201" y="255"/>
                  <a:pt x="1201" y="569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980" name="Google Shape;2980;p41"/>
          <p:cNvSpPr/>
          <p:nvPr/>
        </p:nvSpPr>
        <p:spPr>
          <a:xfrm>
            <a:off x="1765787" y="3377613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68"/>
                </a:moveTo>
                <a:cubicBezTo>
                  <a:pt x="1201" y="882"/>
                  <a:pt x="933" y="1143"/>
                  <a:pt x="600" y="1143"/>
                </a:cubicBezTo>
                <a:cubicBezTo>
                  <a:pt x="268" y="1143"/>
                  <a:pt x="0" y="888"/>
                  <a:pt x="0" y="568"/>
                </a:cubicBezTo>
                <a:cubicBezTo>
                  <a:pt x="0" y="255"/>
                  <a:pt x="268" y="1"/>
                  <a:pt x="600" y="1"/>
                </a:cubicBezTo>
                <a:cubicBezTo>
                  <a:pt x="933" y="1"/>
                  <a:pt x="1201" y="255"/>
                  <a:pt x="1201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981" name="Google Shape;2981;p41"/>
          <p:cNvSpPr/>
          <p:nvPr/>
        </p:nvSpPr>
        <p:spPr>
          <a:xfrm>
            <a:off x="1814619" y="3331145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5" y="569"/>
                </a:moveTo>
                <a:cubicBezTo>
                  <a:pt x="1195" y="882"/>
                  <a:pt x="927" y="1143"/>
                  <a:pt x="601" y="1143"/>
                </a:cubicBezTo>
                <a:cubicBezTo>
                  <a:pt x="268" y="1143"/>
                  <a:pt x="1" y="882"/>
                  <a:pt x="1" y="569"/>
                </a:cubicBezTo>
                <a:cubicBezTo>
                  <a:pt x="1" y="255"/>
                  <a:pt x="268" y="1"/>
                  <a:pt x="601" y="1"/>
                </a:cubicBezTo>
                <a:cubicBezTo>
                  <a:pt x="927" y="1"/>
                  <a:pt x="1195" y="255"/>
                  <a:pt x="1195" y="569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982" name="Google Shape;2982;p41"/>
          <p:cNvSpPr/>
          <p:nvPr/>
        </p:nvSpPr>
        <p:spPr>
          <a:xfrm>
            <a:off x="1814619" y="3377613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5" y="568"/>
                </a:moveTo>
                <a:cubicBezTo>
                  <a:pt x="1195" y="882"/>
                  <a:pt x="927" y="1143"/>
                  <a:pt x="601" y="1143"/>
                </a:cubicBezTo>
                <a:cubicBezTo>
                  <a:pt x="268" y="1143"/>
                  <a:pt x="1" y="888"/>
                  <a:pt x="1" y="568"/>
                </a:cubicBezTo>
                <a:cubicBezTo>
                  <a:pt x="1" y="255"/>
                  <a:pt x="268" y="1"/>
                  <a:pt x="601" y="1"/>
                </a:cubicBezTo>
                <a:cubicBezTo>
                  <a:pt x="927" y="1"/>
                  <a:pt x="1195" y="255"/>
                  <a:pt x="1195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983" name="Google Shape;2983;p41"/>
          <p:cNvSpPr/>
          <p:nvPr/>
        </p:nvSpPr>
        <p:spPr>
          <a:xfrm>
            <a:off x="1862550" y="3331145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5" y="569"/>
                </a:moveTo>
                <a:cubicBezTo>
                  <a:pt x="1195" y="882"/>
                  <a:pt x="927" y="1143"/>
                  <a:pt x="594" y="1143"/>
                </a:cubicBezTo>
                <a:cubicBezTo>
                  <a:pt x="268" y="1143"/>
                  <a:pt x="1" y="882"/>
                  <a:pt x="1" y="569"/>
                </a:cubicBezTo>
                <a:cubicBezTo>
                  <a:pt x="1" y="255"/>
                  <a:pt x="268" y="1"/>
                  <a:pt x="594" y="1"/>
                </a:cubicBezTo>
                <a:cubicBezTo>
                  <a:pt x="927" y="1"/>
                  <a:pt x="1195" y="255"/>
                  <a:pt x="1195" y="569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984" name="Google Shape;2984;p41"/>
          <p:cNvSpPr/>
          <p:nvPr/>
        </p:nvSpPr>
        <p:spPr>
          <a:xfrm>
            <a:off x="1862550" y="3377613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5" y="568"/>
                </a:moveTo>
                <a:cubicBezTo>
                  <a:pt x="1195" y="882"/>
                  <a:pt x="927" y="1143"/>
                  <a:pt x="594" y="1143"/>
                </a:cubicBezTo>
                <a:cubicBezTo>
                  <a:pt x="268" y="1143"/>
                  <a:pt x="1" y="888"/>
                  <a:pt x="1" y="568"/>
                </a:cubicBezTo>
                <a:cubicBezTo>
                  <a:pt x="1" y="255"/>
                  <a:pt x="268" y="1"/>
                  <a:pt x="594" y="1"/>
                </a:cubicBezTo>
                <a:cubicBezTo>
                  <a:pt x="927" y="1"/>
                  <a:pt x="1195" y="255"/>
                  <a:pt x="1195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985" name="Google Shape;2985;p41"/>
          <p:cNvSpPr/>
          <p:nvPr/>
        </p:nvSpPr>
        <p:spPr>
          <a:xfrm>
            <a:off x="1669558" y="3424081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68"/>
                </a:moveTo>
                <a:cubicBezTo>
                  <a:pt x="1201" y="888"/>
                  <a:pt x="933" y="1142"/>
                  <a:pt x="600" y="1142"/>
                </a:cubicBezTo>
                <a:cubicBezTo>
                  <a:pt x="274" y="1142"/>
                  <a:pt x="0" y="888"/>
                  <a:pt x="0" y="568"/>
                </a:cubicBezTo>
                <a:cubicBezTo>
                  <a:pt x="0" y="255"/>
                  <a:pt x="274" y="0"/>
                  <a:pt x="600" y="0"/>
                </a:cubicBezTo>
                <a:cubicBezTo>
                  <a:pt x="933" y="0"/>
                  <a:pt x="1201" y="255"/>
                  <a:pt x="1201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986" name="Google Shape;2986;p41"/>
          <p:cNvSpPr/>
          <p:nvPr/>
        </p:nvSpPr>
        <p:spPr>
          <a:xfrm>
            <a:off x="1669558" y="3470548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68"/>
                </a:moveTo>
                <a:cubicBezTo>
                  <a:pt x="1201" y="881"/>
                  <a:pt x="933" y="1142"/>
                  <a:pt x="600" y="1142"/>
                </a:cubicBezTo>
                <a:cubicBezTo>
                  <a:pt x="274" y="1142"/>
                  <a:pt x="0" y="881"/>
                  <a:pt x="0" y="568"/>
                </a:cubicBezTo>
                <a:cubicBezTo>
                  <a:pt x="0" y="255"/>
                  <a:pt x="274" y="0"/>
                  <a:pt x="600" y="0"/>
                </a:cubicBezTo>
                <a:cubicBezTo>
                  <a:pt x="933" y="0"/>
                  <a:pt x="1201" y="255"/>
                  <a:pt x="1201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987" name="Google Shape;2987;p41"/>
          <p:cNvSpPr/>
          <p:nvPr/>
        </p:nvSpPr>
        <p:spPr>
          <a:xfrm>
            <a:off x="1717490" y="3424081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68"/>
                </a:moveTo>
                <a:cubicBezTo>
                  <a:pt x="1201" y="888"/>
                  <a:pt x="933" y="1142"/>
                  <a:pt x="600" y="1142"/>
                </a:cubicBezTo>
                <a:cubicBezTo>
                  <a:pt x="268" y="1142"/>
                  <a:pt x="0" y="888"/>
                  <a:pt x="0" y="568"/>
                </a:cubicBezTo>
                <a:cubicBezTo>
                  <a:pt x="0" y="255"/>
                  <a:pt x="268" y="0"/>
                  <a:pt x="600" y="0"/>
                </a:cubicBezTo>
                <a:cubicBezTo>
                  <a:pt x="933" y="0"/>
                  <a:pt x="1201" y="255"/>
                  <a:pt x="1201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988" name="Google Shape;2988;p41"/>
          <p:cNvSpPr/>
          <p:nvPr/>
        </p:nvSpPr>
        <p:spPr>
          <a:xfrm>
            <a:off x="1717490" y="3470548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68"/>
                </a:moveTo>
                <a:cubicBezTo>
                  <a:pt x="1201" y="881"/>
                  <a:pt x="933" y="1142"/>
                  <a:pt x="600" y="1142"/>
                </a:cubicBezTo>
                <a:cubicBezTo>
                  <a:pt x="268" y="1142"/>
                  <a:pt x="0" y="888"/>
                  <a:pt x="0" y="568"/>
                </a:cubicBezTo>
                <a:cubicBezTo>
                  <a:pt x="0" y="255"/>
                  <a:pt x="268" y="0"/>
                  <a:pt x="600" y="0"/>
                </a:cubicBezTo>
                <a:cubicBezTo>
                  <a:pt x="933" y="0"/>
                  <a:pt x="1201" y="255"/>
                  <a:pt x="1201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989" name="Google Shape;2989;p41"/>
          <p:cNvSpPr/>
          <p:nvPr/>
        </p:nvSpPr>
        <p:spPr>
          <a:xfrm>
            <a:off x="1765787" y="3424081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68"/>
                </a:moveTo>
                <a:cubicBezTo>
                  <a:pt x="1201" y="888"/>
                  <a:pt x="933" y="1142"/>
                  <a:pt x="600" y="1142"/>
                </a:cubicBezTo>
                <a:cubicBezTo>
                  <a:pt x="268" y="1142"/>
                  <a:pt x="0" y="888"/>
                  <a:pt x="0" y="568"/>
                </a:cubicBezTo>
                <a:cubicBezTo>
                  <a:pt x="0" y="255"/>
                  <a:pt x="268" y="0"/>
                  <a:pt x="600" y="0"/>
                </a:cubicBezTo>
                <a:cubicBezTo>
                  <a:pt x="933" y="0"/>
                  <a:pt x="1201" y="255"/>
                  <a:pt x="1201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990" name="Google Shape;2990;p41"/>
          <p:cNvSpPr/>
          <p:nvPr/>
        </p:nvSpPr>
        <p:spPr>
          <a:xfrm>
            <a:off x="1765787" y="3470548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68"/>
                </a:moveTo>
                <a:cubicBezTo>
                  <a:pt x="1201" y="881"/>
                  <a:pt x="933" y="1142"/>
                  <a:pt x="600" y="1142"/>
                </a:cubicBezTo>
                <a:cubicBezTo>
                  <a:pt x="268" y="1142"/>
                  <a:pt x="0" y="888"/>
                  <a:pt x="0" y="568"/>
                </a:cubicBezTo>
                <a:cubicBezTo>
                  <a:pt x="0" y="255"/>
                  <a:pt x="268" y="0"/>
                  <a:pt x="600" y="0"/>
                </a:cubicBezTo>
                <a:cubicBezTo>
                  <a:pt x="933" y="0"/>
                  <a:pt x="1201" y="255"/>
                  <a:pt x="1201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991" name="Google Shape;2991;p41"/>
          <p:cNvSpPr/>
          <p:nvPr/>
        </p:nvSpPr>
        <p:spPr>
          <a:xfrm>
            <a:off x="1814619" y="3424081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5" y="568"/>
                </a:moveTo>
                <a:cubicBezTo>
                  <a:pt x="1195" y="888"/>
                  <a:pt x="927" y="1142"/>
                  <a:pt x="601" y="1142"/>
                </a:cubicBezTo>
                <a:cubicBezTo>
                  <a:pt x="268" y="1142"/>
                  <a:pt x="1" y="888"/>
                  <a:pt x="1" y="568"/>
                </a:cubicBezTo>
                <a:cubicBezTo>
                  <a:pt x="1" y="255"/>
                  <a:pt x="268" y="0"/>
                  <a:pt x="601" y="0"/>
                </a:cubicBezTo>
                <a:cubicBezTo>
                  <a:pt x="927" y="0"/>
                  <a:pt x="1195" y="255"/>
                  <a:pt x="1195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992" name="Google Shape;2992;p41"/>
          <p:cNvSpPr/>
          <p:nvPr/>
        </p:nvSpPr>
        <p:spPr>
          <a:xfrm>
            <a:off x="1814619" y="3470548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5" y="568"/>
                </a:moveTo>
                <a:cubicBezTo>
                  <a:pt x="1195" y="881"/>
                  <a:pt x="927" y="1142"/>
                  <a:pt x="601" y="1142"/>
                </a:cubicBezTo>
                <a:cubicBezTo>
                  <a:pt x="268" y="1142"/>
                  <a:pt x="1" y="881"/>
                  <a:pt x="1" y="568"/>
                </a:cubicBezTo>
                <a:cubicBezTo>
                  <a:pt x="1" y="255"/>
                  <a:pt x="268" y="0"/>
                  <a:pt x="601" y="0"/>
                </a:cubicBezTo>
                <a:cubicBezTo>
                  <a:pt x="927" y="0"/>
                  <a:pt x="1195" y="255"/>
                  <a:pt x="1195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993" name="Google Shape;2993;p41"/>
          <p:cNvSpPr/>
          <p:nvPr/>
        </p:nvSpPr>
        <p:spPr>
          <a:xfrm>
            <a:off x="1862550" y="3424081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5" y="568"/>
                </a:moveTo>
                <a:cubicBezTo>
                  <a:pt x="1195" y="888"/>
                  <a:pt x="927" y="1142"/>
                  <a:pt x="594" y="1142"/>
                </a:cubicBezTo>
                <a:cubicBezTo>
                  <a:pt x="268" y="1142"/>
                  <a:pt x="1" y="888"/>
                  <a:pt x="1" y="568"/>
                </a:cubicBezTo>
                <a:cubicBezTo>
                  <a:pt x="1" y="255"/>
                  <a:pt x="268" y="0"/>
                  <a:pt x="594" y="0"/>
                </a:cubicBezTo>
                <a:cubicBezTo>
                  <a:pt x="927" y="0"/>
                  <a:pt x="1195" y="255"/>
                  <a:pt x="1195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994" name="Google Shape;2994;p41"/>
          <p:cNvSpPr/>
          <p:nvPr/>
        </p:nvSpPr>
        <p:spPr>
          <a:xfrm>
            <a:off x="1862550" y="3470548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5" y="568"/>
                </a:moveTo>
                <a:cubicBezTo>
                  <a:pt x="1195" y="881"/>
                  <a:pt x="927" y="1142"/>
                  <a:pt x="594" y="1142"/>
                </a:cubicBezTo>
                <a:cubicBezTo>
                  <a:pt x="268" y="1142"/>
                  <a:pt x="1" y="881"/>
                  <a:pt x="1" y="568"/>
                </a:cubicBezTo>
                <a:cubicBezTo>
                  <a:pt x="1" y="255"/>
                  <a:pt x="268" y="0"/>
                  <a:pt x="594" y="0"/>
                </a:cubicBezTo>
                <a:cubicBezTo>
                  <a:pt x="927" y="0"/>
                  <a:pt x="1195" y="255"/>
                  <a:pt x="1195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995" name="Google Shape;2995;p41"/>
          <p:cNvSpPr/>
          <p:nvPr/>
        </p:nvSpPr>
        <p:spPr>
          <a:xfrm>
            <a:off x="1428606" y="3147694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5"/>
                </a:moveTo>
                <a:cubicBezTo>
                  <a:pt x="1201" y="888"/>
                  <a:pt x="927" y="1143"/>
                  <a:pt x="601" y="1143"/>
                </a:cubicBezTo>
                <a:cubicBezTo>
                  <a:pt x="268" y="1143"/>
                  <a:pt x="1" y="888"/>
                  <a:pt x="1" y="575"/>
                </a:cubicBezTo>
                <a:cubicBezTo>
                  <a:pt x="1" y="255"/>
                  <a:pt x="268" y="1"/>
                  <a:pt x="601" y="1"/>
                </a:cubicBezTo>
                <a:cubicBezTo>
                  <a:pt x="927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996" name="Google Shape;2996;p41"/>
          <p:cNvSpPr/>
          <p:nvPr/>
        </p:nvSpPr>
        <p:spPr>
          <a:xfrm>
            <a:off x="1428606" y="3194162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5"/>
                </a:moveTo>
                <a:cubicBezTo>
                  <a:pt x="1201" y="888"/>
                  <a:pt x="927" y="1142"/>
                  <a:pt x="601" y="1142"/>
                </a:cubicBezTo>
                <a:cubicBezTo>
                  <a:pt x="268" y="1142"/>
                  <a:pt x="1" y="888"/>
                  <a:pt x="1" y="575"/>
                </a:cubicBezTo>
                <a:cubicBezTo>
                  <a:pt x="1" y="255"/>
                  <a:pt x="268" y="1"/>
                  <a:pt x="601" y="1"/>
                </a:cubicBezTo>
                <a:cubicBezTo>
                  <a:pt x="927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997" name="Google Shape;2997;p41"/>
          <p:cNvSpPr/>
          <p:nvPr/>
        </p:nvSpPr>
        <p:spPr>
          <a:xfrm>
            <a:off x="1476537" y="3147694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5" y="575"/>
                </a:moveTo>
                <a:cubicBezTo>
                  <a:pt x="1195" y="888"/>
                  <a:pt x="927" y="1143"/>
                  <a:pt x="601" y="1143"/>
                </a:cubicBezTo>
                <a:cubicBezTo>
                  <a:pt x="268" y="1143"/>
                  <a:pt x="1" y="888"/>
                  <a:pt x="1" y="575"/>
                </a:cubicBezTo>
                <a:cubicBezTo>
                  <a:pt x="1" y="255"/>
                  <a:pt x="268" y="1"/>
                  <a:pt x="601" y="1"/>
                </a:cubicBezTo>
                <a:cubicBezTo>
                  <a:pt x="927" y="1"/>
                  <a:pt x="1195" y="255"/>
                  <a:pt x="1195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998" name="Google Shape;2998;p41"/>
          <p:cNvSpPr/>
          <p:nvPr/>
        </p:nvSpPr>
        <p:spPr>
          <a:xfrm>
            <a:off x="1476537" y="3194162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5" y="575"/>
                </a:moveTo>
                <a:cubicBezTo>
                  <a:pt x="1195" y="888"/>
                  <a:pt x="927" y="1142"/>
                  <a:pt x="601" y="1142"/>
                </a:cubicBezTo>
                <a:cubicBezTo>
                  <a:pt x="268" y="1142"/>
                  <a:pt x="1" y="888"/>
                  <a:pt x="1" y="575"/>
                </a:cubicBezTo>
                <a:cubicBezTo>
                  <a:pt x="1" y="255"/>
                  <a:pt x="268" y="1"/>
                  <a:pt x="601" y="1"/>
                </a:cubicBezTo>
                <a:cubicBezTo>
                  <a:pt x="927" y="1"/>
                  <a:pt x="1195" y="255"/>
                  <a:pt x="1195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2999" name="Google Shape;2999;p41"/>
          <p:cNvSpPr/>
          <p:nvPr/>
        </p:nvSpPr>
        <p:spPr>
          <a:xfrm>
            <a:off x="1524835" y="3147694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5"/>
                </a:moveTo>
                <a:cubicBezTo>
                  <a:pt x="1201" y="888"/>
                  <a:pt x="927" y="1143"/>
                  <a:pt x="601" y="1143"/>
                </a:cubicBezTo>
                <a:cubicBezTo>
                  <a:pt x="268" y="1143"/>
                  <a:pt x="1" y="888"/>
                  <a:pt x="1" y="575"/>
                </a:cubicBezTo>
                <a:cubicBezTo>
                  <a:pt x="1" y="255"/>
                  <a:pt x="268" y="1"/>
                  <a:pt x="601" y="1"/>
                </a:cubicBezTo>
                <a:cubicBezTo>
                  <a:pt x="927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000" name="Google Shape;3000;p41"/>
          <p:cNvSpPr/>
          <p:nvPr/>
        </p:nvSpPr>
        <p:spPr>
          <a:xfrm>
            <a:off x="1524835" y="3194162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5"/>
                </a:moveTo>
                <a:cubicBezTo>
                  <a:pt x="1201" y="888"/>
                  <a:pt x="927" y="1142"/>
                  <a:pt x="601" y="1142"/>
                </a:cubicBezTo>
                <a:cubicBezTo>
                  <a:pt x="268" y="1142"/>
                  <a:pt x="1" y="888"/>
                  <a:pt x="1" y="575"/>
                </a:cubicBezTo>
                <a:cubicBezTo>
                  <a:pt x="1" y="255"/>
                  <a:pt x="268" y="1"/>
                  <a:pt x="601" y="1"/>
                </a:cubicBezTo>
                <a:cubicBezTo>
                  <a:pt x="927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001" name="Google Shape;3001;p41"/>
          <p:cNvSpPr/>
          <p:nvPr/>
        </p:nvSpPr>
        <p:spPr>
          <a:xfrm>
            <a:off x="1573498" y="3147694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5"/>
                </a:moveTo>
                <a:cubicBezTo>
                  <a:pt x="1201" y="888"/>
                  <a:pt x="934" y="1143"/>
                  <a:pt x="601" y="1143"/>
                </a:cubicBezTo>
                <a:cubicBezTo>
                  <a:pt x="268" y="1143"/>
                  <a:pt x="1" y="888"/>
                  <a:pt x="1" y="575"/>
                </a:cubicBezTo>
                <a:cubicBezTo>
                  <a:pt x="1" y="255"/>
                  <a:pt x="268" y="1"/>
                  <a:pt x="601" y="1"/>
                </a:cubicBezTo>
                <a:cubicBezTo>
                  <a:pt x="934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002" name="Google Shape;3002;p41"/>
          <p:cNvSpPr/>
          <p:nvPr/>
        </p:nvSpPr>
        <p:spPr>
          <a:xfrm>
            <a:off x="1573498" y="3194162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5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68" y="1142"/>
                  <a:pt x="1" y="888"/>
                  <a:pt x="1" y="575"/>
                </a:cubicBezTo>
                <a:cubicBezTo>
                  <a:pt x="1" y="255"/>
                  <a:pt x="268" y="1"/>
                  <a:pt x="601" y="1"/>
                </a:cubicBezTo>
                <a:cubicBezTo>
                  <a:pt x="934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003" name="Google Shape;3003;p41"/>
          <p:cNvSpPr/>
          <p:nvPr/>
        </p:nvSpPr>
        <p:spPr>
          <a:xfrm>
            <a:off x="1621430" y="3147694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5"/>
                </a:moveTo>
                <a:cubicBezTo>
                  <a:pt x="1201" y="888"/>
                  <a:pt x="934" y="1143"/>
                  <a:pt x="601" y="1143"/>
                </a:cubicBezTo>
                <a:cubicBezTo>
                  <a:pt x="268" y="1143"/>
                  <a:pt x="1" y="888"/>
                  <a:pt x="1" y="575"/>
                </a:cubicBezTo>
                <a:cubicBezTo>
                  <a:pt x="1" y="255"/>
                  <a:pt x="268" y="1"/>
                  <a:pt x="601" y="1"/>
                </a:cubicBezTo>
                <a:cubicBezTo>
                  <a:pt x="934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004" name="Google Shape;3004;p41"/>
          <p:cNvSpPr/>
          <p:nvPr/>
        </p:nvSpPr>
        <p:spPr>
          <a:xfrm>
            <a:off x="1621430" y="3194162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5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68" y="1142"/>
                  <a:pt x="1" y="888"/>
                  <a:pt x="1" y="575"/>
                </a:cubicBezTo>
                <a:cubicBezTo>
                  <a:pt x="1" y="255"/>
                  <a:pt x="268" y="1"/>
                  <a:pt x="601" y="1"/>
                </a:cubicBezTo>
                <a:cubicBezTo>
                  <a:pt x="934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005" name="Google Shape;3005;p41"/>
          <p:cNvSpPr/>
          <p:nvPr/>
        </p:nvSpPr>
        <p:spPr>
          <a:xfrm>
            <a:off x="1428606" y="3240630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5" y="574"/>
                </a:moveTo>
                <a:cubicBezTo>
                  <a:pt x="1195" y="888"/>
                  <a:pt x="927" y="1142"/>
                  <a:pt x="601" y="1142"/>
                </a:cubicBezTo>
                <a:cubicBezTo>
                  <a:pt x="268" y="1142"/>
                  <a:pt x="1" y="888"/>
                  <a:pt x="1" y="574"/>
                </a:cubicBezTo>
                <a:cubicBezTo>
                  <a:pt x="1" y="255"/>
                  <a:pt x="268" y="0"/>
                  <a:pt x="601" y="0"/>
                </a:cubicBezTo>
                <a:cubicBezTo>
                  <a:pt x="927" y="0"/>
                  <a:pt x="1195" y="255"/>
                  <a:pt x="1195" y="574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006" name="Google Shape;3006;p41"/>
          <p:cNvSpPr/>
          <p:nvPr/>
        </p:nvSpPr>
        <p:spPr>
          <a:xfrm>
            <a:off x="1428606" y="3287098"/>
            <a:ext cx="33634" cy="32142"/>
          </a:xfrm>
          <a:custGeom>
            <a:avLst/>
            <a:gdLst/>
            <a:ahLst/>
            <a:cxnLst/>
            <a:rect l="l" t="t" r="r" b="b"/>
            <a:pathLst>
              <a:path w="1195" h="1142" extrusionOk="0">
                <a:moveTo>
                  <a:pt x="1195" y="574"/>
                </a:moveTo>
                <a:cubicBezTo>
                  <a:pt x="1195" y="887"/>
                  <a:pt x="927" y="1142"/>
                  <a:pt x="601" y="1142"/>
                </a:cubicBezTo>
                <a:cubicBezTo>
                  <a:pt x="268" y="1142"/>
                  <a:pt x="1" y="887"/>
                  <a:pt x="1" y="574"/>
                </a:cubicBezTo>
                <a:cubicBezTo>
                  <a:pt x="1" y="255"/>
                  <a:pt x="268" y="0"/>
                  <a:pt x="601" y="0"/>
                </a:cubicBezTo>
                <a:cubicBezTo>
                  <a:pt x="927" y="0"/>
                  <a:pt x="1195" y="255"/>
                  <a:pt x="1195" y="574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007" name="Google Shape;3007;p41"/>
          <p:cNvSpPr/>
          <p:nvPr/>
        </p:nvSpPr>
        <p:spPr>
          <a:xfrm>
            <a:off x="1476537" y="3240630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5" y="574"/>
                </a:moveTo>
                <a:cubicBezTo>
                  <a:pt x="1195" y="888"/>
                  <a:pt x="927" y="1142"/>
                  <a:pt x="601" y="1142"/>
                </a:cubicBezTo>
                <a:cubicBezTo>
                  <a:pt x="268" y="1142"/>
                  <a:pt x="1" y="888"/>
                  <a:pt x="1" y="574"/>
                </a:cubicBezTo>
                <a:cubicBezTo>
                  <a:pt x="1" y="255"/>
                  <a:pt x="268" y="0"/>
                  <a:pt x="601" y="0"/>
                </a:cubicBezTo>
                <a:cubicBezTo>
                  <a:pt x="927" y="0"/>
                  <a:pt x="1195" y="255"/>
                  <a:pt x="1195" y="574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008" name="Google Shape;3008;p41"/>
          <p:cNvSpPr/>
          <p:nvPr/>
        </p:nvSpPr>
        <p:spPr>
          <a:xfrm>
            <a:off x="1476537" y="3287098"/>
            <a:ext cx="33634" cy="32142"/>
          </a:xfrm>
          <a:custGeom>
            <a:avLst/>
            <a:gdLst/>
            <a:ahLst/>
            <a:cxnLst/>
            <a:rect l="l" t="t" r="r" b="b"/>
            <a:pathLst>
              <a:path w="1195" h="1142" extrusionOk="0">
                <a:moveTo>
                  <a:pt x="1195" y="574"/>
                </a:moveTo>
                <a:cubicBezTo>
                  <a:pt x="1195" y="887"/>
                  <a:pt x="927" y="1142"/>
                  <a:pt x="601" y="1142"/>
                </a:cubicBezTo>
                <a:cubicBezTo>
                  <a:pt x="268" y="1142"/>
                  <a:pt x="1" y="887"/>
                  <a:pt x="1" y="574"/>
                </a:cubicBezTo>
                <a:cubicBezTo>
                  <a:pt x="1" y="255"/>
                  <a:pt x="268" y="0"/>
                  <a:pt x="601" y="0"/>
                </a:cubicBezTo>
                <a:cubicBezTo>
                  <a:pt x="927" y="0"/>
                  <a:pt x="1195" y="255"/>
                  <a:pt x="1195" y="574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009" name="Google Shape;3009;p41"/>
          <p:cNvSpPr/>
          <p:nvPr/>
        </p:nvSpPr>
        <p:spPr>
          <a:xfrm>
            <a:off x="1524835" y="3240630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195" y="574"/>
                </a:moveTo>
                <a:cubicBezTo>
                  <a:pt x="1195" y="888"/>
                  <a:pt x="927" y="1142"/>
                  <a:pt x="601" y="1142"/>
                </a:cubicBezTo>
                <a:cubicBezTo>
                  <a:pt x="268" y="1142"/>
                  <a:pt x="1" y="888"/>
                  <a:pt x="1" y="574"/>
                </a:cubicBezTo>
                <a:cubicBezTo>
                  <a:pt x="1" y="255"/>
                  <a:pt x="268" y="0"/>
                  <a:pt x="601" y="0"/>
                </a:cubicBezTo>
                <a:cubicBezTo>
                  <a:pt x="927" y="0"/>
                  <a:pt x="1201" y="255"/>
                  <a:pt x="1195" y="574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010" name="Google Shape;3010;p41"/>
          <p:cNvSpPr/>
          <p:nvPr/>
        </p:nvSpPr>
        <p:spPr>
          <a:xfrm>
            <a:off x="1524835" y="3287098"/>
            <a:ext cx="33634" cy="32142"/>
          </a:xfrm>
          <a:custGeom>
            <a:avLst/>
            <a:gdLst/>
            <a:ahLst/>
            <a:cxnLst/>
            <a:rect l="l" t="t" r="r" b="b"/>
            <a:pathLst>
              <a:path w="1195" h="1142" extrusionOk="0">
                <a:moveTo>
                  <a:pt x="1195" y="574"/>
                </a:moveTo>
                <a:cubicBezTo>
                  <a:pt x="1195" y="887"/>
                  <a:pt x="927" y="1142"/>
                  <a:pt x="601" y="1142"/>
                </a:cubicBezTo>
                <a:cubicBezTo>
                  <a:pt x="268" y="1142"/>
                  <a:pt x="1" y="887"/>
                  <a:pt x="1" y="574"/>
                </a:cubicBezTo>
                <a:cubicBezTo>
                  <a:pt x="1" y="255"/>
                  <a:pt x="268" y="0"/>
                  <a:pt x="601" y="0"/>
                </a:cubicBezTo>
                <a:cubicBezTo>
                  <a:pt x="927" y="0"/>
                  <a:pt x="1195" y="255"/>
                  <a:pt x="1195" y="574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011" name="Google Shape;3011;p41"/>
          <p:cNvSpPr/>
          <p:nvPr/>
        </p:nvSpPr>
        <p:spPr>
          <a:xfrm>
            <a:off x="1573498" y="3240630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4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68" y="1142"/>
                  <a:pt x="1" y="888"/>
                  <a:pt x="1" y="574"/>
                </a:cubicBezTo>
                <a:cubicBezTo>
                  <a:pt x="1" y="255"/>
                  <a:pt x="268" y="0"/>
                  <a:pt x="601" y="0"/>
                </a:cubicBezTo>
                <a:cubicBezTo>
                  <a:pt x="934" y="0"/>
                  <a:pt x="1201" y="255"/>
                  <a:pt x="1201" y="574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012" name="Google Shape;3012;p41"/>
          <p:cNvSpPr/>
          <p:nvPr/>
        </p:nvSpPr>
        <p:spPr>
          <a:xfrm>
            <a:off x="1573498" y="3287098"/>
            <a:ext cx="33831" cy="32142"/>
          </a:xfrm>
          <a:custGeom>
            <a:avLst/>
            <a:gdLst/>
            <a:ahLst/>
            <a:cxnLst/>
            <a:rect l="l" t="t" r="r" b="b"/>
            <a:pathLst>
              <a:path w="1202" h="1142" extrusionOk="0">
                <a:moveTo>
                  <a:pt x="1201" y="574"/>
                </a:moveTo>
                <a:cubicBezTo>
                  <a:pt x="1201" y="887"/>
                  <a:pt x="934" y="1142"/>
                  <a:pt x="601" y="1142"/>
                </a:cubicBezTo>
                <a:cubicBezTo>
                  <a:pt x="268" y="1142"/>
                  <a:pt x="1" y="887"/>
                  <a:pt x="1" y="574"/>
                </a:cubicBezTo>
                <a:cubicBezTo>
                  <a:pt x="1" y="255"/>
                  <a:pt x="268" y="0"/>
                  <a:pt x="601" y="0"/>
                </a:cubicBezTo>
                <a:cubicBezTo>
                  <a:pt x="934" y="0"/>
                  <a:pt x="1201" y="255"/>
                  <a:pt x="1201" y="574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013" name="Google Shape;3013;p41"/>
          <p:cNvSpPr/>
          <p:nvPr/>
        </p:nvSpPr>
        <p:spPr>
          <a:xfrm>
            <a:off x="1621430" y="3240630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4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68" y="1142"/>
                  <a:pt x="1" y="888"/>
                  <a:pt x="1" y="574"/>
                </a:cubicBezTo>
                <a:cubicBezTo>
                  <a:pt x="1" y="255"/>
                  <a:pt x="268" y="0"/>
                  <a:pt x="601" y="0"/>
                </a:cubicBezTo>
                <a:cubicBezTo>
                  <a:pt x="934" y="0"/>
                  <a:pt x="1201" y="255"/>
                  <a:pt x="1201" y="574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014" name="Google Shape;3014;p41"/>
          <p:cNvSpPr/>
          <p:nvPr/>
        </p:nvSpPr>
        <p:spPr>
          <a:xfrm>
            <a:off x="1621430" y="3287098"/>
            <a:ext cx="33831" cy="32142"/>
          </a:xfrm>
          <a:custGeom>
            <a:avLst/>
            <a:gdLst/>
            <a:ahLst/>
            <a:cxnLst/>
            <a:rect l="l" t="t" r="r" b="b"/>
            <a:pathLst>
              <a:path w="1202" h="1142" extrusionOk="0">
                <a:moveTo>
                  <a:pt x="1201" y="574"/>
                </a:moveTo>
                <a:cubicBezTo>
                  <a:pt x="1201" y="887"/>
                  <a:pt x="934" y="1142"/>
                  <a:pt x="601" y="1142"/>
                </a:cubicBezTo>
                <a:cubicBezTo>
                  <a:pt x="268" y="1142"/>
                  <a:pt x="1" y="887"/>
                  <a:pt x="1" y="574"/>
                </a:cubicBezTo>
                <a:cubicBezTo>
                  <a:pt x="1" y="255"/>
                  <a:pt x="268" y="0"/>
                  <a:pt x="601" y="0"/>
                </a:cubicBezTo>
                <a:cubicBezTo>
                  <a:pt x="934" y="0"/>
                  <a:pt x="1201" y="255"/>
                  <a:pt x="1201" y="574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015" name="Google Shape;3015;p41"/>
          <p:cNvSpPr/>
          <p:nvPr/>
        </p:nvSpPr>
        <p:spPr>
          <a:xfrm>
            <a:off x="1428606" y="3331145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5" y="569"/>
                </a:moveTo>
                <a:cubicBezTo>
                  <a:pt x="1195" y="882"/>
                  <a:pt x="927" y="1143"/>
                  <a:pt x="601" y="1143"/>
                </a:cubicBezTo>
                <a:cubicBezTo>
                  <a:pt x="268" y="1143"/>
                  <a:pt x="1" y="882"/>
                  <a:pt x="1" y="569"/>
                </a:cubicBezTo>
                <a:cubicBezTo>
                  <a:pt x="1" y="255"/>
                  <a:pt x="268" y="1"/>
                  <a:pt x="601" y="1"/>
                </a:cubicBezTo>
                <a:cubicBezTo>
                  <a:pt x="927" y="1"/>
                  <a:pt x="1195" y="255"/>
                  <a:pt x="1195" y="569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016" name="Google Shape;3016;p41"/>
          <p:cNvSpPr/>
          <p:nvPr/>
        </p:nvSpPr>
        <p:spPr>
          <a:xfrm>
            <a:off x="1428606" y="3377613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5" y="568"/>
                </a:moveTo>
                <a:cubicBezTo>
                  <a:pt x="1195" y="882"/>
                  <a:pt x="927" y="1143"/>
                  <a:pt x="601" y="1143"/>
                </a:cubicBezTo>
                <a:cubicBezTo>
                  <a:pt x="268" y="1143"/>
                  <a:pt x="1" y="882"/>
                  <a:pt x="1" y="568"/>
                </a:cubicBezTo>
                <a:cubicBezTo>
                  <a:pt x="1" y="255"/>
                  <a:pt x="268" y="1"/>
                  <a:pt x="601" y="1"/>
                </a:cubicBezTo>
                <a:cubicBezTo>
                  <a:pt x="927" y="1"/>
                  <a:pt x="1195" y="255"/>
                  <a:pt x="1195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017" name="Google Shape;3017;p41"/>
          <p:cNvSpPr/>
          <p:nvPr/>
        </p:nvSpPr>
        <p:spPr>
          <a:xfrm>
            <a:off x="1476537" y="3331145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5" y="569"/>
                </a:moveTo>
                <a:cubicBezTo>
                  <a:pt x="1195" y="882"/>
                  <a:pt x="927" y="1143"/>
                  <a:pt x="601" y="1143"/>
                </a:cubicBezTo>
                <a:cubicBezTo>
                  <a:pt x="268" y="1143"/>
                  <a:pt x="1" y="882"/>
                  <a:pt x="1" y="569"/>
                </a:cubicBezTo>
                <a:cubicBezTo>
                  <a:pt x="1" y="255"/>
                  <a:pt x="268" y="1"/>
                  <a:pt x="601" y="1"/>
                </a:cubicBezTo>
                <a:cubicBezTo>
                  <a:pt x="927" y="1"/>
                  <a:pt x="1195" y="255"/>
                  <a:pt x="1195" y="569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018" name="Google Shape;3018;p41"/>
          <p:cNvSpPr/>
          <p:nvPr/>
        </p:nvSpPr>
        <p:spPr>
          <a:xfrm>
            <a:off x="1476537" y="3377613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5" y="568"/>
                </a:moveTo>
                <a:cubicBezTo>
                  <a:pt x="1195" y="882"/>
                  <a:pt x="927" y="1143"/>
                  <a:pt x="601" y="1143"/>
                </a:cubicBezTo>
                <a:cubicBezTo>
                  <a:pt x="268" y="1143"/>
                  <a:pt x="1" y="882"/>
                  <a:pt x="1" y="568"/>
                </a:cubicBezTo>
                <a:cubicBezTo>
                  <a:pt x="1" y="255"/>
                  <a:pt x="268" y="1"/>
                  <a:pt x="601" y="1"/>
                </a:cubicBezTo>
                <a:cubicBezTo>
                  <a:pt x="927" y="1"/>
                  <a:pt x="1195" y="255"/>
                  <a:pt x="1195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019" name="Google Shape;3019;p41"/>
          <p:cNvSpPr/>
          <p:nvPr/>
        </p:nvSpPr>
        <p:spPr>
          <a:xfrm>
            <a:off x="1524835" y="3331145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5" y="569"/>
                </a:moveTo>
                <a:cubicBezTo>
                  <a:pt x="1195" y="882"/>
                  <a:pt x="927" y="1143"/>
                  <a:pt x="601" y="1143"/>
                </a:cubicBezTo>
                <a:cubicBezTo>
                  <a:pt x="268" y="1143"/>
                  <a:pt x="1" y="882"/>
                  <a:pt x="1" y="569"/>
                </a:cubicBezTo>
                <a:cubicBezTo>
                  <a:pt x="1" y="255"/>
                  <a:pt x="268" y="1"/>
                  <a:pt x="601" y="1"/>
                </a:cubicBezTo>
                <a:cubicBezTo>
                  <a:pt x="927" y="1"/>
                  <a:pt x="1195" y="255"/>
                  <a:pt x="1195" y="569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020" name="Google Shape;3020;p41"/>
          <p:cNvSpPr/>
          <p:nvPr/>
        </p:nvSpPr>
        <p:spPr>
          <a:xfrm>
            <a:off x="1524835" y="3377613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5" y="568"/>
                </a:moveTo>
                <a:cubicBezTo>
                  <a:pt x="1195" y="882"/>
                  <a:pt x="927" y="1143"/>
                  <a:pt x="601" y="1143"/>
                </a:cubicBezTo>
                <a:cubicBezTo>
                  <a:pt x="268" y="1143"/>
                  <a:pt x="1" y="882"/>
                  <a:pt x="1" y="568"/>
                </a:cubicBezTo>
                <a:cubicBezTo>
                  <a:pt x="1" y="255"/>
                  <a:pt x="268" y="1"/>
                  <a:pt x="601" y="1"/>
                </a:cubicBezTo>
                <a:cubicBezTo>
                  <a:pt x="927" y="1"/>
                  <a:pt x="1195" y="255"/>
                  <a:pt x="1195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021" name="Google Shape;3021;p41"/>
          <p:cNvSpPr/>
          <p:nvPr/>
        </p:nvSpPr>
        <p:spPr>
          <a:xfrm>
            <a:off x="1573498" y="3331145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9"/>
                </a:moveTo>
                <a:cubicBezTo>
                  <a:pt x="1201" y="882"/>
                  <a:pt x="934" y="1143"/>
                  <a:pt x="601" y="1143"/>
                </a:cubicBezTo>
                <a:cubicBezTo>
                  <a:pt x="268" y="1143"/>
                  <a:pt x="1" y="882"/>
                  <a:pt x="1" y="569"/>
                </a:cubicBezTo>
                <a:cubicBezTo>
                  <a:pt x="1" y="255"/>
                  <a:pt x="268" y="1"/>
                  <a:pt x="601" y="1"/>
                </a:cubicBezTo>
                <a:cubicBezTo>
                  <a:pt x="934" y="1"/>
                  <a:pt x="1201" y="255"/>
                  <a:pt x="1201" y="569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022" name="Google Shape;3022;p41"/>
          <p:cNvSpPr/>
          <p:nvPr/>
        </p:nvSpPr>
        <p:spPr>
          <a:xfrm>
            <a:off x="1573498" y="3377613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8"/>
                </a:moveTo>
                <a:cubicBezTo>
                  <a:pt x="1201" y="882"/>
                  <a:pt x="934" y="1143"/>
                  <a:pt x="601" y="1143"/>
                </a:cubicBezTo>
                <a:cubicBezTo>
                  <a:pt x="268" y="1143"/>
                  <a:pt x="1" y="882"/>
                  <a:pt x="1" y="568"/>
                </a:cubicBezTo>
                <a:cubicBezTo>
                  <a:pt x="1" y="255"/>
                  <a:pt x="268" y="1"/>
                  <a:pt x="601" y="1"/>
                </a:cubicBezTo>
                <a:cubicBezTo>
                  <a:pt x="934" y="1"/>
                  <a:pt x="1201" y="255"/>
                  <a:pt x="1201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023" name="Google Shape;3023;p41"/>
          <p:cNvSpPr/>
          <p:nvPr/>
        </p:nvSpPr>
        <p:spPr>
          <a:xfrm>
            <a:off x="1621430" y="3331145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9"/>
                </a:moveTo>
                <a:cubicBezTo>
                  <a:pt x="1201" y="882"/>
                  <a:pt x="934" y="1143"/>
                  <a:pt x="601" y="1143"/>
                </a:cubicBezTo>
                <a:cubicBezTo>
                  <a:pt x="268" y="1143"/>
                  <a:pt x="1" y="882"/>
                  <a:pt x="1" y="569"/>
                </a:cubicBezTo>
                <a:cubicBezTo>
                  <a:pt x="1" y="255"/>
                  <a:pt x="268" y="1"/>
                  <a:pt x="601" y="1"/>
                </a:cubicBezTo>
                <a:cubicBezTo>
                  <a:pt x="934" y="1"/>
                  <a:pt x="1201" y="255"/>
                  <a:pt x="1201" y="569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024" name="Google Shape;3024;p41"/>
          <p:cNvSpPr/>
          <p:nvPr/>
        </p:nvSpPr>
        <p:spPr>
          <a:xfrm>
            <a:off x="1621430" y="3377613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8"/>
                </a:moveTo>
                <a:cubicBezTo>
                  <a:pt x="1201" y="882"/>
                  <a:pt x="934" y="1143"/>
                  <a:pt x="601" y="1143"/>
                </a:cubicBezTo>
                <a:cubicBezTo>
                  <a:pt x="268" y="1143"/>
                  <a:pt x="1" y="882"/>
                  <a:pt x="1" y="568"/>
                </a:cubicBezTo>
                <a:cubicBezTo>
                  <a:pt x="1" y="255"/>
                  <a:pt x="268" y="1"/>
                  <a:pt x="601" y="1"/>
                </a:cubicBezTo>
                <a:cubicBezTo>
                  <a:pt x="934" y="1"/>
                  <a:pt x="1201" y="255"/>
                  <a:pt x="1201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025" name="Google Shape;3025;p41"/>
          <p:cNvSpPr/>
          <p:nvPr/>
        </p:nvSpPr>
        <p:spPr>
          <a:xfrm>
            <a:off x="1282616" y="3147694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5"/>
                </a:moveTo>
                <a:cubicBezTo>
                  <a:pt x="1201" y="888"/>
                  <a:pt x="934" y="1143"/>
                  <a:pt x="601" y="1143"/>
                </a:cubicBezTo>
                <a:cubicBezTo>
                  <a:pt x="268" y="1143"/>
                  <a:pt x="0" y="888"/>
                  <a:pt x="0" y="575"/>
                </a:cubicBezTo>
                <a:cubicBezTo>
                  <a:pt x="0" y="255"/>
                  <a:pt x="268" y="1"/>
                  <a:pt x="601" y="1"/>
                </a:cubicBezTo>
                <a:cubicBezTo>
                  <a:pt x="934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026" name="Google Shape;3026;p41"/>
          <p:cNvSpPr/>
          <p:nvPr/>
        </p:nvSpPr>
        <p:spPr>
          <a:xfrm>
            <a:off x="1282616" y="3194162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5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68" y="1142"/>
                  <a:pt x="0" y="888"/>
                  <a:pt x="0" y="575"/>
                </a:cubicBezTo>
                <a:cubicBezTo>
                  <a:pt x="0" y="255"/>
                  <a:pt x="268" y="1"/>
                  <a:pt x="601" y="1"/>
                </a:cubicBezTo>
                <a:cubicBezTo>
                  <a:pt x="934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027" name="Google Shape;3027;p41"/>
          <p:cNvSpPr/>
          <p:nvPr/>
        </p:nvSpPr>
        <p:spPr>
          <a:xfrm>
            <a:off x="1330549" y="3147694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75"/>
                </a:moveTo>
                <a:cubicBezTo>
                  <a:pt x="1201" y="888"/>
                  <a:pt x="927" y="1143"/>
                  <a:pt x="601" y="1143"/>
                </a:cubicBezTo>
                <a:cubicBezTo>
                  <a:pt x="268" y="1143"/>
                  <a:pt x="0" y="888"/>
                  <a:pt x="0" y="575"/>
                </a:cubicBezTo>
                <a:cubicBezTo>
                  <a:pt x="0" y="255"/>
                  <a:pt x="268" y="1"/>
                  <a:pt x="601" y="1"/>
                </a:cubicBezTo>
                <a:cubicBezTo>
                  <a:pt x="927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028" name="Google Shape;3028;p41"/>
          <p:cNvSpPr/>
          <p:nvPr/>
        </p:nvSpPr>
        <p:spPr>
          <a:xfrm>
            <a:off x="1330549" y="3194162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75"/>
                </a:moveTo>
                <a:cubicBezTo>
                  <a:pt x="1201" y="888"/>
                  <a:pt x="927" y="1142"/>
                  <a:pt x="601" y="1142"/>
                </a:cubicBezTo>
                <a:cubicBezTo>
                  <a:pt x="268" y="1142"/>
                  <a:pt x="0" y="888"/>
                  <a:pt x="0" y="575"/>
                </a:cubicBezTo>
                <a:cubicBezTo>
                  <a:pt x="0" y="255"/>
                  <a:pt x="268" y="1"/>
                  <a:pt x="601" y="1"/>
                </a:cubicBezTo>
                <a:cubicBezTo>
                  <a:pt x="927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029" name="Google Shape;3029;p41"/>
          <p:cNvSpPr/>
          <p:nvPr/>
        </p:nvSpPr>
        <p:spPr>
          <a:xfrm>
            <a:off x="1378846" y="3147694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75"/>
                </a:moveTo>
                <a:cubicBezTo>
                  <a:pt x="1201" y="888"/>
                  <a:pt x="933" y="1143"/>
                  <a:pt x="601" y="1143"/>
                </a:cubicBezTo>
                <a:cubicBezTo>
                  <a:pt x="268" y="1143"/>
                  <a:pt x="0" y="888"/>
                  <a:pt x="0" y="575"/>
                </a:cubicBezTo>
                <a:cubicBezTo>
                  <a:pt x="0" y="255"/>
                  <a:pt x="268" y="1"/>
                  <a:pt x="601" y="1"/>
                </a:cubicBezTo>
                <a:cubicBezTo>
                  <a:pt x="933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030" name="Google Shape;3030;p41"/>
          <p:cNvSpPr/>
          <p:nvPr/>
        </p:nvSpPr>
        <p:spPr>
          <a:xfrm>
            <a:off x="1378846" y="3194162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75"/>
                </a:moveTo>
                <a:cubicBezTo>
                  <a:pt x="1201" y="888"/>
                  <a:pt x="933" y="1142"/>
                  <a:pt x="601" y="1142"/>
                </a:cubicBezTo>
                <a:cubicBezTo>
                  <a:pt x="268" y="1142"/>
                  <a:pt x="0" y="888"/>
                  <a:pt x="0" y="575"/>
                </a:cubicBezTo>
                <a:cubicBezTo>
                  <a:pt x="0" y="255"/>
                  <a:pt x="268" y="1"/>
                  <a:pt x="601" y="1"/>
                </a:cubicBezTo>
                <a:cubicBezTo>
                  <a:pt x="933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031" name="Google Shape;3031;p41"/>
          <p:cNvSpPr/>
          <p:nvPr/>
        </p:nvSpPr>
        <p:spPr>
          <a:xfrm>
            <a:off x="1282616" y="3240630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4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68" y="1142"/>
                  <a:pt x="0" y="888"/>
                  <a:pt x="0" y="574"/>
                </a:cubicBezTo>
                <a:cubicBezTo>
                  <a:pt x="0" y="255"/>
                  <a:pt x="268" y="0"/>
                  <a:pt x="601" y="0"/>
                </a:cubicBezTo>
                <a:cubicBezTo>
                  <a:pt x="934" y="0"/>
                  <a:pt x="1201" y="255"/>
                  <a:pt x="1201" y="574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032" name="Google Shape;3032;p41"/>
          <p:cNvSpPr/>
          <p:nvPr/>
        </p:nvSpPr>
        <p:spPr>
          <a:xfrm>
            <a:off x="1330549" y="3240630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74"/>
                </a:moveTo>
                <a:cubicBezTo>
                  <a:pt x="1201" y="888"/>
                  <a:pt x="927" y="1142"/>
                  <a:pt x="601" y="1142"/>
                </a:cubicBezTo>
                <a:cubicBezTo>
                  <a:pt x="268" y="1142"/>
                  <a:pt x="0" y="888"/>
                  <a:pt x="0" y="574"/>
                </a:cubicBezTo>
                <a:cubicBezTo>
                  <a:pt x="0" y="255"/>
                  <a:pt x="268" y="0"/>
                  <a:pt x="601" y="0"/>
                </a:cubicBezTo>
                <a:cubicBezTo>
                  <a:pt x="927" y="0"/>
                  <a:pt x="1201" y="255"/>
                  <a:pt x="1201" y="574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033" name="Google Shape;3033;p41"/>
          <p:cNvSpPr/>
          <p:nvPr/>
        </p:nvSpPr>
        <p:spPr>
          <a:xfrm>
            <a:off x="1330549" y="3287098"/>
            <a:ext cx="33803" cy="32142"/>
          </a:xfrm>
          <a:custGeom>
            <a:avLst/>
            <a:gdLst/>
            <a:ahLst/>
            <a:cxnLst/>
            <a:rect l="l" t="t" r="r" b="b"/>
            <a:pathLst>
              <a:path w="1201" h="1142" extrusionOk="0">
                <a:moveTo>
                  <a:pt x="1201" y="574"/>
                </a:moveTo>
                <a:cubicBezTo>
                  <a:pt x="1201" y="887"/>
                  <a:pt x="927" y="1142"/>
                  <a:pt x="601" y="1142"/>
                </a:cubicBezTo>
                <a:cubicBezTo>
                  <a:pt x="268" y="1142"/>
                  <a:pt x="0" y="887"/>
                  <a:pt x="0" y="574"/>
                </a:cubicBezTo>
                <a:cubicBezTo>
                  <a:pt x="0" y="255"/>
                  <a:pt x="268" y="0"/>
                  <a:pt x="601" y="0"/>
                </a:cubicBezTo>
                <a:cubicBezTo>
                  <a:pt x="927" y="0"/>
                  <a:pt x="1201" y="255"/>
                  <a:pt x="1201" y="574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034" name="Google Shape;3034;p41"/>
          <p:cNvSpPr/>
          <p:nvPr/>
        </p:nvSpPr>
        <p:spPr>
          <a:xfrm>
            <a:off x="1378846" y="3240630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74"/>
                </a:moveTo>
                <a:cubicBezTo>
                  <a:pt x="1201" y="888"/>
                  <a:pt x="933" y="1142"/>
                  <a:pt x="601" y="1142"/>
                </a:cubicBezTo>
                <a:cubicBezTo>
                  <a:pt x="268" y="1142"/>
                  <a:pt x="0" y="888"/>
                  <a:pt x="0" y="574"/>
                </a:cubicBezTo>
                <a:cubicBezTo>
                  <a:pt x="0" y="255"/>
                  <a:pt x="268" y="0"/>
                  <a:pt x="601" y="0"/>
                </a:cubicBezTo>
                <a:cubicBezTo>
                  <a:pt x="933" y="0"/>
                  <a:pt x="1201" y="255"/>
                  <a:pt x="1201" y="574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035" name="Google Shape;3035;p41"/>
          <p:cNvSpPr/>
          <p:nvPr/>
        </p:nvSpPr>
        <p:spPr>
          <a:xfrm>
            <a:off x="1378846" y="3287098"/>
            <a:ext cx="33803" cy="32142"/>
          </a:xfrm>
          <a:custGeom>
            <a:avLst/>
            <a:gdLst/>
            <a:ahLst/>
            <a:cxnLst/>
            <a:rect l="l" t="t" r="r" b="b"/>
            <a:pathLst>
              <a:path w="1201" h="1142" extrusionOk="0">
                <a:moveTo>
                  <a:pt x="1201" y="574"/>
                </a:moveTo>
                <a:cubicBezTo>
                  <a:pt x="1201" y="887"/>
                  <a:pt x="933" y="1142"/>
                  <a:pt x="601" y="1142"/>
                </a:cubicBezTo>
                <a:cubicBezTo>
                  <a:pt x="268" y="1142"/>
                  <a:pt x="0" y="887"/>
                  <a:pt x="0" y="574"/>
                </a:cubicBezTo>
                <a:cubicBezTo>
                  <a:pt x="0" y="255"/>
                  <a:pt x="268" y="0"/>
                  <a:pt x="601" y="0"/>
                </a:cubicBezTo>
                <a:cubicBezTo>
                  <a:pt x="933" y="0"/>
                  <a:pt x="1201" y="255"/>
                  <a:pt x="1201" y="574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036" name="Google Shape;3036;p41"/>
          <p:cNvSpPr/>
          <p:nvPr/>
        </p:nvSpPr>
        <p:spPr>
          <a:xfrm>
            <a:off x="1378846" y="3331145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69"/>
                </a:moveTo>
                <a:cubicBezTo>
                  <a:pt x="1201" y="882"/>
                  <a:pt x="933" y="1143"/>
                  <a:pt x="601" y="1143"/>
                </a:cubicBezTo>
                <a:cubicBezTo>
                  <a:pt x="268" y="1143"/>
                  <a:pt x="0" y="882"/>
                  <a:pt x="0" y="569"/>
                </a:cubicBezTo>
                <a:cubicBezTo>
                  <a:pt x="0" y="255"/>
                  <a:pt x="268" y="1"/>
                  <a:pt x="601" y="1"/>
                </a:cubicBezTo>
                <a:cubicBezTo>
                  <a:pt x="927" y="1"/>
                  <a:pt x="1201" y="255"/>
                  <a:pt x="1201" y="569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037" name="Google Shape;3037;p41"/>
          <p:cNvSpPr/>
          <p:nvPr/>
        </p:nvSpPr>
        <p:spPr>
          <a:xfrm>
            <a:off x="1234489" y="3147694"/>
            <a:ext cx="33662" cy="32171"/>
          </a:xfrm>
          <a:custGeom>
            <a:avLst/>
            <a:gdLst/>
            <a:ahLst/>
            <a:cxnLst/>
            <a:rect l="l" t="t" r="r" b="b"/>
            <a:pathLst>
              <a:path w="1196" h="1143" extrusionOk="0">
                <a:moveTo>
                  <a:pt x="1195" y="575"/>
                </a:moveTo>
                <a:cubicBezTo>
                  <a:pt x="1195" y="888"/>
                  <a:pt x="928" y="1143"/>
                  <a:pt x="595" y="1143"/>
                </a:cubicBezTo>
                <a:cubicBezTo>
                  <a:pt x="269" y="1143"/>
                  <a:pt x="1" y="888"/>
                  <a:pt x="1" y="575"/>
                </a:cubicBezTo>
                <a:cubicBezTo>
                  <a:pt x="1" y="255"/>
                  <a:pt x="269" y="1"/>
                  <a:pt x="595" y="1"/>
                </a:cubicBezTo>
                <a:cubicBezTo>
                  <a:pt x="928" y="1"/>
                  <a:pt x="1195" y="255"/>
                  <a:pt x="1195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038" name="Google Shape;3038;p41"/>
          <p:cNvSpPr/>
          <p:nvPr/>
        </p:nvSpPr>
        <p:spPr>
          <a:xfrm>
            <a:off x="1234489" y="3194162"/>
            <a:ext cx="33662" cy="32171"/>
          </a:xfrm>
          <a:custGeom>
            <a:avLst/>
            <a:gdLst/>
            <a:ahLst/>
            <a:cxnLst/>
            <a:rect l="l" t="t" r="r" b="b"/>
            <a:pathLst>
              <a:path w="1196" h="1143" extrusionOk="0">
                <a:moveTo>
                  <a:pt x="1195" y="575"/>
                </a:moveTo>
                <a:cubicBezTo>
                  <a:pt x="1195" y="888"/>
                  <a:pt x="928" y="1142"/>
                  <a:pt x="595" y="1142"/>
                </a:cubicBezTo>
                <a:cubicBezTo>
                  <a:pt x="269" y="1142"/>
                  <a:pt x="1" y="888"/>
                  <a:pt x="1" y="575"/>
                </a:cubicBezTo>
                <a:cubicBezTo>
                  <a:pt x="1" y="255"/>
                  <a:pt x="269" y="1"/>
                  <a:pt x="595" y="1"/>
                </a:cubicBezTo>
                <a:cubicBezTo>
                  <a:pt x="928" y="1"/>
                  <a:pt x="1195" y="255"/>
                  <a:pt x="1195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039" name="Google Shape;3039;p41"/>
          <p:cNvSpPr/>
          <p:nvPr/>
        </p:nvSpPr>
        <p:spPr>
          <a:xfrm>
            <a:off x="1428606" y="3424081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5" y="568"/>
                </a:moveTo>
                <a:cubicBezTo>
                  <a:pt x="1195" y="888"/>
                  <a:pt x="927" y="1142"/>
                  <a:pt x="601" y="1142"/>
                </a:cubicBezTo>
                <a:cubicBezTo>
                  <a:pt x="268" y="1142"/>
                  <a:pt x="1" y="888"/>
                  <a:pt x="1" y="568"/>
                </a:cubicBezTo>
                <a:cubicBezTo>
                  <a:pt x="1" y="255"/>
                  <a:pt x="268" y="0"/>
                  <a:pt x="601" y="0"/>
                </a:cubicBezTo>
                <a:cubicBezTo>
                  <a:pt x="927" y="0"/>
                  <a:pt x="1195" y="255"/>
                  <a:pt x="1195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040" name="Google Shape;3040;p41"/>
          <p:cNvSpPr/>
          <p:nvPr/>
        </p:nvSpPr>
        <p:spPr>
          <a:xfrm>
            <a:off x="1476537" y="3424081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5" y="568"/>
                </a:moveTo>
                <a:cubicBezTo>
                  <a:pt x="1195" y="888"/>
                  <a:pt x="927" y="1142"/>
                  <a:pt x="601" y="1142"/>
                </a:cubicBezTo>
                <a:cubicBezTo>
                  <a:pt x="268" y="1142"/>
                  <a:pt x="1" y="888"/>
                  <a:pt x="1" y="568"/>
                </a:cubicBezTo>
                <a:cubicBezTo>
                  <a:pt x="1" y="255"/>
                  <a:pt x="268" y="0"/>
                  <a:pt x="601" y="0"/>
                </a:cubicBezTo>
                <a:cubicBezTo>
                  <a:pt x="927" y="0"/>
                  <a:pt x="1195" y="255"/>
                  <a:pt x="1195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041" name="Google Shape;3041;p41"/>
          <p:cNvSpPr/>
          <p:nvPr/>
        </p:nvSpPr>
        <p:spPr>
          <a:xfrm>
            <a:off x="1524835" y="3424081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5" y="568"/>
                </a:moveTo>
                <a:cubicBezTo>
                  <a:pt x="1195" y="888"/>
                  <a:pt x="927" y="1142"/>
                  <a:pt x="601" y="1142"/>
                </a:cubicBezTo>
                <a:cubicBezTo>
                  <a:pt x="268" y="1142"/>
                  <a:pt x="1" y="888"/>
                  <a:pt x="1" y="568"/>
                </a:cubicBezTo>
                <a:cubicBezTo>
                  <a:pt x="1" y="255"/>
                  <a:pt x="268" y="0"/>
                  <a:pt x="601" y="0"/>
                </a:cubicBezTo>
                <a:cubicBezTo>
                  <a:pt x="927" y="0"/>
                  <a:pt x="1195" y="255"/>
                  <a:pt x="1195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042" name="Google Shape;3042;p41"/>
          <p:cNvSpPr/>
          <p:nvPr/>
        </p:nvSpPr>
        <p:spPr>
          <a:xfrm>
            <a:off x="1524835" y="3470548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5" y="568"/>
                </a:moveTo>
                <a:cubicBezTo>
                  <a:pt x="1195" y="881"/>
                  <a:pt x="927" y="1142"/>
                  <a:pt x="601" y="1142"/>
                </a:cubicBezTo>
                <a:cubicBezTo>
                  <a:pt x="268" y="1142"/>
                  <a:pt x="1" y="881"/>
                  <a:pt x="1" y="568"/>
                </a:cubicBezTo>
                <a:cubicBezTo>
                  <a:pt x="1" y="255"/>
                  <a:pt x="268" y="0"/>
                  <a:pt x="601" y="0"/>
                </a:cubicBezTo>
                <a:cubicBezTo>
                  <a:pt x="927" y="0"/>
                  <a:pt x="1195" y="255"/>
                  <a:pt x="1195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043" name="Google Shape;3043;p41"/>
          <p:cNvSpPr/>
          <p:nvPr/>
        </p:nvSpPr>
        <p:spPr>
          <a:xfrm>
            <a:off x="1573498" y="3424081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8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68" y="1142"/>
                  <a:pt x="1" y="888"/>
                  <a:pt x="1" y="568"/>
                </a:cubicBezTo>
                <a:cubicBezTo>
                  <a:pt x="1" y="255"/>
                  <a:pt x="268" y="0"/>
                  <a:pt x="601" y="0"/>
                </a:cubicBezTo>
                <a:cubicBezTo>
                  <a:pt x="934" y="0"/>
                  <a:pt x="1201" y="255"/>
                  <a:pt x="1201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044" name="Google Shape;3044;p41"/>
          <p:cNvSpPr/>
          <p:nvPr/>
        </p:nvSpPr>
        <p:spPr>
          <a:xfrm>
            <a:off x="1573498" y="3470548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8"/>
                </a:moveTo>
                <a:cubicBezTo>
                  <a:pt x="1201" y="881"/>
                  <a:pt x="934" y="1142"/>
                  <a:pt x="601" y="1142"/>
                </a:cubicBezTo>
                <a:cubicBezTo>
                  <a:pt x="268" y="1142"/>
                  <a:pt x="1" y="881"/>
                  <a:pt x="1" y="568"/>
                </a:cubicBezTo>
                <a:cubicBezTo>
                  <a:pt x="1" y="255"/>
                  <a:pt x="268" y="0"/>
                  <a:pt x="601" y="0"/>
                </a:cubicBezTo>
                <a:cubicBezTo>
                  <a:pt x="934" y="0"/>
                  <a:pt x="1201" y="255"/>
                  <a:pt x="1201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045" name="Google Shape;3045;p41"/>
          <p:cNvSpPr/>
          <p:nvPr/>
        </p:nvSpPr>
        <p:spPr>
          <a:xfrm>
            <a:off x="1427677" y="3470548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2" y="568"/>
                </a:moveTo>
                <a:cubicBezTo>
                  <a:pt x="1202" y="881"/>
                  <a:pt x="934" y="1142"/>
                  <a:pt x="601" y="1142"/>
                </a:cubicBezTo>
                <a:cubicBezTo>
                  <a:pt x="269" y="1142"/>
                  <a:pt x="1" y="881"/>
                  <a:pt x="1" y="568"/>
                </a:cubicBezTo>
                <a:cubicBezTo>
                  <a:pt x="1" y="255"/>
                  <a:pt x="269" y="0"/>
                  <a:pt x="601" y="0"/>
                </a:cubicBezTo>
                <a:cubicBezTo>
                  <a:pt x="934" y="0"/>
                  <a:pt x="1202" y="255"/>
                  <a:pt x="1202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046" name="Google Shape;3046;p41"/>
          <p:cNvSpPr/>
          <p:nvPr/>
        </p:nvSpPr>
        <p:spPr>
          <a:xfrm>
            <a:off x="1476369" y="3470548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68"/>
                </a:moveTo>
                <a:cubicBezTo>
                  <a:pt x="1201" y="881"/>
                  <a:pt x="933" y="1142"/>
                  <a:pt x="600" y="1142"/>
                </a:cubicBezTo>
                <a:cubicBezTo>
                  <a:pt x="274" y="1142"/>
                  <a:pt x="0" y="881"/>
                  <a:pt x="0" y="568"/>
                </a:cubicBezTo>
                <a:cubicBezTo>
                  <a:pt x="0" y="255"/>
                  <a:pt x="268" y="0"/>
                  <a:pt x="600" y="0"/>
                </a:cubicBezTo>
                <a:cubicBezTo>
                  <a:pt x="933" y="0"/>
                  <a:pt x="1201" y="255"/>
                  <a:pt x="1201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047" name="Google Shape;3047;p41"/>
          <p:cNvSpPr/>
          <p:nvPr/>
        </p:nvSpPr>
        <p:spPr>
          <a:xfrm>
            <a:off x="1621430" y="3424081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8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68" y="1142"/>
                  <a:pt x="1" y="888"/>
                  <a:pt x="1" y="568"/>
                </a:cubicBezTo>
                <a:cubicBezTo>
                  <a:pt x="1" y="255"/>
                  <a:pt x="268" y="0"/>
                  <a:pt x="601" y="0"/>
                </a:cubicBezTo>
                <a:cubicBezTo>
                  <a:pt x="934" y="0"/>
                  <a:pt x="1201" y="255"/>
                  <a:pt x="1201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048" name="Google Shape;3048;p41"/>
          <p:cNvSpPr/>
          <p:nvPr/>
        </p:nvSpPr>
        <p:spPr>
          <a:xfrm>
            <a:off x="1621430" y="3470548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8"/>
                </a:moveTo>
                <a:cubicBezTo>
                  <a:pt x="1201" y="881"/>
                  <a:pt x="934" y="1142"/>
                  <a:pt x="601" y="1142"/>
                </a:cubicBezTo>
                <a:cubicBezTo>
                  <a:pt x="268" y="1142"/>
                  <a:pt x="1" y="881"/>
                  <a:pt x="1" y="568"/>
                </a:cubicBezTo>
                <a:cubicBezTo>
                  <a:pt x="1" y="255"/>
                  <a:pt x="268" y="0"/>
                  <a:pt x="601" y="0"/>
                </a:cubicBezTo>
                <a:cubicBezTo>
                  <a:pt x="934" y="0"/>
                  <a:pt x="1201" y="255"/>
                  <a:pt x="1201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049" name="Google Shape;3049;p41"/>
          <p:cNvSpPr/>
          <p:nvPr/>
        </p:nvSpPr>
        <p:spPr>
          <a:xfrm>
            <a:off x="1669558" y="3516622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69"/>
                </a:moveTo>
                <a:cubicBezTo>
                  <a:pt x="1201" y="888"/>
                  <a:pt x="933" y="1143"/>
                  <a:pt x="600" y="1143"/>
                </a:cubicBezTo>
                <a:cubicBezTo>
                  <a:pt x="274" y="1143"/>
                  <a:pt x="0" y="888"/>
                  <a:pt x="0" y="569"/>
                </a:cubicBezTo>
                <a:cubicBezTo>
                  <a:pt x="0" y="255"/>
                  <a:pt x="274" y="1"/>
                  <a:pt x="600" y="1"/>
                </a:cubicBezTo>
                <a:cubicBezTo>
                  <a:pt x="933" y="1"/>
                  <a:pt x="1201" y="255"/>
                  <a:pt x="1201" y="569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050" name="Google Shape;3050;p41"/>
          <p:cNvSpPr/>
          <p:nvPr/>
        </p:nvSpPr>
        <p:spPr>
          <a:xfrm>
            <a:off x="1669558" y="3563090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68"/>
                </a:moveTo>
                <a:cubicBezTo>
                  <a:pt x="1201" y="888"/>
                  <a:pt x="933" y="1142"/>
                  <a:pt x="600" y="1142"/>
                </a:cubicBezTo>
                <a:cubicBezTo>
                  <a:pt x="274" y="1142"/>
                  <a:pt x="0" y="888"/>
                  <a:pt x="0" y="568"/>
                </a:cubicBezTo>
                <a:cubicBezTo>
                  <a:pt x="0" y="255"/>
                  <a:pt x="274" y="1"/>
                  <a:pt x="600" y="1"/>
                </a:cubicBezTo>
                <a:cubicBezTo>
                  <a:pt x="933" y="1"/>
                  <a:pt x="1201" y="255"/>
                  <a:pt x="1201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051" name="Google Shape;3051;p41"/>
          <p:cNvSpPr/>
          <p:nvPr/>
        </p:nvSpPr>
        <p:spPr>
          <a:xfrm>
            <a:off x="1717490" y="3516622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69"/>
                </a:moveTo>
                <a:cubicBezTo>
                  <a:pt x="1201" y="888"/>
                  <a:pt x="933" y="1143"/>
                  <a:pt x="600" y="1143"/>
                </a:cubicBezTo>
                <a:cubicBezTo>
                  <a:pt x="268" y="1143"/>
                  <a:pt x="0" y="888"/>
                  <a:pt x="0" y="569"/>
                </a:cubicBezTo>
                <a:cubicBezTo>
                  <a:pt x="0" y="255"/>
                  <a:pt x="268" y="1"/>
                  <a:pt x="600" y="1"/>
                </a:cubicBezTo>
                <a:cubicBezTo>
                  <a:pt x="933" y="1"/>
                  <a:pt x="1201" y="255"/>
                  <a:pt x="1201" y="569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052" name="Google Shape;3052;p41"/>
          <p:cNvSpPr/>
          <p:nvPr/>
        </p:nvSpPr>
        <p:spPr>
          <a:xfrm>
            <a:off x="1717490" y="3563090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68"/>
                </a:moveTo>
                <a:cubicBezTo>
                  <a:pt x="1201" y="888"/>
                  <a:pt x="933" y="1142"/>
                  <a:pt x="600" y="1142"/>
                </a:cubicBezTo>
                <a:cubicBezTo>
                  <a:pt x="268" y="1142"/>
                  <a:pt x="0" y="888"/>
                  <a:pt x="0" y="568"/>
                </a:cubicBezTo>
                <a:cubicBezTo>
                  <a:pt x="0" y="255"/>
                  <a:pt x="268" y="1"/>
                  <a:pt x="600" y="1"/>
                </a:cubicBezTo>
                <a:cubicBezTo>
                  <a:pt x="933" y="1"/>
                  <a:pt x="1201" y="255"/>
                  <a:pt x="1201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053" name="Google Shape;3053;p41"/>
          <p:cNvSpPr/>
          <p:nvPr/>
        </p:nvSpPr>
        <p:spPr>
          <a:xfrm>
            <a:off x="1765787" y="3516622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69"/>
                </a:moveTo>
                <a:cubicBezTo>
                  <a:pt x="1201" y="888"/>
                  <a:pt x="933" y="1143"/>
                  <a:pt x="600" y="1143"/>
                </a:cubicBezTo>
                <a:cubicBezTo>
                  <a:pt x="268" y="1143"/>
                  <a:pt x="0" y="888"/>
                  <a:pt x="0" y="569"/>
                </a:cubicBezTo>
                <a:cubicBezTo>
                  <a:pt x="0" y="255"/>
                  <a:pt x="268" y="1"/>
                  <a:pt x="600" y="1"/>
                </a:cubicBezTo>
                <a:cubicBezTo>
                  <a:pt x="933" y="1"/>
                  <a:pt x="1201" y="255"/>
                  <a:pt x="1201" y="569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054" name="Google Shape;3054;p41"/>
          <p:cNvSpPr/>
          <p:nvPr/>
        </p:nvSpPr>
        <p:spPr>
          <a:xfrm>
            <a:off x="1765787" y="3563090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68"/>
                </a:moveTo>
                <a:cubicBezTo>
                  <a:pt x="1201" y="888"/>
                  <a:pt x="933" y="1142"/>
                  <a:pt x="600" y="1142"/>
                </a:cubicBezTo>
                <a:cubicBezTo>
                  <a:pt x="268" y="1142"/>
                  <a:pt x="0" y="888"/>
                  <a:pt x="0" y="568"/>
                </a:cubicBezTo>
                <a:cubicBezTo>
                  <a:pt x="0" y="255"/>
                  <a:pt x="268" y="1"/>
                  <a:pt x="600" y="1"/>
                </a:cubicBezTo>
                <a:cubicBezTo>
                  <a:pt x="933" y="1"/>
                  <a:pt x="1201" y="255"/>
                  <a:pt x="1201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055" name="Google Shape;3055;p41"/>
          <p:cNvSpPr/>
          <p:nvPr/>
        </p:nvSpPr>
        <p:spPr>
          <a:xfrm>
            <a:off x="1814619" y="3516622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5" y="569"/>
                </a:moveTo>
                <a:cubicBezTo>
                  <a:pt x="1195" y="888"/>
                  <a:pt x="927" y="1143"/>
                  <a:pt x="601" y="1143"/>
                </a:cubicBezTo>
                <a:cubicBezTo>
                  <a:pt x="268" y="1143"/>
                  <a:pt x="1" y="888"/>
                  <a:pt x="1" y="569"/>
                </a:cubicBezTo>
                <a:cubicBezTo>
                  <a:pt x="1" y="255"/>
                  <a:pt x="268" y="1"/>
                  <a:pt x="601" y="1"/>
                </a:cubicBezTo>
                <a:cubicBezTo>
                  <a:pt x="927" y="1"/>
                  <a:pt x="1195" y="255"/>
                  <a:pt x="1195" y="569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056" name="Google Shape;3056;p41"/>
          <p:cNvSpPr/>
          <p:nvPr/>
        </p:nvSpPr>
        <p:spPr>
          <a:xfrm>
            <a:off x="1814619" y="3563090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5" y="568"/>
                </a:moveTo>
                <a:cubicBezTo>
                  <a:pt x="1195" y="888"/>
                  <a:pt x="927" y="1142"/>
                  <a:pt x="601" y="1142"/>
                </a:cubicBezTo>
                <a:cubicBezTo>
                  <a:pt x="268" y="1142"/>
                  <a:pt x="1" y="888"/>
                  <a:pt x="1" y="568"/>
                </a:cubicBezTo>
                <a:cubicBezTo>
                  <a:pt x="1" y="255"/>
                  <a:pt x="268" y="1"/>
                  <a:pt x="601" y="1"/>
                </a:cubicBezTo>
                <a:cubicBezTo>
                  <a:pt x="927" y="1"/>
                  <a:pt x="1195" y="255"/>
                  <a:pt x="1195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057" name="Google Shape;3057;p41"/>
          <p:cNvSpPr/>
          <p:nvPr/>
        </p:nvSpPr>
        <p:spPr>
          <a:xfrm>
            <a:off x="1862550" y="3516622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5" y="569"/>
                </a:moveTo>
                <a:cubicBezTo>
                  <a:pt x="1195" y="888"/>
                  <a:pt x="927" y="1143"/>
                  <a:pt x="594" y="1143"/>
                </a:cubicBezTo>
                <a:cubicBezTo>
                  <a:pt x="268" y="1143"/>
                  <a:pt x="1" y="888"/>
                  <a:pt x="1" y="569"/>
                </a:cubicBezTo>
                <a:cubicBezTo>
                  <a:pt x="1" y="255"/>
                  <a:pt x="268" y="1"/>
                  <a:pt x="594" y="1"/>
                </a:cubicBezTo>
                <a:cubicBezTo>
                  <a:pt x="927" y="1"/>
                  <a:pt x="1195" y="255"/>
                  <a:pt x="1195" y="569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058" name="Google Shape;3058;p41"/>
          <p:cNvSpPr/>
          <p:nvPr/>
        </p:nvSpPr>
        <p:spPr>
          <a:xfrm>
            <a:off x="1862550" y="3563090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5" y="568"/>
                </a:moveTo>
                <a:cubicBezTo>
                  <a:pt x="1195" y="888"/>
                  <a:pt x="927" y="1142"/>
                  <a:pt x="594" y="1142"/>
                </a:cubicBezTo>
                <a:cubicBezTo>
                  <a:pt x="268" y="1142"/>
                  <a:pt x="1" y="888"/>
                  <a:pt x="1" y="568"/>
                </a:cubicBezTo>
                <a:cubicBezTo>
                  <a:pt x="1" y="255"/>
                  <a:pt x="268" y="1"/>
                  <a:pt x="594" y="1"/>
                </a:cubicBezTo>
                <a:cubicBezTo>
                  <a:pt x="927" y="1"/>
                  <a:pt x="1195" y="255"/>
                  <a:pt x="1195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059" name="Google Shape;3059;p41"/>
          <p:cNvSpPr/>
          <p:nvPr/>
        </p:nvSpPr>
        <p:spPr>
          <a:xfrm>
            <a:off x="1669558" y="3609559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68"/>
                </a:moveTo>
                <a:cubicBezTo>
                  <a:pt x="1201" y="888"/>
                  <a:pt x="933" y="1142"/>
                  <a:pt x="600" y="1142"/>
                </a:cubicBezTo>
                <a:cubicBezTo>
                  <a:pt x="274" y="1142"/>
                  <a:pt x="0" y="888"/>
                  <a:pt x="0" y="568"/>
                </a:cubicBezTo>
                <a:cubicBezTo>
                  <a:pt x="0" y="255"/>
                  <a:pt x="274" y="0"/>
                  <a:pt x="600" y="0"/>
                </a:cubicBezTo>
                <a:cubicBezTo>
                  <a:pt x="933" y="0"/>
                  <a:pt x="1201" y="255"/>
                  <a:pt x="1201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060" name="Google Shape;3060;p41"/>
          <p:cNvSpPr/>
          <p:nvPr/>
        </p:nvSpPr>
        <p:spPr>
          <a:xfrm>
            <a:off x="1669558" y="3656027"/>
            <a:ext cx="33803" cy="32142"/>
          </a:xfrm>
          <a:custGeom>
            <a:avLst/>
            <a:gdLst/>
            <a:ahLst/>
            <a:cxnLst/>
            <a:rect l="l" t="t" r="r" b="b"/>
            <a:pathLst>
              <a:path w="1201" h="1142" extrusionOk="0">
                <a:moveTo>
                  <a:pt x="1201" y="568"/>
                </a:moveTo>
                <a:cubicBezTo>
                  <a:pt x="1201" y="881"/>
                  <a:pt x="933" y="1142"/>
                  <a:pt x="600" y="1142"/>
                </a:cubicBezTo>
                <a:cubicBezTo>
                  <a:pt x="274" y="1142"/>
                  <a:pt x="0" y="881"/>
                  <a:pt x="0" y="568"/>
                </a:cubicBezTo>
                <a:cubicBezTo>
                  <a:pt x="0" y="255"/>
                  <a:pt x="274" y="0"/>
                  <a:pt x="600" y="0"/>
                </a:cubicBezTo>
                <a:cubicBezTo>
                  <a:pt x="933" y="0"/>
                  <a:pt x="1201" y="255"/>
                  <a:pt x="1201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061" name="Google Shape;3061;p41"/>
          <p:cNvSpPr/>
          <p:nvPr/>
        </p:nvSpPr>
        <p:spPr>
          <a:xfrm>
            <a:off x="1717490" y="3609559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68"/>
                </a:moveTo>
                <a:cubicBezTo>
                  <a:pt x="1201" y="888"/>
                  <a:pt x="933" y="1142"/>
                  <a:pt x="600" y="1142"/>
                </a:cubicBezTo>
                <a:cubicBezTo>
                  <a:pt x="268" y="1142"/>
                  <a:pt x="0" y="888"/>
                  <a:pt x="0" y="568"/>
                </a:cubicBezTo>
                <a:cubicBezTo>
                  <a:pt x="0" y="255"/>
                  <a:pt x="268" y="0"/>
                  <a:pt x="600" y="0"/>
                </a:cubicBezTo>
                <a:cubicBezTo>
                  <a:pt x="933" y="0"/>
                  <a:pt x="1201" y="255"/>
                  <a:pt x="1201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062" name="Google Shape;3062;p41"/>
          <p:cNvSpPr/>
          <p:nvPr/>
        </p:nvSpPr>
        <p:spPr>
          <a:xfrm>
            <a:off x="1717490" y="3656027"/>
            <a:ext cx="33803" cy="32142"/>
          </a:xfrm>
          <a:custGeom>
            <a:avLst/>
            <a:gdLst/>
            <a:ahLst/>
            <a:cxnLst/>
            <a:rect l="l" t="t" r="r" b="b"/>
            <a:pathLst>
              <a:path w="1201" h="1142" extrusionOk="0">
                <a:moveTo>
                  <a:pt x="1201" y="568"/>
                </a:moveTo>
                <a:cubicBezTo>
                  <a:pt x="1201" y="881"/>
                  <a:pt x="933" y="1142"/>
                  <a:pt x="600" y="1142"/>
                </a:cubicBezTo>
                <a:cubicBezTo>
                  <a:pt x="268" y="1142"/>
                  <a:pt x="0" y="887"/>
                  <a:pt x="0" y="568"/>
                </a:cubicBezTo>
                <a:cubicBezTo>
                  <a:pt x="0" y="255"/>
                  <a:pt x="268" y="0"/>
                  <a:pt x="600" y="0"/>
                </a:cubicBezTo>
                <a:cubicBezTo>
                  <a:pt x="933" y="0"/>
                  <a:pt x="1201" y="255"/>
                  <a:pt x="1201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063" name="Google Shape;3063;p41"/>
          <p:cNvSpPr/>
          <p:nvPr/>
        </p:nvSpPr>
        <p:spPr>
          <a:xfrm>
            <a:off x="1765787" y="3609559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68"/>
                </a:moveTo>
                <a:cubicBezTo>
                  <a:pt x="1201" y="888"/>
                  <a:pt x="933" y="1142"/>
                  <a:pt x="600" y="1142"/>
                </a:cubicBezTo>
                <a:cubicBezTo>
                  <a:pt x="268" y="1142"/>
                  <a:pt x="0" y="888"/>
                  <a:pt x="0" y="568"/>
                </a:cubicBezTo>
                <a:cubicBezTo>
                  <a:pt x="0" y="255"/>
                  <a:pt x="268" y="0"/>
                  <a:pt x="600" y="0"/>
                </a:cubicBezTo>
                <a:cubicBezTo>
                  <a:pt x="933" y="0"/>
                  <a:pt x="1201" y="255"/>
                  <a:pt x="1201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064" name="Google Shape;3064;p41"/>
          <p:cNvSpPr/>
          <p:nvPr/>
        </p:nvSpPr>
        <p:spPr>
          <a:xfrm>
            <a:off x="1765787" y="3656027"/>
            <a:ext cx="33803" cy="32142"/>
          </a:xfrm>
          <a:custGeom>
            <a:avLst/>
            <a:gdLst/>
            <a:ahLst/>
            <a:cxnLst/>
            <a:rect l="l" t="t" r="r" b="b"/>
            <a:pathLst>
              <a:path w="1201" h="1142" extrusionOk="0">
                <a:moveTo>
                  <a:pt x="1201" y="568"/>
                </a:moveTo>
                <a:cubicBezTo>
                  <a:pt x="1201" y="881"/>
                  <a:pt x="933" y="1142"/>
                  <a:pt x="600" y="1142"/>
                </a:cubicBezTo>
                <a:cubicBezTo>
                  <a:pt x="268" y="1142"/>
                  <a:pt x="0" y="887"/>
                  <a:pt x="0" y="568"/>
                </a:cubicBezTo>
                <a:cubicBezTo>
                  <a:pt x="0" y="255"/>
                  <a:pt x="268" y="0"/>
                  <a:pt x="600" y="0"/>
                </a:cubicBezTo>
                <a:cubicBezTo>
                  <a:pt x="933" y="0"/>
                  <a:pt x="1201" y="255"/>
                  <a:pt x="1201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065" name="Google Shape;3065;p41"/>
          <p:cNvSpPr/>
          <p:nvPr/>
        </p:nvSpPr>
        <p:spPr>
          <a:xfrm>
            <a:off x="1814619" y="3609559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5" y="568"/>
                </a:moveTo>
                <a:cubicBezTo>
                  <a:pt x="1195" y="888"/>
                  <a:pt x="927" y="1142"/>
                  <a:pt x="601" y="1142"/>
                </a:cubicBezTo>
                <a:cubicBezTo>
                  <a:pt x="268" y="1142"/>
                  <a:pt x="1" y="888"/>
                  <a:pt x="1" y="568"/>
                </a:cubicBezTo>
                <a:cubicBezTo>
                  <a:pt x="1" y="255"/>
                  <a:pt x="268" y="0"/>
                  <a:pt x="601" y="0"/>
                </a:cubicBezTo>
                <a:cubicBezTo>
                  <a:pt x="927" y="0"/>
                  <a:pt x="1195" y="255"/>
                  <a:pt x="1195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066" name="Google Shape;3066;p41"/>
          <p:cNvSpPr/>
          <p:nvPr/>
        </p:nvSpPr>
        <p:spPr>
          <a:xfrm>
            <a:off x="1814619" y="3656027"/>
            <a:ext cx="33634" cy="32142"/>
          </a:xfrm>
          <a:custGeom>
            <a:avLst/>
            <a:gdLst/>
            <a:ahLst/>
            <a:cxnLst/>
            <a:rect l="l" t="t" r="r" b="b"/>
            <a:pathLst>
              <a:path w="1195" h="1142" extrusionOk="0">
                <a:moveTo>
                  <a:pt x="1195" y="568"/>
                </a:moveTo>
                <a:cubicBezTo>
                  <a:pt x="1195" y="881"/>
                  <a:pt x="927" y="1142"/>
                  <a:pt x="601" y="1142"/>
                </a:cubicBezTo>
                <a:cubicBezTo>
                  <a:pt x="268" y="1142"/>
                  <a:pt x="1" y="887"/>
                  <a:pt x="1" y="568"/>
                </a:cubicBezTo>
                <a:cubicBezTo>
                  <a:pt x="1" y="255"/>
                  <a:pt x="268" y="0"/>
                  <a:pt x="601" y="0"/>
                </a:cubicBezTo>
                <a:cubicBezTo>
                  <a:pt x="927" y="0"/>
                  <a:pt x="1195" y="255"/>
                  <a:pt x="1195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067" name="Google Shape;3067;p41"/>
          <p:cNvSpPr/>
          <p:nvPr/>
        </p:nvSpPr>
        <p:spPr>
          <a:xfrm>
            <a:off x="1525033" y="3563090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68"/>
                </a:moveTo>
                <a:cubicBezTo>
                  <a:pt x="1201" y="888"/>
                  <a:pt x="927" y="1142"/>
                  <a:pt x="600" y="1142"/>
                </a:cubicBezTo>
                <a:cubicBezTo>
                  <a:pt x="268" y="1142"/>
                  <a:pt x="0" y="888"/>
                  <a:pt x="0" y="568"/>
                </a:cubicBezTo>
                <a:cubicBezTo>
                  <a:pt x="0" y="255"/>
                  <a:pt x="268" y="1"/>
                  <a:pt x="600" y="1"/>
                </a:cubicBezTo>
                <a:cubicBezTo>
                  <a:pt x="927" y="1"/>
                  <a:pt x="1201" y="255"/>
                  <a:pt x="1201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068" name="Google Shape;3068;p41"/>
          <p:cNvSpPr/>
          <p:nvPr/>
        </p:nvSpPr>
        <p:spPr>
          <a:xfrm>
            <a:off x="1424018" y="3563090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8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75" y="1142"/>
                  <a:pt x="1" y="888"/>
                  <a:pt x="1" y="568"/>
                </a:cubicBezTo>
                <a:cubicBezTo>
                  <a:pt x="1" y="255"/>
                  <a:pt x="275" y="1"/>
                  <a:pt x="601" y="1"/>
                </a:cubicBezTo>
                <a:cubicBezTo>
                  <a:pt x="934" y="1"/>
                  <a:pt x="1201" y="255"/>
                  <a:pt x="1201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069" name="Google Shape;3069;p41"/>
          <p:cNvSpPr/>
          <p:nvPr/>
        </p:nvSpPr>
        <p:spPr>
          <a:xfrm>
            <a:off x="1479296" y="3563090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4" y="568"/>
                </a:moveTo>
                <a:cubicBezTo>
                  <a:pt x="1194" y="888"/>
                  <a:pt x="927" y="1142"/>
                  <a:pt x="594" y="1142"/>
                </a:cubicBezTo>
                <a:cubicBezTo>
                  <a:pt x="268" y="1142"/>
                  <a:pt x="0" y="888"/>
                  <a:pt x="0" y="568"/>
                </a:cubicBezTo>
                <a:cubicBezTo>
                  <a:pt x="0" y="255"/>
                  <a:pt x="268" y="1"/>
                  <a:pt x="594" y="1"/>
                </a:cubicBezTo>
                <a:cubicBezTo>
                  <a:pt x="927" y="1"/>
                  <a:pt x="1194" y="255"/>
                  <a:pt x="1194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070" name="Google Shape;3070;p41"/>
          <p:cNvSpPr/>
          <p:nvPr/>
        </p:nvSpPr>
        <p:spPr>
          <a:xfrm>
            <a:off x="1573330" y="3516622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69"/>
                </a:moveTo>
                <a:cubicBezTo>
                  <a:pt x="1201" y="888"/>
                  <a:pt x="933" y="1143"/>
                  <a:pt x="600" y="1143"/>
                </a:cubicBezTo>
                <a:cubicBezTo>
                  <a:pt x="268" y="1143"/>
                  <a:pt x="0" y="888"/>
                  <a:pt x="0" y="569"/>
                </a:cubicBezTo>
                <a:cubicBezTo>
                  <a:pt x="0" y="255"/>
                  <a:pt x="268" y="1"/>
                  <a:pt x="600" y="1"/>
                </a:cubicBezTo>
                <a:cubicBezTo>
                  <a:pt x="933" y="1"/>
                  <a:pt x="1201" y="255"/>
                  <a:pt x="1201" y="569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071" name="Google Shape;3071;p41"/>
          <p:cNvSpPr/>
          <p:nvPr/>
        </p:nvSpPr>
        <p:spPr>
          <a:xfrm>
            <a:off x="1573330" y="3563090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68"/>
                </a:moveTo>
                <a:cubicBezTo>
                  <a:pt x="1201" y="888"/>
                  <a:pt x="933" y="1142"/>
                  <a:pt x="600" y="1142"/>
                </a:cubicBezTo>
                <a:cubicBezTo>
                  <a:pt x="268" y="1142"/>
                  <a:pt x="0" y="888"/>
                  <a:pt x="0" y="568"/>
                </a:cubicBezTo>
                <a:cubicBezTo>
                  <a:pt x="0" y="255"/>
                  <a:pt x="268" y="1"/>
                  <a:pt x="600" y="1"/>
                </a:cubicBezTo>
                <a:cubicBezTo>
                  <a:pt x="933" y="1"/>
                  <a:pt x="1201" y="255"/>
                  <a:pt x="1201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072" name="Google Shape;3072;p41"/>
          <p:cNvSpPr/>
          <p:nvPr/>
        </p:nvSpPr>
        <p:spPr>
          <a:xfrm>
            <a:off x="1621993" y="3516622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69"/>
                </a:moveTo>
                <a:cubicBezTo>
                  <a:pt x="1201" y="888"/>
                  <a:pt x="933" y="1143"/>
                  <a:pt x="600" y="1143"/>
                </a:cubicBezTo>
                <a:cubicBezTo>
                  <a:pt x="268" y="1143"/>
                  <a:pt x="0" y="888"/>
                  <a:pt x="0" y="569"/>
                </a:cubicBezTo>
                <a:cubicBezTo>
                  <a:pt x="0" y="255"/>
                  <a:pt x="274" y="1"/>
                  <a:pt x="600" y="1"/>
                </a:cubicBezTo>
                <a:cubicBezTo>
                  <a:pt x="933" y="1"/>
                  <a:pt x="1201" y="255"/>
                  <a:pt x="1201" y="569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073" name="Google Shape;3073;p41"/>
          <p:cNvSpPr/>
          <p:nvPr/>
        </p:nvSpPr>
        <p:spPr>
          <a:xfrm>
            <a:off x="1524469" y="3516622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5" y="569"/>
                </a:moveTo>
                <a:cubicBezTo>
                  <a:pt x="1195" y="888"/>
                  <a:pt x="927" y="1143"/>
                  <a:pt x="594" y="1143"/>
                </a:cubicBezTo>
                <a:cubicBezTo>
                  <a:pt x="262" y="1143"/>
                  <a:pt x="1" y="888"/>
                  <a:pt x="1" y="569"/>
                </a:cubicBezTo>
                <a:cubicBezTo>
                  <a:pt x="1" y="255"/>
                  <a:pt x="262" y="1"/>
                  <a:pt x="594" y="1"/>
                </a:cubicBezTo>
                <a:cubicBezTo>
                  <a:pt x="927" y="1"/>
                  <a:pt x="1195" y="255"/>
                  <a:pt x="1195" y="569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074" name="Google Shape;3074;p41"/>
          <p:cNvSpPr/>
          <p:nvPr/>
        </p:nvSpPr>
        <p:spPr>
          <a:xfrm>
            <a:off x="1428072" y="3516622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69"/>
                </a:moveTo>
                <a:cubicBezTo>
                  <a:pt x="1201" y="888"/>
                  <a:pt x="933" y="1143"/>
                  <a:pt x="600" y="1143"/>
                </a:cubicBezTo>
                <a:cubicBezTo>
                  <a:pt x="268" y="1143"/>
                  <a:pt x="0" y="888"/>
                  <a:pt x="0" y="569"/>
                </a:cubicBezTo>
                <a:cubicBezTo>
                  <a:pt x="0" y="255"/>
                  <a:pt x="268" y="1"/>
                  <a:pt x="600" y="1"/>
                </a:cubicBezTo>
                <a:cubicBezTo>
                  <a:pt x="933" y="1"/>
                  <a:pt x="1201" y="255"/>
                  <a:pt x="1201" y="569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075" name="Google Shape;3075;p41"/>
          <p:cNvSpPr/>
          <p:nvPr/>
        </p:nvSpPr>
        <p:spPr>
          <a:xfrm>
            <a:off x="1476735" y="3516622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69"/>
                </a:moveTo>
                <a:cubicBezTo>
                  <a:pt x="1201" y="888"/>
                  <a:pt x="933" y="1143"/>
                  <a:pt x="600" y="1143"/>
                </a:cubicBezTo>
                <a:cubicBezTo>
                  <a:pt x="274" y="1143"/>
                  <a:pt x="0" y="888"/>
                  <a:pt x="0" y="569"/>
                </a:cubicBezTo>
                <a:cubicBezTo>
                  <a:pt x="0" y="255"/>
                  <a:pt x="274" y="1"/>
                  <a:pt x="600" y="1"/>
                </a:cubicBezTo>
                <a:cubicBezTo>
                  <a:pt x="933" y="1"/>
                  <a:pt x="1201" y="255"/>
                  <a:pt x="1201" y="569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076" name="Google Shape;3076;p41"/>
          <p:cNvSpPr/>
          <p:nvPr/>
        </p:nvSpPr>
        <p:spPr>
          <a:xfrm>
            <a:off x="1621993" y="3563090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68"/>
                </a:moveTo>
                <a:cubicBezTo>
                  <a:pt x="1201" y="888"/>
                  <a:pt x="933" y="1142"/>
                  <a:pt x="600" y="1142"/>
                </a:cubicBezTo>
                <a:cubicBezTo>
                  <a:pt x="268" y="1142"/>
                  <a:pt x="0" y="888"/>
                  <a:pt x="0" y="568"/>
                </a:cubicBezTo>
                <a:cubicBezTo>
                  <a:pt x="0" y="255"/>
                  <a:pt x="274" y="1"/>
                  <a:pt x="600" y="1"/>
                </a:cubicBezTo>
                <a:cubicBezTo>
                  <a:pt x="933" y="1"/>
                  <a:pt x="1201" y="255"/>
                  <a:pt x="1201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077" name="Google Shape;3077;p41"/>
          <p:cNvSpPr/>
          <p:nvPr/>
        </p:nvSpPr>
        <p:spPr>
          <a:xfrm>
            <a:off x="1525033" y="3609559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68"/>
                </a:moveTo>
                <a:cubicBezTo>
                  <a:pt x="1201" y="888"/>
                  <a:pt x="927" y="1142"/>
                  <a:pt x="600" y="1142"/>
                </a:cubicBezTo>
                <a:cubicBezTo>
                  <a:pt x="268" y="1142"/>
                  <a:pt x="0" y="888"/>
                  <a:pt x="0" y="568"/>
                </a:cubicBezTo>
                <a:cubicBezTo>
                  <a:pt x="0" y="255"/>
                  <a:pt x="268" y="0"/>
                  <a:pt x="600" y="0"/>
                </a:cubicBezTo>
                <a:cubicBezTo>
                  <a:pt x="927" y="0"/>
                  <a:pt x="1201" y="255"/>
                  <a:pt x="1201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078" name="Google Shape;3078;p41"/>
          <p:cNvSpPr/>
          <p:nvPr/>
        </p:nvSpPr>
        <p:spPr>
          <a:xfrm>
            <a:off x="1573330" y="3609559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68"/>
                </a:moveTo>
                <a:cubicBezTo>
                  <a:pt x="1201" y="888"/>
                  <a:pt x="933" y="1142"/>
                  <a:pt x="600" y="1142"/>
                </a:cubicBezTo>
                <a:cubicBezTo>
                  <a:pt x="268" y="1142"/>
                  <a:pt x="0" y="888"/>
                  <a:pt x="0" y="568"/>
                </a:cubicBezTo>
                <a:cubicBezTo>
                  <a:pt x="0" y="255"/>
                  <a:pt x="268" y="0"/>
                  <a:pt x="600" y="0"/>
                </a:cubicBezTo>
                <a:cubicBezTo>
                  <a:pt x="933" y="0"/>
                  <a:pt x="1201" y="255"/>
                  <a:pt x="1201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079" name="Google Shape;3079;p41"/>
          <p:cNvSpPr/>
          <p:nvPr/>
        </p:nvSpPr>
        <p:spPr>
          <a:xfrm>
            <a:off x="1477467" y="3609559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4" y="568"/>
                </a:moveTo>
                <a:cubicBezTo>
                  <a:pt x="1194" y="888"/>
                  <a:pt x="927" y="1142"/>
                  <a:pt x="594" y="1142"/>
                </a:cubicBezTo>
                <a:cubicBezTo>
                  <a:pt x="268" y="1142"/>
                  <a:pt x="0" y="888"/>
                  <a:pt x="0" y="568"/>
                </a:cubicBezTo>
                <a:cubicBezTo>
                  <a:pt x="0" y="255"/>
                  <a:pt x="268" y="0"/>
                  <a:pt x="594" y="0"/>
                </a:cubicBezTo>
                <a:cubicBezTo>
                  <a:pt x="927" y="0"/>
                  <a:pt x="1194" y="255"/>
                  <a:pt x="1194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080" name="Google Shape;3080;p41"/>
          <p:cNvSpPr/>
          <p:nvPr/>
        </p:nvSpPr>
        <p:spPr>
          <a:xfrm>
            <a:off x="1424018" y="3609559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8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75" y="1142"/>
                  <a:pt x="1" y="888"/>
                  <a:pt x="1" y="568"/>
                </a:cubicBezTo>
                <a:cubicBezTo>
                  <a:pt x="1" y="255"/>
                  <a:pt x="275" y="0"/>
                  <a:pt x="601" y="0"/>
                </a:cubicBezTo>
                <a:cubicBezTo>
                  <a:pt x="934" y="0"/>
                  <a:pt x="1201" y="255"/>
                  <a:pt x="1201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081" name="Google Shape;3081;p41"/>
          <p:cNvSpPr/>
          <p:nvPr/>
        </p:nvSpPr>
        <p:spPr>
          <a:xfrm>
            <a:off x="1573330" y="3656027"/>
            <a:ext cx="33803" cy="32142"/>
          </a:xfrm>
          <a:custGeom>
            <a:avLst/>
            <a:gdLst/>
            <a:ahLst/>
            <a:cxnLst/>
            <a:rect l="l" t="t" r="r" b="b"/>
            <a:pathLst>
              <a:path w="1201" h="1142" extrusionOk="0">
                <a:moveTo>
                  <a:pt x="1201" y="568"/>
                </a:moveTo>
                <a:cubicBezTo>
                  <a:pt x="1201" y="881"/>
                  <a:pt x="933" y="1142"/>
                  <a:pt x="600" y="1142"/>
                </a:cubicBezTo>
                <a:cubicBezTo>
                  <a:pt x="268" y="1142"/>
                  <a:pt x="0" y="881"/>
                  <a:pt x="0" y="568"/>
                </a:cubicBezTo>
                <a:cubicBezTo>
                  <a:pt x="0" y="255"/>
                  <a:pt x="268" y="0"/>
                  <a:pt x="600" y="0"/>
                </a:cubicBezTo>
                <a:cubicBezTo>
                  <a:pt x="933" y="0"/>
                  <a:pt x="1201" y="255"/>
                  <a:pt x="1201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082" name="Google Shape;3082;p41"/>
          <p:cNvSpPr/>
          <p:nvPr/>
        </p:nvSpPr>
        <p:spPr>
          <a:xfrm>
            <a:off x="1621993" y="3609559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68"/>
                </a:moveTo>
                <a:cubicBezTo>
                  <a:pt x="1201" y="888"/>
                  <a:pt x="933" y="1142"/>
                  <a:pt x="600" y="1142"/>
                </a:cubicBezTo>
                <a:cubicBezTo>
                  <a:pt x="268" y="1142"/>
                  <a:pt x="0" y="888"/>
                  <a:pt x="0" y="568"/>
                </a:cubicBezTo>
                <a:cubicBezTo>
                  <a:pt x="0" y="255"/>
                  <a:pt x="274" y="0"/>
                  <a:pt x="600" y="0"/>
                </a:cubicBezTo>
                <a:cubicBezTo>
                  <a:pt x="933" y="0"/>
                  <a:pt x="1201" y="255"/>
                  <a:pt x="1201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083" name="Google Shape;3083;p41"/>
          <p:cNvSpPr/>
          <p:nvPr/>
        </p:nvSpPr>
        <p:spPr>
          <a:xfrm>
            <a:off x="1621993" y="3656027"/>
            <a:ext cx="33803" cy="32142"/>
          </a:xfrm>
          <a:custGeom>
            <a:avLst/>
            <a:gdLst/>
            <a:ahLst/>
            <a:cxnLst/>
            <a:rect l="l" t="t" r="r" b="b"/>
            <a:pathLst>
              <a:path w="1201" h="1142" extrusionOk="0">
                <a:moveTo>
                  <a:pt x="1201" y="568"/>
                </a:moveTo>
                <a:cubicBezTo>
                  <a:pt x="1201" y="881"/>
                  <a:pt x="933" y="1142"/>
                  <a:pt x="600" y="1142"/>
                </a:cubicBezTo>
                <a:cubicBezTo>
                  <a:pt x="268" y="1142"/>
                  <a:pt x="0" y="887"/>
                  <a:pt x="0" y="568"/>
                </a:cubicBezTo>
                <a:cubicBezTo>
                  <a:pt x="0" y="255"/>
                  <a:pt x="274" y="0"/>
                  <a:pt x="600" y="0"/>
                </a:cubicBezTo>
                <a:cubicBezTo>
                  <a:pt x="933" y="0"/>
                  <a:pt x="1201" y="255"/>
                  <a:pt x="1201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084" name="Google Shape;3084;p41"/>
          <p:cNvSpPr/>
          <p:nvPr/>
        </p:nvSpPr>
        <p:spPr>
          <a:xfrm>
            <a:off x="1523540" y="3656027"/>
            <a:ext cx="33831" cy="32142"/>
          </a:xfrm>
          <a:custGeom>
            <a:avLst/>
            <a:gdLst/>
            <a:ahLst/>
            <a:cxnLst/>
            <a:rect l="l" t="t" r="r" b="b"/>
            <a:pathLst>
              <a:path w="1202" h="1142" extrusionOk="0">
                <a:moveTo>
                  <a:pt x="1201" y="568"/>
                </a:moveTo>
                <a:cubicBezTo>
                  <a:pt x="1201" y="881"/>
                  <a:pt x="927" y="1142"/>
                  <a:pt x="601" y="1142"/>
                </a:cubicBezTo>
                <a:cubicBezTo>
                  <a:pt x="268" y="1142"/>
                  <a:pt x="1" y="881"/>
                  <a:pt x="1" y="568"/>
                </a:cubicBezTo>
                <a:cubicBezTo>
                  <a:pt x="1" y="255"/>
                  <a:pt x="268" y="0"/>
                  <a:pt x="601" y="0"/>
                </a:cubicBezTo>
                <a:cubicBezTo>
                  <a:pt x="927" y="0"/>
                  <a:pt x="1201" y="255"/>
                  <a:pt x="1201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085" name="Google Shape;3085;p41"/>
          <p:cNvSpPr/>
          <p:nvPr/>
        </p:nvSpPr>
        <p:spPr>
          <a:xfrm>
            <a:off x="1475975" y="3656027"/>
            <a:ext cx="33831" cy="32142"/>
          </a:xfrm>
          <a:custGeom>
            <a:avLst/>
            <a:gdLst/>
            <a:ahLst/>
            <a:cxnLst/>
            <a:rect l="l" t="t" r="r" b="b"/>
            <a:pathLst>
              <a:path w="1202" h="1142" extrusionOk="0">
                <a:moveTo>
                  <a:pt x="1202" y="568"/>
                </a:moveTo>
                <a:cubicBezTo>
                  <a:pt x="1202" y="881"/>
                  <a:pt x="934" y="1142"/>
                  <a:pt x="601" y="1142"/>
                </a:cubicBezTo>
                <a:cubicBezTo>
                  <a:pt x="269" y="1142"/>
                  <a:pt x="1" y="881"/>
                  <a:pt x="1" y="568"/>
                </a:cubicBezTo>
                <a:cubicBezTo>
                  <a:pt x="1" y="255"/>
                  <a:pt x="269" y="0"/>
                  <a:pt x="601" y="0"/>
                </a:cubicBezTo>
                <a:cubicBezTo>
                  <a:pt x="928" y="0"/>
                  <a:pt x="1202" y="255"/>
                  <a:pt x="1202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086" name="Google Shape;3086;p41"/>
          <p:cNvSpPr/>
          <p:nvPr/>
        </p:nvSpPr>
        <p:spPr>
          <a:xfrm>
            <a:off x="1862550" y="3609559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5" y="568"/>
                </a:moveTo>
                <a:cubicBezTo>
                  <a:pt x="1195" y="888"/>
                  <a:pt x="927" y="1142"/>
                  <a:pt x="594" y="1142"/>
                </a:cubicBezTo>
                <a:cubicBezTo>
                  <a:pt x="268" y="1142"/>
                  <a:pt x="1" y="888"/>
                  <a:pt x="1" y="568"/>
                </a:cubicBezTo>
                <a:cubicBezTo>
                  <a:pt x="1" y="255"/>
                  <a:pt x="268" y="0"/>
                  <a:pt x="594" y="0"/>
                </a:cubicBezTo>
                <a:cubicBezTo>
                  <a:pt x="927" y="0"/>
                  <a:pt x="1195" y="255"/>
                  <a:pt x="1195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087" name="Google Shape;3087;p41"/>
          <p:cNvSpPr/>
          <p:nvPr/>
        </p:nvSpPr>
        <p:spPr>
          <a:xfrm>
            <a:off x="1862550" y="3655830"/>
            <a:ext cx="33634" cy="32339"/>
          </a:xfrm>
          <a:custGeom>
            <a:avLst/>
            <a:gdLst/>
            <a:ahLst/>
            <a:cxnLst/>
            <a:rect l="l" t="t" r="r" b="b"/>
            <a:pathLst>
              <a:path w="1195" h="1149" extrusionOk="0">
                <a:moveTo>
                  <a:pt x="1195" y="575"/>
                </a:moveTo>
                <a:cubicBezTo>
                  <a:pt x="1195" y="888"/>
                  <a:pt x="927" y="1149"/>
                  <a:pt x="594" y="1149"/>
                </a:cubicBezTo>
                <a:cubicBezTo>
                  <a:pt x="268" y="1149"/>
                  <a:pt x="1" y="888"/>
                  <a:pt x="1" y="575"/>
                </a:cubicBezTo>
                <a:cubicBezTo>
                  <a:pt x="1" y="262"/>
                  <a:pt x="268" y="1"/>
                  <a:pt x="594" y="1"/>
                </a:cubicBezTo>
                <a:cubicBezTo>
                  <a:pt x="927" y="7"/>
                  <a:pt x="1195" y="262"/>
                  <a:pt x="1195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088" name="Google Shape;3088;p41"/>
          <p:cNvSpPr/>
          <p:nvPr/>
        </p:nvSpPr>
        <p:spPr>
          <a:xfrm>
            <a:off x="1910679" y="3147694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75"/>
                </a:moveTo>
                <a:cubicBezTo>
                  <a:pt x="1201" y="888"/>
                  <a:pt x="933" y="1143"/>
                  <a:pt x="600" y="1143"/>
                </a:cubicBezTo>
                <a:cubicBezTo>
                  <a:pt x="268" y="1143"/>
                  <a:pt x="0" y="888"/>
                  <a:pt x="0" y="575"/>
                </a:cubicBezTo>
                <a:cubicBezTo>
                  <a:pt x="0" y="255"/>
                  <a:pt x="268" y="1"/>
                  <a:pt x="600" y="1"/>
                </a:cubicBezTo>
                <a:cubicBezTo>
                  <a:pt x="933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089" name="Google Shape;3089;p41"/>
          <p:cNvSpPr/>
          <p:nvPr/>
        </p:nvSpPr>
        <p:spPr>
          <a:xfrm>
            <a:off x="1910679" y="3194162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75"/>
                </a:moveTo>
                <a:cubicBezTo>
                  <a:pt x="1201" y="888"/>
                  <a:pt x="933" y="1142"/>
                  <a:pt x="600" y="1142"/>
                </a:cubicBezTo>
                <a:cubicBezTo>
                  <a:pt x="268" y="1142"/>
                  <a:pt x="0" y="888"/>
                  <a:pt x="0" y="575"/>
                </a:cubicBezTo>
                <a:cubicBezTo>
                  <a:pt x="0" y="255"/>
                  <a:pt x="268" y="1"/>
                  <a:pt x="600" y="1"/>
                </a:cubicBezTo>
                <a:cubicBezTo>
                  <a:pt x="933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090" name="Google Shape;3090;p41"/>
          <p:cNvSpPr/>
          <p:nvPr/>
        </p:nvSpPr>
        <p:spPr>
          <a:xfrm>
            <a:off x="1958582" y="3147694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2" y="575"/>
                </a:moveTo>
                <a:cubicBezTo>
                  <a:pt x="1202" y="888"/>
                  <a:pt x="927" y="1143"/>
                  <a:pt x="601" y="1143"/>
                </a:cubicBezTo>
                <a:cubicBezTo>
                  <a:pt x="268" y="1143"/>
                  <a:pt x="1" y="888"/>
                  <a:pt x="1" y="575"/>
                </a:cubicBezTo>
                <a:cubicBezTo>
                  <a:pt x="1" y="255"/>
                  <a:pt x="268" y="1"/>
                  <a:pt x="601" y="1"/>
                </a:cubicBezTo>
                <a:cubicBezTo>
                  <a:pt x="927" y="1"/>
                  <a:pt x="1202" y="255"/>
                  <a:pt x="1202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091" name="Google Shape;3091;p41"/>
          <p:cNvSpPr/>
          <p:nvPr/>
        </p:nvSpPr>
        <p:spPr>
          <a:xfrm>
            <a:off x="1958582" y="3194162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2" y="575"/>
                </a:moveTo>
                <a:cubicBezTo>
                  <a:pt x="1202" y="888"/>
                  <a:pt x="927" y="1142"/>
                  <a:pt x="601" y="1142"/>
                </a:cubicBezTo>
                <a:cubicBezTo>
                  <a:pt x="268" y="1142"/>
                  <a:pt x="1" y="888"/>
                  <a:pt x="1" y="575"/>
                </a:cubicBezTo>
                <a:cubicBezTo>
                  <a:pt x="1" y="255"/>
                  <a:pt x="268" y="1"/>
                  <a:pt x="601" y="1"/>
                </a:cubicBezTo>
                <a:cubicBezTo>
                  <a:pt x="927" y="1"/>
                  <a:pt x="1202" y="255"/>
                  <a:pt x="1202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092" name="Google Shape;3092;p41"/>
          <p:cNvSpPr/>
          <p:nvPr/>
        </p:nvSpPr>
        <p:spPr>
          <a:xfrm>
            <a:off x="2006879" y="3147694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2" y="575"/>
                </a:moveTo>
                <a:cubicBezTo>
                  <a:pt x="1202" y="888"/>
                  <a:pt x="934" y="1143"/>
                  <a:pt x="601" y="1143"/>
                </a:cubicBezTo>
                <a:cubicBezTo>
                  <a:pt x="268" y="1143"/>
                  <a:pt x="1" y="888"/>
                  <a:pt x="1" y="575"/>
                </a:cubicBezTo>
                <a:cubicBezTo>
                  <a:pt x="1" y="255"/>
                  <a:pt x="268" y="1"/>
                  <a:pt x="601" y="1"/>
                </a:cubicBezTo>
                <a:cubicBezTo>
                  <a:pt x="934" y="1"/>
                  <a:pt x="1202" y="255"/>
                  <a:pt x="1202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093" name="Google Shape;3093;p41"/>
          <p:cNvSpPr/>
          <p:nvPr/>
        </p:nvSpPr>
        <p:spPr>
          <a:xfrm>
            <a:off x="2006879" y="3194162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2" y="575"/>
                </a:moveTo>
                <a:cubicBezTo>
                  <a:pt x="1202" y="888"/>
                  <a:pt x="934" y="1142"/>
                  <a:pt x="601" y="1142"/>
                </a:cubicBezTo>
                <a:cubicBezTo>
                  <a:pt x="268" y="1142"/>
                  <a:pt x="1" y="888"/>
                  <a:pt x="1" y="575"/>
                </a:cubicBezTo>
                <a:cubicBezTo>
                  <a:pt x="1" y="255"/>
                  <a:pt x="268" y="1"/>
                  <a:pt x="601" y="1"/>
                </a:cubicBezTo>
                <a:cubicBezTo>
                  <a:pt x="934" y="1"/>
                  <a:pt x="1202" y="255"/>
                  <a:pt x="1202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094" name="Google Shape;3094;p41"/>
          <p:cNvSpPr/>
          <p:nvPr/>
        </p:nvSpPr>
        <p:spPr>
          <a:xfrm>
            <a:off x="2055571" y="3147694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75"/>
                </a:moveTo>
                <a:cubicBezTo>
                  <a:pt x="1201" y="888"/>
                  <a:pt x="933" y="1143"/>
                  <a:pt x="600" y="1143"/>
                </a:cubicBezTo>
                <a:cubicBezTo>
                  <a:pt x="268" y="1143"/>
                  <a:pt x="0" y="888"/>
                  <a:pt x="0" y="575"/>
                </a:cubicBezTo>
                <a:cubicBezTo>
                  <a:pt x="0" y="255"/>
                  <a:pt x="268" y="1"/>
                  <a:pt x="600" y="1"/>
                </a:cubicBezTo>
                <a:cubicBezTo>
                  <a:pt x="933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095" name="Google Shape;3095;p41"/>
          <p:cNvSpPr/>
          <p:nvPr/>
        </p:nvSpPr>
        <p:spPr>
          <a:xfrm>
            <a:off x="2055571" y="3194162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75"/>
                </a:moveTo>
                <a:cubicBezTo>
                  <a:pt x="1201" y="888"/>
                  <a:pt x="933" y="1142"/>
                  <a:pt x="600" y="1142"/>
                </a:cubicBezTo>
                <a:cubicBezTo>
                  <a:pt x="268" y="1142"/>
                  <a:pt x="0" y="888"/>
                  <a:pt x="0" y="575"/>
                </a:cubicBezTo>
                <a:cubicBezTo>
                  <a:pt x="0" y="255"/>
                  <a:pt x="268" y="1"/>
                  <a:pt x="600" y="1"/>
                </a:cubicBezTo>
                <a:cubicBezTo>
                  <a:pt x="933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096" name="Google Shape;3096;p41"/>
          <p:cNvSpPr/>
          <p:nvPr/>
        </p:nvSpPr>
        <p:spPr>
          <a:xfrm>
            <a:off x="1910679" y="3240630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74"/>
                </a:moveTo>
                <a:cubicBezTo>
                  <a:pt x="1201" y="888"/>
                  <a:pt x="933" y="1142"/>
                  <a:pt x="600" y="1142"/>
                </a:cubicBezTo>
                <a:cubicBezTo>
                  <a:pt x="268" y="1142"/>
                  <a:pt x="0" y="888"/>
                  <a:pt x="0" y="574"/>
                </a:cubicBezTo>
                <a:cubicBezTo>
                  <a:pt x="0" y="255"/>
                  <a:pt x="268" y="0"/>
                  <a:pt x="600" y="0"/>
                </a:cubicBezTo>
                <a:cubicBezTo>
                  <a:pt x="933" y="0"/>
                  <a:pt x="1201" y="255"/>
                  <a:pt x="1201" y="574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097" name="Google Shape;3097;p41"/>
          <p:cNvSpPr/>
          <p:nvPr/>
        </p:nvSpPr>
        <p:spPr>
          <a:xfrm>
            <a:off x="1910679" y="3287098"/>
            <a:ext cx="33803" cy="32142"/>
          </a:xfrm>
          <a:custGeom>
            <a:avLst/>
            <a:gdLst/>
            <a:ahLst/>
            <a:cxnLst/>
            <a:rect l="l" t="t" r="r" b="b"/>
            <a:pathLst>
              <a:path w="1201" h="1142" extrusionOk="0">
                <a:moveTo>
                  <a:pt x="1201" y="574"/>
                </a:moveTo>
                <a:cubicBezTo>
                  <a:pt x="1201" y="887"/>
                  <a:pt x="933" y="1142"/>
                  <a:pt x="600" y="1142"/>
                </a:cubicBezTo>
                <a:cubicBezTo>
                  <a:pt x="268" y="1142"/>
                  <a:pt x="0" y="887"/>
                  <a:pt x="0" y="574"/>
                </a:cubicBezTo>
                <a:cubicBezTo>
                  <a:pt x="0" y="255"/>
                  <a:pt x="268" y="0"/>
                  <a:pt x="600" y="0"/>
                </a:cubicBezTo>
                <a:cubicBezTo>
                  <a:pt x="933" y="0"/>
                  <a:pt x="1201" y="255"/>
                  <a:pt x="1201" y="574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098" name="Google Shape;3098;p41"/>
          <p:cNvSpPr/>
          <p:nvPr/>
        </p:nvSpPr>
        <p:spPr>
          <a:xfrm>
            <a:off x="1958582" y="3240630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2" y="574"/>
                </a:moveTo>
                <a:cubicBezTo>
                  <a:pt x="1202" y="888"/>
                  <a:pt x="927" y="1142"/>
                  <a:pt x="601" y="1142"/>
                </a:cubicBezTo>
                <a:cubicBezTo>
                  <a:pt x="268" y="1142"/>
                  <a:pt x="1" y="888"/>
                  <a:pt x="1" y="574"/>
                </a:cubicBezTo>
                <a:cubicBezTo>
                  <a:pt x="1" y="255"/>
                  <a:pt x="268" y="0"/>
                  <a:pt x="601" y="0"/>
                </a:cubicBezTo>
                <a:cubicBezTo>
                  <a:pt x="927" y="0"/>
                  <a:pt x="1202" y="255"/>
                  <a:pt x="1202" y="574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099" name="Google Shape;3099;p41"/>
          <p:cNvSpPr/>
          <p:nvPr/>
        </p:nvSpPr>
        <p:spPr>
          <a:xfrm>
            <a:off x="1958582" y="3287098"/>
            <a:ext cx="33831" cy="32142"/>
          </a:xfrm>
          <a:custGeom>
            <a:avLst/>
            <a:gdLst/>
            <a:ahLst/>
            <a:cxnLst/>
            <a:rect l="l" t="t" r="r" b="b"/>
            <a:pathLst>
              <a:path w="1202" h="1142" extrusionOk="0">
                <a:moveTo>
                  <a:pt x="1202" y="574"/>
                </a:moveTo>
                <a:cubicBezTo>
                  <a:pt x="1202" y="887"/>
                  <a:pt x="927" y="1142"/>
                  <a:pt x="601" y="1142"/>
                </a:cubicBezTo>
                <a:cubicBezTo>
                  <a:pt x="268" y="1142"/>
                  <a:pt x="1" y="887"/>
                  <a:pt x="1" y="574"/>
                </a:cubicBezTo>
                <a:cubicBezTo>
                  <a:pt x="1" y="255"/>
                  <a:pt x="268" y="0"/>
                  <a:pt x="601" y="0"/>
                </a:cubicBezTo>
                <a:cubicBezTo>
                  <a:pt x="927" y="0"/>
                  <a:pt x="1202" y="255"/>
                  <a:pt x="1202" y="574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100" name="Google Shape;3100;p41"/>
          <p:cNvSpPr/>
          <p:nvPr/>
        </p:nvSpPr>
        <p:spPr>
          <a:xfrm>
            <a:off x="2006879" y="3240630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2" y="574"/>
                </a:moveTo>
                <a:cubicBezTo>
                  <a:pt x="1202" y="888"/>
                  <a:pt x="934" y="1142"/>
                  <a:pt x="601" y="1142"/>
                </a:cubicBezTo>
                <a:cubicBezTo>
                  <a:pt x="268" y="1142"/>
                  <a:pt x="1" y="888"/>
                  <a:pt x="1" y="574"/>
                </a:cubicBezTo>
                <a:cubicBezTo>
                  <a:pt x="1" y="255"/>
                  <a:pt x="268" y="0"/>
                  <a:pt x="601" y="0"/>
                </a:cubicBezTo>
                <a:cubicBezTo>
                  <a:pt x="934" y="0"/>
                  <a:pt x="1202" y="255"/>
                  <a:pt x="1202" y="574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101" name="Google Shape;3101;p41"/>
          <p:cNvSpPr/>
          <p:nvPr/>
        </p:nvSpPr>
        <p:spPr>
          <a:xfrm>
            <a:off x="2006879" y="3287098"/>
            <a:ext cx="33831" cy="32142"/>
          </a:xfrm>
          <a:custGeom>
            <a:avLst/>
            <a:gdLst/>
            <a:ahLst/>
            <a:cxnLst/>
            <a:rect l="l" t="t" r="r" b="b"/>
            <a:pathLst>
              <a:path w="1202" h="1142" extrusionOk="0">
                <a:moveTo>
                  <a:pt x="1202" y="574"/>
                </a:moveTo>
                <a:cubicBezTo>
                  <a:pt x="1202" y="887"/>
                  <a:pt x="934" y="1142"/>
                  <a:pt x="601" y="1142"/>
                </a:cubicBezTo>
                <a:cubicBezTo>
                  <a:pt x="268" y="1142"/>
                  <a:pt x="1" y="887"/>
                  <a:pt x="1" y="574"/>
                </a:cubicBezTo>
                <a:cubicBezTo>
                  <a:pt x="1" y="255"/>
                  <a:pt x="268" y="0"/>
                  <a:pt x="601" y="0"/>
                </a:cubicBezTo>
                <a:cubicBezTo>
                  <a:pt x="934" y="0"/>
                  <a:pt x="1202" y="255"/>
                  <a:pt x="1202" y="574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102" name="Google Shape;3102;p41"/>
          <p:cNvSpPr/>
          <p:nvPr/>
        </p:nvSpPr>
        <p:spPr>
          <a:xfrm>
            <a:off x="2055571" y="3240630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74"/>
                </a:moveTo>
                <a:cubicBezTo>
                  <a:pt x="1201" y="888"/>
                  <a:pt x="933" y="1142"/>
                  <a:pt x="600" y="1142"/>
                </a:cubicBezTo>
                <a:cubicBezTo>
                  <a:pt x="268" y="1142"/>
                  <a:pt x="0" y="888"/>
                  <a:pt x="0" y="574"/>
                </a:cubicBezTo>
                <a:cubicBezTo>
                  <a:pt x="0" y="255"/>
                  <a:pt x="268" y="0"/>
                  <a:pt x="600" y="0"/>
                </a:cubicBezTo>
                <a:cubicBezTo>
                  <a:pt x="933" y="0"/>
                  <a:pt x="1201" y="255"/>
                  <a:pt x="1201" y="574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103" name="Google Shape;3103;p41"/>
          <p:cNvSpPr/>
          <p:nvPr/>
        </p:nvSpPr>
        <p:spPr>
          <a:xfrm>
            <a:off x="2055571" y="3287098"/>
            <a:ext cx="33803" cy="32142"/>
          </a:xfrm>
          <a:custGeom>
            <a:avLst/>
            <a:gdLst/>
            <a:ahLst/>
            <a:cxnLst/>
            <a:rect l="l" t="t" r="r" b="b"/>
            <a:pathLst>
              <a:path w="1201" h="1142" extrusionOk="0">
                <a:moveTo>
                  <a:pt x="1201" y="574"/>
                </a:moveTo>
                <a:cubicBezTo>
                  <a:pt x="1201" y="887"/>
                  <a:pt x="933" y="1142"/>
                  <a:pt x="600" y="1142"/>
                </a:cubicBezTo>
                <a:cubicBezTo>
                  <a:pt x="268" y="1142"/>
                  <a:pt x="0" y="887"/>
                  <a:pt x="0" y="574"/>
                </a:cubicBezTo>
                <a:cubicBezTo>
                  <a:pt x="0" y="255"/>
                  <a:pt x="268" y="0"/>
                  <a:pt x="600" y="0"/>
                </a:cubicBezTo>
                <a:cubicBezTo>
                  <a:pt x="933" y="0"/>
                  <a:pt x="1201" y="255"/>
                  <a:pt x="1201" y="574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104" name="Google Shape;3104;p41"/>
          <p:cNvSpPr/>
          <p:nvPr/>
        </p:nvSpPr>
        <p:spPr>
          <a:xfrm>
            <a:off x="1910679" y="3331145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69"/>
                </a:moveTo>
                <a:cubicBezTo>
                  <a:pt x="1201" y="882"/>
                  <a:pt x="933" y="1143"/>
                  <a:pt x="600" y="1143"/>
                </a:cubicBezTo>
                <a:cubicBezTo>
                  <a:pt x="268" y="1143"/>
                  <a:pt x="0" y="882"/>
                  <a:pt x="0" y="569"/>
                </a:cubicBezTo>
                <a:cubicBezTo>
                  <a:pt x="0" y="255"/>
                  <a:pt x="268" y="1"/>
                  <a:pt x="600" y="1"/>
                </a:cubicBezTo>
                <a:cubicBezTo>
                  <a:pt x="933" y="1"/>
                  <a:pt x="1201" y="255"/>
                  <a:pt x="1201" y="569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105" name="Google Shape;3105;p41"/>
          <p:cNvSpPr/>
          <p:nvPr/>
        </p:nvSpPr>
        <p:spPr>
          <a:xfrm>
            <a:off x="1910679" y="3377613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68"/>
                </a:moveTo>
                <a:cubicBezTo>
                  <a:pt x="1201" y="882"/>
                  <a:pt x="933" y="1143"/>
                  <a:pt x="600" y="1143"/>
                </a:cubicBezTo>
                <a:cubicBezTo>
                  <a:pt x="268" y="1143"/>
                  <a:pt x="0" y="888"/>
                  <a:pt x="0" y="568"/>
                </a:cubicBezTo>
                <a:cubicBezTo>
                  <a:pt x="0" y="255"/>
                  <a:pt x="268" y="1"/>
                  <a:pt x="600" y="1"/>
                </a:cubicBezTo>
                <a:cubicBezTo>
                  <a:pt x="933" y="1"/>
                  <a:pt x="1201" y="255"/>
                  <a:pt x="1201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106" name="Google Shape;3106;p41"/>
          <p:cNvSpPr/>
          <p:nvPr/>
        </p:nvSpPr>
        <p:spPr>
          <a:xfrm>
            <a:off x="1958582" y="3331145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2" y="569"/>
                </a:moveTo>
                <a:cubicBezTo>
                  <a:pt x="1202" y="882"/>
                  <a:pt x="927" y="1143"/>
                  <a:pt x="601" y="1143"/>
                </a:cubicBezTo>
                <a:cubicBezTo>
                  <a:pt x="268" y="1143"/>
                  <a:pt x="1" y="882"/>
                  <a:pt x="1" y="569"/>
                </a:cubicBezTo>
                <a:cubicBezTo>
                  <a:pt x="1" y="255"/>
                  <a:pt x="268" y="1"/>
                  <a:pt x="601" y="1"/>
                </a:cubicBezTo>
                <a:cubicBezTo>
                  <a:pt x="927" y="1"/>
                  <a:pt x="1202" y="255"/>
                  <a:pt x="1202" y="569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107" name="Google Shape;3107;p41"/>
          <p:cNvSpPr/>
          <p:nvPr/>
        </p:nvSpPr>
        <p:spPr>
          <a:xfrm>
            <a:off x="1958582" y="3377613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2" y="568"/>
                </a:moveTo>
                <a:cubicBezTo>
                  <a:pt x="1202" y="882"/>
                  <a:pt x="927" y="1143"/>
                  <a:pt x="601" y="1143"/>
                </a:cubicBezTo>
                <a:cubicBezTo>
                  <a:pt x="268" y="1143"/>
                  <a:pt x="1" y="888"/>
                  <a:pt x="1" y="568"/>
                </a:cubicBezTo>
                <a:cubicBezTo>
                  <a:pt x="1" y="255"/>
                  <a:pt x="268" y="1"/>
                  <a:pt x="601" y="1"/>
                </a:cubicBezTo>
                <a:cubicBezTo>
                  <a:pt x="927" y="1"/>
                  <a:pt x="1202" y="255"/>
                  <a:pt x="1202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108" name="Google Shape;3108;p41"/>
          <p:cNvSpPr/>
          <p:nvPr/>
        </p:nvSpPr>
        <p:spPr>
          <a:xfrm>
            <a:off x="2006879" y="3331145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2" y="569"/>
                </a:moveTo>
                <a:cubicBezTo>
                  <a:pt x="1202" y="882"/>
                  <a:pt x="934" y="1143"/>
                  <a:pt x="601" y="1143"/>
                </a:cubicBezTo>
                <a:cubicBezTo>
                  <a:pt x="268" y="1143"/>
                  <a:pt x="1" y="882"/>
                  <a:pt x="1" y="569"/>
                </a:cubicBezTo>
                <a:cubicBezTo>
                  <a:pt x="1" y="255"/>
                  <a:pt x="268" y="1"/>
                  <a:pt x="601" y="1"/>
                </a:cubicBezTo>
                <a:cubicBezTo>
                  <a:pt x="934" y="1"/>
                  <a:pt x="1202" y="255"/>
                  <a:pt x="1202" y="569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109" name="Google Shape;3109;p41"/>
          <p:cNvSpPr/>
          <p:nvPr/>
        </p:nvSpPr>
        <p:spPr>
          <a:xfrm>
            <a:off x="2006879" y="3377613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2" y="568"/>
                </a:moveTo>
                <a:cubicBezTo>
                  <a:pt x="1202" y="882"/>
                  <a:pt x="934" y="1143"/>
                  <a:pt x="601" y="1143"/>
                </a:cubicBezTo>
                <a:cubicBezTo>
                  <a:pt x="268" y="1143"/>
                  <a:pt x="1" y="888"/>
                  <a:pt x="1" y="568"/>
                </a:cubicBezTo>
                <a:cubicBezTo>
                  <a:pt x="1" y="255"/>
                  <a:pt x="268" y="1"/>
                  <a:pt x="601" y="1"/>
                </a:cubicBezTo>
                <a:cubicBezTo>
                  <a:pt x="934" y="1"/>
                  <a:pt x="1202" y="255"/>
                  <a:pt x="1202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110" name="Google Shape;3110;p41"/>
          <p:cNvSpPr/>
          <p:nvPr/>
        </p:nvSpPr>
        <p:spPr>
          <a:xfrm>
            <a:off x="2055571" y="3331145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69"/>
                </a:moveTo>
                <a:cubicBezTo>
                  <a:pt x="1201" y="882"/>
                  <a:pt x="933" y="1143"/>
                  <a:pt x="600" y="1143"/>
                </a:cubicBezTo>
                <a:cubicBezTo>
                  <a:pt x="268" y="1143"/>
                  <a:pt x="0" y="882"/>
                  <a:pt x="0" y="569"/>
                </a:cubicBezTo>
                <a:cubicBezTo>
                  <a:pt x="0" y="255"/>
                  <a:pt x="268" y="1"/>
                  <a:pt x="600" y="1"/>
                </a:cubicBezTo>
                <a:cubicBezTo>
                  <a:pt x="933" y="1"/>
                  <a:pt x="1201" y="255"/>
                  <a:pt x="1201" y="569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111" name="Google Shape;3111;p41"/>
          <p:cNvSpPr/>
          <p:nvPr/>
        </p:nvSpPr>
        <p:spPr>
          <a:xfrm>
            <a:off x="2055571" y="3377613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68"/>
                </a:moveTo>
                <a:cubicBezTo>
                  <a:pt x="1201" y="882"/>
                  <a:pt x="933" y="1143"/>
                  <a:pt x="600" y="1143"/>
                </a:cubicBezTo>
                <a:cubicBezTo>
                  <a:pt x="268" y="1143"/>
                  <a:pt x="0" y="888"/>
                  <a:pt x="0" y="568"/>
                </a:cubicBezTo>
                <a:cubicBezTo>
                  <a:pt x="0" y="255"/>
                  <a:pt x="268" y="1"/>
                  <a:pt x="600" y="1"/>
                </a:cubicBezTo>
                <a:cubicBezTo>
                  <a:pt x="933" y="1"/>
                  <a:pt x="1201" y="255"/>
                  <a:pt x="1201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112" name="Google Shape;3112;p41"/>
          <p:cNvSpPr/>
          <p:nvPr/>
        </p:nvSpPr>
        <p:spPr>
          <a:xfrm>
            <a:off x="1910679" y="3424081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68"/>
                </a:moveTo>
                <a:cubicBezTo>
                  <a:pt x="1201" y="888"/>
                  <a:pt x="933" y="1142"/>
                  <a:pt x="600" y="1142"/>
                </a:cubicBezTo>
                <a:cubicBezTo>
                  <a:pt x="268" y="1142"/>
                  <a:pt x="0" y="888"/>
                  <a:pt x="0" y="568"/>
                </a:cubicBezTo>
                <a:cubicBezTo>
                  <a:pt x="0" y="255"/>
                  <a:pt x="268" y="0"/>
                  <a:pt x="600" y="0"/>
                </a:cubicBezTo>
                <a:cubicBezTo>
                  <a:pt x="933" y="0"/>
                  <a:pt x="1201" y="255"/>
                  <a:pt x="1201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113" name="Google Shape;3113;p41"/>
          <p:cNvSpPr/>
          <p:nvPr/>
        </p:nvSpPr>
        <p:spPr>
          <a:xfrm>
            <a:off x="1910679" y="3470548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68"/>
                </a:moveTo>
                <a:cubicBezTo>
                  <a:pt x="1201" y="881"/>
                  <a:pt x="933" y="1142"/>
                  <a:pt x="600" y="1142"/>
                </a:cubicBezTo>
                <a:cubicBezTo>
                  <a:pt x="268" y="1142"/>
                  <a:pt x="0" y="881"/>
                  <a:pt x="0" y="568"/>
                </a:cubicBezTo>
                <a:cubicBezTo>
                  <a:pt x="0" y="255"/>
                  <a:pt x="268" y="0"/>
                  <a:pt x="600" y="0"/>
                </a:cubicBezTo>
                <a:cubicBezTo>
                  <a:pt x="933" y="0"/>
                  <a:pt x="1201" y="255"/>
                  <a:pt x="1201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114" name="Google Shape;3114;p41"/>
          <p:cNvSpPr/>
          <p:nvPr/>
        </p:nvSpPr>
        <p:spPr>
          <a:xfrm>
            <a:off x="1958582" y="3424081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2" y="568"/>
                </a:moveTo>
                <a:cubicBezTo>
                  <a:pt x="1202" y="888"/>
                  <a:pt x="927" y="1142"/>
                  <a:pt x="601" y="1142"/>
                </a:cubicBezTo>
                <a:cubicBezTo>
                  <a:pt x="268" y="1142"/>
                  <a:pt x="1" y="888"/>
                  <a:pt x="1" y="568"/>
                </a:cubicBezTo>
                <a:cubicBezTo>
                  <a:pt x="1" y="255"/>
                  <a:pt x="268" y="0"/>
                  <a:pt x="601" y="0"/>
                </a:cubicBezTo>
                <a:cubicBezTo>
                  <a:pt x="927" y="0"/>
                  <a:pt x="1202" y="255"/>
                  <a:pt x="1202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115" name="Google Shape;3115;p41"/>
          <p:cNvSpPr/>
          <p:nvPr/>
        </p:nvSpPr>
        <p:spPr>
          <a:xfrm>
            <a:off x="1958582" y="3470548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2" y="568"/>
                </a:moveTo>
                <a:cubicBezTo>
                  <a:pt x="1202" y="881"/>
                  <a:pt x="927" y="1142"/>
                  <a:pt x="601" y="1142"/>
                </a:cubicBezTo>
                <a:cubicBezTo>
                  <a:pt x="268" y="1142"/>
                  <a:pt x="1" y="881"/>
                  <a:pt x="1" y="568"/>
                </a:cubicBezTo>
                <a:cubicBezTo>
                  <a:pt x="1" y="255"/>
                  <a:pt x="268" y="0"/>
                  <a:pt x="601" y="0"/>
                </a:cubicBezTo>
                <a:cubicBezTo>
                  <a:pt x="927" y="0"/>
                  <a:pt x="1202" y="255"/>
                  <a:pt x="1202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116" name="Google Shape;3116;p41"/>
          <p:cNvSpPr/>
          <p:nvPr/>
        </p:nvSpPr>
        <p:spPr>
          <a:xfrm>
            <a:off x="2006879" y="3424081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2" y="568"/>
                </a:moveTo>
                <a:cubicBezTo>
                  <a:pt x="1202" y="888"/>
                  <a:pt x="934" y="1142"/>
                  <a:pt x="601" y="1142"/>
                </a:cubicBezTo>
                <a:cubicBezTo>
                  <a:pt x="268" y="1142"/>
                  <a:pt x="1" y="888"/>
                  <a:pt x="1" y="568"/>
                </a:cubicBezTo>
                <a:cubicBezTo>
                  <a:pt x="1" y="255"/>
                  <a:pt x="268" y="0"/>
                  <a:pt x="601" y="0"/>
                </a:cubicBezTo>
                <a:cubicBezTo>
                  <a:pt x="927" y="0"/>
                  <a:pt x="1202" y="255"/>
                  <a:pt x="1202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117" name="Google Shape;3117;p41"/>
          <p:cNvSpPr/>
          <p:nvPr/>
        </p:nvSpPr>
        <p:spPr>
          <a:xfrm>
            <a:off x="2006879" y="3470548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2" y="568"/>
                </a:moveTo>
                <a:cubicBezTo>
                  <a:pt x="1202" y="881"/>
                  <a:pt x="927" y="1142"/>
                  <a:pt x="601" y="1142"/>
                </a:cubicBezTo>
                <a:cubicBezTo>
                  <a:pt x="268" y="1142"/>
                  <a:pt x="1" y="881"/>
                  <a:pt x="1" y="568"/>
                </a:cubicBezTo>
                <a:cubicBezTo>
                  <a:pt x="1" y="255"/>
                  <a:pt x="268" y="0"/>
                  <a:pt x="601" y="0"/>
                </a:cubicBezTo>
                <a:cubicBezTo>
                  <a:pt x="927" y="0"/>
                  <a:pt x="1202" y="255"/>
                  <a:pt x="1202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118" name="Google Shape;3118;p41"/>
          <p:cNvSpPr/>
          <p:nvPr/>
        </p:nvSpPr>
        <p:spPr>
          <a:xfrm>
            <a:off x="2055571" y="3424081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68"/>
                </a:moveTo>
                <a:cubicBezTo>
                  <a:pt x="1201" y="888"/>
                  <a:pt x="933" y="1142"/>
                  <a:pt x="600" y="1142"/>
                </a:cubicBezTo>
                <a:cubicBezTo>
                  <a:pt x="268" y="1142"/>
                  <a:pt x="0" y="888"/>
                  <a:pt x="0" y="568"/>
                </a:cubicBezTo>
                <a:cubicBezTo>
                  <a:pt x="0" y="255"/>
                  <a:pt x="268" y="0"/>
                  <a:pt x="600" y="0"/>
                </a:cubicBezTo>
                <a:cubicBezTo>
                  <a:pt x="933" y="0"/>
                  <a:pt x="1201" y="255"/>
                  <a:pt x="1201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119" name="Google Shape;3119;p41"/>
          <p:cNvSpPr/>
          <p:nvPr/>
        </p:nvSpPr>
        <p:spPr>
          <a:xfrm>
            <a:off x="1910679" y="3516622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69"/>
                </a:moveTo>
                <a:cubicBezTo>
                  <a:pt x="1201" y="888"/>
                  <a:pt x="933" y="1143"/>
                  <a:pt x="600" y="1143"/>
                </a:cubicBezTo>
                <a:cubicBezTo>
                  <a:pt x="268" y="1143"/>
                  <a:pt x="0" y="888"/>
                  <a:pt x="0" y="569"/>
                </a:cubicBezTo>
                <a:cubicBezTo>
                  <a:pt x="0" y="255"/>
                  <a:pt x="268" y="1"/>
                  <a:pt x="600" y="1"/>
                </a:cubicBezTo>
                <a:cubicBezTo>
                  <a:pt x="933" y="1"/>
                  <a:pt x="1201" y="255"/>
                  <a:pt x="1201" y="569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120" name="Google Shape;3120;p41"/>
          <p:cNvSpPr/>
          <p:nvPr/>
        </p:nvSpPr>
        <p:spPr>
          <a:xfrm>
            <a:off x="1910679" y="3563090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68"/>
                </a:moveTo>
                <a:cubicBezTo>
                  <a:pt x="1201" y="888"/>
                  <a:pt x="933" y="1142"/>
                  <a:pt x="600" y="1142"/>
                </a:cubicBezTo>
                <a:cubicBezTo>
                  <a:pt x="268" y="1142"/>
                  <a:pt x="0" y="888"/>
                  <a:pt x="0" y="568"/>
                </a:cubicBezTo>
                <a:cubicBezTo>
                  <a:pt x="0" y="255"/>
                  <a:pt x="268" y="1"/>
                  <a:pt x="600" y="1"/>
                </a:cubicBezTo>
                <a:cubicBezTo>
                  <a:pt x="933" y="1"/>
                  <a:pt x="1201" y="255"/>
                  <a:pt x="1201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121" name="Google Shape;3121;p41"/>
          <p:cNvSpPr/>
          <p:nvPr/>
        </p:nvSpPr>
        <p:spPr>
          <a:xfrm>
            <a:off x="1910679" y="3609559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68"/>
                </a:moveTo>
                <a:cubicBezTo>
                  <a:pt x="1201" y="888"/>
                  <a:pt x="933" y="1142"/>
                  <a:pt x="600" y="1142"/>
                </a:cubicBezTo>
                <a:cubicBezTo>
                  <a:pt x="268" y="1142"/>
                  <a:pt x="0" y="888"/>
                  <a:pt x="0" y="568"/>
                </a:cubicBezTo>
                <a:cubicBezTo>
                  <a:pt x="0" y="255"/>
                  <a:pt x="268" y="0"/>
                  <a:pt x="600" y="0"/>
                </a:cubicBezTo>
                <a:cubicBezTo>
                  <a:pt x="933" y="0"/>
                  <a:pt x="1201" y="255"/>
                  <a:pt x="1201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122" name="Google Shape;3122;p41"/>
          <p:cNvSpPr/>
          <p:nvPr/>
        </p:nvSpPr>
        <p:spPr>
          <a:xfrm>
            <a:off x="1669558" y="3057179"/>
            <a:ext cx="33803" cy="32142"/>
          </a:xfrm>
          <a:custGeom>
            <a:avLst/>
            <a:gdLst/>
            <a:ahLst/>
            <a:cxnLst/>
            <a:rect l="l" t="t" r="r" b="b"/>
            <a:pathLst>
              <a:path w="1201" h="1142" extrusionOk="0">
                <a:moveTo>
                  <a:pt x="1201" y="568"/>
                </a:moveTo>
                <a:cubicBezTo>
                  <a:pt x="1201" y="887"/>
                  <a:pt x="933" y="1142"/>
                  <a:pt x="600" y="1142"/>
                </a:cubicBezTo>
                <a:cubicBezTo>
                  <a:pt x="274" y="1142"/>
                  <a:pt x="0" y="887"/>
                  <a:pt x="0" y="568"/>
                </a:cubicBezTo>
                <a:cubicBezTo>
                  <a:pt x="0" y="255"/>
                  <a:pt x="274" y="0"/>
                  <a:pt x="600" y="0"/>
                </a:cubicBezTo>
                <a:cubicBezTo>
                  <a:pt x="933" y="0"/>
                  <a:pt x="1201" y="255"/>
                  <a:pt x="1201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123" name="Google Shape;3123;p41"/>
          <p:cNvSpPr/>
          <p:nvPr/>
        </p:nvSpPr>
        <p:spPr>
          <a:xfrm>
            <a:off x="1669558" y="3103618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69"/>
                </a:moveTo>
                <a:cubicBezTo>
                  <a:pt x="1201" y="882"/>
                  <a:pt x="933" y="1143"/>
                  <a:pt x="600" y="1143"/>
                </a:cubicBezTo>
                <a:cubicBezTo>
                  <a:pt x="274" y="1143"/>
                  <a:pt x="0" y="882"/>
                  <a:pt x="0" y="569"/>
                </a:cubicBezTo>
                <a:cubicBezTo>
                  <a:pt x="0" y="255"/>
                  <a:pt x="274" y="1"/>
                  <a:pt x="600" y="1"/>
                </a:cubicBezTo>
                <a:cubicBezTo>
                  <a:pt x="933" y="1"/>
                  <a:pt x="1201" y="255"/>
                  <a:pt x="1201" y="569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124" name="Google Shape;3124;p41"/>
          <p:cNvSpPr/>
          <p:nvPr/>
        </p:nvSpPr>
        <p:spPr>
          <a:xfrm>
            <a:off x="1717490" y="3057179"/>
            <a:ext cx="33803" cy="32142"/>
          </a:xfrm>
          <a:custGeom>
            <a:avLst/>
            <a:gdLst/>
            <a:ahLst/>
            <a:cxnLst/>
            <a:rect l="l" t="t" r="r" b="b"/>
            <a:pathLst>
              <a:path w="1201" h="1142" extrusionOk="0">
                <a:moveTo>
                  <a:pt x="1201" y="568"/>
                </a:moveTo>
                <a:cubicBezTo>
                  <a:pt x="1201" y="887"/>
                  <a:pt x="933" y="1142"/>
                  <a:pt x="600" y="1142"/>
                </a:cubicBezTo>
                <a:cubicBezTo>
                  <a:pt x="268" y="1142"/>
                  <a:pt x="0" y="887"/>
                  <a:pt x="0" y="568"/>
                </a:cubicBezTo>
                <a:cubicBezTo>
                  <a:pt x="0" y="255"/>
                  <a:pt x="268" y="0"/>
                  <a:pt x="600" y="0"/>
                </a:cubicBezTo>
                <a:cubicBezTo>
                  <a:pt x="933" y="0"/>
                  <a:pt x="1201" y="255"/>
                  <a:pt x="1201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125" name="Google Shape;3125;p41"/>
          <p:cNvSpPr/>
          <p:nvPr/>
        </p:nvSpPr>
        <p:spPr>
          <a:xfrm>
            <a:off x="1717490" y="3103618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69"/>
                </a:moveTo>
                <a:cubicBezTo>
                  <a:pt x="1201" y="882"/>
                  <a:pt x="933" y="1143"/>
                  <a:pt x="600" y="1143"/>
                </a:cubicBezTo>
                <a:cubicBezTo>
                  <a:pt x="268" y="1143"/>
                  <a:pt x="0" y="882"/>
                  <a:pt x="0" y="569"/>
                </a:cubicBezTo>
                <a:cubicBezTo>
                  <a:pt x="0" y="255"/>
                  <a:pt x="268" y="1"/>
                  <a:pt x="600" y="1"/>
                </a:cubicBezTo>
                <a:cubicBezTo>
                  <a:pt x="933" y="1"/>
                  <a:pt x="1201" y="255"/>
                  <a:pt x="1201" y="569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126" name="Google Shape;3126;p41"/>
          <p:cNvSpPr/>
          <p:nvPr/>
        </p:nvSpPr>
        <p:spPr>
          <a:xfrm>
            <a:off x="1765787" y="3057179"/>
            <a:ext cx="33803" cy="32142"/>
          </a:xfrm>
          <a:custGeom>
            <a:avLst/>
            <a:gdLst/>
            <a:ahLst/>
            <a:cxnLst/>
            <a:rect l="l" t="t" r="r" b="b"/>
            <a:pathLst>
              <a:path w="1201" h="1142" extrusionOk="0">
                <a:moveTo>
                  <a:pt x="1201" y="568"/>
                </a:moveTo>
                <a:cubicBezTo>
                  <a:pt x="1201" y="887"/>
                  <a:pt x="933" y="1142"/>
                  <a:pt x="600" y="1142"/>
                </a:cubicBezTo>
                <a:cubicBezTo>
                  <a:pt x="268" y="1142"/>
                  <a:pt x="0" y="887"/>
                  <a:pt x="0" y="568"/>
                </a:cubicBezTo>
                <a:cubicBezTo>
                  <a:pt x="0" y="255"/>
                  <a:pt x="268" y="0"/>
                  <a:pt x="600" y="0"/>
                </a:cubicBezTo>
                <a:cubicBezTo>
                  <a:pt x="933" y="0"/>
                  <a:pt x="1201" y="255"/>
                  <a:pt x="1201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127" name="Google Shape;3127;p41"/>
          <p:cNvSpPr/>
          <p:nvPr/>
        </p:nvSpPr>
        <p:spPr>
          <a:xfrm>
            <a:off x="1765787" y="3103618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69"/>
                </a:moveTo>
                <a:cubicBezTo>
                  <a:pt x="1201" y="882"/>
                  <a:pt x="933" y="1143"/>
                  <a:pt x="600" y="1143"/>
                </a:cubicBezTo>
                <a:cubicBezTo>
                  <a:pt x="268" y="1143"/>
                  <a:pt x="0" y="882"/>
                  <a:pt x="0" y="569"/>
                </a:cubicBezTo>
                <a:cubicBezTo>
                  <a:pt x="0" y="255"/>
                  <a:pt x="268" y="1"/>
                  <a:pt x="600" y="1"/>
                </a:cubicBezTo>
                <a:cubicBezTo>
                  <a:pt x="933" y="1"/>
                  <a:pt x="1201" y="255"/>
                  <a:pt x="1201" y="569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128" name="Google Shape;3128;p41"/>
          <p:cNvSpPr/>
          <p:nvPr/>
        </p:nvSpPr>
        <p:spPr>
          <a:xfrm>
            <a:off x="1814619" y="3057179"/>
            <a:ext cx="33634" cy="32142"/>
          </a:xfrm>
          <a:custGeom>
            <a:avLst/>
            <a:gdLst/>
            <a:ahLst/>
            <a:cxnLst/>
            <a:rect l="l" t="t" r="r" b="b"/>
            <a:pathLst>
              <a:path w="1195" h="1142" extrusionOk="0">
                <a:moveTo>
                  <a:pt x="1195" y="568"/>
                </a:moveTo>
                <a:cubicBezTo>
                  <a:pt x="1195" y="887"/>
                  <a:pt x="927" y="1142"/>
                  <a:pt x="601" y="1142"/>
                </a:cubicBezTo>
                <a:cubicBezTo>
                  <a:pt x="268" y="1142"/>
                  <a:pt x="1" y="887"/>
                  <a:pt x="1" y="568"/>
                </a:cubicBezTo>
                <a:cubicBezTo>
                  <a:pt x="1" y="255"/>
                  <a:pt x="268" y="0"/>
                  <a:pt x="601" y="0"/>
                </a:cubicBezTo>
                <a:cubicBezTo>
                  <a:pt x="927" y="0"/>
                  <a:pt x="1195" y="255"/>
                  <a:pt x="1195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129" name="Google Shape;3129;p41"/>
          <p:cNvSpPr/>
          <p:nvPr/>
        </p:nvSpPr>
        <p:spPr>
          <a:xfrm>
            <a:off x="1814619" y="3103618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5" y="569"/>
                </a:moveTo>
                <a:cubicBezTo>
                  <a:pt x="1195" y="882"/>
                  <a:pt x="927" y="1143"/>
                  <a:pt x="601" y="1143"/>
                </a:cubicBezTo>
                <a:cubicBezTo>
                  <a:pt x="268" y="1143"/>
                  <a:pt x="1" y="882"/>
                  <a:pt x="1" y="569"/>
                </a:cubicBezTo>
                <a:cubicBezTo>
                  <a:pt x="1" y="255"/>
                  <a:pt x="268" y="1"/>
                  <a:pt x="601" y="1"/>
                </a:cubicBezTo>
                <a:cubicBezTo>
                  <a:pt x="927" y="1"/>
                  <a:pt x="1195" y="255"/>
                  <a:pt x="1195" y="569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130" name="Google Shape;3130;p41"/>
          <p:cNvSpPr/>
          <p:nvPr/>
        </p:nvSpPr>
        <p:spPr>
          <a:xfrm>
            <a:off x="1862550" y="3057179"/>
            <a:ext cx="33634" cy="32142"/>
          </a:xfrm>
          <a:custGeom>
            <a:avLst/>
            <a:gdLst/>
            <a:ahLst/>
            <a:cxnLst/>
            <a:rect l="l" t="t" r="r" b="b"/>
            <a:pathLst>
              <a:path w="1195" h="1142" extrusionOk="0">
                <a:moveTo>
                  <a:pt x="1195" y="568"/>
                </a:moveTo>
                <a:cubicBezTo>
                  <a:pt x="1195" y="887"/>
                  <a:pt x="927" y="1142"/>
                  <a:pt x="594" y="1142"/>
                </a:cubicBezTo>
                <a:cubicBezTo>
                  <a:pt x="268" y="1142"/>
                  <a:pt x="1" y="887"/>
                  <a:pt x="1" y="568"/>
                </a:cubicBezTo>
                <a:cubicBezTo>
                  <a:pt x="1" y="255"/>
                  <a:pt x="268" y="0"/>
                  <a:pt x="594" y="0"/>
                </a:cubicBezTo>
                <a:cubicBezTo>
                  <a:pt x="927" y="0"/>
                  <a:pt x="1195" y="255"/>
                  <a:pt x="1195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131" name="Google Shape;3131;p41"/>
          <p:cNvSpPr/>
          <p:nvPr/>
        </p:nvSpPr>
        <p:spPr>
          <a:xfrm>
            <a:off x="1862550" y="3103618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5" y="569"/>
                </a:moveTo>
                <a:cubicBezTo>
                  <a:pt x="1195" y="882"/>
                  <a:pt x="927" y="1143"/>
                  <a:pt x="594" y="1143"/>
                </a:cubicBezTo>
                <a:cubicBezTo>
                  <a:pt x="268" y="1143"/>
                  <a:pt x="1" y="882"/>
                  <a:pt x="1" y="569"/>
                </a:cubicBezTo>
                <a:cubicBezTo>
                  <a:pt x="1" y="255"/>
                  <a:pt x="268" y="1"/>
                  <a:pt x="594" y="1"/>
                </a:cubicBezTo>
                <a:cubicBezTo>
                  <a:pt x="927" y="1"/>
                  <a:pt x="1195" y="255"/>
                  <a:pt x="1195" y="569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132" name="Google Shape;3132;p41"/>
          <p:cNvSpPr/>
          <p:nvPr/>
        </p:nvSpPr>
        <p:spPr>
          <a:xfrm>
            <a:off x="1428606" y="3057179"/>
            <a:ext cx="33831" cy="32142"/>
          </a:xfrm>
          <a:custGeom>
            <a:avLst/>
            <a:gdLst/>
            <a:ahLst/>
            <a:cxnLst/>
            <a:rect l="l" t="t" r="r" b="b"/>
            <a:pathLst>
              <a:path w="1202" h="1142" extrusionOk="0">
                <a:moveTo>
                  <a:pt x="1201" y="568"/>
                </a:moveTo>
                <a:cubicBezTo>
                  <a:pt x="1201" y="887"/>
                  <a:pt x="927" y="1142"/>
                  <a:pt x="601" y="1142"/>
                </a:cubicBezTo>
                <a:cubicBezTo>
                  <a:pt x="268" y="1142"/>
                  <a:pt x="1" y="887"/>
                  <a:pt x="1" y="568"/>
                </a:cubicBezTo>
                <a:cubicBezTo>
                  <a:pt x="1" y="255"/>
                  <a:pt x="268" y="0"/>
                  <a:pt x="601" y="0"/>
                </a:cubicBezTo>
                <a:cubicBezTo>
                  <a:pt x="927" y="0"/>
                  <a:pt x="1201" y="255"/>
                  <a:pt x="1201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133" name="Google Shape;3133;p41"/>
          <p:cNvSpPr/>
          <p:nvPr/>
        </p:nvSpPr>
        <p:spPr>
          <a:xfrm>
            <a:off x="1428606" y="3103618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9"/>
                </a:moveTo>
                <a:cubicBezTo>
                  <a:pt x="1201" y="882"/>
                  <a:pt x="927" y="1143"/>
                  <a:pt x="601" y="1143"/>
                </a:cubicBezTo>
                <a:cubicBezTo>
                  <a:pt x="268" y="1143"/>
                  <a:pt x="1" y="882"/>
                  <a:pt x="1" y="569"/>
                </a:cubicBezTo>
                <a:cubicBezTo>
                  <a:pt x="1" y="255"/>
                  <a:pt x="268" y="1"/>
                  <a:pt x="601" y="1"/>
                </a:cubicBezTo>
                <a:cubicBezTo>
                  <a:pt x="927" y="1"/>
                  <a:pt x="1201" y="255"/>
                  <a:pt x="1201" y="569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134" name="Google Shape;3134;p41"/>
          <p:cNvSpPr/>
          <p:nvPr/>
        </p:nvSpPr>
        <p:spPr>
          <a:xfrm>
            <a:off x="1476369" y="3057179"/>
            <a:ext cx="33803" cy="32142"/>
          </a:xfrm>
          <a:custGeom>
            <a:avLst/>
            <a:gdLst/>
            <a:ahLst/>
            <a:cxnLst/>
            <a:rect l="l" t="t" r="r" b="b"/>
            <a:pathLst>
              <a:path w="1201" h="1142" extrusionOk="0">
                <a:moveTo>
                  <a:pt x="1201" y="568"/>
                </a:moveTo>
                <a:cubicBezTo>
                  <a:pt x="1201" y="887"/>
                  <a:pt x="933" y="1142"/>
                  <a:pt x="600" y="1142"/>
                </a:cubicBezTo>
                <a:cubicBezTo>
                  <a:pt x="274" y="1142"/>
                  <a:pt x="0" y="887"/>
                  <a:pt x="0" y="568"/>
                </a:cubicBezTo>
                <a:cubicBezTo>
                  <a:pt x="0" y="255"/>
                  <a:pt x="268" y="0"/>
                  <a:pt x="600" y="0"/>
                </a:cubicBezTo>
                <a:cubicBezTo>
                  <a:pt x="933" y="0"/>
                  <a:pt x="1201" y="255"/>
                  <a:pt x="1201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135" name="Google Shape;3135;p41"/>
          <p:cNvSpPr/>
          <p:nvPr/>
        </p:nvSpPr>
        <p:spPr>
          <a:xfrm>
            <a:off x="1476537" y="3103618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5" y="569"/>
                </a:moveTo>
                <a:cubicBezTo>
                  <a:pt x="1195" y="882"/>
                  <a:pt x="927" y="1143"/>
                  <a:pt x="601" y="1143"/>
                </a:cubicBezTo>
                <a:cubicBezTo>
                  <a:pt x="268" y="1143"/>
                  <a:pt x="1" y="882"/>
                  <a:pt x="1" y="569"/>
                </a:cubicBezTo>
                <a:cubicBezTo>
                  <a:pt x="1" y="255"/>
                  <a:pt x="268" y="1"/>
                  <a:pt x="601" y="1"/>
                </a:cubicBezTo>
                <a:cubicBezTo>
                  <a:pt x="927" y="1"/>
                  <a:pt x="1195" y="255"/>
                  <a:pt x="1195" y="569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136" name="Google Shape;3136;p41"/>
          <p:cNvSpPr/>
          <p:nvPr/>
        </p:nvSpPr>
        <p:spPr>
          <a:xfrm>
            <a:off x="1524835" y="3057179"/>
            <a:ext cx="33831" cy="32142"/>
          </a:xfrm>
          <a:custGeom>
            <a:avLst/>
            <a:gdLst/>
            <a:ahLst/>
            <a:cxnLst/>
            <a:rect l="l" t="t" r="r" b="b"/>
            <a:pathLst>
              <a:path w="1202" h="1142" extrusionOk="0">
                <a:moveTo>
                  <a:pt x="1201" y="568"/>
                </a:moveTo>
                <a:cubicBezTo>
                  <a:pt x="1201" y="887"/>
                  <a:pt x="927" y="1142"/>
                  <a:pt x="601" y="1142"/>
                </a:cubicBezTo>
                <a:cubicBezTo>
                  <a:pt x="268" y="1142"/>
                  <a:pt x="1" y="887"/>
                  <a:pt x="1" y="568"/>
                </a:cubicBezTo>
                <a:cubicBezTo>
                  <a:pt x="1" y="255"/>
                  <a:pt x="268" y="0"/>
                  <a:pt x="601" y="0"/>
                </a:cubicBezTo>
                <a:cubicBezTo>
                  <a:pt x="927" y="0"/>
                  <a:pt x="1201" y="255"/>
                  <a:pt x="1201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137" name="Google Shape;3137;p41"/>
          <p:cNvSpPr/>
          <p:nvPr/>
        </p:nvSpPr>
        <p:spPr>
          <a:xfrm>
            <a:off x="1524835" y="3103618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9"/>
                </a:moveTo>
                <a:cubicBezTo>
                  <a:pt x="1201" y="882"/>
                  <a:pt x="927" y="1143"/>
                  <a:pt x="601" y="1143"/>
                </a:cubicBezTo>
                <a:cubicBezTo>
                  <a:pt x="268" y="1143"/>
                  <a:pt x="1" y="882"/>
                  <a:pt x="1" y="569"/>
                </a:cubicBezTo>
                <a:cubicBezTo>
                  <a:pt x="1" y="255"/>
                  <a:pt x="268" y="1"/>
                  <a:pt x="601" y="1"/>
                </a:cubicBezTo>
                <a:cubicBezTo>
                  <a:pt x="927" y="1"/>
                  <a:pt x="1201" y="255"/>
                  <a:pt x="1201" y="569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138" name="Google Shape;3138;p41"/>
          <p:cNvSpPr/>
          <p:nvPr/>
        </p:nvSpPr>
        <p:spPr>
          <a:xfrm>
            <a:off x="1573498" y="3057179"/>
            <a:ext cx="33831" cy="32142"/>
          </a:xfrm>
          <a:custGeom>
            <a:avLst/>
            <a:gdLst/>
            <a:ahLst/>
            <a:cxnLst/>
            <a:rect l="l" t="t" r="r" b="b"/>
            <a:pathLst>
              <a:path w="1202" h="1142" extrusionOk="0">
                <a:moveTo>
                  <a:pt x="1201" y="568"/>
                </a:moveTo>
                <a:cubicBezTo>
                  <a:pt x="1201" y="887"/>
                  <a:pt x="934" y="1142"/>
                  <a:pt x="601" y="1142"/>
                </a:cubicBezTo>
                <a:cubicBezTo>
                  <a:pt x="268" y="1142"/>
                  <a:pt x="1" y="887"/>
                  <a:pt x="1" y="568"/>
                </a:cubicBezTo>
                <a:cubicBezTo>
                  <a:pt x="1" y="255"/>
                  <a:pt x="268" y="0"/>
                  <a:pt x="601" y="0"/>
                </a:cubicBezTo>
                <a:cubicBezTo>
                  <a:pt x="934" y="0"/>
                  <a:pt x="1201" y="255"/>
                  <a:pt x="1201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139" name="Google Shape;3139;p41"/>
          <p:cNvSpPr/>
          <p:nvPr/>
        </p:nvSpPr>
        <p:spPr>
          <a:xfrm>
            <a:off x="1573498" y="3103618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9"/>
                </a:moveTo>
                <a:cubicBezTo>
                  <a:pt x="1201" y="882"/>
                  <a:pt x="934" y="1143"/>
                  <a:pt x="601" y="1143"/>
                </a:cubicBezTo>
                <a:cubicBezTo>
                  <a:pt x="268" y="1143"/>
                  <a:pt x="1" y="882"/>
                  <a:pt x="1" y="569"/>
                </a:cubicBezTo>
                <a:cubicBezTo>
                  <a:pt x="1" y="255"/>
                  <a:pt x="268" y="1"/>
                  <a:pt x="601" y="1"/>
                </a:cubicBezTo>
                <a:cubicBezTo>
                  <a:pt x="934" y="1"/>
                  <a:pt x="1201" y="255"/>
                  <a:pt x="1201" y="569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140" name="Google Shape;3140;p41"/>
          <p:cNvSpPr/>
          <p:nvPr/>
        </p:nvSpPr>
        <p:spPr>
          <a:xfrm>
            <a:off x="1621430" y="3057179"/>
            <a:ext cx="33831" cy="32142"/>
          </a:xfrm>
          <a:custGeom>
            <a:avLst/>
            <a:gdLst/>
            <a:ahLst/>
            <a:cxnLst/>
            <a:rect l="l" t="t" r="r" b="b"/>
            <a:pathLst>
              <a:path w="1202" h="1142" extrusionOk="0">
                <a:moveTo>
                  <a:pt x="1201" y="568"/>
                </a:moveTo>
                <a:cubicBezTo>
                  <a:pt x="1201" y="887"/>
                  <a:pt x="934" y="1142"/>
                  <a:pt x="601" y="1142"/>
                </a:cubicBezTo>
                <a:cubicBezTo>
                  <a:pt x="268" y="1142"/>
                  <a:pt x="1" y="887"/>
                  <a:pt x="1" y="568"/>
                </a:cubicBezTo>
                <a:cubicBezTo>
                  <a:pt x="1" y="255"/>
                  <a:pt x="268" y="0"/>
                  <a:pt x="601" y="0"/>
                </a:cubicBezTo>
                <a:cubicBezTo>
                  <a:pt x="934" y="0"/>
                  <a:pt x="1201" y="255"/>
                  <a:pt x="1201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141" name="Google Shape;3141;p41"/>
          <p:cNvSpPr/>
          <p:nvPr/>
        </p:nvSpPr>
        <p:spPr>
          <a:xfrm>
            <a:off x="1621430" y="3103618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9"/>
                </a:moveTo>
                <a:cubicBezTo>
                  <a:pt x="1201" y="882"/>
                  <a:pt x="934" y="1143"/>
                  <a:pt x="601" y="1143"/>
                </a:cubicBezTo>
                <a:cubicBezTo>
                  <a:pt x="268" y="1143"/>
                  <a:pt x="1" y="882"/>
                  <a:pt x="1" y="569"/>
                </a:cubicBezTo>
                <a:cubicBezTo>
                  <a:pt x="1" y="255"/>
                  <a:pt x="268" y="1"/>
                  <a:pt x="601" y="1"/>
                </a:cubicBezTo>
                <a:cubicBezTo>
                  <a:pt x="934" y="1"/>
                  <a:pt x="1201" y="255"/>
                  <a:pt x="1201" y="569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142" name="Google Shape;3142;p41"/>
          <p:cNvSpPr/>
          <p:nvPr/>
        </p:nvSpPr>
        <p:spPr>
          <a:xfrm>
            <a:off x="1282616" y="3057179"/>
            <a:ext cx="33831" cy="32142"/>
          </a:xfrm>
          <a:custGeom>
            <a:avLst/>
            <a:gdLst/>
            <a:ahLst/>
            <a:cxnLst/>
            <a:rect l="l" t="t" r="r" b="b"/>
            <a:pathLst>
              <a:path w="1202" h="1142" extrusionOk="0">
                <a:moveTo>
                  <a:pt x="1201" y="568"/>
                </a:moveTo>
                <a:cubicBezTo>
                  <a:pt x="1201" y="881"/>
                  <a:pt x="934" y="1142"/>
                  <a:pt x="601" y="1142"/>
                </a:cubicBezTo>
                <a:cubicBezTo>
                  <a:pt x="268" y="1142"/>
                  <a:pt x="0" y="881"/>
                  <a:pt x="0" y="568"/>
                </a:cubicBezTo>
                <a:cubicBezTo>
                  <a:pt x="0" y="255"/>
                  <a:pt x="268" y="0"/>
                  <a:pt x="601" y="0"/>
                </a:cubicBezTo>
                <a:cubicBezTo>
                  <a:pt x="934" y="0"/>
                  <a:pt x="1201" y="255"/>
                  <a:pt x="1201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143" name="Google Shape;3143;p41"/>
          <p:cNvSpPr/>
          <p:nvPr/>
        </p:nvSpPr>
        <p:spPr>
          <a:xfrm>
            <a:off x="1282616" y="3103450"/>
            <a:ext cx="33831" cy="32339"/>
          </a:xfrm>
          <a:custGeom>
            <a:avLst/>
            <a:gdLst/>
            <a:ahLst/>
            <a:cxnLst/>
            <a:rect l="l" t="t" r="r" b="b"/>
            <a:pathLst>
              <a:path w="1202" h="1149" extrusionOk="0">
                <a:moveTo>
                  <a:pt x="1201" y="575"/>
                </a:moveTo>
                <a:cubicBezTo>
                  <a:pt x="1201" y="888"/>
                  <a:pt x="934" y="1149"/>
                  <a:pt x="601" y="1149"/>
                </a:cubicBezTo>
                <a:cubicBezTo>
                  <a:pt x="268" y="1149"/>
                  <a:pt x="0" y="888"/>
                  <a:pt x="0" y="575"/>
                </a:cubicBezTo>
                <a:cubicBezTo>
                  <a:pt x="0" y="261"/>
                  <a:pt x="268" y="0"/>
                  <a:pt x="601" y="0"/>
                </a:cubicBezTo>
                <a:cubicBezTo>
                  <a:pt x="934" y="0"/>
                  <a:pt x="1201" y="261"/>
                  <a:pt x="1201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144" name="Google Shape;3144;p41"/>
          <p:cNvSpPr/>
          <p:nvPr/>
        </p:nvSpPr>
        <p:spPr>
          <a:xfrm>
            <a:off x="1330549" y="3057179"/>
            <a:ext cx="33803" cy="32142"/>
          </a:xfrm>
          <a:custGeom>
            <a:avLst/>
            <a:gdLst/>
            <a:ahLst/>
            <a:cxnLst/>
            <a:rect l="l" t="t" r="r" b="b"/>
            <a:pathLst>
              <a:path w="1201" h="1142" extrusionOk="0">
                <a:moveTo>
                  <a:pt x="1201" y="568"/>
                </a:moveTo>
                <a:cubicBezTo>
                  <a:pt x="1201" y="881"/>
                  <a:pt x="927" y="1142"/>
                  <a:pt x="601" y="1142"/>
                </a:cubicBezTo>
                <a:cubicBezTo>
                  <a:pt x="268" y="1142"/>
                  <a:pt x="0" y="881"/>
                  <a:pt x="0" y="568"/>
                </a:cubicBezTo>
                <a:cubicBezTo>
                  <a:pt x="0" y="255"/>
                  <a:pt x="268" y="0"/>
                  <a:pt x="601" y="0"/>
                </a:cubicBezTo>
                <a:cubicBezTo>
                  <a:pt x="927" y="0"/>
                  <a:pt x="1201" y="255"/>
                  <a:pt x="1201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145" name="Google Shape;3145;p41"/>
          <p:cNvSpPr/>
          <p:nvPr/>
        </p:nvSpPr>
        <p:spPr>
          <a:xfrm>
            <a:off x="1330549" y="3103450"/>
            <a:ext cx="33803" cy="32339"/>
          </a:xfrm>
          <a:custGeom>
            <a:avLst/>
            <a:gdLst/>
            <a:ahLst/>
            <a:cxnLst/>
            <a:rect l="l" t="t" r="r" b="b"/>
            <a:pathLst>
              <a:path w="1201" h="1149" extrusionOk="0">
                <a:moveTo>
                  <a:pt x="1201" y="575"/>
                </a:moveTo>
                <a:cubicBezTo>
                  <a:pt x="1201" y="888"/>
                  <a:pt x="927" y="1149"/>
                  <a:pt x="601" y="1149"/>
                </a:cubicBezTo>
                <a:cubicBezTo>
                  <a:pt x="268" y="1149"/>
                  <a:pt x="0" y="888"/>
                  <a:pt x="0" y="575"/>
                </a:cubicBezTo>
                <a:cubicBezTo>
                  <a:pt x="0" y="261"/>
                  <a:pt x="268" y="0"/>
                  <a:pt x="601" y="0"/>
                </a:cubicBezTo>
                <a:cubicBezTo>
                  <a:pt x="927" y="0"/>
                  <a:pt x="1201" y="261"/>
                  <a:pt x="1201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146" name="Google Shape;3146;p41"/>
          <p:cNvSpPr/>
          <p:nvPr/>
        </p:nvSpPr>
        <p:spPr>
          <a:xfrm>
            <a:off x="1378846" y="3057179"/>
            <a:ext cx="33803" cy="32142"/>
          </a:xfrm>
          <a:custGeom>
            <a:avLst/>
            <a:gdLst/>
            <a:ahLst/>
            <a:cxnLst/>
            <a:rect l="l" t="t" r="r" b="b"/>
            <a:pathLst>
              <a:path w="1201" h="1142" extrusionOk="0">
                <a:moveTo>
                  <a:pt x="1201" y="568"/>
                </a:moveTo>
                <a:cubicBezTo>
                  <a:pt x="1201" y="887"/>
                  <a:pt x="933" y="1142"/>
                  <a:pt x="601" y="1142"/>
                </a:cubicBezTo>
                <a:cubicBezTo>
                  <a:pt x="268" y="1142"/>
                  <a:pt x="0" y="887"/>
                  <a:pt x="0" y="568"/>
                </a:cubicBezTo>
                <a:cubicBezTo>
                  <a:pt x="0" y="255"/>
                  <a:pt x="268" y="0"/>
                  <a:pt x="601" y="0"/>
                </a:cubicBezTo>
                <a:cubicBezTo>
                  <a:pt x="933" y="0"/>
                  <a:pt x="1201" y="255"/>
                  <a:pt x="1201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147" name="Google Shape;3147;p41"/>
          <p:cNvSpPr/>
          <p:nvPr/>
        </p:nvSpPr>
        <p:spPr>
          <a:xfrm>
            <a:off x="1378846" y="3103618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69"/>
                </a:moveTo>
                <a:cubicBezTo>
                  <a:pt x="1201" y="882"/>
                  <a:pt x="933" y="1143"/>
                  <a:pt x="601" y="1143"/>
                </a:cubicBezTo>
                <a:cubicBezTo>
                  <a:pt x="268" y="1143"/>
                  <a:pt x="0" y="882"/>
                  <a:pt x="0" y="569"/>
                </a:cubicBezTo>
                <a:cubicBezTo>
                  <a:pt x="0" y="255"/>
                  <a:pt x="268" y="1"/>
                  <a:pt x="601" y="1"/>
                </a:cubicBezTo>
                <a:cubicBezTo>
                  <a:pt x="933" y="1"/>
                  <a:pt x="1201" y="255"/>
                  <a:pt x="1201" y="569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148" name="Google Shape;3148;p41"/>
          <p:cNvSpPr/>
          <p:nvPr/>
        </p:nvSpPr>
        <p:spPr>
          <a:xfrm>
            <a:off x="1186585" y="3057179"/>
            <a:ext cx="33634" cy="32142"/>
          </a:xfrm>
          <a:custGeom>
            <a:avLst/>
            <a:gdLst/>
            <a:ahLst/>
            <a:cxnLst/>
            <a:rect l="l" t="t" r="r" b="b"/>
            <a:pathLst>
              <a:path w="1195" h="1142" extrusionOk="0">
                <a:moveTo>
                  <a:pt x="1194" y="568"/>
                </a:moveTo>
                <a:cubicBezTo>
                  <a:pt x="1194" y="881"/>
                  <a:pt x="927" y="1142"/>
                  <a:pt x="600" y="1142"/>
                </a:cubicBezTo>
                <a:cubicBezTo>
                  <a:pt x="268" y="1142"/>
                  <a:pt x="0" y="881"/>
                  <a:pt x="0" y="568"/>
                </a:cubicBezTo>
                <a:cubicBezTo>
                  <a:pt x="0" y="255"/>
                  <a:pt x="268" y="0"/>
                  <a:pt x="600" y="0"/>
                </a:cubicBezTo>
                <a:cubicBezTo>
                  <a:pt x="927" y="0"/>
                  <a:pt x="1194" y="255"/>
                  <a:pt x="1194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149" name="Google Shape;3149;p41"/>
          <p:cNvSpPr/>
          <p:nvPr/>
        </p:nvSpPr>
        <p:spPr>
          <a:xfrm>
            <a:off x="1186585" y="3103450"/>
            <a:ext cx="33634" cy="32339"/>
          </a:xfrm>
          <a:custGeom>
            <a:avLst/>
            <a:gdLst/>
            <a:ahLst/>
            <a:cxnLst/>
            <a:rect l="l" t="t" r="r" b="b"/>
            <a:pathLst>
              <a:path w="1195" h="1149" extrusionOk="0">
                <a:moveTo>
                  <a:pt x="1194" y="575"/>
                </a:moveTo>
                <a:cubicBezTo>
                  <a:pt x="1194" y="888"/>
                  <a:pt x="927" y="1149"/>
                  <a:pt x="600" y="1149"/>
                </a:cubicBezTo>
                <a:cubicBezTo>
                  <a:pt x="268" y="1149"/>
                  <a:pt x="0" y="888"/>
                  <a:pt x="0" y="575"/>
                </a:cubicBezTo>
                <a:cubicBezTo>
                  <a:pt x="0" y="261"/>
                  <a:pt x="268" y="0"/>
                  <a:pt x="600" y="0"/>
                </a:cubicBezTo>
                <a:cubicBezTo>
                  <a:pt x="927" y="0"/>
                  <a:pt x="1194" y="261"/>
                  <a:pt x="1194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150" name="Google Shape;3150;p41"/>
          <p:cNvSpPr/>
          <p:nvPr/>
        </p:nvSpPr>
        <p:spPr>
          <a:xfrm>
            <a:off x="1234489" y="3057179"/>
            <a:ext cx="33662" cy="32142"/>
          </a:xfrm>
          <a:custGeom>
            <a:avLst/>
            <a:gdLst/>
            <a:ahLst/>
            <a:cxnLst/>
            <a:rect l="l" t="t" r="r" b="b"/>
            <a:pathLst>
              <a:path w="1196" h="1142" extrusionOk="0">
                <a:moveTo>
                  <a:pt x="1195" y="568"/>
                </a:moveTo>
                <a:cubicBezTo>
                  <a:pt x="1195" y="881"/>
                  <a:pt x="928" y="1142"/>
                  <a:pt x="595" y="1142"/>
                </a:cubicBezTo>
                <a:cubicBezTo>
                  <a:pt x="269" y="1142"/>
                  <a:pt x="1" y="881"/>
                  <a:pt x="1" y="568"/>
                </a:cubicBezTo>
                <a:cubicBezTo>
                  <a:pt x="1" y="255"/>
                  <a:pt x="269" y="0"/>
                  <a:pt x="595" y="0"/>
                </a:cubicBezTo>
                <a:cubicBezTo>
                  <a:pt x="928" y="0"/>
                  <a:pt x="1195" y="255"/>
                  <a:pt x="1195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151" name="Google Shape;3151;p41"/>
          <p:cNvSpPr/>
          <p:nvPr/>
        </p:nvSpPr>
        <p:spPr>
          <a:xfrm>
            <a:off x="1234489" y="3103450"/>
            <a:ext cx="33662" cy="32339"/>
          </a:xfrm>
          <a:custGeom>
            <a:avLst/>
            <a:gdLst/>
            <a:ahLst/>
            <a:cxnLst/>
            <a:rect l="l" t="t" r="r" b="b"/>
            <a:pathLst>
              <a:path w="1196" h="1149" extrusionOk="0">
                <a:moveTo>
                  <a:pt x="1195" y="575"/>
                </a:moveTo>
                <a:cubicBezTo>
                  <a:pt x="1195" y="888"/>
                  <a:pt x="928" y="1149"/>
                  <a:pt x="595" y="1149"/>
                </a:cubicBezTo>
                <a:cubicBezTo>
                  <a:pt x="269" y="1149"/>
                  <a:pt x="1" y="888"/>
                  <a:pt x="1" y="575"/>
                </a:cubicBezTo>
                <a:cubicBezTo>
                  <a:pt x="1" y="261"/>
                  <a:pt x="269" y="0"/>
                  <a:pt x="595" y="0"/>
                </a:cubicBezTo>
                <a:cubicBezTo>
                  <a:pt x="928" y="0"/>
                  <a:pt x="1195" y="261"/>
                  <a:pt x="1195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152" name="Google Shape;3152;p41"/>
          <p:cNvSpPr/>
          <p:nvPr/>
        </p:nvSpPr>
        <p:spPr>
          <a:xfrm>
            <a:off x="1910679" y="3057179"/>
            <a:ext cx="33803" cy="32142"/>
          </a:xfrm>
          <a:custGeom>
            <a:avLst/>
            <a:gdLst/>
            <a:ahLst/>
            <a:cxnLst/>
            <a:rect l="l" t="t" r="r" b="b"/>
            <a:pathLst>
              <a:path w="1201" h="1142" extrusionOk="0">
                <a:moveTo>
                  <a:pt x="1201" y="568"/>
                </a:moveTo>
                <a:cubicBezTo>
                  <a:pt x="1201" y="887"/>
                  <a:pt x="933" y="1142"/>
                  <a:pt x="600" y="1142"/>
                </a:cubicBezTo>
                <a:cubicBezTo>
                  <a:pt x="268" y="1142"/>
                  <a:pt x="0" y="887"/>
                  <a:pt x="0" y="568"/>
                </a:cubicBezTo>
                <a:cubicBezTo>
                  <a:pt x="0" y="255"/>
                  <a:pt x="268" y="0"/>
                  <a:pt x="600" y="0"/>
                </a:cubicBezTo>
                <a:cubicBezTo>
                  <a:pt x="933" y="0"/>
                  <a:pt x="1201" y="255"/>
                  <a:pt x="1201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153" name="Google Shape;3153;p41"/>
          <p:cNvSpPr/>
          <p:nvPr/>
        </p:nvSpPr>
        <p:spPr>
          <a:xfrm>
            <a:off x="1910679" y="3103618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69"/>
                </a:moveTo>
                <a:cubicBezTo>
                  <a:pt x="1201" y="882"/>
                  <a:pt x="933" y="1143"/>
                  <a:pt x="600" y="1143"/>
                </a:cubicBezTo>
                <a:cubicBezTo>
                  <a:pt x="268" y="1143"/>
                  <a:pt x="0" y="882"/>
                  <a:pt x="0" y="569"/>
                </a:cubicBezTo>
                <a:cubicBezTo>
                  <a:pt x="0" y="255"/>
                  <a:pt x="268" y="1"/>
                  <a:pt x="600" y="1"/>
                </a:cubicBezTo>
                <a:cubicBezTo>
                  <a:pt x="933" y="1"/>
                  <a:pt x="1201" y="255"/>
                  <a:pt x="1201" y="569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154" name="Google Shape;3154;p41"/>
          <p:cNvSpPr/>
          <p:nvPr/>
        </p:nvSpPr>
        <p:spPr>
          <a:xfrm>
            <a:off x="1958582" y="3057179"/>
            <a:ext cx="33831" cy="32142"/>
          </a:xfrm>
          <a:custGeom>
            <a:avLst/>
            <a:gdLst/>
            <a:ahLst/>
            <a:cxnLst/>
            <a:rect l="l" t="t" r="r" b="b"/>
            <a:pathLst>
              <a:path w="1202" h="1142" extrusionOk="0">
                <a:moveTo>
                  <a:pt x="1202" y="568"/>
                </a:moveTo>
                <a:cubicBezTo>
                  <a:pt x="1202" y="887"/>
                  <a:pt x="927" y="1142"/>
                  <a:pt x="601" y="1142"/>
                </a:cubicBezTo>
                <a:cubicBezTo>
                  <a:pt x="268" y="1142"/>
                  <a:pt x="1" y="887"/>
                  <a:pt x="1" y="568"/>
                </a:cubicBezTo>
                <a:cubicBezTo>
                  <a:pt x="1" y="255"/>
                  <a:pt x="268" y="0"/>
                  <a:pt x="601" y="0"/>
                </a:cubicBezTo>
                <a:cubicBezTo>
                  <a:pt x="927" y="0"/>
                  <a:pt x="1202" y="255"/>
                  <a:pt x="1202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155" name="Google Shape;3155;p41"/>
          <p:cNvSpPr/>
          <p:nvPr/>
        </p:nvSpPr>
        <p:spPr>
          <a:xfrm>
            <a:off x="1958582" y="3103618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2" y="569"/>
                </a:moveTo>
                <a:cubicBezTo>
                  <a:pt x="1202" y="882"/>
                  <a:pt x="927" y="1143"/>
                  <a:pt x="601" y="1143"/>
                </a:cubicBezTo>
                <a:cubicBezTo>
                  <a:pt x="268" y="1143"/>
                  <a:pt x="1" y="882"/>
                  <a:pt x="1" y="569"/>
                </a:cubicBezTo>
                <a:cubicBezTo>
                  <a:pt x="1" y="255"/>
                  <a:pt x="268" y="1"/>
                  <a:pt x="601" y="1"/>
                </a:cubicBezTo>
                <a:cubicBezTo>
                  <a:pt x="927" y="1"/>
                  <a:pt x="1202" y="255"/>
                  <a:pt x="1202" y="569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156" name="Google Shape;3156;p41"/>
          <p:cNvSpPr/>
          <p:nvPr/>
        </p:nvSpPr>
        <p:spPr>
          <a:xfrm>
            <a:off x="2006879" y="3057179"/>
            <a:ext cx="33831" cy="32142"/>
          </a:xfrm>
          <a:custGeom>
            <a:avLst/>
            <a:gdLst/>
            <a:ahLst/>
            <a:cxnLst/>
            <a:rect l="l" t="t" r="r" b="b"/>
            <a:pathLst>
              <a:path w="1202" h="1142" extrusionOk="0">
                <a:moveTo>
                  <a:pt x="1202" y="568"/>
                </a:moveTo>
                <a:cubicBezTo>
                  <a:pt x="1202" y="887"/>
                  <a:pt x="934" y="1142"/>
                  <a:pt x="601" y="1142"/>
                </a:cubicBezTo>
                <a:cubicBezTo>
                  <a:pt x="268" y="1142"/>
                  <a:pt x="1" y="887"/>
                  <a:pt x="1" y="568"/>
                </a:cubicBezTo>
                <a:cubicBezTo>
                  <a:pt x="1" y="255"/>
                  <a:pt x="268" y="0"/>
                  <a:pt x="601" y="0"/>
                </a:cubicBezTo>
                <a:cubicBezTo>
                  <a:pt x="934" y="0"/>
                  <a:pt x="1202" y="255"/>
                  <a:pt x="1202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157" name="Google Shape;3157;p41"/>
          <p:cNvSpPr/>
          <p:nvPr/>
        </p:nvSpPr>
        <p:spPr>
          <a:xfrm>
            <a:off x="2006879" y="3103618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2" y="569"/>
                </a:moveTo>
                <a:cubicBezTo>
                  <a:pt x="1202" y="882"/>
                  <a:pt x="934" y="1143"/>
                  <a:pt x="601" y="1143"/>
                </a:cubicBezTo>
                <a:cubicBezTo>
                  <a:pt x="268" y="1143"/>
                  <a:pt x="1" y="882"/>
                  <a:pt x="1" y="569"/>
                </a:cubicBezTo>
                <a:cubicBezTo>
                  <a:pt x="1" y="255"/>
                  <a:pt x="268" y="1"/>
                  <a:pt x="601" y="1"/>
                </a:cubicBezTo>
                <a:cubicBezTo>
                  <a:pt x="934" y="1"/>
                  <a:pt x="1202" y="255"/>
                  <a:pt x="1202" y="569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158" name="Google Shape;3158;p41"/>
          <p:cNvSpPr/>
          <p:nvPr/>
        </p:nvSpPr>
        <p:spPr>
          <a:xfrm>
            <a:off x="2055571" y="3057179"/>
            <a:ext cx="33803" cy="32142"/>
          </a:xfrm>
          <a:custGeom>
            <a:avLst/>
            <a:gdLst/>
            <a:ahLst/>
            <a:cxnLst/>
            <a:rect l="l" t="t" r="r" b="b"/>
            <a:pathLst>
              <a:path w="1201" h="1142" extrusionOk="0">
                <a:moveTo>
                  <a:pt x="1201" y="568"/>
                </a:moveTo>
                <a:cubicBezTo>
                  <a:pt x="1201" y="887"/>
                  <a:pt x="933" y="1142"/>
                  <a:pt x="600" y="1142"/>
                </a:cubicBezTo>
                <a:cubicBezTo>
                  <a:pt x="268" y="1142"/>
                  <a:pt x="0" y="887"/>
                  <a:pt x="0" y="568"/>
                </a:cubicBezTo>
                <a:cubicBezTo>
                  <a:pt x="0" y="255"/>
                  <a:pt x="268" y="0"/>
                  <a:pt x="600" y="0"/>
                </a:cubicBezTo>
                <a:cubicBezTo>
                  <a:pt x="933" y="0"/>
                  <a:pt x="1201" y="255"/>
                  <a:pt x="1201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159" name="Google Shape;3159;p41"/>
          <p:cNvSpPr/>
          <p:nvPr/>
        </p:nvSpPr>
        <p:spPr>
          <a:xfrm>
            <a:off x="2055571" y="3103618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69"/>
                </a:moveTo>
                <a:cubicBezTo>
                  <a:pt x="1201" y="882"/>
                  <a:pt x="933" y="1143"/>
                  <a:pt x="600" y="1143"/>
                </a:cubicBezTo>
                <a:cubicBezTo>
                  <a:pt x="268" y="1143"/>
                  <a:pt x="0" y="882"/>
                  <a:pt x="0" y="569"/>
                </a:cubicBezTo>
                <a:cubicBezTo>
                  <a:pt x="0" y="255"/>
                  <a:pt x="268" y="1"/>
                  <a:pt x="600" y="1"/>
                </a:cubicBezTo>
                <a:cubicBezTo>
                  <a:pt x="933" y="1"/>
                  <a:pt x="1201" y="255"/>
                  <a:pt x="1201" y="569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160" name="Google Shape;3160;p41"/>
          <p:cNvSpPr/>
          <p:nvPr/>
        </p:nvSpPr>
        <p:spPr>
          <a:xfrm>
            <a:off x="2099253" y="3147694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5" y="575"/>
                </a:moveTo>
                <a:cubicBezTo>
                  <a:pt x="1195" y="888"/>
                  <a:pt x="927" y="1143"/>
                  <a:pt x="601" y="1143"/>
                </a:cubicBezTo>
                <a:cubicBezTo>
                  <a:pt x="268" y="1143"/>
                  <a:pt x="1" y="888"/>
                  <a:pt x="1" y="575"/>
                </a:cubicBezTo>
                <a:cubicBezTo>
                  <a:pt x="1" y="255"/>
                  <a:pt x="268" y="1"/>
                  <a:pt x="601" y="1"/>
                </a:cubicBezTo>
                <a:cubicBezTo>
                  <a:pt x="927" y="1"/>
                  <a:pt x="1195" y="255"/>
                  <a:pt x="1195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161" name="Google Shape;3161;p41"/>
          <p:cNvSpPr/>
          <p:nvPr/>
        </p:nvSpPr>
        <p:spPr>
          <a:xfrm>
            <a:off x="2099253" y="3194162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5" y="575"/>
                </a:moveTo>
                <a:cubicBezTo>
                  <a:pt x="1195" y="888"/>
                  <a:pt x="927" y="1142"/>
                  <a:pt x="601" y="1142"/>
                </a:cubicBezTo>
                <a:cubicBezTo>
                  <a:pt x="268" y="1142"/>
                  <a:pt x="1" y="888"/>
                  <a:pt x="1" y="575"/>
                </a:cubicBezTo>
                <a:cubicBezTo>
                  <a:pt x="1" y="255"/>
                  <a:pt x="268" y="1"/>
                  <a:pt x="601" y="1"/>
                </a:cubicBezTo>
                <a:cubicBezTo>
                  <a:pt x="927" y="1"/>
                  <a:pt x="1195" y="255"/>
                  <a:pt x="1195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162" name="Google Shape;3162;p41"/>
          <p:cNvSpPr/>
          <p:nvPr/>
        </p:nvSpPr>
        <p:spPr>
          <a:xfrm>
            <a:off x="2099253" y="3240630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5" y="574"/>
                </a:moveTo>
                <a:cubicBezTo>
                  <a:pt x="1195" y="888"/>
                  <a:pt x="927" y="1142"/>
                  <a:pt x="601" y="1142"/>
                </a:cubicBezTo>
                <a:cubicBezTo>
                  <a:pt x="268" y="1142"/>
                  <a:pt x="1" y="888"/>
                  <a:pt x="1" y="574"/>
                </a:cubicBezTo>
                <a:cubicBezTo>
                  <a:pt x="1" y="255"/>
                  <a:pt x="268" y="0"/>
                  <a:pt x="601" y="0"/>
                </a:cubicBezTo>
                <a:cubicBezTo>
                  <a:pt x="927" y="0"/>
                  <a:pt x="1195" y="255"/>
                  <a:pt x="1195" y="574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163" name="Google Shape;3163;p41"/>
          <p:cNvSpPr/>
          <p:nvPr/>
        </p:nvSpPr>
        <p:spPr>
          <a:xfrm>
            <a:off x="2099253" y="3103618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5" y="569"/>
                </a:moveTo>
                <a:cubicBezTo>
                  <a:pt x="1195" y="882"/>
                  <a:pt x="927" y="1143"/>
                  <a:pt x="601" y="1143"/>
                </a:cubicBezTo>
                <a:cubicBezTo>
                  <a:pt x="268" y="1143"/>
                  <a:pt x="1" y="882"/>
                  <a:pt x="1" y="569"/>
                </a:cubicBezTo>
                <a:cubicBezTo>
                  <a:pt x="1" y="255"/>
                  <a:pt x="268" y="1"/>
                  <a:pt x="601" y="1"/>
                </a:cubicBezTo>
                <a:cubicBezTo>
                  <a:pt x="927" y="1"/>
                  <a:pt x="1195" y="255"/>
                  <a:pt x="1195" y="569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164" name="Google Shape;3164;p41"/>
          <p:cNvSpPr/>
          <p:nvPr/>
        </p:nvSpPr>
        <p:spPr>
          <a:xfrm>
            <a:off x="1669558" y="2962217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75"/>
                </a:moveTo>
                <a:cubicBezTo>
                  <a:pt x="1201" y="888"/>
                  <a:pt x="933" y="1143"/>
                  <a:pt x="600" y="1143"/>
                </a:cubicBezTo>
                <a:cubicBezTo>
                  <a:pt x="274" y="1143"/>
                  <a:pt x="0" y="888"/>
                  <a:pt x="0" y="575"/>
                </a:cubicBezTo>
                <a:cubicBezTo>
                  <a:pt x="0" y="255"/>
                  <a:pt x="274" y="1"/>
                  <a:pt x="600" y="1"/>
                </a:cubicBezTo>
                <a:cubicBezTo>
                  <a:pt x="933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165" name="Google Shape;3165;p41"/>
          <p:cNvSpPr/>
          <p:nvPr/>
        </p:nvSpPr>
        <p:spPr>
          <a:xfrm>
            <a:off x="1669558" y="3008685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75"/>
                </a:moveTo>
                <a:cubicBezTo>
                  <a:pt x="1201" y="888"/>
                  <a:pt x="933" y="1142"/>
                  <a:pt x="600" y="1142"/>
                </a:cubicBezTo>
                <a:cubicBezTo>
                  <a:pt x="274" y="1142"/>
                  <a:pt x="0" y="888"/>
                  <a:pt x="0" y="575"/>
                </a:cubicBezTo>
                <a:cubicBezTo>
                  <a:pt x="0" y="255"/>
                  <a:pt x="274" y="1"/>
                  <a:pt x="600" y="1"/>
                </a:cubicBezTo>
                <a:cubicBezTo>
                  <a:pt x="933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166" name="Google Shape;3166;p41"/>
          <p:cNvSpPr/>
          <p:nvPr/>
        </p:nvSpPr>
        <p:spPr>
          <a:xfrm>
            <a:off x="1717490" y="2962217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75"/>
                </a:moveTo>
                <a:cubicBezTo>
                  <a:pt x="1201" y="888"/>
                  <a:pt x="933" y="1143"/>
                  <a:pt x="600" y="1143"/>
                </a:cubicBezTo>
                <a:cubicBezTo>
                  <a:pt x="268" y="1143"/>
                  <a:pt x="0" y="888"/>
                  <a:pt x="0" y="575"/>
                </a:cubicBezTo>
                <a:cubicBezTo>
                  <a:pt x="0" y="255"/>
                  <a:pt x="268" y="1"/>
                  <a:pt x="600" y="1"/>
                </a:cubicBezTo>
                <a:cubicBezTo>
                  <a:pt x="933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167" name="Google Shape;3167;p41"/>
          <p:cNvSpPr/>
          <p:nvPr/>
        </p:nvSpPr>
        <p:spPr>
          <a:xfrm>
            <a:off x="1717490" y="3008685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75"/>
                </a:moveTo>
                <a:cubicBezTo>
                  <a:pt x="1201" y="888"/>
                  <a:pt x="933" y="1142"/>
                  <a:pt x="600" y="1142"/>
                </a:cubicBezTo>
                <a:cubicBezTo>
                  <a:pt x="268" y="1142"/>
                  <a:pt x="0" y="888"/>
                  <a:pt x="0" y="575"/>
                </a:cubicBezTo>
                <a:cubicBezTo>
                  <a:pt x="0" y="255"/>
                  <a:pt x="268" y="1"/>
                  <a:pt x="600" y="1"/>
                </a:cubicBezTo>
                <a:cubicBezTo>
                  <a:pt x="933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168" name="Google Shape;3168;p41"/>
          <p:cNvSpPr/>
          <p:nvPr/>
        </p:nvSpPr>
        <p:spPr>
          <a:xfrm>
            <a:off x="1765787" y="2962217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75"/>
                </a:moveTo>
                <a:cubicBezTo>
                  <a:pt x="1201" y="888"/>
                  <a:pt x="933" y="1143"/>
                  <a:pt x="600" y="1143"/>
                </a:cubicBezTo>
                <a:cubicBezTo>
                  <a:pt x="268" y="1143"/>
                  <a:pt x="0" y="888"/>
                  <a:pt x="0" y="575"/>
                </a:cubicBezTo>
                <a:cubicBezTo>
                  <a:pt x="0" y="255"/>
                  <a:pt x="268" y="1"/>
                  <a:pt x="600" y="1"/>
                </a:cubicBezTo>
                <a:cubicBezTo>
                  <a:pt x="933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169" name="Google Shape;3169;p41"/>
          <p:cNvSpPr/>
          <p:nvPr/>
        </p:nvSpPr>
        <p:spPr>
          <a:xfrm>
            <a:off x="1765787" y="3008685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75"/>
                </a:moveTo>
                <a:cubicBezTo>
                  <a:pt x="1201" y="888"/>
                  <a:pt x="933" y="1142"/>
                  <a:pt x="600" y="1142"/>
                </a:cubicBezTo>
                <a:cubicBezTo>
                  <a:pt x="268" y="1142"/>
                  <a:pt x="0" y="888"/>
                  <a:pt x="0" y="575"/>
                </a:cubicBezTo>
                <a:cubicBezTo>
                  <a:pt x="0" y="255"/>
                  <a:pt x="268" y="1"/>
                  <a:pt x="600" y="1"/>
                </a:cubicBezTo>
                <a:cubicBezTo>
                  <a:pt x="933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170" name="Google Shape;3170;p41"/>
          <p:cNvSpPr/>
          <p:nvPr/>
        </p:nvSpPr>
        <p:spPr>
          <a:xfrm>
            <a:off x="1814619" y="2962217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5" y="575"/>
                </a:moveTo>
                <a:cubicBezTo>
                  <a:pt x="1195" y="888"/>
                  <a:pt x="927" y="1143"/>
                  <a:pt x="601" y="1143"/>
                </a:cubicBezTo>
                <a:cubicBezTo>
                  <a:pt x="268" y="1143"/>
                  <a:pt x="1" y="888"/>
                  <a:pt x="1" y="575"/>
                </a:cubicBezTo>
                <a:cubicBezTo>
                  <a:pt x="1" y="255"/>
                  <a:pt x="268" y="1"/>
                  <a:pt x="601" y="1"/>
                </a:cubicBezTo>
                <a:cubicBezTo>
                  <a:pt x="927" y="1"/>
                  <a:pt x="1195" y="255"/>
                  <a:pt x="1195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171" name="Google Shape;3171;p41"/>
          <p:cNvSpPr/>
          <p:nvPr/>
        </p:nvSpPr>
        <p:spPr>
          <a:xfrm>
            <a:off x="1814619" y="3008685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5" y="575"/>
                </a:moveTo>
                <a:cubicBezTo>
                  <a:pt x="1195" y="888"/>
                  <a:pt x="927" y="1142"/>
                  <a:pt x="601" y="1142"/>
                </a:cubicBezTo>
                <a:cubicBezTo>
                  <a:pt x="268" y="1142"/>
                  <a:pt x="1" y="888"/>
                  <a:pt x="1" y="575"/>
                </a:cubicBezTo>
                <a:cubicBezTo>
                  <a:pt x="1" y="255"/>
                  <a:pt x="268" y="1"/>
                  <a:pt x="601" y="1"/>
                </a:cubicBezTo>
                <a:cubicBezTo>
                  <a:pt x="927" y="1"/>
                  <a:pt x="1195" y="255"/>
                  <a:pt x="1195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172" name="Google Shape;3172;p41"/>
          <p:cNvSpPr/>
          <p:nvPr/>
        </p:nvSpPr>
        <p:spPr>
          <a:xfrm>
            <a:off x="1862550" y="2962217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5" y="575"/>
                </a:moveTo>
                <a:cubicBezTo>
                  <a:pt x="1195" y="888"/>
                  <a:pt x="927" y="1143"/>
                  <a:pt x="594" y="1143"/>
                </a:cubicBezTo>
                <a:cubicBezTo>
                  <a:pt x="268" y="1143"/>
                  <a:pt x="1" y="888"/>
                  <a:pt x="1" y="575"/>
                </a:cubicBezTo>
                <a:cubicBezTo>
                  <a:pt x="1" y="255"/>
                  <a:pt x="268" y="1"/>
                  <a:pt x="594" y="1"/>
                </a:cubicBezTo>
                <a:cubicBezTo>
                  <a:pt x="927" y="1"/>
                  <a:pt x="1195" y="255"/>
                  <a:pt x="1195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173" name="Google Shape;3173;p41"/>
          <p:cNvSpPr/>
          <p:nvPr/>
        </p:nvSpPr>
        <p:spPr>
          <a:xfrm>
            <a:off x="1862550" y="3008685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5" y="575"/>
                </a:moveTo>
                <a:cubicBezTo>
                  <a:pt x="1195" y="888"/>
                  <a:pt x="927" y="1142"/>
                  <a:pt x="594" y="1142"/>
                </a:cubicBezTo>
                <a:cubicBezTo>
                  <a:pt x="268" y="1142"/>
                  <a:pt x="1" y="888"/>
                  <a:pt x="1" y="575"/>
                </a:cubicBezTo>
                <a:cubicBezTo>
                  <a:pt x="1" y="255"/>
                  <a:pt x="268" y="1"/>
                  <a:pt x="594" y="1"/>
                </a:cubicBezTo>
                <a:cubicBezTo>
                  <a:pt x="927" y="1"/>
                  <a:pt x="1195" y="255"/>
                  <a:pt x="1195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174" name="Google Shape;3174;p41"/>
          <p:cNvSpPr/>
          <p:nvPr/>
        </p:nvSpPr>
        <p:spPr>
          <a:xfrm>
            <a:off x="1428606" y="2962217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5"/>
                </a:moveTo>
                <a:cubicBezTo>
                  <a:pt x="1201" y="888"/>
                  <a:pt x="927" y="1143"/>
                  <a:pt x="601" y="1143"/>
                </a:cubicBezTo>
                <a:cubicBezTo>
                  <a:pt x="268" y="1143"/>
                  <a:pt x="1" y="888"/>
                  <a:pt x="1" y="575"/>
                </a:cubicBezTo>
                <a:cubicBezTo>
                  <a:pt x="1" y="255"/>
                  <a:pt x="268" y="1"/>
                  <a:pt x="601" y="1"/>
                </a:cubicBezTo>
                <a:cubicBezTo>
                  <a:pt x="927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175" name="Google Shape;3175;p41"/>
          <p:cNvSpPr/>
          <p:nvPr/>
        </p:nvSpPr>
        <p:spPr>
          <a:xfrm>
            <a:off x="1428606" y="3008685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5"/>
                </a:moveTo>
                <a:cubicBezTo>
                  <a:pt x="1201" y="888"/>
                  <a:pt x="927" y="1142"/>
                  <a:pt x="601" y="1142"/>
                </a:cubicBezTo>
                <a:cubicBezTo>
                  <a:pt x="268" y="1142"/>
                  <a:pt x="1" y="888"/>
                  <a:pt x="1" y="575"/>
                </a:cubicBezTo>
                <a:cubicBezTo>
                  <a:pt x="1" y="255"/>
                  <a:pt x="268" y="1"/>
                  <a:pt x="601" y="1"/>
                </a:cubicBezTo>
                <a:cubicBezTo>
                  <a:pt x="927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176" name="Google Shape;3176;p41"/>
          <p:cNvSpPr/>
          <p:nvPr/>
        </p:nvSpPr>
        <p:spPr>
          <a:xfrm>
            <a:off x="1476537" y="2962217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5" y="575"/>
                </a:moveTo>
                <a:cubicBezTo>
                  <a:pt x="1195" y="888"/>
                  <a:pt x="927" y="1143"/>
                  <a:pt x="601" y="1143"/>
                </a:cubicBezTo>
                <a:cubicBezTo>
                  <a:pt x="268" y="1143"/>
                  <a:pt x="1" y="888"/>
                  <a:pt x="1" y="575"/>
                </a:cubicBezTo>
                <a:cubicBezTo>
                  <a:pt x="1" y="255"/>
                  <a:pt x="268" y="1"/>
                  <a:pt x="601" y="1"/>
                </a:cubicBezTo>
                <a:cubicBezTo>
                  <a:pt x="927" y="1"/>
                  <a:pt x="1195" y="255"/>
                  <a:pt x="1195" y="575"/>
                </a:cubicBezTo>
                <a:close/>
              </a:path>
            </a:pathLst>
          </a:custGeom>
          <a:solidFill>
            <a:srgbClr val="3F3F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177" name="Google Shape;3177;p41"/>
          <p:cNvSpPr/>
          <p:nvPr/>
        </p:nvSpPr>
        <p:spPr>
          <a:xfrm>
            <a:off x="1476537" y="3008685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5" y="575"/>
                </a:moveTo>
                <a:cubicBezTo>
                  <a:pt x="1195" y="888"/>
                  <a:pt x="927" y="1142"/>
                  <a:pt x="601" y="1142"/>
                </a:cubicBezTo>
                <a:cubicBezTo>
                  <a:pt x="268" y="1142"/>
                  <a:pt x="1" y="888"/>
                  <a:pt x="1" y="575"/>
                </a:cubicBezTo>
                <a:cubicBezTo>
                  <a:pt x="1" y="255"/>
                  <a:pt x="268" y="1"/>
                  <a:pt x="601" y="1"/>
                </a:cubicBezTo>
                <a:cubicBezTo>
                  <a:pt x="927" y="1"/>
                  <a:pt x="1195" y="255"/>
                  <a:pt x="1195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178" name="Google Shape;3178;p41"/>
          <p:cNvSpPr/>
          <p:nvPr/>
        </p:nvSpPr>
        <p:spPr>
          <a:xfrm>
            <a:off x="1524835" y="2962217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5"/>
                </a:moveTo>
                <a:cubicBezTo>
                  <a:pt x="1201" y="888"/>
                  <a:pt x="927" y="1143"/>
                  <a:pt x="601" y="1143"/>
                </a:cubicBezTo>
                <a:cubicBezTo>
                  <a:pt x="268" y="1143"/>
                  <a:pt x="1" y="888"/>
                  <a:pt x="1" y="575"/>
                </a:cubicBezTo>
                <a:cubicBezTo>
                  <a:pt x="1" y="255"/>
                  <a:pt x="268" y="1"/>
                  <a:pt x="601" y="1"/>
                </a:cubicBezTo>
                <a:cubicBezTo>
                  <a:pt x="927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179" name="Google Shape;3179;p41"/>
          <p:cNvSpPr/>
          <p:nvPr/>
        </p:nvSpPr>
        <p:spPr>
          <a:xfrm>
            <a:off x="1524835" y="3008685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5"/>
                </a:moveTo>
                <a:cubicBezTo>
                  <a:pt x="1201" y="888"/>
                  <a:pt x="927" y="1142"/>
                  <a:pt x="601" y="1142"/>
                </a:cubicBezTo>
                <a:cubicBezTo>
                  <a:pt x="268" y="1142"/>
                  <a:pt x="1" y="888"/>
                  <a:pt x="1" y="575"/>
                </a:cubicBezTo>
                <a:cubicBezTo>
                  <a:pt x="1" y="255"/>
                  <a:pt x="268" y="1"/>
                  <a:pt x="601" y="1"/>
                </a:cubicBezTo>
                <a:cubicBezTo>
                  <a:pt x="927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180" name="Google Shape;3180;p41"/>
          <p:cNvSpPr/>
          <p:nvPr/>
        </p:nvSpPr>
        <p:spPr>
          <a:xfrm>
            <a:off x="1573498" y="2962217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5"/>
                </a:moveTo>
                <a:cubicBezTo>
                  <a:pt x="1201" y="888"/>
                  <a:pt x="934" y="1143"/>
                  <a:pt x="601" y="1143"/>
                </a:cubicBezTo>
                <a:cubicBezTo>
                  <a:pt x="268" y="1143"/>
                  <a:pt x="1" y="888"/>
                  <a:pt x="1" y="575"/>
                </a:cubicBezTo>
                <a:cubicBezTo>
                  <a:pt x="1" y="255"/>
                  <a:pt x="268" y="1"/>
                  <a:pt x="601" y="1"/>
                </a:cubicBezTo>
                <a:cubicBezTo>
                  <a:pt x="934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181" name="Google Shape;3181;p41"/>
          <p:cNvSpPr/>
          <p:nvPr/>
        </p:nvSpPr>
        <p:spPr>
          <a:xfrm>
            <a:off x="1573498" y="3008685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5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68" y="1142"/>
                  <a:pt x="1" y="888"/>
                  <a:pt x="1" y="575"/>
                </a:cubicBezTo>
                <a:cubicBezTo>
                  <a:pt x="1" y="255"/>
                  <a:pt x="268" y="1"/>
                  <a:pt x="601" y="1"/>
                </a:cubicBezTo>
                <a:cubicBezTo>
                  <a:pt x="934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182" name="Google Shape;3182;p41"/>
          <p:cNvSpPr/>
          <p:nvPr/>
        </p:nvSpPr>
        <p:spPr>
          <a:xfrm>
            <a:off x="1621430" y="2962217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5"/>
                </a:moveTo>
                <a:cubicBezTo>
                  <a:pt x="1201" y="888"/>
                  <a:pt x="934" y="1143"/>
                  <a:pt x="601" y="1143"/>
                </a:cubicBezTo>
                <a:cubicBezTo>
                  <a:pt x="268" y="1143"/>
                  <a:pt x="1" y="888"/>
                  <a:pt x="1" y="575"/>
                </a:cubicBezTo>
                <a:cubicBezTo>
                  <a:pt x="1" y="255"/>
                  <a:pt x="268" y="1"/>
                  <a:pt x="601" y="1"/>
                </a:cubicBezTo>
                <a:cubicBezTo>
                  <a:pt x="934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183" name="Google Shape;3183;p41"/>
          <p:cNvSpPr/>
          <p:nvPr/>
        </p:nvSpPr>
        <p:spPr>
          <a:xfrm>
            <a:off x="1621430" y="3008685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5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68" y="1142"/>
                  <a:pt x="1" y="888"/>
                  <a:pt x="1" y="575"/>
                </a:cubicBezTo>
                <a:cubicBezTo>
                  <a:pt x="1" y="255"/>
                  <a:pt x="268" y="1"/>
                  <a:pt x="601" y="1"/>
                </a:cubicBezTo>
                <a:cubicBezTo>
                  <a:pt x="934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184" name="Google Shape;3184;p41"/>
          <p:cNvSpPr/>
          <p:nvPr/>
        </p:nvSpPr>
        <p:spPr>
          <a:xfrm>
            <a:off x="1282616" y="2962217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5"/>
                </a:moveTo>
                <a:cubicBezTo>
                  <a:pt x="1201" y="888"/>
                  <a:pt x="934" y="1143"/>
                  <a:pt x="601" y="1143"/>
                </a:cubicBezTo>
                <a:cubicBezTo>
                  <a:pt x="268" y="1143"/>
                  <a:pt x="0" y="888"/>
                  <a:pt x="0" y="575"/>
                </a:cubicBezTo>
                <a:cubicBezTo>
                  <a:pt x="0" y="255"/>
                  <a:pt x="268" y="1"/>
                  <a:pt x="601" y="1"/>
                </a:cubicBezTo>
                <a:cubicBezTo>
                  <a:pt x="934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185" name="Google Shape;3185;p41"/>
          <p:cNvSpPr/>
          <p:nvPr/>
        </p:nvSpPr>
        <p:spPr>
          <a:xfrm>
            <a:off x="1282616" y="3008685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5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68" y="1142"/>
                  <a:pt x="0" y="888"/>
                  <a:pt x="0" y="575"/>
                </a:cubicBezTo>
                <a:cubicBezTo>
                  <a:pt x="0" y="255"/>
                  <a:pt x="268" y="1"/>
                  <a:pt x="601" y="1"/>
                </a:cubicBezTo>
                <a:cubicBezTo>
                  <a:pt x="934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186" name="Google Shape;3186;p41"/>
          <p:cNvSpPr/>
          <p:nvPr/>
        </p:nvSpPr>
        <p:spPr>
          <a:xfrm>
            <a:off x="1330549" y="2962217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75"/>
                </a:moveTo>
                <a:cubicBezTo>
                  <a:pt x="1201" y="888"/>
                  <a:pt x="927" y="1143"/>
                  <a:pt x="601" y="1143"/>
                </a:cubicBezTo>
                <a:cubicBezTo>
                  <a:pt x="268" y="1143"/>
                  <a:pt x="0" y="888"/>
                  <a:pt x="0" y="575"/>
                </a:cubicBezTo>
                <a:cubicBezTo>
                  <a:pt x="0" y="255"/>
                  <a:pt x="268" y="1"/>
                  <a:pt x="601" y="1"/>
                </a:cubicBezTo>
                <a:cubicBezTo>
                  <a:pt x="927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187" name="Google Shape;3187;p41"/>
          <p:cNvSpPr/>
          <p:nvPr/>
        </p:nvSpPr>
        <p:spPr>
          <a:xfrm>
            <a:off x="1330549" y="3008685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75"/>
                </a:moveTo>
                <a:cubicBezTo>
                  <a:pt x="1201" y="888"/>
                  <a:pt x="927" y="1142"/>
                  <a:pt x="601" y="1142"/>
                </a:cubicBezTo>
                <a:cubicBezTo>
                  <a:pt x="268" y="1142"/>
                  <a:pt x="0" y="888"/>
                  <a:pt x="0" y="575"/>
                </a:cubicBezTo>
                <a:cubicBezTo>
                  <a:pt x="0" y="255"/>
                  <a:pt x="268" y="1"/>
                  <a:pt x="601" y="1"/>
                </a:cubicBezTo>
                <a:cubicBezTo>
                  <a:pt x="927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188" name="Google Shape;3188;p41"/>
          <p:cNvSpPr/>
          <p:nvPr/>
        </p:nvSpPr>
        <p:spPr>
          <a:xfrm>
            <a:off x="1378846" y="2962217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75"/>
                </a:moveTo>
                <a:cubicBezTo>
                  <a:pt x="1201" y="888"/>
                  <a:pt x="933" y="1143"/>
                  <a:pt x="601" y="1143"/>
                </a:cubicBezTo>
                <a:cubicBezTo>
                  <a:pt x="268" y="1143"/>
                  <a:pt x="0" y="888"/>
                  <a:pt x="0" y="575"/>
                </a:cubicBezTo>
                <a:cubicBezTo>
                  <a:pt x="0" y="255"/>
                  <a:pt x="268" y="1"/>
                  <a:pt x="601" y="1"/>
                </a:cubicBezTo>
                <a:cubicBezTo>
                  <a:pt x="933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189" name="Google Shape;3189;p41"/>
          <p:cNvSpPr/>
          <p:nvPr/>
        </p:nvSpPr>
        <p:spPr>
          <a:xfrm>
            <a:off x="1378846" y="3008685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75"/>
                </a:moveTo>
                <a:cubicBezTo>
                  <a:pt x="1201" y="888"/>
                  <a:pt x="933" y="1142"/>
                  <a:pt x="601" y="1142"/>
                </a:cubicBezTo>
                <a:cubicBezTo>
                  <a:pt x="268" y="1142"/>
                  <a:pt x="0" y="888"/>
                  <a:pt x="0" y="575"/>
                </a:cubicBezTo>
                <a:cubicBezTo>
                  <a:pt x="0" y="255"/>
                  <a:pt x="268" y="1"/>
                  <a:pt x="601" y="1"/>
                </a:cubicBezTo>
                <a:cubicBezTo>
                  <a:pt x="933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190" name="Google Shape;3190;p41"/>
          <p:cNvSpPr/>
          <p:nvPr/>
        </p:nvSpPr>
        <p:spPr>
          <a:xfrm>
            <a:off x="1186585" y="2962217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4" y="575"/>
                </a:moveTo>
                <a:cubicBezTo>
                  <a:pt x="1194" y="888"/>
                  <a:pt x="927" y="1143"/>
                  <a:pt x="600" y="1143"/>
                </a:cubicBezTo>
                <a:cubicBezTo>
                  <a:pt x="268" y="1143"/>
                  <a:pt x="0" y="888"/>
                  <a:pt x="0" y="575"/>
                </a:cubicBezTo>
                <a:cubicBezTo>
                  <a:pt x="0" y="255"/>
                  <a:pt x="268" y="1"/>
                  <a:pt x="600" y="1"/>
                </a:cubicBezTo>
                <a:cubicBezTo>
                  <a:pt x="927" y="1"/>
                  <a:pt x="1194" y="255"/>
                  <a:pt x="1194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191" name="Google Shape;3191;p41"/>
          <p:cNvSpPr/>
          <p:nvPr/>
        </p:nvSpPr>
        <p:spPr>
          <a:xfrm>
            <a:off x="1186585" y="3008685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4" y="575"/>
                </a:moveTo>
                <a:cubicBezTo>
                  <a:pt x="1194" y="888"/>
                  <a:pt x="927" y="1142"/>
                  <a:pt x="600" y="1142"/>
                </a:cubicBezTo>
                <a:cubicBezTo>
                  <a:pt x="268" y="1142"/>
                  <a:pt x="0" y="888"/>
                  <a:pt x="0" y="575"/>
                </a:cubicBezTo>
                <a:cubicBezTo>
                  <a:pt x="0" y="255"/>
                  <a:pt x="268" y="1"/>
                  <a:pt x="600" y="1"/>
                </a:cubicBezTo>
                <a:cubicBezTo>
                  <a:pt x="927" y="1"/>
                  <a:pt x="1194" y="255"/>
                  <a:pt x="1194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192" name="Google Shape;3192;p41"/>
          <p:cNvSpPr/>
          <p:nvPr/>
        </p:nvSpPr>
        <p:spPr>
          <a:xfrm>
            <a:off x="1234489" y="2962217"/>
            <a:ext cx="33662" cy="32171"/>
          </a:xfrm>
          <a:custGeom>
            <a:avLst/>
            <a:gdLst/>
            <a:ahLst/>
            <a:cxnLst/>
            <a:rect l="l" t="t" r="r" b="b"/>
            <a:pathLst>
              <a:path w="1196" h="1143" extrusionOk="0">
                <a:moveTo>
                  <a:pt x="1195" y="575"/>
                </a:moveTo>
                <a:cubicBezTo>
                  <a:pt x="1195" y="888"/>
                  <a:pt x="928" y="1143"/>
                  <a:pt x="595" y="1143"/>
                </a:cubicBezTo>
                <a:cubicBezTo>
                  <a:pt x="269" y="1143"/>
                  <a:pt x="1" y="888"/>
                  <a:pt x="1" y="575"/>
                </a:cubicBezTo>
                <a:cubicBezTo>
                  <a:pt x="1" y="255"/>
                  <a:pt x="269" y="1"/>
                  <a:pt x="595" y="1"/>
                </a:cubicBezTo>
                <a:cubicBezTo>
                  <a:pt x="928" y="1"/>
                  <a:pt x="1195" y="255"/>
                  <a:pt x="1195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193" name="Google Shape;3193;p41"/>
          <p:cNvSpPr/>
          <p:nvPr/>
        </p:nvSpPr>
        <p:spPr>
          <a:xfrm>
            <a:off x="1234489" y="3008685"/>
            <a:ext cx="33662" cy="32171"/>
          </a:xfrm>
          <a:custGeom>
            <a:avLst/>
            <a:gdLst/>
            <a:ahLst/>
            <a:cxnLst/>
            <a:rect l="l" t="t" r="r" b="b"/>
            <a:pathLst>
              <a:path w="1196" h="1143" extrusionOk="0">
                <a:moveTo>
                  <a:pt x="1195" y="575"/>
                </a:moveTo>
                <a:cubicBezTo>
                  <a:pt x="1195" y="888"/>
                  <a:pt x="928" y="1142"/>
                  <a:pt x="595" y="1142"/>
                </a:cubicBezTo>
                <a:cubicBezTo>
                  <a:pt x="269" y="1142"/>
                  <a:pt x="1" y="888"/>
                  <a:pt x="1" y="575"/>
                </a:cubicBezTo>
                <a:cubicBezTo>
                  <a:pt x="1" y="255"/>
                  <a:pt x="269" y="1"/>
                  <a:pt x="595" y="1"/>
                </a:cubicBezTo>
                <a:cubicBezTo>
                  <a:pt x="928" y="1"/>
                  <a:pt x="1195" y="255"/>
                  <a:pt x="1195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194" name="Google Shape;3194;p41"/>
          <p:cNvSpPr/>
          <p:nvPr/>
        </p:nvSpPr>
        <p:spPr>
          <a:xfrm>
            <a:off x="1910679" y="3008685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75"/>
                </a:moveTo>
                <a:cubicBezTo>
                  <a:pt x="1201" y="888"/>
                  <a:pt x="933" y="1142"/>
                  <a:pt x="600" y="1142"/>
                </a:cubicBezTo>
                <a:cubicBezTo>
                  <a:pt x="268" y="1142"/>
                  <a:pt x="0" y="888"/>
                  <a:pt x="0" y="575"/>
                </a:cubicBezTo>
                <a:cubicBezTo>
                  <a:pt x="0" y="255"/>
                  <a:pt x="268" y="1"/>
                  <a:pt x="600" y="1"/>
                </a:cubicBezTo>
                <a:cubicBezTo>
                  <a:pt x="933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195" name="Google Shape;3195;p41"/>
          <p:cNvSpPr/>
          <p:nvPr/>
        </p:nvSpPr>
        <p:spPr>
          <a:xfrm>
            <a:off x="1043888" y="2185604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69"/>
                </a:moveTo>
                <a:cubicBezTo>
                  <a:pt x="1201" y="888"/>
                  <a:pt x="933" y="1143"/>
                  <a:pt x="601" y="1143"/>
                </a:cubicBezTo>
                <a:cubicBezTo>
                  <a:pt x="268" y="1143"/>
                  <a:pt x="0" y="888"/>
                  <a:pt x="0" y="569"/>
                </a:cubicBezTo>
                <a:cubicBezTo>
                  <a:pt x="0" y="255"/>
                  <a:pt x="268" y="1"/>
                  <a:pt x="601" y="1"/>
                </a:cubicBezTo>
                <a:cubicBezTo>
                  <a:pt x="933" y="1"/>
                  <a:pt x="1201" y="255"/>
                  <a:pt x="1201" y="569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196" name="Google Shape;3196;p41"/>
          <p:cNvSpPr/>
          <p:nvPr/>
        </p:nvSpPr>
        <p:spPr>
          <a:xfrm>
            <a:off x="1043888" y="2232072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68"/>
                </a:moveTo>
                <a:cubicBezTo>
                  <a:pt x="1201" y="882"/>
                  <a:pt x="933" y="1143"/>
                  <a:pt x="601" y="1143"/>
                </a:cubicBezTo>
                <a:cubicBezTo>
                  <a:pt x="268" y="1143"/>
                  <a:pt x="0" y="882"/>
                  <a:pt x="0" y="568"/>
                </a:cubicBezTo>
                <a:cubicBezTo>
                  <a:pt x="0" y="255"/>
                  <a:pt x="268" y="1"/>
                  <a:pt x="601" y="1"/>
                </a:cubicBezTo>
                <a:cubicBezTo>
                  <a:pt x="933" y="1"/>
                  <a:pt x="1201" y="255"/>
                  <a:pt x="1201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197" name="Google Shape;3197;p41"/>
          <p:cNvSpPr/>
          <p:nvPr/>
        </p:nvSpPr>
        <p:spPr>
          <a:xfrm>
            <a:off x="1091820" y="2185604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69"/>
                </a:moveTo>
                <a:cubicBezTo>
                  <a:pt x="1201" y="888"/>
                  <a:pt x="927" y="1143"/>
                  <a:pt x="601" y="1143"/>
                </a:cubicBezTo>
                <a:cubicBezTo>
                  <a:pt x="268" y="1143"/>
                  <a:pt x="0" y="888"/>
                  <a:pt x="0" y="569"/>
                </a:cubicBezTo>
                <a:cubicBezTo>
                  <a:pt x="0" y="255"/>
                  <a:pt x="268" y="1"/>
                  <a:pt x="601" y="1"/>
                </a:cubicBezTo>
                <a:cubicBezTo>
                  <a:pt x="927" y="1"/>
                  <a:pt x="1201" y="255"/>
                  <a:pt x="1201" y="569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198" name="Google Shape;3198;p41"/>
          <p:cNvSpPr/>
          <p:nvPr/>
        </p:nvSpPr>
        <p:spPr>
          <a:xfrm>
            <a:off x="1091820" y="2232072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68"/>
                </a:moveTo>
                <a:cubicBezTo>
                  <a:pt x="1201" y="882"/>
                  <a:pt x="927" y="1143"/>
                  <a:pt x="601" y="1143"/>
                </a:cubicBezTo>
                <a:cubicBezTo>
                  <a:pt x="268" y="1143"/>
                  <a:pt x="0" y="882"/>
                  <a:pt x="0" y="568"/>
                </a:cubicBezTo>
                <a:cubicBezTo>
                  <a:pt x="0" y="255"/>
                  <a:pt x="268" y="1"/>
                  <a:pt x="601" y="1"/>
                </a:cubicBezTo>
                <a:cubicBezTo>
                  <a:pt x="927" y="1"/>
                  <a:pt x="1201" y="255"/>
                  <a:pt x="1201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199" name="Google Shape;3199;p41"/>
          <p:cNvSpPr/>
          <p:nvPr/>
        </p:nvSpPr>
        <p:spPr>
          <a:xfrm>
            <a:off x="1140117" y="2185604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69"/>
                </a:moveTo>
                <a:cubicBezTo>
                  <a:pt x="1201" y="888"/>
                  <a:pt x="933" y="1143"/>
                  <a:pt x="601" y="1143"/>
                </a:cubicBezTo>
                <a:cubicBezTo>
                  <a:pt x="268" y="1143"/>
                  <a:pt x="0" y="888"/>
                  <a:pt x="0" y="569"/>
                </a:cubicBezTo>
                <a:cubicBezTo>
                  <a:pt x="0" y="255"/>
                  <a:pt x="268" y="1"/>
                  <a:pt x="601" y="1"/>
                </a:cubicBezTo>
                <a:cubicBezTo>
                  <a:pt x="933" y="1"/>
                  <a:pt x="1201" y="255"/>
                  <a:pt x="1201" y="569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200" name="Google Shape;3200;p41"/>
          <p:cNvSpPr/>
          <p:nvPr/>
        </p:nvSpPr>
        <p:spPr>
          <a:xfrm>
            <a:off x="1140117" y="2232072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68"/>
                </a:moveTo>
                <a:cubicBezTo>
                  <a:pt x="1201" y="888"/>
                  <a:pt x="933" y="1143"/>
                  <a:pt x="601" y="1143"/>
                </a:cubicBezTo>
                <a:cubicBezTo>
                  <a:pt x="268" y="1143"/>
                  <a:pt x="0" y="888"/>
                  <a:pt x="0" y="568"/>
                </a:cubicBezTo>
                <a:cubicBezTo>
                  <a:pt x="0" y="255"/>
                  <a:pt x="268" y="1"/>
                  <a:pt x="601" y="1"/>
                </a:cubicBezTo>
                <a:cubicBezTo>
                  <a:pt x="933" y="1"/>
                  <a:pt x="1201" y="255"/>
                  <a:pt x="1201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201" name="Google Shape;3201;p41"/>
          <p:cNvSpPr/>
          <p:nvPr/>
        </p:nvSpPr>
        <p:spPr>
          <a:xfrm>
            <a:off x="1188781" y="2185604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69"/>
                </a:moveTo>
                <a:cubicBezTo>
                  <a:pt x="1201" y="888"/>
                  <a:pt x="933" y="1143"/>
                  <a:pt x="601" y="1143"/>
                </a:cubicBezTo>
                <a:cubicBezTo>
                  <a:pt x="274" y="1143"/>
                  <a:pt x="0" y="888"/>
                  <a:pt x="0" y="569"/>
                </a:cubicBezTo>
                <a:cubicBezTo>
                  <a:pt x="0" y="255"/>
                  <a:pt x="274" y="1"/>
                  <a:pt x="601" y="1"/>
                </a:cubicBezTo>
                <a:cubicBezTo>
                  <a:pt x="933" y="1"/>
                  <a:pt x="1201" y="255"/>
                  <a:pt x="1201" y="569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202" name="Google Shape;3202;p41"/>
          <p:cNvSpPr/>
          <p:nvPr/>
        </p:nvSpPr>
        <p:spPr>
          <a:xfrm>
            <a:off x="1188781" y="2232072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68"/>
                </a:moveTo>
                <a:cubicBezTo>
                  <a:pt x="1201" y="888"/>
                  <a:pt x="933" y="1143"/>
                  <a:pt x="601" y="1143"/>
                </a:cubicBezTo>
                <a:cubicBezTo>
                  <a:pt x="274" y="1143"/>
                  <a:pt x="0" y="888"/>
                  <a:pt x="0" y="568"/>
                </a:cubicBezTo>
                <a:cubicBezTo>
                  <a:pt x="0" y="255"/>
                  <a:pt x="274" y="1"/>
                  <a:pt x="601" y="1"/>
                </a:cubicBezTo>
                <a:cubicBezTo>
                  <a:pt x="933" y="1"/>
                  <a:pt x="1201" y="255"/>
                  <a:pt x="1201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203" name="Google Shape;3203;p41"/>
          <p:cNvSpPr/>
          <p:nvPr/>
        </p:nvSpPr>
        <p:spPr>
          <a:xfrm>
            <a:off x="1236712" y="2185604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69"/>
                </a:moveTo>
                <a:cubicBezTo>
                  <a:pt x="1201" y="888"/>
                  <a:pt x="933" y="1143"/>
                  <a:pt x="601" y="1143"/>
                </a:cubicBezTo>
                <a:cubicBezTo>
                  <a:pt x="268" y="1143"/>
                  <a:pt x="0" y="888"/>
                  <a:pt x="0" y="569"/>
                </a:cubicBezTo>
                <a:cubicBezTo>
                  <a:pt x="0" y="255"/>
                  <a:pt x="268" y="1"/>
                  <a:pt x="601" y="1"/>
                </a:cubicBezTo>
                <a:cubicBezTo>
                  <a:pt x="933" y="1"/>
                  <a:pt x="1201" y="255"/>
                  <a:pt x="1201" y="569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204" name="Google Shape;3204;p41"/>
          <p:cNvSpPr/>
          <p:nvPr/>
        </p:nvSpPr>
        <p:spPr>
          <a:xfrm>
            <a:off x="1236712" y="2232072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68"/>
                </a:moveTo>
                <a:cubicBezTo>
                  <a:pt x="1201" y="888"/>
                  <a:pt x="933" y="1143"/>
                  <a:pt x="601" y="1143"/>
                </a:cubicBezTo>
                <a:cubicBezTo>
                  <a:pt x="268" y="1143"/>
                  <a:pt x="0" y="888"/>
                  <a:pt x="0" y="568"/>
                </a:cubicBezTo>
                <a:cubicBezTo>
                  <a:pt x="0" y="255"/>
                  <a:pt x="268" y="1"/>
                  <a:pt x="601" y="1"/>
                </a:cubicBezTo>
                <a:cubicBezTo>
                  <a:pt x="933" y="1"/>
                  <a:pt x="1201" y="255"/>
                  <a:pt x="1201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205" name="Google Shape;3205;p41"/>
          <p:cNvSpPr/>
          <p:nvPr/>
        </p:nvSpPr>
        <p:spPr>
          <a:xfrm>
            <a:off x="1188781" y="2278540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68"/>
                </a:moveTo>
                <a:cubicBezTo>
                  <a:pt x="1201" y="888"/>
                  <a:pt x="933" y="1142"/>
                  <a:pt x="601" y="1142"/>
                </a:cubicBezTo>
                <a:cubicBezTo>
                  <a:pt x="274" y="1142"/>
                  <a:pt x="0" y="888"/>
                  <a:pt x="0" y="568"/>
                </a:cubicBezTo>
                <a:cubicBezTo>
                  <a:pt x="0" y="255"/>
                  <a:pt x="274" y="0"/>
                  <a:pt x="601" y="0"/>
                </a:cubicBezTo>
                <a:cubicBezTo>
                  <a:pt x="933" y="0"/>
                  <a:pt x="1201" y="255"/>
                  <a:pt x="1201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206" name="Google Shape;3206;p41"/>
          <p:cNvSpPr/>
          <p:nvPr/>
        </p:nvSpPr>
        <p:spPr>
          <a:xfrm>
            <a:off x="1188781" y="2325007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68"/>
                </a:moveTo>
                <a:cubicBezTo>
                  <a:pt x="1201" y="881"/>
                  <a:pt x="933" y="1142"/>
                  <a:pt x="601" y="1142"/>
                </a:cubicBezTo>
                <a:cubicBezTo>
                  <a:pt x="274" y="1142"/>
                  <a:pt x="0" y="881"/>
                  <a:pt x="0" y="568"/>
                </a:cubicBezTo>
                <a:cubicBezTo>
                  <a:pt x="0" y="255"/>
                  <a:pt x="274" y="0"/>
                  <a:pt x="601" y="0"/>
                </a:cubicBezTo>
                <a:cubicBezTo>
                  <a:pt x="933" y="0"/>
                  <a:pt x="1201" y="255"/>
                  <a:pt x="1201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207" name="Google Shape;3207;p41"/>
          <p:cNvSpPr/>
          <p:nvPr/>
        </p:nvSpPr>
        <p:spPr>
          <a:xfrm>
            <a:off x="1235417" y="2459429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8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68" y="1142"/>
                  <a:pt x="1" y="888"/>
                  <a:pt x="1" y="568"/>
                </a:cubicBezTo>
                <a:cubicBezTo>
                  <a:pt x="1" y="255"/>
                  <a:pt x="268" y="0"/>
                  <a:pt x="601" y="0"/>
                </a:cubicBezTo>
                <a:cubicBezTo>
                  <a:pt x="934" y="0"/>
                  <a:pt x="1201" y="255"/>
                  <a:pt x="1201" y="568"/>
                </a:cubicBezTo>
                <a:close/>
              </a:path>
            </a:pathLst>
          </a:custGeom>
          <a:solidFill>
            <a:srgbClr val="0F0F0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208" name="Google Shape;3208;p41"/>
          <p:cNvSpPr/>
          <p:nvPr/>
        </p:nvSpPr>
        <p:spPr>
          <a:xfrm>
            <a:off x="1282053" y="2459429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8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68" y="1142"/>
                  <a:pt x="1" y="888"/>
                  <a:pt x="1" y="568"/>
                </a:cubicBezTo>
                <a:cubicBezTo>
                  <a:pt x="1" y="255"/>
                  <a:pt x="268" y="0"/>
                  <a:pt x="601" y="0"/>
                </a:cubicBezTo>
                <a:cubicBezTo>
                  <a:pt x="934" y="0"/>
                  <a:pt x="1201" y="255"/>
                  <a:pt x="1201" y="568"/>
                </a:cubicBezTo>
                <a:close/>
              </a:path>
            </a:pathLst>
          </a:custGeom>
          <a:solidFill>
            <a:srgbClr val="0F0F0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209" name="Google Shape;3209;p41"/>
          <p:cNvSpPr/>
          <p:nvPr/>
        </p:nvSpPr>
        <p:spPr>
          <a:xfrm>
            <a:off x="802768" y="2185604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69"/>
                </a:moveTo>
                <a:cubicBezTo>
                  <a:pt x="1201" y="888"/>
                  <a:pt x="933" y="1143"/>
                  <a:pt x="601" y="1143"/>
                </a:cubicBezTo>
                <a:cubicBezTo>
                  <a:pt x="274" y="1143"/>
                  <a:pt x="0" y="888"/>
                  <a:pt x="0" y="569"/>
                </a:cubicBezTo>
                <a:cubicBezTo>
                  <a:pt x="0" y="255"/>
                  <a:pt x="268" y="1"/>
                  <a:pt x="601" y="1"/>
                </a:cubicBezTo>
                <a:cubicBezTo>
                  <a:pt x="933" y="1"/>
                  <a:pt x="1201" y="255"/>
                  <a:pt x="1201" y="569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210" name="Google Shape;3210;p41"/>
          <p:cNvSpPr/>
          <p:nvPr/>
        </p:nvSpPr>
        <p:spPr>
          <a:xfrm>
            <a:off x="802768" y="2232072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68"/>
                </a:moveTo>
                <a:cubicBezTo>
                  <a:pt x="1201" y="882"/>
                  <a:pt x="933" y="1143"/>
                  <a:pt x="601" y="1143"/>
                </a:cubicBezTo>
                <a:cubicBezTo>
                  <a:pt x="274" y="1143"/>
                  <a:pt x="0" y="882"/>
                  <a:pt x="0" y="568"/>
                </a:cubicBezTo>
                <a:cubicBezTo>
                  <a:pt x="0" y="255"/>
                  <a:pt x="268" y="1"/>
                  <a:pt x="601" y="1"/>
                </a:cubicBezTo>
                <a:cubicBezTo>
                  <a:pt x="933" y="1"/>
                  <a:pt x="1201" y="255"/>
                  <a:pt x="1201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211" name="Google Shape;3211;p41"/>
          <p:cNvSpPr/>
          <p:nvPr/>
        </p:nvSpPr>
        <p:spPr>
          <a:xfrm>
            <a:off x="850699" y="2185604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69"/>
                </a:moveTo>
                <a:cubicBezTo>
                  <a:pt x="1201" y="888"/>
                  <a:pt x="933" y="1143"/>
                  <a:pt x="601" y="1143"/>
                </a:cubicBezTo>
                <a:cubicBezTo>
                  <a:pt x="274" y="1143"/>
                  <a:pt x="0" y="888"/>
                  <a:pt x="0" y="569"/>
                </a:cubicBezTo>
                <a:cubicBezTo>
                  <a:pt x="0" y="255"/>
                  <a:pt x="268" y="1"/>
                  <a:pt x="601" y="1"/>
                </a:cubicBezTo>
                <a:cubicBezTo>
                  <a:pt x="933" y="1"/>
                  <a:pt x="1201" y="255"/>
                  <a:pt x="1201" y="569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212" name="Google Shape;3212;p41"/>
          <p:cNvSpPr/>
          <p:nvPr/>
        </p:nvSpPr>
        <p:spPr>
          <a:xfrm>
            <a:off x="850699" y="2232072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68"/>
                </a:moveTo>
                <a:cubicBezTo>
                  <a:pt x="1201" y="882"/>
                  <a:pt x="933" y="1143"/>
                  <a:pt x="601" y="1143"/>
                </a:cubicBezTo>
                <a:cubicBezTo>
                  <a:pt x="274" y="1143"/>
                  <a:pt x="0" y="882"/>
                  <a:pt x="0" y="568"/>
                </a:cubicBezTo>
                <a:cubicBezTo>
                  <a:pt x="0" y="255"/>
                  <a:pt x="268" y="1"/>
                  <a:pt x="601" y="1"/>
                </a:cubicBezTo>
                <a:cubicBezTo>
                  <a:pt x="933" y="1"/>
                  <a:pt x="1201" y="255"/>
                  <a:pt x="1201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213" name="Google Shape;3213;p41"/>
          <p:cNvSpPr/>
          <p:nvPr/>
        </p:nvSpPr>
        <p:spPr>
          <a:xfrm>
            <a:off x="898996" y="2185604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69"/>
                </a:moveTo>
                <a:cubicBezTo>
                  <a:pt x="1201" y="888"/>
                  <a:pt x="933" y="1143"/>
                  <a:pt x="601" y="1143"/>
                </a:cubicBezTo>
                <a:cubicBezTo>
                  <a:pt x="274" y="1143"/>
                  <a:pt x="0" y="888"/>
                  <a:pt x="0" y="569"/>
                </a:cubicBezTo>
                <a:cubicBezTo>
                  <a:pt x="0" y="255"/>
                  <a:pt x="274" y="1"/>
                  <a:pt x="601" y="1"/>
                </a:cubicBezTo>
                <a:cubicBezTo>
                  <a:pt x="933" y="1"/>
                  <a:pt x="1201" y="255"/>
                  <a:pt x="1201" y="569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214" name="Google Shape;3214;p41"/>
          <p:cNvSpPr/>
          <p:nvPr/>
        </p:nvSpPr>
        <p:spPr>
          <a:xfrm>
            <a:off x="898996" y="2232072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68"/>
                </a:moveTo>
                <a:cubicBezTo>
                  <a:pt x="1201" y="882"/>
                  <a:pt x="933" y="1143"/>
                  <a:pt x="601" y="1143"/>
                </a:cubicBezTo>
                <a:cubicBezTo>
                  <a:pt x="274" y="1143"/>
                  <a:pt x="0" y="882"/>
                  <a:pt x="0" y="568"/>
                </a:cubicBezTo>
                <a:cubicBezTo>
                  <a:pt x="0" y="255"/>
                  <a:pt x="274" y="1"/>
                  <a:pt x="601" y="1"/>
                </a:cubicBezTo>
                <a:cubicBezTo>
                  <a:pt x="933" y="1"/>
                  <a:pt x="1201" y="255"/>
                  <a:pt x="1201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215" name="Google Shape;3215;p41"/>
          <p:cNvSpPr/>
          <p:nvPr/>
        </p:nvSpPr>
        <p:spPr>
          <a:xfrm>
            <a:off x="947828" y="2185604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9"/>
                </a:moveTo>
                <a:cubicBezTo>
                  <a:pt x="1201" y="888"/>
                  <a:pt x="927" y="1143"/>
                  <a:pt x="601" y="1143"/>
                </a:cubicBezTo>
                <a:cubicBezTo>
                  <a:pt x="268" y="1143"/>
                  <a:pt x="1" y="888"/>
                  <a:pt x="1" y="569"/>
                </a:cubicBezTo>
                <a:cubicBezTo>
                  <a:pt x="1" y="255"/>
                  <a:pt x="268" y="1"/>
                  <a:pt x="601" y="1"/>
                </a:cubicBezTo>
                <a:cubicBezTo>
                  <a:pt x="927" y="1"/>
                  <a:pt x="1201" y="255"/>
                  <a:pt x="1201" y="569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216" name="Google Shape;3216;p41"/>
          <p:cNvSpPr/>
          <p:nvPr/>
        </p:nvSpPr>
        <p:spPr>
          <a:xfrm>
            <a:off x="947828" y="2232072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8"/>
                </a:moveTo>
                <a:cubicBezTo>
                  <a:pt x="1201" y="882"/>
                  <a:pt x="927" y="1143"/>
                  <a:pt x="601" y="1143"/>
                </a:cubicBezTo>
                <a:cubicBezTo>
                  <a:pt x="268" y="1143"/>
                  <a:pt x="1" y="882"/>
                  <a:pt x="1" y="568"/>
                </a:cubicBezTo>
                <a:cubicBezTo>
                  <a:pt x="1" y="255"/>
                  <a:pt x="268" y="1"/>
                  <a:pt x="601" y="1"/>
                </a:cubicBezTo>
                <a:cubicBezTo>
                  <a:pt x="927" y="1"/>
                  <a:pt x="1201" y="255"/>
                  <a:pt x="1201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217" name="Google Shape;3217;p41"/>
          <p:cNvSpPr/>
          <p:nvPr/>
        </p:nvSpPr>
        <p:spPr>
          <a:xfrm>
            <a:off x="995760" y="2185604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5" y="569"/>
                </a:moveTo>
                <a:cubicBezTo>
                  <a:pt x="1195" y="888"/>
                  <a:pt x="927" y="1143"/>
                  <a:pt x="601" y="1143"/>
                </a:cubicBezTo>
                <a:cubicBezTo>
                  <a:pt x="268" y="1143"/>
                  <a:pt x="1" y="888"/>
                  <a:pt x="1" y="569"/>
                </a:cubicBezTo>
                <a:cubicBezTo>
                  <a:pt x="1" y="255"/>
                  <a:pt x="268" y="1"/>
                  <a:pt x="601" y="1"/>
                </a:cubicBezTo>
                <a:cubicBezTo>
                  <a:pt x="927" y="1"/>
                  <a:pt x="1195" y="255"/>
                  <a:pt x="1195" y="569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218" name="Google Shape;3218;p41"/>
          <p:cNvSpPr/>
          <p:nvPr/>
        </p:nvSpPr>
        <p:spPr>
          <a:xfrm>
            <a:off x="995760" y="2232072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5" y="568"/>
                </a:moveTo>
                <a:cubicBezTo>
                  <a:pt x="1195" y="882"/>
                  <a:pt x="927" y="1143"/>
                  <a:pt x="601" y="1143"/>
                </a:cubicBezTo>
                <a:cubicBezTo>
                  <a:pt x="268" y="1143"/>
                  <a:pt x="1" y="882"/>
                  <a:pt x="1" y="568"/>
                </a:cubicBezTo>
                <a:cubicBezTo>
                  <a:pt x="1" y="255"/>
                  <a:pt x="268" y="1"/>
                  <a:pt x="601" y="1"/>
                </a:cubicBezTo>
                <a:cubicBezTo>
                  <a:pt x="927" y="1"/>
                  <a:pt x="1195" y="255"/>
                  <a:pt x="1195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219" name="Google Shape;3219;p41"/>
          <p:cNvSpPr/>
          <p:nvPr/>
        </p:nvSpPr>
        <p:spPr>
          <a:xfrm>
            <a:off x="606454" y="2278540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8"/>
                </a:moveTo>
                <a:cubicBezTo>
                  <a:pt x="1201" y="881"/>
                  <a:pt x="933" y="1142"/>
                  <a:pt x="601" y="1142"/>
                </a:cubicBezTo>
                <a:cubicBezTo>
                  <a:pt x="268" y="1142"/>
                  <a:pt x="0" y="888"/>
                  <a:pt x="0" y="568"/>
                </a:cubicBezTo>
                <a:cubicBezTo>
                  <a:pt x="0" y="255"/>
                  <a:pt x="268" y="0"/>
                  <a:pt x="601" y="0"/>
                </a:cubicBezTo>
                <a:cubicBezTo>
                  <a:pt x="933" y="0"/>
                  <a:pt x="1201" y="255"/>
                  <a:pt x="1201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220" name="Google Shape;3220;p41"/>
          <p:cNvSpPr/>
          <p:nvPr/>
        </p:nvSpPr>
        <p:spPr>
          <a:xfrm>
            <a:off x="606454" y="2324811"/>
            <a:ext cx="33831" cy="32368"/>
          </a:xfrm>
          <a:custGeom>
            <a:avLst/>
            <a:gdLst/>
            <a:ahLst/>
            <a:cxnLst/>
            <a:rect l="l" t="t" r="r" b="b"/>
            <a:pathLst>
              <a:path w="1202" h="1150" extrusionOk="0">
                <a:moveTo>
                  <a:pt x="1201" y="575"/>
                </a:moveTo>
                <a:cubicBezTo>
                  <a:pt x="1201" y="888"/>
                  <a:pt x="933" y="1149"/>
                  <a:pt x="601" y="1149"/>
                </a:cubicBezTo>
                <a:cubicBezTo>
                  <a:pt x="268" y="1149"/>
                  <a:pt x="0" y="888"/>
                  <a:pt x="0" y="575"/>
                </a:cubicBezTo>
                <a:cubicBezTo>
                  <a:pt x="0" y="262"/>
                  <a:pt x="268" y="1"/>
                  <a:pt x="601" y="1"/>
                </a:cubicBezTo>
                <a:cubicBezTo>
                  <a:pt x="933" y="1"/>
                  <a:pt x="1201" y="262"/>
                  <a:pt x="1201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221" name="Google Shape;3221;p41"/>
          <p:cNvSpPr/>
          <p:nvPr/>
        </p:nvSpPr>
        <p:spPr>
          <a:xfrm>
            <a:off x="850699" y="2278540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68"/>
                </a:moveTo>
                <a:cubicBezTo>
                  <a:pt x="1201" y="881"/>
                  <a:pt x="933" y="1142"/>
                  <a:pt x="601" y="1142"/>
                </a:cubicBezTo>
                <a:cubicBezTo>
                  <a:pt x="274" y="1142"/>
                  <a:pt x="0" y="888"/>
                  <a:pt x="0" y="568"/>
                </a:cubicBezTo>
                <a:cubicBezTo>
                  <a:pt x="0" y="255"/>
                  <a:pt x="268" y="0"/>
                  <a:pt x="601" y="0"/>
                </a:cubicBezTo>
                <a:cubicBezTo>
                  <a:pt x="933" y="0"/>
                  <a:pt x="1201" y="255"/>
                  <a:pt x="1201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222" name="Google Shape;3222;p41"/>
          <p:cNvSpPr/>
          <p:nvPr/>
        </p:nvSpPr>
        <p:spPr>
          <a:xfrm>
            <a:off x="850699" y="2324811"/>
            <a:ext cx="33803" cy="32368"/>
          </a:xfrm>
          <a:custGeom>
            <a:avLst/>
            <a:gdLst/>
            <a:ahLst/>
            <a:cxnLst/>
            <a:rect l="l" t="t" r="r" b="b"/>
            <a:pathLst>
              <a:path w="1201" h="1150" extrusionOk="0">
                <a:moveTo>
                  <a:pt x="1201" y="575"/>
                </a:moveTo>
                <a:cubicBezTo>
                  <a:pt x="1201" y="888"/>
                  <a:pt x="933" y="1149"/>
                  <a:pt x="601" y="1149"/>
                </a:cubicBezTo>
                <a:cubicBezTo>
                  <a:pt x="274" y="1149"/>
                  <a:pt x="0" y="888"/>
                  <a:pt x="0" y="575"/>
                </a:cubicBezTo>
                <a:cubicBezTo>
                  <a:pt x="0" y="262"/>
                  <a:pt x="268" y="1"/>
                  <a:pt x="601" y="1"/>
                </a:cubicBezTo>
                <a:cubicBezTo>
                  <a:pt x="933" y="1"/>
                  <a:pt x="1201" y="262"/>
                  <a:pt x="1201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223" name="Google Shape;3223;p41"/>
          <p:cNvSpPr/>
          <p:nvPr/>
        </p:nvSpPr>
        <p:spPr>
          <a:xfrm>
            <a:off x="898996" y="2278540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68"/>
                </a:moveTo>
                <a:cubicBezTo>
                  <a:pt x="1201" y="881"/>
                  <a:pt x="933" y="1142"/>
                  <a:pt x="601" y="1142"/>
                </a:cubicBezTo>
                <a:cubicBezTo>
                  <a:pt x="274" y="1142"/>
                  <a:pt x="0" y="888"/>
                  <a:pt x="0" y="568"/>
                </a:cubicBezTo>
                <a:cubicBezTo>
                  <a:pt x="0" y="255"/>
                  <a:pt x="274" y="0"/>
                  <a:pt x="601" y="0"/>
                </a:cubicBezTo>
                <a:cubicBezTo>
                  <a:pt x="933" y="0"/>
                  <a:pt x="1201" y="255"/>
                  <a:pt x="1201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224" name="Google Shape;3224;p41"/>
          <p:cNvSpPr/>
          <p:nvPr/>
        </p:nvSpPr>
        <p:spPr>
          <a:xfrm>
            <a:off x="947828" y="2278540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8"/>
                </a:moveTo>
                <a:cubicBezTo>
                  <a:pt x="1201" y="881"/>
                  <a:pt x="927" y="1142"/>
                  <a:pt x="601" y="1142"/>
                </a:cubicBezTo>
                <a:cubicBezTo>
                  <a:pt x="268" y="1142"/>
                  <a:pt x="1" y="888"/>
                  <a:pt x="1" y="568"/>
                </a:cubicBezTo>
                <a:cubicBezTo>
                  <a:pt x="1" y="255"/>
                  <a:pt x="268" y="0"/>
                  <a:pt x="601" y="0"/>
                </a:cubicBezTo>
                <a:cubicBezTo>
                  <a:pt x="927" y="0"/>
                  <a:pt x="1201" y="255"/>
                  <a:pt x="1201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225" name="Google Shape;3225;p41"/>
          <p:cNvSpPr/>
          <p:nvPr/>
        </p:nvSpPr>
        <p:spPr>
          <a:xfrm>
            <a:off x="995760" y="2278540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5" y="568"/>
                </a:moveTo>
                <a:cubicBezTo>
                  <a:pt x="1195" y="881"/>
                  <a:pt x="927" y="1142"/>
                  <a:pt x="601" y="1142"/>
                </a:cubicBezTo>
                <a:cubicBezTo>
                  <a:pt x="268" y="1142"/>
                  <a:pt x="1" y="888"/>
                  <a:pt x="1" y="568"/>
                </a:cubicBezTo>
                <a:cubicBezTo>
                  <a:pt x="1" y="255"/>
                  <a:pt x="268" y="0"/>
                  <a:pt x="601" y="0"/>
                </a:cubicBezTo>
                <a:cubicBezTo>
                  <a:pt x="927" y="0"/>
                  <a:pt x="1195" y="255"/>
                  <a:pt x="1195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226" name="Google Shape;3226;p41"/>
          <p:cNvSpPr/>
          <p:nvPr/>
        </p:nvSpPr>
        <p:spPr>
          <a:xfrm>
            <a:off x="802768" y="2368887"/>
            <a:ext cx="33803" cy="32339"/>
          </a:xfrm>
          <a:custGeom>
            <a:avLst/>
            <a:gdLst/>
            <a:ahLst/>
            <a:cxnLst/>
            <a:rect l="l" t="t" r="r" b="b"/>
            <a:pathLst>
              <a:path w="1201" h="1149" extrusionOk="0">
                <a:moveTo>
                  <a:pt x="1201" y="575"/>
                </a:moveTo>
                <a:cubicBezTo>
                  <a:pt x="1201" y="888"/>
                  <a:pt x="933" y="1149"/>
                  <a:pt x="601" y="1149"/>
                </a:cubicBezTo>
                <a:cubicBezTo>
                  <a:pt x="274" y="1149"/>
                  <a:pt x="0" y="888"/>
                  <a:pt x="0" y="575"/>
                </a:cubicBezTo>
                <a:cubicBezTo>
                  <a:pt x="0" y="262"/>
                  <a:pt x="268" y="1"/>
                  <a:pt x="601" y="1"/>
                </a:cubicBezTo>
                <a:cubicBezTo>
                  <a:pt x="933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227" name="Google Shape;3227;p41"/>
          <p:cNvSpPr/>
          <p:nvPr/>
        </p:nvSpPr>
        <p:spPr>
          <a:xfrm>
            <a:off x="802768" y="2415354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75"/>
                </a:moveTo>
                <a:cubicBezTo>
                  <a:pt x="1201" y="888"/>
                  <a:pt x="933" y="1142"/>
                  <a:pt x="601" y="1142"/>
                </a:cubicBezTo>
                <a:cubicBezTo>
                  <a:pt x="274" y="1142"/>
                  <a:pt x="0" y="888"/>
                  <a:pt x="0" y="575"/>
                </a:cubicBezTo>
                <a:cubicBezTo>
                  <a:pt x="0" y="261"/>
                  <a:pt x="268" y="0"/>
                  <a:pt x="601" y="0"/>
                </a:cubicBezTo>
                <a:cubicBezTo>
                  <a:pt x="933" y="0"/>
                  <a:pt x="1201" y="255"/>
                  <a:pt x="1201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228" name="Google Shape;3228;p41"/>
          <p:cNvSpPr/>
          <p:nvPr/>
        </p:nvSpPr>
        <p:spPr>
          <a:xfrm>
            <a:off x="656946" y="2185604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5" y="569"/>
                </a:moveTo>
                <a:cubicBezTo>
                  <a:pt x="1195" y="888"/>
                  <a:pt x="927" y="1143"/>
                  <a:pt x="601" y="1143"/>
                </a:cubicBezTo>
                <a:cubicBezTo>
                  <a:pt x="268" y="1143"/>
                  <a:pt x="1" y="888"/>
                  <a:pt x="1" y="569"/>
                </a:cubicBezTo>
                <a:cubicBezTo>
                  <a:pt x="1" y="255"/>
                  <a:pt x="268" y="1"/>
                  <a:pt x="601" y="1"/>
                </a:cubicBezTo>
                <a:cubicBezTo>
                  <a:pt x="927" y="1"/>
                  <a:pt x="1195" y="255"/>
                  <a:pt x="1195" y="569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229" name="Google Shape;3229;p41"/>
          <p:cNvSpPr/>
          <p:nvPr/>
        </p:nvSpPr>
        <p:spPr>
          <a:xfrm>
            <a:off x="656946" y="2232072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5" y="568"/>
                </a:moveTo>
                <a:cubicBezTo>
                  <a:pt x="1195" y="888"/>
                  <a:pt x="927" y="1143"/>
                  <a:pt x="601" y="1143"/>
                </a:cubicBezTo>
                <a:cubicBezTo>
                  <a:pt x="268" y="1143"/>
                  <a:pt x="1" y="882"/>
                  <a:pt x="1" y="568"/>
                </a:cubicBezTo>
                <a:cubicBezTo>
                  <a:pt x="1" y="255"/>
                  <a:pt x="268" y="1"/>
                  <a:pt x="601" y="1"/>
                </a:cubicBezTo>
                <a:cubicBezTo>
                  <a:pt x="927" y="1"/>
                  <a:pt x="1195" y="255"/>
                  <a:pt x="1195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230" name="Google Shape;3230;p41"/>
          <p:cNvSpPr/>
          <p:nvPr/>
        </p:nvSpPr>
        <p:spPr>
          <a:xfrm>
            <a:off x="704878" y="2185604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5" y="569"/>
                </a:moveTo>
                <a:cubicBezTo>
                  <a:pt x="1195" y="888"/>
                  <a:pt x="927" y="1143"/>
                  <a:pt x="594" y="1143"/>
                </a:cubicBezTo>
                <a:cubicBezTo>
                  <a:pt x="268" y="1143"/>
                  <a:pt x="1" y="888"/>
                  <a:pt x="1" y="569"/>
                </a:cubicBezTo>
                <a:cubicBezTo>
                  <a:pt x="1" y="255"/>
                  <a:pt x="268" y="1"/>
                  <a:pt x="594" y="1"/>
                </a:cubicBezTo>
                <a:cubicBezTo>
                  <a:pt x="927" y="1"/>
                  <a:pt x="1195" y="255"/>
                  <a:pt x="1195" y="569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231" name="Google Shape;3231;p41"/>
          <p:cNvSpPr/>
          <p:nvPr/>
        </p:nvSpPr>
        <p:spPr>
          <a:xfrm>
            <a:off x="704878" y="2232072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5" y="568"/>
                </a:moveTo>
                <a:cubicBezTo>
                  <a:pt x="1195" y="882"/>
                  <a:pt x="927" y="1143"/>
                  <a:pt x="594" y="1143"/>
                </a:cubicBezTo>
                <a:cubicBezTo>
                  <a:pt x="268" y="1143"/>
                  <a:pt x="1" y="882"/>
                  <a:pt x="1" y="568"/>
                </a:cubicBezTo>
                <a:cubicBezTo>
                  <a:pt x="1" y="255"/>
                  <a:pt x="268" y="1"/>
                  <a:pt x="594" y="1"/>
                </a:cubicBezTo>
                <a:cubicBezTo>
                  <a:pt x="927" y="1"/>
                  <a:pt x="1195" y="255"/>
                  <a:pt x="1195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232" name="Google Shape;3232;p41"/>
          <p:cNvSpPr/>
          <p:nvPr/>
        </p:nvSpPr>
        <p:spPr>
          <a:xfrm>
            <a:off x="753175" y="2185604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5" y="569"/>
                </a:moveTo>
                <a:cubicBezTo>
                  <a:pt x="1195" y="888"/>
                  <a:pt x="927" y="1143"/>
                  <a:pt x="601" y="1143"/>
                </a:cubicBezTo>
                <a:cubicBezTo>
                  <a:pt x="268" y="1143"/>
                  <a:pt x="1" y="888"/>
                  <a:pt x="1" y="569"/>
                </a:cubicBezTo>
                <a:cubicBezTo>
                  <a:pt x="1" y="255"/>
                  <a:pt x="268" y="1"/>
                  <a:pt x="601" y="1"/>
                </a:cubicBezTo>
                <a:cubicBezTo>
                  <a:pt x="927" y="1"/>
                  <a:pt x="1195" y="255"/>
                  <a:pt x="1195" y="569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233" name="Google Shape;3233;p41"/>
          <p:cNvSpPr/>
          <p:nvPr/>
        </p:nvSpPr>
        <p:spPr>
          <a:xfrm>
            <a:off x="753175" y="2232072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5" y="568"/>
                </a:moveTo>
                <a:cubicBezTo>
                  <a:pt x="1195" y="882"/>
                  <a:pt x="927" y="1143"/>
                  <a:pt x="601" y="1143"/>
                </a:cubicBezTo>
                <a:cubicBezTo>
                  <a:pt x="268" y="1143"/>
                  <a:pt x="1" y="882"/>
                  <a:pt x="1" y="568"/>
                </a:cubicBezTo>
                <a:cubicBezTo>
                  <a:pt x="1" y="255"/>
                  <a:pt x="268" y="1"/>
                  <a:pt x="601" y="1"/>
                </a:cubicBezTo>
                <a:cubicBezTo>
                  <a:pt x="927" y="1"/>
                  <a:pt x="1195" y="255"/>
                  <a:pt x="1195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234" name="Google Shape;3234;p41"/>
          <p:cNvSpPr/>
          <p:nvPr/>
        </p:nvSpPr>
        <p:spPr>
          <a:xfrm>
            <a:off x="556862" y="2278540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5" y="568"/>
                </a:moveTo>
                <a:cubicBezTo>
                  <a:pt x="1195" y="881"/>
                  <a:pt x="927" y="1142"/>
                  <a:pt x="595" y="1142"/>
                </a:cubicBezTo>
                <a:cubicBezTo>
                  <a:pt x="268" y="1142"/>
                  <a:pt x="1" y="888"/>
                  <a:pt x="1" y="568"/>
                </a:cubicBezTo>
                <a:cubicBezTo>
                  <a:pt x="1" y="255"/>
                  <a:pt x="268" y="0"/>
                  <a:pt x="595" y="0"/>
                </a:cubicBezTo>
                <a:cubicBezTo>
                  <a:pt x="927" y="0"/>
                  <a:pt x="1195" y="255"/>
                  <a:pt x="1195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235" name="Google Shape;3235;p41"/>
          <p:cNvSpPr/>
          <p:nvPr/>
        </p:nvSpPr>
        <p:spPr>
          <a:xfrm>
            <a:off x="608649" y="2368886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5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68" y="1142"/>
                  <a:pt x="1" y="888"/>
                  <a:pt x="1" y="575"/>
                </a:cubicBezTo>
                <a:cubicBezTo>
                  <a:pt x="1" y="255"/>
                  <a:pt x="268" y="1"/>
                  <a:pt x="601" y="1"/>
                </a:cubicBezTo>
                <a:cubicBezTo>
                  <a:pt x="934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236" name="Google Shape;3236;p41"/>
          <p:cNvSpPr/>
          <p:nvPr/>
        </p:nvSpPr>
        <p:spPr>
          <a:xfrm>
            <a:off x="753175" y="2368887"/>
            <a:ext cx="33634" cy="32339"/>
          </a:xfrm>
          <a:custGeom>
            <a:avLst/>
            <a:gdLst/>
            <a:ahLst/>
            <a:cxnLst/>
            <a:rect l="l" t="t" r="r" b="b"/>
            <a:pathLst>
              <a:path w="1195" h="1149" extrusionOk="0">
                <a:moveTo>
                  <a:pt x="1195" y="575"/>
                </a:moveTo>
                <a:cubicBezTo>
                  <a:pt x="1195" y="888"/>
                  <a:pt x="927" y="1149"/>
                  <a:pt x="601" y="1149"/>
                </a:cubicBezTo>
                <a:cubicBezTo>
                  <a:pt x="268" y="1149"/>
                  <a:pt x="1" y="888"/>
                  <a:pt x="1" y="575"/>
                </a:cubicBezTo>
                <a:cubicBezTo>
                  <a:pt x="1" y="262"/>
                  <a:pt x="268" y="1"/>
                  <a:pt x="601" y="1"/>
                </a:cubicBezTo>
                <a:cubicBezTo>
                  <a:pt x="927" y="1"/>
                  <a:pt x="1195" y="255"/>
                  <a:pt x="1195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237" name="Google Shape;3237;p41"/>
          <p:cNvSpPr/>
          <p:nvPr/>
        </p:nvSpPr>
        <p:spPr>
          <a:xfrm>
            <a:off x="608649" y="2185604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9"/>
                </a:moveTo>
                <a:cubicBezTo>
                  <a:pt x="1201" y="888"/>
                  <a:pt x="934" y="1143"/>
                  <a:pt x="601" y="1143"/>
                </a:cubicBezTo>
                <a:cubicBezTo>
                  <a:pt x="268" y="1143"/>
                  <a:pt x="1" y="888"/>
                  <a:pt x="1" y="569"/>
                </a:cubicBezTo>
                <a:cubicBezTo>
                  <a:pt x="1" y="255"/>
                  <a:pt x="268" y="1"/>
                  <a:pt x="601" y="1"/>
                </a:cubicBezTo>
                <a:cubicBezTo>
                  <a:pt x="934" y="1"/>
                  <a:pt x="1201" y="255"/>
                  <a:pt x="1201" y="569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238" name="Google Shape;3238;p41"/>
          <p:cNvSpPr/>
          <p:nvPr/>
        </p:nvSpPr>
        <p:spPr>
          <a:xfrm>
            <a:off x="608649" y="2232072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8"/>
                </a:moveTo>
                <a:cubicBezTo>
                  <a:pt x="1201" y="888"/>
                  <a:pt x="934" y="1143"/>
                  <a:pt x="601" y="1143"/>
                </a:cubicBezTo>
                <a:cubicBezTo>
                  <a:pt x="268" y="1143"/>
                  <a:pt x="1" y="882"/>
                  <a:pt x="1" y="568"/>
                </a:cubicBezTo>
                <a:cubicBezTo>
                  <a:pt x="1" y="255"/>
                  <a:pt x="268" y="1"/>
                  <a:pt x="601" y="1"/>
                </a:cubicBezTo>
                <a:cubicBezTo>
                  <a:pt x="934" y="1"/>
                  <a:pt x="1201" y="255"/>
                  <a:pt x="1201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239" name="Google Shape;3239;p41"/>
          <p:cNvSpPr/>
          <p:nvPr/>
        </p:nvSpPr>
        <p:spPr>
          <a:xfrm>
            <a:off x="560915" y="2185604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69"/>
                </a:moveTo>
                <a:cubicBezTo>
                  <a:pt x="1201" y="888"/>
                  <a:pt x="933" y="1143"/>
                  <a:pt x="601" y="1143"/>
                </a:cubicBezTo>
                <a:cubicBezTo>
                  <a:pt x="268" y="1143"/>
                  <a:pt x="0" y="888"/>
                  <a:pt x="0" y="569"/>
                </a:cubicBezTo>
                <a:cubicBezTo>
                  <a:pt x="0" y="255"/>
                  <a:pt x="268" y="1"/>
                  <a:pt x="601" y="1"/>
                </a:cubicBezTo>
                <a:cubicBezTo>
                  <a:pt x="933" y="1"/>
                  <a:pt x="1201" y="255"/>
                  <a:pt x="1201" y="569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240" name="Google Shape;3240;p41"/>
          <p:cNvSpPr/>
          <p:nvPr/>
        </p:nvSpPr>
        <p:spPr>
          <a:xfrm>
            <a:off x="560915" y="2232072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68"/>
                </a:moveTo>
                <a:cubicBezTo>
                  <a:pt x="1201" y="888"/>
                  <a:pt x="933" y="1143"/>
                  <a:pt x="601" y="1143"/>
                </a:cubicBezTo>
                <a:cubicBezTo>
                  <a:pt x="268" y="1143"/>
                  <a:pt x="0" y="882"/>
                  <a:pt x="0" y="568"/>
                </a:cubicBezTo>
                <a:cubicBezTo>
                  <a:pt x="0" y="255"/>
                  <a:pt x="268" y="1"/>
                  <a:pt x="601" y="1"/>
                </a:cubicBezTo>
                <a:cubicBezTo>
                  <a:pt x="933" y="1"/>
                  <a:pt x="1201" y="255"/>
                  <a:pt x="1201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241" name="Google Shape;3241;p41"/>
          <p:cNvSpPr/>
          <p:nvPr/>
        </p:nvSpPr>
        <p:spPr>
          <a:xfrm>
            <a:off x="512786" y="2185604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9"/>
                </a:moveTo>
                <a:cubicBezTo>
                  <a:pt x="1201" y="888"/>
                  <a:pt x="934" y="1143"/>
                  <a:pt x="601" y="1143"/>
                </a:cubicBezTo>
                <a:cubicBezTo>
                  <a:pt x="268" y="1143"/>
                  <a:pt x="1" y="888"/>
                  <a:pt x="1" y="569"/>
                </a:cubicBezTo>
                <a:cubicBezTo>
                  <a:pt x="1" y="255"/>
                  <a:pt x="268" y="1"/>
                  <a:pt x="601" y="1"/>
                </a:cubicBezTo>
                <a:cubicBezTo>
                  <a:pt x="934" y="1"/>
                  <a:pt x="1201" y="255"/>
                  <a:pt x="1201" y="569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242" name="Google Shape;3242;p41"/>
          <p:cNvSpPr/>
          <p:nvPr/>
        </p:nvSpPr>
        <p:spPr>
          <a:xfrm>
            <a:off x="512786" y="2232072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8"/>
                </a:moveTo>
                <a:cubicBezTo>
                  <a:pt x="1201" y="888"/>
                  <a:pt x="934" y="1143"/>
                  <a:pt x="601" y="1143"/>
                </a:cubicBezTo>
                <a:cubicBezTo>
                  <a:pt x="268" y="1143"/>
                  <a:pt x="1" y="882"/>
                  <a:pt x="1" y="568"/>
                </a:cubicBezTo>
                <a:cubicBezTo>
                  <a:pt x="1" y="255"/>
                  <a:pt x="268" y="1"/>
                  <a:pt x="601" y="1"/>
                </a:cubicBezTo>
                <a:cubicBezTo>
                  <a:pt x="934" y="1"/>
                  <a:pt x="1201" y="255"/>
                  <a:pt x="1201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243" name="Google Shape;3243;p41"/>
          <p:cNvSpPr/>
          <p:nvPr/>
        </p:nvSpPr>
        <p:spPr>
          <a:xfrm>
            <a:off x="1043888" y="2094892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75"/>
                </a:moveTo>
                <a:cubicBezTo>
                  <a:pt x="1201" y="888"/>
                  <a:pt x="933" y="1143"/>
                  <a:pt x="601" y="1143"/>
                </a:cubicBezTo>
                <a:cubicBezTo>
                  <a:pt x="268" y="1143"/>
                  <a:pt x="0" y="888"/>
                  <a:pt x="0" y="575"/>
                </a:cubicBezTo>
                <a:cubicBezTo>
                  <a:pt x="0" y="255"/>
                  <a:pt x="268" y="1"/>
                  <a:pt x="601" y="1"/>
                </a:cubicBezTo>
                <a:cubicBezTo>
                  <a:pt x="933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244" name="Google Shape;3244;p41"/>
          <p:cNvSpPr/>
          <p:nvPr/>
        </p:nvSpPr>
        <p:spPr>
          <a:xfrm>
            <a:off x="1043888" y="2141359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75"/>
                </a:moveTo>
                <a:cubicBezTo>
                  <a:pt x="1201" y="888"/>
                  <a:pt x="933" y="1142"/>
                  <a:pt x="601" y="1142"/>
                </a:cubicBezTo>
                <a:cubicBezTo>
                  <a:pt x="268" y="1142"/>
                  <a:pt x="0" y="888"/>
                  <a:pt x="0" y="575"/>
                </a:cubicBezTo>
                <a:cubicBezTo>
                  <a:pt x="0" y="255"/>
                  <a:pt x="268" y="1"/>
                  <a:pt x="601" y="1"/>
                </a:cubicBezTo>
                <a:cubicBezTo>
                  <a:pt x="933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245" name="Google Shape;3245;p41"/>
          <p:cNvSpPr/>
          <p:nvPr/>
        </p:nvSpPr>
        <p:spPr>
          <a:xfrm>
            <a:off x="1091820" y="2094892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75"/>
                </a:moveTo>
                <a:cubicBezTo>
                  <a:pt x="1201" y="888"/>
                  <a:pt x="927" y="1143"/>
                  <a:pt x="601" y="1143"/>
                </a:cubicBezTo>
                <a:cubicBezTo>
                  <a:pt x="268" y="1143"/>
                  <a:pt x="0" y="888"/>
                  <a:pt x="0" y="575"/>
                </a:cubicBezTo>
                <a:cubicBezTo>
                  <a:pt x="0" y="255"/>
                  <a:pt x="268" y="1"/>
                  <a:pt x="601" y="1"/>
                </a:cubicBezTo>
                <a:cubicBezTo>
                  <a:pt x="927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246" name="Google Shape;3246;p41"/>
          <p:cNvSpPr/>
          <p:nvPr/>
        </p:nvSpPr>
        <p:spPr>
          <a:xfrm>
            <a:off x="1091820" y="2141359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75"/>
                </a:moveTo>
                <a:cubicBezTo>
                  <a:pt x="1201" y="888"/>
                  <a:pt x="927" y="1142"/>
                  <a:pt x="601" y="1142"/>
                </a:cubicBezTo>
                <a:cubicBezTo>
                  <a:pt x="268" y="1142"/>
                  <a:pt x="0" y="888"/>
                  <a:pt x="0" y="575"/>
                </a:cubicBezTo>
                <a:cubicBezTo>
                  <a:pt x="0" y="255"/>
                  <a:pt x="268" y="1"/>
                  <a:pt x="601" y="1"/>
                </a:cubicBezTo>
                <a:cubicBezTo>
                  <a:pt x="927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247" name="Google Shape;3247;p41"/>
          <p:cNvSpPr/>
          <p:nvPr/>
        </p:nvSpPr>
        <p:spPr>
          <a:xfrm>
            <a:off x="1140117" y="2094892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75"/>
                </a:moveTo>
                <a:cubicBezTo>
                  <a:pt x="1201" y="888"/>
                  <a:pt x="933" y="1143"/>
                  <a:pt x="601" y="1143"/>
                </a:cubicBezTo>
                <a:cubicBezTo>
                  <a:pt x="268" y="1143"/>
                  <a:pt x="0" y="888"/>
                  <a:pt x="0" y="575"/>
                </a:cubicBezTo>
                <a:cubicBezTo>
                  <a:pt x="0" y="255"/>
                  <a:pt x="268" y="1"/>
                  <a:pt x="601" y="1"/>
                </a:cubicBezTo>
                <a:cubicBezTo>
                  <a:pt x="933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248" name="Google Shape;3248;p41"/>
          <p:cNvSpPr/>
          <p:nvPr/>
        </p:nvSpPr>
        <p:spPr>
          <a:xfrm>
            <a:off x="1140117" y="2141359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75"/>
                </a:moveTo>
                <a:cubicBezTo>
                  <a:pt x="1201" y="888"/>
                  <a:pt x="933" y="1142"/>
                  <a:pt x="601" y="1142"/>
                </a:cubicBezTo>
                <a:cubicBezTo>
                  <a:pt x="268" y="1142"/>
                  <a:pt x="0" y="888"/>
                  <a:pt x="0" y="575"/>
                </a:cubicBezTo>
                <a:cubicBezTo>
                  <a:pt x="0" y="255"/>
                  <a:pt x="268" y="1"/>
                  <a:pt x="601" y="1"/>
                </a:cubicBezTo>
                <a:cubicBezTo>
                  <a:pt x="933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249" name="Google Shape;3249;p41"/>
          <p:cNvSpPr/>
          <p:nvPr/>
        </p:nvSpPr>
        <p:spPr>
          <a:xfrm>
            <a:off x="1188781" y="2094892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75"/>
                </a:moveTo>
                <a:cubicBezTo>
                  <a:pt x="1201" y="888"/>
                  <a:pt x="933" y="1143"/>
                  <a:pt x="601" y="1143"/>
                </a:cubicBezTo>
                <a:cubicBezTo>
                  <a:pt x="268" y="1143"/>
                  <a:pt x="0" y="888"/>
                  <a:pt x="0" y="575"/>
                </a:cubicBezTo>
                <a:cubicBezTo>
                  <a:pt x="0" y="255"/>
                  <a:pt x="268" y="1"/>
                  <a:pt x="601" y="1"/>
                </a:cubicBezTo>
                <a:cubicBezTo>
                  <a:pt x="933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250" name="Google Shape;3250;p41"/>
          <p:cNvSpPr/>
          <p:nvPr/>
        </p:nvSpPr>
        <p:spPr>
          <a:xfrm>
            <a:off x="1188781" y="2141359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75"/>
                </a:moveTo>
                <a:cubicBezTo>
                  <a:pt x="1201" y="888"/>
                  <a:pt x="933" y="1142"/>
                  <a:pt x="601" y="1142"/>
                </a:cubicBezTo>
                <a:cubicBezTo>
                  <a:pt x="274" y="1142"/>
                  <a:pt x="0" y="888"/>
                  <a:pt x="0" y="575"/>
                </a:cubicBezTo>
                <a:cubicBezTo>
                  <a:pt x="0" y="255"/>
                  <a:pt x="274" y="1"/>
                  <a:pt x="601" y="1"/>
                </a:cubicBezTo>
                <a:cubicBezTo>
                  <a:pt x="933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251" name="Google Shape;3251;p41"/>
          <p:cNvSpPr/>
          <p:nvPr/>
        </p:nvSpPr>
        <p:spPr>
          <a:xfrm>
            <a:off x="1236712" y="2094892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75"/>
                </a:moveTo>
                <a:cubicBezTo>
                  <a:pt x="1201" y="888"/>
                  <a:pt x="933" y="1143"/>
                  <a:pt x="601" y="1143"/>
                </a:cubicBezTo>
                <a:cubicBezTo>
                  <a:pt x="268" y="1143"/>
                  <a:pt x="0" y="888"/>
                  <a:pt x="0" y="575"/>
                </a:cubicBezTo>
                <a:cubicBezTo>
                  <a:pt x="0" y="255"/>
                  <a:pt x="268" y="1"/>
                  <a:pt x="601" y="1"/>
                </a:cubicBezTo>
                <a:cubicBezTo>
                  <a:pt x="933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252" name="Google Shape;3252;p41"/>
          <p:cNvSpPr/>
          <p:nvPr/>
        </p:nvSpPr>
        <p:spPr>
          <a:xfrm>
            <a:off x="1236712" y="2141359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75"/>
                </a:moveTo>
                <a:cubicBezTo>
                  <a:pt x="1201" y="888"/>
                  <a:pt x="933" y="1142"/>
                  <a:pt x="601" y="1142"/>
                </a:cubicBezTo>
                <a:cubicBezTo>
                  <a:pt x="268" y="1142"/>
                  <a:pt x="0" y="888"/>
                  <a:pt x="0" y="575"/>
                </a:cubicBezTo>
                <a:cubicBezTo>
                  <a:pt x="0" y="255"/>
                  <a:pt x="268" y="1"/>
                  <a:pt x="601" y="1"/>
                </a:cubicBezTo>
                <a:cubicBezTo>
                  <a:pt x="933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253" name="Google Shape;3253;p41"/>
          <p:cNvSpPr/>
          <p:nvPr/>
        </p:nvSpPr>
        <p:spPr>
          <a:xfrm>
            <a:off x="802768" y="2094892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75"/>
                </a:moveTo>
                <a:cubicBezTo>
                  <a:pt x="1201" y="888"/>
                  <a:pt x="933" y="1143"/>
                  <a:pt x="601" y="1143"/>
                </a:cubicBezTo>
                <a:cubicBezTo>
                  <a:pt x="274" y="1143"/>
                  <a:pt x="0" y="888"/>
                  <a:pt x="0" y="575"/>
                </a:cubicBezTo>
                <a:cubicBezTo>
                  <a:pt x="0" y="255"/>
                  <a:pt x="268" y="1"/>
                  <a:pt x="601" y="1"/>
                </a:cubicBezTo>
                <a:cubicBezTo>
                  <a:pt x="933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254" name="Google Shape;3254;p41"/>
          <p:cNvSpPr/>
          <p:nvPr/>
        </p:nvSpPr>
        <p:spPr>
          <a:xfrm>
            <a:off x="802768" y="2141359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75"/>
                </a:moveTo>
                <a:cubicBezTo>
                  <a:pt x="1201" y="888"/>
                  <a:pt x="933" y="1142"/>
                  <a:pt x="601" y="1142"/>
                </a:cubicBezTo>
                <a:cubicBezTo>
                  <a:pt x="274" y="1142"/>
                  <a:pt x="0" y="888"/>
                  <a:pt x="0" y="575"/>
                </a:cubicBezTo>
                <a:cubicBezTo>
                  <a:pt x="0" y="255"/>
                  <a:pt x="268" y="1"/>
                  <a:pt x="601" y="1"/>
                </a:cubicBezTo>
                <a:cubicBezTo>
                  <a:pt x="933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255" name="Google Shape;3255;p41"/>
          <p:cNvSpPr/>
          <p:nvPr/>
        </p:nvSpPr>
        <p:spPr>
          <a:xfrm>
            <a:off x="850699" y="2094892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75"/>
                </a:moveTo>
                <a:cubicBezTo>
                  <a:pt x="1201" y="888"/>
                  <a:pt x="933" y="1143"/>
                  <a:pt x="601" y="1143"/>
                </a:cubicBezTo>
                <a:cubicBezTo>
                  <a:pt x="274" y="1143"/>
                  <a:pt x="0" y="888"/>
                  <a:pt x="0" y="575"/>
                </a:cubicBezTo>
                <a:cubicBezTo>
                  <a:pt x="0" y="255"/>
                  <a:pt x="268" y="1"/>
                  <a:pt x="601" y="1"/>
                </a:cubicBezTo>
                <a:cubicBezTo>
                  <a:pt x="933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256" name="Google Shape;3256;p41"/>
          <p:cNvSpPr/>
          <p:nvPr/>
        </p:nvSpPr>
        <p:spPr>
          <a:xfrm>
            <a:off x="850699" y="2141359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75"/>
                </a:moveTo>
                <a:cubicBezTo>
                  <a:pt x="1201" y="888"/>
                  <a:pt x="933" y="1142"/>
                  <a:pt x="601" y="1142"/>
                </a:cubicBezTo>
                <a:cubicBezTo>
                  <a:pt x="274" y="1142"/>
                  <a:pt x="0" y="888"/>
                  <a:pt x="0" y="575"/>
                </a:cubicBezTo>
                <a:cubicBezTo>
                  <a:pt x="0" y="255"/>
                  <a:pt x="268" y="1"/>
                  <a:pt x="601" y="1"/>
                </a:cubicBezTo>
                <a:cubicBezTo>
                  <a:pt x="933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257" name="Google Shape;3257;p41"/>
          <p:cNvSpPr/>
          <p:nvPr/>
        </p:nvSpPr>
        <p:spPr>
          <a:xfrm>
            <a:off x="898996" y="2094892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75"/>
                </a:moveTo>
                <a:cubicBezTo>
                  <a:pt x="1201" y="888"/>
                  <a:pt x="933" y="1143"/>
                  <a:pt x="601" y="1143"/>
                </a:cubicBezTo>
                <a:cubicBezTo>
                  <a:pt x="274" y="1143"/>
                  <a:pt x="0" y="888"/>
                  <a:pt x="0" y="575"/>
                </a:cubicBezTo>
                <a:cubicBezTo>
                  <a:pt x="0" y="255"/>
                  <a:pt x="274" y="1"/>
                  <a:pt x="601" y="1"/>
                </a:cubicBezTo>
                <a:cubicBezTo>
                  <a:pt x="933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258" name="Google Shape;3258;p41"/>
          <p:cNvSpPr/>
          <p:nvPr/>
        </p:nvSpPr>
        <p:spPr>
          <a:xfrm>
            <a:off x="898996" y="2141359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75"/>
                </a:moveTo>
                <a:cubicBezTo>
                  <a:pt x="1201" y="888"/>
                  <a:pt x="933" y="1142"/>
                  <a:pt x="601" y="1142"/>
                </a:cubicBezTo>
                <a:cubicBezTo>
                  <a:pt x="274" y="1142"/>
                  <a:pt x="0" y="888"/>
                  <a:pt x="0" y="575"/>
                </a:cubicBezTo>
                <a:cubicBezTo>
                  <a:pt x="0" y="255"/>
                  <a:pt x="274" y="1"/>
                  <a:pt x="601" y="1"/>
                </a:cubicBezTo>
                <a:cubicBezTo>
                  <a:pt x="933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259" name="Google Shape;3259;p41"/>
          <p:cNvSpPr/>
          <p:nvPr/>
        </p:nvSpPr>
        <p:spPr>
          <a:xfrm>
            <a:off x="947828" y="2094892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5"/>
                </a:moveTo>
                <a:cubicBezTo>
                  <a:pt x="1201" y="888"/>
                  <a:pt x="927" y="1143"/>
                  <a:pt x="601" y="1143"/>
                </a:cubicBezTo>
                <a:cubicBezTo>
                  <a:pt x="268" y="1143"/>
                  <a:pt x="1" y="888"/>
                  <a:pt x="1" y="575"/>
                </a:cubicBezTo>
                <a:cubicBezTo>
                  <a:pt x="1" y="255"/>
                  <a:pt x="268" y="1"/>
                  <a:pt x="601" y="1"/>
                </a:cubicBezTo>
                <a:cubicBezTo>
                  <a:pt x="927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260" name="Google Shape;3260;p41"/>
          <p:cNvSpPr/>
          <p:nvPr/>
        </p:nvSpPr>
        <p:spPr>
          <a:xfrm>
            <a:off x="947828" y="2141359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5"/>
                </a:moveTo>
                <a:cubicBezTo>
                  <a:pt x="1201" y="888"/>
                  <a:pt x="927" y="1142"/>
                  <a:pt x="601" y="1142"/>
                </a:cubicBezTo>
                <a:cubicBezTo>
                  <a:pt x="268" y="1142"/>
                  <a:pt x="1" y="888"/>
                  <a:pt x="1" y="575"/>
                </a:cubicBezTo>
                <a:cubicBezTo>
                  <a:pt x="1" y="255"/>
                  <a:pt x="268" y="1"/>
                  <a:pt x="601" y="1"/>
                </a:cubicBezTo>
                <a:cubicBezTo>
                  <a:pt x="927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261" name="Google Shape;3261;p41"/>
          <p:cNvSpPr/>
          <p:nvPr/>
        </p:nvSpPr>
        <p:spPr>
          <a:xfrm>
            <a:off x="995760" y="2094892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5" y="575"/>
                </a:moveTo>
                <a:cubicBezTo>
                  <a:pt x="1195" y="888"/>
                  <a:pt x="927" y="1143"/>
                  <a:pt x="601" y="1143"/>
                </a:cubicBezTo>
                <a:cubicBezTo>
                  <a:pt x="268" y="1143"/>
                  <a:pt x="1" y="888"/>
                  <a:pt x="1" y="575"/>
                </a:cubicBezTo>
                <a:cubicBezTo>
                  <a:pt x="1" y="255"/>
                  <a:pt x="268" y="1"/>
                  <a:pt x="601" y="1"/>
                </a:cubicBezTo>
                <a:cubicBezTo>
                  <a:pt x="927" y="1"/>
                  <a:pt x="1195" y="255"/>
                  <a:pt x="1195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262" name="Google Shape;3262;p41"/>
          <p:cNvSpPr/>
          <p:nvPr/>
        </p:nvSpPr>
        <p:spPr>
          <a:xfrm>
            <a:off x="995760" y="2141359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5" y="575"/>
                </a:moveTo>
                <a:cubicBezTo>
                  <a:pt x="1195" y="888"/>
                  <a:pt x="927" y="1142"/>
                  <a:pt x="601" y="1142"/>
                </a:cubicBezTo>
                <a:cubicBezTo>
                  <a:pt x="268" y="1142"/>
                  <a:pt x="1" y="888"/>
                  <a:pt x="1" y="575"/>
                </a:cubicBezTo>
                <a:cubicBezTo>
                  <a:pt x="1" y="255"/>
                  <a:pt x="268" y="1"/>
                  <a:pt x="601" y="1"/>
                </a:cubicBezTo>
                <a:cubicBezTo>
                  <a:pt x="927" y="1"/>
                  <a:pt x="1195" y="255"/>
                  <a:pt x="1195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263" name="Google Shape;3263;p41"/>
          <p:cNvSpPr/>
          <p:nvPr/>
        </p:nvSpPr>
        <p:spPr>
          <a:xfrm>
            <a:off x="656946" y="2094892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5"/>
                </a:moveTo>
                <a:cubicBezTo>
                  <a:pt x="1201" y="888"/>
                  <a:pt x="927" y="1143"/>
                  <a:pt x="601" y="1143"/>
                </a:cubicBezTo>
                <a:cubicBezTo>
                  <a:pt x="268" y="1143"/>
                  <a:pt x="1" y="888"/>
                  <a:pt x="1" y="575"/>
                </a:cubicBezTo>
                <a:cubicBezTo>
                  <a:pt x="1" y="255"/>
                  <a:pt x="268" y="1"/>
                  <a:pt x="601" y="1"/>
                </a:cubicBezTo>
                <a:cubicBezTo>
                  <a:pt x="927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264" name="Google Shape;3264;p41"/>
          <p:cNvSpPr/>
          <p:nvPr/>
        </p:nvSpPr>
        <p:spPr>
          <a:xfrm>
            <a:off x="656946" y="2141359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5"/>
                </a:moveTo>
                <a:cubicBezTo>
                  <a:pt x="1201" y="888"/>
                  <a:pt x="927" y="1142"/>
                  <a:pt x="601" y="1142"/>
                </a:cubicBezTo>
                <a:cubicBezTo>
                  <a:pt x="268" y="1142"/>
                  <a:pt x="1" y="888"/>
                  <a:pt x="1" y="575"/>
                </a:cubicBezTo>
                <a:cubicBezTo>
                  <a:pt x="1" y="255"/>
                  <a:pt x="268" y="1"/>
                  <a:pt x="601" y="1"/>
                </a:cubicBezTo>
                <a:cubicBezTo>
                  <a:pt x="927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265" name="Google Shape;3265;p41"/>
          <p:cNvSpPr/>
          <p:nvPr/>
        </p:nvSpPr>
        <p:spPr>
          <a:xfrm>
            <a:off x="704878" y="2094892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5" y="575"/>
                </a:moveTo>
                <a:cubicBezTo>
                  <a:pt x="1195" y="888"/>
                  <a:pt x="927" y="1143"/>
                  <a:pt x="594" y="1143"/>
                </a:cubicBezTo>
                <a:cubicBezTo>
                  <a:pt x="268" y="1143"/>
                  <a:pt x="1" y="888"/>
                  <a:pt x="1" y="575"/>
                </a:cubicBezTo>
                <a:cubicBezTo>
                  <a:pt x="1" y="255"/>
                  <a:pt x="268" y="1"/>
                  <a:pt x="594" y="1"/>
                </a:cubicBezTo>
                <a:cubicBezTo>
                  <a:pt x="927" y="1"/>
                  <a:pt x="1195" y="255"/>
                  <a:pt x="1195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266" name="Google Shape;3266;p41"/>
          <p:cNvSpPr/>
          <p:nvPr/>
        </p:nvSpPr>
        <p:spPr>
          <a:xfrm>
            <a:off x="704878" y="2141359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5" y="575"/>
                </a:moveTo>
                <a:cubicBezTo>
                  <a:pt x="1195" y="888"/>
                  <a:pt x="927" y="1142"/>
                  <a:pt x="594" y="1142"/>
                </a:cubicBezTo>
                <a:cubicBezTo>
                  <a:pt x="268" y="1142"/>
                  <a:pt x="1" y="888"/>
                  <a:pt x="1" y="575"/>
                </a:cubicBezTo>
                <a:cubicBezTo>
                  <a:pt x="1" y="255"/>
                  <a:pt x="268" y="1"/>
                  <a:pt x="594" y="1"/>
                </a:cubicBezTo>
                <a:cubicBezTo>
                  <a:pt x="927" y="1"/>
                  <a:pt x="1195" y="255"/>
                  <a:pt x="1195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267" name="Google Shape;3267;p41"/>
          <p:cNvSpPr/>
          <p:nvPr/>
        </p:nvSpPr>
        <p:spPr>
          <a:xfrm>
            <a:off x="656946" y="2365227"/>
            <a:ext cx="33634" cy="32142"/>
          </a:xfrm>
          <a:custGeom>
            <a:avLst/>
            <a:gdLst/>
            <a:ahLst/>
            <a:cxnLst/>
            <a:rect l="l" t="t" r="r" b="b"/>
            <a:pathLst>
              <a:path w="1195" h="1142" extrusionOk="0">
                <a:moveTo>
                  <a:pt x="1195" y="574"/>
                </a:moveTo>
                <a:cubicBezTo>
                  <a:pt x="1195" y="887"/>
                  <a:pt x="927" y="1142"/>
                  <a:pt x="601" y="1142"/>
                </a:cubicBezTo>
                <a:cubicBezTo>
                  <a:pt x="268" y="1142"/>
                  <a:pt x="1" y="887"/>
                  <a:pt x="1" y="574"/>
                </a:cubicBezTo>
                <a:cubicBezTo>
                  <a:pt x="1" y="255"/>
                  <a:pt x="268" y="0"/>
                  <a:pt x="601" y="0"/>
                </a:cubicBezTo>
                <a:cubicBezTo>
                  <a:pt x="927" y="0"/>
                  <a:pt x="1195" y="255"/>
                  <a:pt x="1195" y="574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268" name="Google Shape;3268;p41"/>
          <p:cNvSpPr/>
          <p:nvPr/>
        </p:nvSpPr>
        <p:spPr>
          <a:xfrm>
            <a:off x="656946" y="2411667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5" y="575"/>
                </a:moveTo>
                <a:cubicBezTo>
                  <a:pt x="1195" y="888"/>
                  <a:pt x="927" y="1143"/>
                  <a:pt x="601" y="1143"/>
                </a:cubicBezTo>
                <a:cubicBezTo>
                  <a:pt x="268" y="1143"/>
                  <a:pt x="1" y="888"/>
                  <a:pt x="1" y="575"/>
                </a:cubicBezTo>
                <a:cubicBezTo>
                  <a:pt x="1" y="255"/>
                  <a:pt x="268" y="1"/>
                  <a:pt x="601" y="1"/>
                </a:cubicBezTo>
                <a:cubicBezTo>
                  <a:pt x="927" y="1"/>
                  <a:pt x="1195" y="255"/>
                  <a:pt x="1195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269" name="Google Shape;3269;p41"/>
          <p:cNvSpPr/>
          <p:nvPr/>
        </p:nvSpPr>
        <p:spPr>
          <a:xfrm>
            <a:off x="704878" y="2365227"/>
            <a:ext cx="33634" cy="32142"/>
          </a:xfrm>
          <a:custGeom>
            <a:avLst/>
            <a:gdLst/>
            <a:ahLst/>
            <a:cxnLst/>
            <a:rect l="l" t="t" r="r" b="b"/>
            <a:pathLst>
              <a:path w="1195" h="1142" extrusionOk="0">
                <a:moveTo>
                  <a:pt x="1195" y="574"/>
                </a:moveTo>
                <a:cubicBezTo>
                  <a:pt x="1195" y="887"/>
                  <a:pt x="927" y="1142"/>
                  <a:pt x="594" y="1142"/>
                </a:cubicBezTo>
                <a:cubicBezTo>
                  <a:pt x="268" y="1142"/>
                  <a:pt x="1" y="887"/>
                  <a:pt x="1" y="574"/>
                </a:cubicBezTo>
                <a:cubicBezTo>
                  <a:pt x="1" y="255"/>
                  <a:pt x="268" y="0"/>
                  <a:pt x="594" y="0"/>
                </a:cubicBezTo>
                <a:cubicBezTo>
                  <a:pt x="927" y="0"/>
                  <a:pt x="1195" y="255"/>
                  <a:pt x="1195" y="574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270" name="Google Shape;3270;p41"/>
          <p:cNvSpPr/>
          <p:nvPr/>
        </p:nvSpPr>
        <p:spPr>
          <a:xfrm>
            <a:off x="704878" y="2411667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5" y="575"/>
                </a:moveTo>
                <a:cubicBezTo>
                  <a:pt x="1195" y="888"/>
                  <a:pt x="927" y="1143"/>
                  <a:pt x="594" y="1143"/>
                </a:cubicBezTo>
                <a:cubicBezTo>
                  <a:pt x="268" y="1143"/>
                  <a:pt x="1" y="888"/>
                  <a:pt x="1" y="575"/>
                </a:cubicBezTo>
                <a:cubicBezTo>
                  <a:pt x="1" y="255"/>
                  <a:pt x="268" y="1"/>
                  <a:pt x="594" y="1"/>
                </a:cubicBezTo>
                <a:cubicBezTo>
                  <a:pt x="927" y="1"/>
                  <a:pt x="1195" y="255"/>
                  <a:pt x="1195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271" name="Google Shape;3271;p41"/>
          <p:cNvSpPr/>
          <p:nvPr/>
        </p:nvSpPr>
        <p:spPr>
          <a:xfrm>
            <a:off x="656946" y="2274487"/>
            <a:ext cx="33634" cy="32368"/>
          </a:xfrm>
          <a:custGeom>
            <a:avLst/>
            <a:gdLst/>
            <a:ahLst/>
            <a:cxnLst/>
            <a:rect l="l" t="t" r="r" b="b"/>
            <a:pathLst>
              <a:path w="1195" h="1150" extrusionOk="0">
                <a:moveTo>
                  <a:pt x="1195" y="575"/>
                </a:moveTo>
                <a:cubicBezTo>
                  <a:pt x="1195" y="888"/>
                  <a:pt x="927" y="1149"/>
                  <a:pt x="595" y="1149"/>
                </a:cubicBezTo>
                <a:cubicBezTo>
                  <a:pt x="268" y="1149"/>
                  <a:pt x="1" y="888"/>
                  <a:pt x="1" y="575"/>
                </a:cubicBezTo>
                <a:cubicBezTo>
                  <a:pt x="1" y="262"/>
                  <a:pt x="268" y="1"/>
                  <a:pt x="595" y="1"/>
                </a:cubicBezTo>
                <a:cubicBezTo>
                  <a:pt x="927" y="1"/>
                  <a:pt x="1195" y="262"/>
                  <a:pt x="1195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272" name="Google Shape;3272;p41"/>
          <p:cNvSpPr/>
          <p:nvPr/>
        </p:nvSpPr>
        <p:spPr>
          <a:xfrm>
            <a:off x="656946" y="2320955"/>
            <a:ext cx="33634" cy="32368"/>
          </a:xfrm>
          <a:custGeom>
            <a:avLst/>
            <a:gdLst/>
            <a:ahLst/>
            <a:cxnLst/>
            <a:rect l="l" t="t" r="r" b="b"/>
            <a:pathLst>
              <a:path w="1195" h="1150" extrusionOk="0">
                <a:moveTo>
                  <a:pt x="1195" y="575"/>
                </a:moveTo>
                <a:cubicBezTo>
                  <a:pt x="1195" y="888"/>
                  <a:pt x="927" y="1149"/>
                  <a:pt x="595" y="1149"/>
                </a:cubicBezTo>
                <a:cubicBezTo>
                  <a:pt x="268" y="1149"/>
                  <a:pt x="1" y="888"/>
                  <a:pt x="1" y="575"/>
                </a:cubicBezTo>
                <a:cubicBezTo>
                  <a:pt x="1" y="262"/>
                  <a:pt x="268" y="1"/>
                  <a:pt x="595" y="1"/>
                </a:cubicBezTo>
                <a:cubicBezTo>
                  <a:pt x="927" y="1"/>
                  <a:pt x="1195" y="262"/>
                  <a:pt x="1195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273" name="Google Shape;3273;p41"/>
          <p:cNvSpPr/>
          <p:nvPr/>
        </p:nvSpPr>
        <p:spPr>
          <a:xfrm>
            <a:off x="704878" y="2274487"/>
            <a:ext cx="33634" cy="32368"/>
          </a:xfrm>
          <a:custGeom>
            <a:avLst/>
            <a:gdLst/>
            <a:ahLst/>
            <a:cxnLst/>
            <a:rect l="l" t="t" r="r" b="b"/>
            <a:pathLst>
              <a:path w="1195" h="1150" extrusionOk="0">
                <a:moveTo>
                  <a:pt x="1195" y="575"/>
                </a:moveTo>
                <a:cubicBezTo>
                  <a:pt x="1195" y="888"/>
                  <a:pt x="927" y="1149"/>
                  <a:pt x="594" y="1149"/>
                </a:cubicBezTo>
                <a:cubicBezTo>
                  <a:pt x="268" y="1149"/>
                  <a:pt x="1" y="888"/>
                  <a:pt x="1" y="575"/>
                </a:cubicBezTo>
                <a:cubicBezTo>
                  <a:pt x="1" y="262"/>
                  <a:pt x="268" y="1"/>
                  <a:pt x="594" y="1"/>
                </a:cubicBezTo>
                <a:cubicBezTo>
                  <a:pt x="927" y="1"/>
                  <a:pt x="1195" y="262"/>
                  <a:pt x="1195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274" name="Google Shape;3274;p41"/>
          <p:cNvSpPr/>
          <p:nvPr/>
        </p:nvSpPr>
        <p:spPr>
          <a:xfrm>
            <a:off x="704878" y="2320955"/>
            <a:ext cx="33634" cy="32368"/>
          </a:xfrm>
          <a:custGeom>
            <a:avLst/>
            <a:gdLst/>
            <a:ahLst/>
            <a:cxnLst/>
            <a:rect l="l" t="t" r="r" b="b"/>
            <a:pathLst>
              <a:path w="1195" h="1150" extrusionOk="0">
                <a:moveTo>
                  <a:pt x="1195" y="575"/>
                </a:moveTo>
                <a:cubicBezTo>
                  <a:pt x="1195" y="888"/>
                  <a:pt x="927" y="1149"/>
                  <a:pt x="594" y="1149"/>
                </a:cubicBezTo>
                <a:cubicBezTo>
                  <a:pt x="268" y="1149"/>
                  <a:pt x="1" y="888"/>
                  <a:pt x="1" y="575"/>
                </a:cubicBezTo>
                <a:cubicBezTo>
                  <a:pt x="1" y="262"/>
                  <a:pt x="268" y="1"/>
                  <a:pt x="594" y="1"/>
                </a:cubicBezTo>
                <a:cubicBezTo>
                  <a:pt x="927" y="1"/>
                  <a:pt x="1195" y="262"/>
                  <a:pt x="1195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275" name="Google Shape;3275;p41"/>
          <p:cNvSpPr/>
          <p:nvPr/>
        </p:nvSpPr>
        <p:spPr>
          <a:xfrm>
            <a:off x="753175" y="2094892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5" y="575"/>
                </a:moveTo>
                <a:cubicBezTo>
                  <a:pt x="1195" y="888"/>
                  <a:pt x="927" y="1143"/>
                  <a:pt x="601" y="1143"/>
                </a:cubicBezTo>
                <a:cubicBezTo>
                  <a:pt x="268" y="1143"/>
                  <a:pt x="1" y="888"/>
                  <a:pt x="1" y="575"/>
                </a:cubicBezTo>
                <a:cubicBezTo>
                  <a:pt x="1" y="255"/>
                  <a:pt x="268" y="1"/>
                  <a:pt x="601" y="1"/>
                </a:cubicBezTo>
                <a:cubicBezTo>
                  <a:pt x="927" y="1"/>
                  <a:pt x="1195" y="255"/>
                  <a:pt x="1195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276" name="Google Shape;3276;p41"/>
          <p:cNvSpPr/>
          <p:nvPr/>
        </p:nvSpPr>
        <p:spPr>
          <a:xfrm>
            <a:off x="753175" y="2141359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5" y="575"/>
                </a:moveTo>
                <a:cubicBezTo>
                  <a:pt x="1195" y="888"/>
                  <a:pt x="927" y="1142"/>
                  <a:pt x="601" y="1142"/>
                </a:cubicBezTo>
                <a:cubicBezTo>
                  <a:pt x="268" y="1142"/>
                  <a:pt x="1" y="888"/>
                  <a:pt x="1" y="575"/>
                </a:cubicBezTo>
                <a:cubicBezTo>
                  <a:pt x="1" y="255"/>
                  <a:pt x="268" y="1"/>
                  <a:pt x="601" y="1"/>
                </a:cubicBezTo>
                <a:cubicBezTo>
                  <a:pt x="927" y="1"/>
                  <a:pt x="1195" y="255"/>
                  <a:pt x="1195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277" name="Google Shape;3277;p41"/>
          <p:cNvSpPr/>
          <p:nvPr/>
        </p:nvSpPr>
        <p:spPr>
          <a:xfrm>
            <a:off x="560717" y="2094892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5"/>
                </a:moveTo>
                <a:cubicBezTo>
                  <a:pt x="1201" y="888"/>
                  <a:pt x="934" y="1143"/>
                  <a:pt x="601" y="1143"/>
                </a:cubicBezTo>
                <a:cubicBezTo>
                  <a:pt x="275" y="1143"/>
                  <a:pt x="1" y="888"/>
                  <a:pt x="1" y="575"/>
                </a:cubicBezTo>
                <a:cubicBezTo>
                  <a:pt x="1" y="255"/>
                  <a:pt x="268" y="1"/>
                  <a:pt x="601" y="1"/>
                </a:cubicBezTo>
                <a:cubicBezTo>
                  <a:pt x="934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278" name="Google Shape;3278;p41"/>
          <p:cNvSpPr/>
          <p:nvPr/>
        </p:nvSpPr>
        <p:spPr>
          <a:xfrm>
            <a:off x="560717" y="2141359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5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75" y="1142"/>
                  <a:pt x="1" y="888"/>
                  <a:pt x="1" y="575"/>
                </a:cubicBezTo>
                <a:cubicBezTo>
                  <a:pt x="1" y="255"/>
                  <a:pt x="268" y="1"/>
                  <a:pt x="601" y="1"/>
                </a:cubicBezTo>
                <a:cubicBezTo>
                  <a:pt x="934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279" name="Google Shape;3279;p41"/>
          <p:cNvSpPr/>
          <p:nvPr/>
        </p:nvSpPr>
        <p:spPr>
          <a:xfrm>
            <a:off x="608649" y="2094892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5"/>
                </a:moveTo>
                <a:cubicBezTo>
                  <a:pt x="1201" y="888"/>
                  <a:pt x="934" y="1143"/>
                  <a:pt x="601" y="1143"/>
                </a:cubicBezTo>
                <a:cubicBezTo>
                  <a:pt x="268" y="1143"/>
                  <a:pt x="1" y="888"/>
                  <a:pt x="1" y="575"/>
                </a:cubicBezTo>
                <a:cubicBezTo>
                  <a:pt x="1" y="255"/>
                  <a:pt x="268" y="1"/>
                  <a:pt x="601" y="1"/>
                </a:cubicBezTo>
                <a:cubicBezTo>
                  <a:pt x="934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280" name="Google Shape;3280;p41"/>
          <p:cNvSpPr/>
          <p:nvPr/>
        </p:nvSpPr>
        <p:spPr>
          <a:xfrm>
            <a:off x="608649" y="2141359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5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68" y="1142"/>
                  <a:pt x="1" y="888"/>
                  <a:pt x="1" y="575"/>
                </a:cubicBezTo>
                <a:cubicBezTo>
                  <a:pt x="1" y="255"/>
                  <a:pt x="268" y="1"/>
                  <a:pt x="601" y="1"/>
                </a:cubicBezTo>
                <a:cubicBezTo>
                  <a:pt x="934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281" name="Google Shape;3281;p41"/>
          <p:cNvSpPr/>
          <p:nvPr/>
        </p:nvSpPr>
        <p:spPr>
          <a:xfrm>
            <a:off x="1285009" y="2094892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4" y="575"/>
                </a:moveTo>
                <a:cubicBezTo>
                  <a:pt x="1194" y="888"/>
                  <a:pt x="927" y="1143"/>
                  <a:pt x="601" y="1143"/>
                </a:cubicBezTo>
                <a:cubicBezTo>
                  <a:pt x="268" y="1143"/>
                  <a:pt x="0" y="888"/>
                  <a:pt x="0" y="575"/>
                </a:cubicBezTo>
                <a:cubicBezTo>
                  <a:pt x="0" y="255"/>
                  <a:pt x="268" y="1"/>
                  <a:pt x="601" y="1"/>
                </a:cubicBezTo>
                <a:cubicBezTo>
                  <a:pt x="927" y="1"/>
                  <a:pt x="1194" y="255"/>
                  <a:pt x="1194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282" name="Google Shape;3282;p41"/>
          <p:cNvSpPr/>
          <p:nvPr/>
        </p:nvSpPr>
        <p:spPr>
          <a:xfrm>
            <a:off x="1285009" y="2141359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4" y="575"/>
                </a:moveTo>
                <a:cubicBezTo>
                  <a:pt x="1194" y="888"/>
                  <a:pt x="927" y="1142"/>
                  <a:pt x="601" y="1142"/>
                </a:cubicBezTo>
                <a:cubicBezTo>
                  <a:pt x="268" y="1142"/>
                  <a:pt x="0" y="888"/>
                  <a:pt x="0" y="575"/>
                </a:cubicBezTo>
                <a:cubicBezTo>
                  <a:pt x="0" y="255"/>
                  <a:pt x="268" y="1"/>
                  <a:pt x="601" y="1"/>
                </a:cubicBezTo>
                <a:cubicBezTo>
                  <a:pt x="927" y="1"/>
                  <a:pt x="1194" y="255"/>
                  <a:pt x="1194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283" name="Google Shape;3283;p41"/>
          <p:cNvSpPr/>
          <p:nvPr/>
        </p:nvSpPr>
        <p:spPr>
          <a:xfrm>
            <a:off x="1331646" y="2094892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5" y="575"/>
                </a:moveTo>
                <a:cubicBezTo>
                  <a:pt x="1195" y="888"/>
                  <a:pt x="927" y="1143"/>
                  <a:pt x="594" y="1143"/>
                </a:cubicBezTo>
                <a:cubicBezTo>
                  <a:pt x="268" y="1143"/>
                  <a:pt x="1" y="888"/>
                  <a:pt x="1" y="575"/>
                </a:cubicBezTo>
                <a:cubicBezTo>
                  <a:pt x="1" y="255"/>
                  <a:pt x="268" y="1"/>
                  <a:pt x="594" y="1"/>
                </a:cubicBezTo>
                <a:cubicBezTo>
                  <a:pt x="927" y="1"/>
                  <a:pt x="1195" y="255"/>
                  <a:pt x="1195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284" name="Google Shape;3284;p41"/>
          <p:cNvSpPr/>
          <p:nvPr/>
        </p:nvSpPr>
        <p:spPr>
          <a:xfrm>
            <a:off x="1331646" y="2141359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5" y="575"/>
                </a:moveTo>
                <a:cubicBezTo>
                  <a:pt x="1195" y="888"/>
                  <a:pt x="927" y="1142"/>
                  <a:pt x="594" y="1142"/>
                </a:cubicBezTo>
                <a:cubicBezTo>
                  <a:pt x="268" y="1142"/>
                  <a:pt x="1" y="888"/>
                  <a:pt x="1" y="575"/>
                </a:cubicBezTo>
                <a:cubicBezTo>
                  <a:pt x="1" y="255"/>
                  <a:pt x="268" y="1"/>
                  <a:pt x="594" y="1"/>
                </a:cubicBezTo>
                <a:cubicBezTo>
                  <a:pt x="927" y="1"/>
                  <a:pt x="1195" y="255"/>
                  <a:pt x="1195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285" name="Google Shape;3285;p41"/>
          <p:cNvSpPr/>
          <p:nvPr/>
        </p:nvSpPr>
        <p:spPr>
          <a:xfrm>
            <a:off x="1043888" y="2000155"/>
            <a:ext cx="33803" cy="32142"/>
          </a:xfrm>
          <a:custGeom>
            <a:avLst/>
            <a:gdLst/>
            <a:ahLst/>
            <a:cxnLst/>
            <a:rect l="l" t="t" r="r" b="b"/>
            <a:pathLst>
              <a:path w="1201" h="1142" extrusionOk="0">
                <a:moveTo>
                  <a:pt x="1201" y="568"/>
                </a:moveTo>
                <a:cubicBezTo>
                  <a:pt x="1201" y="887"/>
                  <a:pt x="933" y="1142"/>
                  <a:pt x="601" y="1142"/>
                </a:cubicBezTo>
                <a:cubicBezTo>
                  <a:pt x="268" y="1142"/>
                  <a:pt x="0" y="887"/>
                  <a:pt x="0" y="568"/>
                </a:cubicBezTo>
                <a:cubicBezTo>
                  <a:pt x="0" y="255"/>
                  <a:pt x="268" y="0"/>
                  <a:pt x="601" y="0"/>
                </a:cubicBezTo>
                <a:cubicBezTo>
                  <a:pt x="933" y="0"/>
                  <a:pt x="1201" y="255"/>
                  <a:pt x="1201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286" name="Google Shape;3286;p41"/>
          <p:cNvSpPr/>
          <p:nvPr/>
        </p:nvSpPr>
        <p:spPr>
          <a:xfrm>
            <a:off x="1043888" y="2046595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68"/>
                </a:moveTo>
                <a:cubicBezTo>
                  <a:pt x="1201" y="882"/>
                  <a:pt x="933" y="1143"/>
                  <a:pt x="601" y="1143"/>
                </a:cubicBezTo>
                <a:cubicBezTo>
                  <a:pt x="268" y="1143"/>
                  <a:pt x="0" y="882"/>
                  <a:pt x="0" y="568"/>
                </a:cubicBezTo>
                <a:cubicBezTo>
                  <a:pt x="0" y="255"/>
                  <a:pt x="268" y="1"/>
                  <a:pt x="601" y="1"/>
                </a:cubicBezTo>
                <a:cubicBezTo>
                  <a:pt x="933" y="1"/>
                  <a:pt x="1201" y="255"/>
                  <a:pt x="1201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287" name="Google Shape;3287;p41"/>
          <p:cNvSpPr/>
          <p:nvPr/>
        </p:nvSpPr>
        <p:spPr>
          <a:xfrm>
            <a:off x="1091820" y="2000155"/>
            <a:ext cx="33803" cy="32142"/>
          </a:xfrm>
          <a:custGeom>
            <a:avLst/>
            <a:gdLst/>
            <a:ahLst/>
            <a:cxnLst/>
            <a:rect l="l" t="t" r="r" b="b"/>
            <a:pathLst>
              <a:path w="1201" h="1142" extrusionOk="0">
                <a:moveTo>
                  <a:pt x="1201" y="568"/>
                </a:moveTo>
                <a:cubicBezTo>
                  <a:pt x="1201" y="887"/>
                  <a:pt x="927" y="1142"/>
                  <a:pt x="601" y="1142"/>
                </a:cubicBezTo>
                <a:cubicBezTo>
                  <a:pt x="268" y="1142"/>
                  <a:pt x="0" y="887"/>
                  <a:pt x="0" y="568"/>
                </a:cubicBezTo>
                <a:cubicBezTo>
                  <a:pt x="0" y="255"/>
                  <a:pt x="268" y="0"/>
                  <a:pt x="601" y="0"/>
                </a:cubicBezTo>
                <a:cubicBezTo>
                  <a:pt x="927" y="0"/>
                  <a:pt x="1201" y="255"/>
                  <a:pt x="1201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288" name="Google Shape;3288;p41"/>
          <p:cNvSpPr/>
          <p:nvPr/>
        </p:nvSpPr>
        <p:spPr>
          <a:xfrm>
            <a:off x="1091820" y="2046595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68"/>
                </a:moveTo>
                <a:cubicBezTo>
                  <a:pt x="1201" y="882"/>
                  <a:pt x="927" y="1143"/>
                  <a:pt x="601" y="1143"/>
                </a:cubicBezTo>
                <a:cubicBezTo>
                  <a:pt x="268" y="1143"/>
                  <a:pt x="0" y="882"/>
                  <a:pt x="0" y="568"/>
                </a:cubicBezTo>
                <a:cubicBezTo>
                  <a:pt x="0" y="255"/>
                  <a:pt x="268" y="1"/>
                  <a:pt x="601" y="1"/>
                </a:cubicBezTo>
                <a:cubicBezTo>
                  <a:pt x="927" y="1"/>
                  <a:pt x="1201" y="255"/>
                  <a:pt x="1201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289" name="Google Shape;3289;p41"/>
          <p:cNvSpPr/>
          <p:nvPr/>
        </p:nvSpPr>
        <p:spPr>
          <a:xfrm>
            <a:off x="1140117" y="2000155"/>
            <a:ext cx="33803" cy="32142"/>
          </a:xfrm>
          <a:custGeom>
            <a:avLst/>
            <a:gdLst/>
            <a:ahLst/>
            <a:cxnLst/>
            <a:rect l="l" t="t" r="r" b="b"/>
            <a:pathLst>
              <a:path w="1201" h="1142" extrusionOk="0">
                <a:moveTo>
                  <a:pt x="1201" y="568"/>
                </a:moveTo>
                <a:cubicBezTo>
                  <a:pt x="1201" y="887"/>
                  <a:pt x="933" y="1142"/>
                  <a:pt x="601" y="1142"/>
                </a:cubicBezTo>
                <a:cubicBezTo>
                  <a:pt x="268" y="1142"/>
                  <a:pt x="0" y="887"/>
                  <a:pt x="0" y="568"/>
                </a:cubicBezTo>
                <a:cubicBezTo>
                  <a:pt x="0" y="255"/>
                  <a:pt x="268" y="0"/>
                  <a:pt x="601" y="0"/>
                </a:cubicBezTo>
                <a:cubicBezTo>
                  <a:pt x="933" y="0"/>
                  <a:pt x="1201" y="255"/>
                  <a:pt x="1201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290" name="Google Shape;3290;p41"/>
          <p:cNvSpPr/>
          <p:nvPr/>
        </p:nvSpPr>
        <p:spPr>
          <a:xfrm>
            <a:off x="1140117" y="2046595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68"/>
                </a:moveTo>
                <a:cubicBezTo>
                  <a:pt x="1201" y="882"/>
                  <a:pt x="933" y="1143"/>
                  <a:pt x="601" y="1143"/>
                </a:cubicBezTo>
                <a:cubicBezTo>
                  <a:pt x="268" y="1143"/>
                  <a:pt x="0" y="882"/>
                  <a:pt x="0" y="568"/>
                </a:cubicBezTo>
                <a:cubicBezTo>
                  <a:pt x="0" y="255"/>
                  <a:pt x="268" y="1"/>
                  <a:pt x="601" y="1"/>
                </a:cubicBezTo>
                <a:cubicBezTo>
                  <a:pt x="933" y="1"/>
                  <a:pt x="1201" y="255"/>
                  <a:pt x="1201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291" name="Google Shape;3291;p41"/>
          <p:cNvSpPr/>
          <p:nvPr/>
        </p:nvSpPr>
        <p:spPr>
          <a:xfrm>
            <a:off x="1188781" y="2000155"/>
            <a:ext cx="33803" cy="32142"/>
          </a:xfrm>
          <a:custGeom>
            <a:avLst/>
            <a:gdLst/>
            <a:ahLst/>
            <a:cxnLst/>
            <a:rect l="l" t="t" r="r" b="b"/>
            <a:pathLst>
              <a:path w="1201" h="1142" extrusionOk="0">
                <a:moveTo>
                  <a:pt x="1201" y="568"/>
                </a:moveTo>
                <a:cubicBezTo>
                  <a:pt x="1201" y="887"/>
                  <a:pt x="933" y="1142"/>
                  <a:pt x="601" y="1142"/>
                </a:cubicBezTo>
                <a:cubicBezTo>
                  <a:pt x="274" y="1142"/>
                  <a:pt x="0" y="887"/>
                  <a:pt x="0" y="568"/>
                </a:cubicBezTo>
                <a:cubicBezTo>
                  <a:pt x="0" y="255"/>
                  <a:pt x="274" y="0"/>
                  <a:pt x="601" y="0"/>
                </a:cubicBezTo>
                <a:cubicBezTo>
                  <a:pt x="933" y="0"/>
                  <a:pt x="1201" y="255"/>
                  <a:pt x="1201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292" name="Google Shape;3292;p41"/>
          <p:cNvSpPr/>
          <p:nvPr/>
        </p:nvSpPr>
        <p:spPr>
          <a:xfrm>
            <a:off x="1188781" y="2046595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68"/>
                </a:moveTo>
                <a:cubicBezTo>
                  <a:pt x="1201" y="882"/>
                  <a:pt x="933" y="1143"/>
                  <a:pt x="601" y="1143"/>
                </a:cubicBezTo>
                <a:cubicBezTo>
                  <a:pt x="274" y="1143"/>
                  <a:pt x="0" y="882"/>
                  <a:pt x="0" y="568"/>
                </a:cubicBezTo>
                <a:cubicBezTo>
                  <a:pt x="0" y="255"/>
                  <a:pt x="274" y="1"/>
                  <a:pt x="601" y="1"/>
                </a:cubicBezTo>
                <a:cubicBezTo>
                  <a:pt x="933" y="1"/>
                  <a:pt x="1201" y="255"/>
                  <a:pt x="1201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293" name="Google Shape;3293;p41"/>
          <p:cNvSpPr/>
          <p:nvPr/>
        </p:nvSpPr>
        <p:spPr>
          <a:xfrm>
            <a:off x="1236712" y="2000155"/>
            <a:ext cx="33803" cy="32142"/>
          </a:xfrm>
          <a:custGeom>
            <a:avLst/>
            <a:gdLst/>
            <a:ahLst/>
            <a:cxnLst/>
            <a:rect l="l" t="t" r="r" b="b"/>
            <a:pathLst>
              <a:path w="1201" h="1142" extrusionOk="0">
                <a:moveTo>
                  <a:pt x="1201" y="568"/>
                </a:moveTo>
                <a:cubicBezTo>
                  <a:pt x="1201" y="887"/>
                  <a:pt x="933" y="1142"/>
                  <a:pt x="601" y="1142"/>
                </a:cubicBezTo>
                <a:cubicBezTo>
                  <a:pt x="268" y="1142"/>
                  <a:pt x="0" y="887"/>
                  <a:pt x="0" y="568"/>
                </a:cubicBezTo>
                <a:cubicBezTo>
                  <a:pt x="0" y="255"/>
                  <a:pt x="268" y="0"/>
                  <a:pt x="601" y="0"/>
                </a:cubicBezTo>
                <a:cubicBezTo>
                  <a:pt x="933" y="0"/>
                  <a:pt x="1201" y="255"/>
                  <a:pt x="1201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294" name="Google Shape;3294;p41"/>
          <p:cNvSpPr/>
          <p:nvPr/>
        </p:nvSpPr>
        <p:spPr>
          <a:xfrm>
            <a:off x="1236712" y="2046595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68"/>
                </a:moveTo>
                <a:cubicBezTo>
                  <a:pt x="1201" y="882"/>
                  <a:pt x="933" y="1143"/>
                  <a:pt x="601" y="1143"/>
                </a:cubicBezTo>
                <a:cubicBezTo>
                  <a:pt x="268" y="1143"/>
                  <a:pt x="0" y="888"/>
                  <a:pt x="0" y="568"/>
                </a:cubicBezTo>
                <a:cubicBezTo>
                  <a:pt x="0" y="255"/>
                  <a:pt x="268" y="1"/>
                  <a:pt x="601" y="1"/>
                </a:cubicBezTo>
                <a:cubicBezTo>
                  <a:pt x="933" y="1"/>
                  <a:pt x="1201" y="255"/>
                  <a:pt x="1201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295" name="Google Shape;3295;p41"/>
          <p:cNvSpPr/>
          <p:nvPr/>
        </p:nvSpPr>
        <p:spPr>
          <a:xfrm>
            <a:off x="802768" y="2000155"/>
            <a:ext cx="33803" cy="32142"/>
          </a:xfrm>
          <a:custGeom>
            <a:avLst/>
            <a:gdLst/>
            <a:ahLst/>
            <a:cxnLst/>
            <a:rect l="l" t="t" r="r" b="b"/>
            <a:pathLst>
              <a:path w="1201" h="1142" extrusionOk="0">
                <a:moveTo>
                  <a:pt x="1201" y="568"/>
                </a:moveTo>
                <a:cubicBezTo>
                  <a:pt x="1201" y="887"/>
                  <a:pt x="933" y="1142"/>
                  <a:pt x="601" y="1142"/>
                </a:cubicBezTo>
                <a:cubicBezTo>
                  <a:pt x="274" y="1142"/>
                  <a:pt x="0" y="887"/>
                  <a:pt x="0" y="568"/>
                </a:cubicBezTo>
                <a:cubicBezTo>
                  <a:pt x="0" y="255"/>
                  <a:pt x="268" y="0"/>
                  <a:pt x="601" y="0"/>
                </a:cubicBezTo>
                <a:cubicBezTo>
                  <a:pt x="933" y="0"/>
                  <a:pt x="1201" y="255"/>
                  <a:pt x="1201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296" name="Google Shape;3296;p41"/>
          <p:cNvSpPr/>
          <p:nvPr/>
        </p:nvSpPr>
        <p:spPr>
          <a:xfrm>
            <a:off x="802768" y="2046595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68"/>
                </a:moveTo>
                <a:cubicBezTo>
                  <a:pt x="1201" y="882"/>
                  <a:pt x="933" y="1143"/>
                  <a:pt x="601" y="1143"/>
                </a:cubicBezTo>
                <a:cubicBezTo>
                  <a:pt x="274" y="1143"/>
                  <a:pt x="0" y="882"/>
                  <a:pt x="0" y="568"/>
                </a:cubicBezTo>
                <a:cubicBezTo>
                  <a:pt x="0" y="255"/>
                  <a:pt x="268" y="1"/>
                  <a:pt x="601" y="1"/>
                </a:cubicBezTo>
                <a:cubicBezTo>
                  <a:pt x="933" y="1"/>
                  <a:pt x="1201" y="255"/>
                  <a:pt x="1201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297" name="Google Shape;3297;p41"/>
          <p:cNvSpPr/>
          <p:nvPr/>
        </p:nvSpPr>
        <p:spPr>
          <a:xfrm>
            <a:off x="850699" y="2000155"/>
            <a:ext cx="33803" cy="32142"/>
          </a:xfrm>
          <a:custGeom>
            <a:avLst/>
            <a:gdLst/>
            <a:ahLst/>
            <a:cxnLst/>
            <a:rect l="l" t="t" r="r" b="b"/>
            <a:pathLst>
              <a:path w="1201" h="1142" extrusionOk="0">
                <a:moveTo>
                  <a:pt x="1201" y="568"/>
                </a:moveTo>
                <a:cubicBezTo>
                  <a:pt x="1201" y="887"/>
                  <a:pt x="933" y="1142"/>
                  <a:pt x="601" y="1142"/>
                </a:cubicBezTo>
                <a:cubicBezTo>
                  <a:pt x="274" y="1142"/>
                  <a:pt x="0" y="887"/>
                  <a:pt x="0" y="568"/>
                </a:cubicBezTo>
                <a:cubicBezTo>
                  <a:pt x="0" y="255"/>
                  <a:pt x="268" y="0"/>
                  <a:pt x="601" y="0"/>
                </a:cubicBezTo>
                <a:cubicBezTo>
                  <a:pt x="933" y="0"/>
                  <a:pt x="1201" y="255"/>
                  <a:pt x="1201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298" name="Google Shape;3298;p41"/>
          <p:cNvSpPr/>
          <p:nvPr/>
        </p:nvSpPr>
        <p:spPr>
          <a:xfrm>
            <a:off x="850699" y="2046595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68"/>
                </a:moveTo>
                <a:cubicBezTo>
                  <a:pt x="1201" y="882"/>
                  <a:pt x="933" y="1143"/>
                  <a:pt x="601" y="1143"/>
                </a:cubicBezTo>
                <a:cubicBezTo>
                  <a:pt x="274" y="1143"/>
                  <a:pt x="0" y="888"/>
                  <a:pt x="0" y="568"/>
                </a:cubicBezTo>
                <a:cubicBezTo>
                  <a:pt x="0" y="255"/>
                  <a:pt x="268" y="1"/>
                  <a:pt x="601" y="1"/>
                </a:cubicBezTo>
                <a:cubicBezTo>
                  <a:pt x="933" y="1"/>
                  <a:pt x="1201" y="255"/>
                  <a:pt x="1201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299" name="Google Shape;3299;p41"/>
          <p:cNvSpPr/>
          <p:nvPr/>
        </p:nvSpPr>
        <p:spPr>
          <a:xfrm>
            <a:off x="898996" y="2000155"/>
            <a:ext cx="33803" cy="32142"/>
          </a:xfrm>
          <a:custGeom>
            <a:avLst/>
            <a:gdLst/>
            <a:ahLst/>
            <a:cxnLst/>
            <a:rect l="l" t="t" r="r" b="b"/>
            <a:pathLst>
              <a:path w="1201" h="1142" extrusionOk="0">
                <a:moveTo>
                  <a:pt x="1201" y="568"/>
                </a:moveTo>
                <a:cubicBezTo>
                  <a:pt x="1201" y="887"/>
                  <a:pt x="933" y="1142"/>
                  <a:pt x="601" y="1142"/>
                </a:cubicBezTo>
                <a:cubicBezTo>
                  <a:pt x="274" y="1142"/>
                  <a:pt x="0" y="887"/>
                  <a:pt x="0" y="568"/>
                </a:cubicBezTo>
                <a:cubicBezTo>
                  <a:pt x="0" y="255"/>
                  <a:pt x="274" y="0"/>
                  <a:pt x="601" y="0"/>
                </a:cubicBezTo>
                <a:cubicBezTo>
                  <a:pt x="933" y="0"/>
                  <a:pt x="1201" y="255"/>
                  <a:pt x="1201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300" name="Google Shape;3300;p41"/>
          <p:cNvSpPr/>
          <p:nvPr/>
        </p:nvSpPr>
        <p:spPr>
          <a:xfrm>
            <a:off x="898996" y="2046595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68"/>
                </a:moveTo>
                <a:cubicBezTo>
                  <a:pt x="1201" y="882"/>
                  <a:pt x="933" y="1143"/>
                  <a:pt x="601" y="1143"/>
                </a:cubicBezTo>
                <a:cubicBezTo>
                  <a:pt x="274" y="1143"/>
                  <a:pt x="0" y="882"/>
                  <a:pt x="0" y="568"/>
                </a:cubicBezTo>
                <a:cubicBezTo>
                  <a:pt x="0" y="255"/>
                  <a:pt x="274" y="1"/>
                  <a:pt x="601" y="1"/>
                </a:cubicBezTo>
                <a:cubicBezTo>
                  <a:pt x="933" y="1"/>
                  <a:pt x="1201" y="255"/>
                  <a:pt x="1201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301" name="Google Shape;3301;p41"/>
          <p:cNvSpPr/>
          <p:nvPr/>
        </p:nvSpPr>
        <p:spPr>
          <a:xfrm>
            <a:off x="947828" y="2000155"/>
            <a:ext cx="33831" cy="32142"/>
          </a:xfrm>
          <a:custGeom>
            <a:avLst/>
            <a:gdLst/>
            <a:ahLst/>
            <a:cxnLst/>
            <a:rect l="l" t="t" r="r" b="b"/>
            <a:pathLst>
              <a:path w="1202" h="1142" extrusionOk="0">
                <a:moveTo>
                  <a:pt x="1201" y="568"/>
                </a:moveTo>
                <a:cubicBezTo>
                  <a:pt x="1201" y="887"/>
                  <a:pt x="927" y="1142"/>
                  <a:pt x="601" y="1142"/>
                </a:cubicBezTo>
                <a:cubicBezTo>
                  <a:pt x="268" y="1142"/>
                  <a:pt x="1" y="887"/>
                  <a:pt x="1" y="568"/>
                </a:cubicBezTo>
                <a:cubicBezTo>
                  <a:pt x="1" y="255"/>
                  <a:pt x="268" y="0"/>
                  <a:pt x="601" y="0"/>
                </a:cubicBezTo>
                <a:cubicBezTo>
                  <a:pt x="927" y="0"/>
                  <a:pt x="1201" y="255"/>
                  <a:pt x="1201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302" name="Google Shape;3302;p41"/>
          <p:cNvSpPr/>
          <p:nvPr/>
        </p:nvSpPr>
        <p:spPr>
          <a:xfrm>
            <a:off x="947828" y="2046595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8"/>
                </a:moveTo>
                <a:cubicBezTo>
                  <a:pt x="1201" y="882"/>
                  <a:pt x="927" y="1143"/>
                  <a:pt x="601" y="1143"/>
                </a:cubicBezTo>
                <a:cubicBezTo>
                  <a:pt x="268" y="1143"/>
                  <a:pt x="1" y="882"/>
                  <a:pt x="1" y="568"/>
                </a:cubicBezTo>
                <a:cubicBezTo>
                  <a:pt x="1" y="255"/>
                  <a:pt x="268" y="1"/>
                  <a:pt x="601" y="1"/>
                </a:cubicBezTo>
                <a:cubicBezTo>
                  <a:pt x="927" y="1"/>
                  <a:pt x="1201" y="255"/>
                  <a:pt x="1201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303" name="Google Shape;3303;p41"/>
          <p:cNvSpPr/>
          <p:nvPr/>
        </p:nvSpPr>
        <p:spPr>
          <a:xfrm>
            <a:off x="995760" y="2000155"/>
            <a:ext cx="33634" cy="32142"/>
          </a:xfrm>
          <a:custGeom>
            <a:avLst/>
            <a:gdLst/>
            <a:ahLst/>
            <a:cxnLst/>
            <a:rect l="l" t="t" r="r" b="b"/>
            <a:pathLst>
              <a:path w="1195" h="1142" extrusionOk="0">
                <a:moveTo>
                  <a:pt x="1195" y="568"/>
                </a:moveTo>
                <a:cubicBezTo>
                  <a:pt x="1195" y="887"/>
                  <a:pt x="927" y="1142"/>
                  <a:pt x="601" y="1142"/>
                </a:cubicBezTo>
                <a:cubicBezTo>
                  <a:pt x="268" y="1142"/>
                  <a:pt x="1" y="887"/>
                  <a:pt x="1" y="568"/>
                </a:cubicBezTo>
                <a:cubicBezTo>
                  <a:pt x="1" y="255"/>
                  <a:pt x="268" y="0"/>
                  <a:pt x="601" y="0"/>
                </a:cubicBezTo>
                <a:cubicBezTo>
                  <a:pt x="927" y="0"/>
                  <a:pt x="1195" y="255"/>
                  <a:pt x="1195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304" name="Google Shape;3304;p41"/>
          <p:cNvSpPr/>
          <p:nvPr/>
        </p:nvSpPr>
        <p:spPr>
          <a:xfrm>
            <a:off x="995760" y="2046595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5" y="568"/>
                </a:moveTo>
                <a:cubicBezTo>
                  <a:pt x="1195" y="882"/>
                  <a:pt x="927" y="1143"/>
                  <a:pt x="601" y="1143"/>
                </a:cubicBezTo>
                <a:cubicBezTo>
                  <a:pt x="268" y="1143"/>
                  <a:pt x="1" y="882"/>
                  <a:pt x="1" y="568"/>
                </a:cubicBezTo>
                <a:cubicBezTo>
                  <a:pt x="1" y="255"/>
                  <a:pt x="268" y="1"/>
                  <a:pt x="601" y="1"/>
                </a:cubicBezTo>
                <a:cubicBezTo>
                  <a:pt x="927" y="1"/>
                  <a:pt x="1195" y="255"/>
                  <a:pt x="1195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305" name="Google Shape;3305;p41"/>
          <p:cNvSpPr/>
          <p:nvPr/>
        </p:nvSpPr>
        <p:spPr>
          <a:xfrm>
            <a:off x="656946" y="2000155"/>
            <a:ext cx="33831" cy="32142"/>
          </a:xfrm>
          <a:custGeom>
            <a:avLst/>
            <a:gdLst/>
            <a:ahLst/>
            <a:cxnLst/>
            <a:rect l="l" t="t" r="r" b="b"/>
            <a:pathLst>
              <a:path w="1202" h="1142" extrusionOk="0">
                <a:moveTo>
                  <a:pt x="1201" y="568"/>
                </a:moveTo>
                <a:cubicBezTo>
                  <a:pt x="1201" y="881"/>
                  <a:pt x="927" y="1142"/>
                  <a:pt x="601" y="1142"/>
                </a:cubicBezTo>
                <a:cubicBezTo>
                  <a:pt x="268" y="1142"/>
                  <a:pt x="1" y="881"/>
                  <a:pt x="1" y="568"/>
                </a:cubicBezTo>
                <a:cubicBezTo>
                  <a:pt x="1" y="255"/>
                  <a:pt x="268" y="0"/>
                  <a:pt x="601" y="0"/>
                </a:cubicBezTo>
                <a:cubicBezTo>
                  <a:pt x="927" y="0"/>
                  <a:pt x="1201" y="255"/>
                  <a:pt x="1201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306" name="Google Shape;3306;p41"/>
          <p:cNvSpPr/>
          <p:nvPr/>
        </p:nvSpPr>
        <p:spPr>
          <a:xfrm>
            <a:off x="656946" y="2046595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8"/>
                </a:moveTo>
                <a:cubicBezTo>
                  <a:pt x="1201" y="882"/>
                  <a:pt x="927" y="1143"/>
                  <a:pt x="601" y="1143"/>
                </a:cubicBezTo>
                <a:cubicBezTo>
                  <a:pt x="268" y="1143"/>
                  <a:pt x="1" y="882"/>
                  <a:pt x="1" y="568"/>
                </a:cubicBezTo>
                <a:cubicBezTo>
                  <a:pt x="1" y="255"/>
                  <a:pt x="268" y="1"/>
                  <a:pt x="601" y="1"/>
                </a:cubicBezTo>
                <a:cubicBezTo>
                  <a:pt x="927" y="1"/>
                  <a:pt x="1201" y="255"/>
                  <a:pt x="1201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307" name="Google Shape;3307;p41"/>
          <p:cNvSpPr/>
          <p:nvPr/>
        </p:nvSpPr>
        <p:spPr>
          <a:xfrm>
            <a:off x="704878" y="2000155"/>
            <a:ext cx="33634" cy="32142"/>
          </a:xfrm>
          <a:custGeom>
            <a:avLst/>
            <a:gdLst/>
            <a:ahLst/>
            <a:cxnLst/>
            <a:rect l="l" t="t" r="r" b="b"/>
            <a:pathLst>
              <a:path w="1195" h="1142" extrusionOk="0">
                <a:moveTo>
                  <a:pt x="1195" y="568"/>
                </a:moveTo>
                <a:cubicBezTo>
                  <a:pt x="1195" y="881"/>
                  <a:pt x="927" y="1142"/>
                  <a:pt x="594" y="1142"/>
                </a:cubicBezTo>
                <a:cubicBezTo>
                  <a:pt x="268" y="1142"/>
                  <a:pt x="1" y="881"/>
                  <a:pt x="1" y="568"/>
                </a:cubicBezTo>
                <a:cubicBezTo>
                  <a:pt x="1" y="255"/>
                  <a:pt x="268" y="0"/>
                  <a:pt x="594" y="0"/>
                </a:cubicBezTo>
                <a:cubicBezTo>
                  <a:pt x="927" y="0"/>
                  <a:pt x="1195" y="255"/>
                  <a:pt x="1195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308" name="Google Shape;3308;p41"/>
          <p:cNvSpPr/>
          <p:nvPr/>
        </p:nvSpPr>
        <p:spPr>
          <a:xfrm>
            <a:off x="704878" y="2046595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5" y="568"/>
                </a:moveTo>
                <a:cubicBezTo>
                  <a:pt x="1195" y="882"/>
                  <a:pt x="927" y="1143"/>
                  <a:pt x="594" y="1143"/>
                </a:cubicBezTo>
                <a:cubicBezTo>
                  <a:pt x="268" y="1143"/>
                  <a:pt x="1" y="882"/>
                  <a:pt x="1" y="568"/>
                </a:cubicBezTo>
                <a:cubicBezTo>
                  <a:pt x="1" y="255"/>
                  <a:pt x="268" y="1"/>
                  <a:pt x="594" y="1"/>
                </a:cubicBezTo>
                <a:cubicBezTo>
                  <a:pt x="927" y="1"/>
                  <a:pt x="1195" y="255"/>
                  <a:pt x="1195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309" name="Google Shape;3309;p41"/>
          <p:cNvSpPr/>
          <p:nvPr/>
        </p:nvSpPr>
        <p:spPr>
          <a:xfrm>
            <a:off x="753175" y="2000155"/>
            <a:ext cx="33634" cy="32142"/>
          </a:xfrm>
          <a:custGeom>
            <a:avLst/>
            <a:gdLst/>
            <a:ahLst/>
            <a:cxnLst/>
            <a:rect l="l" t="t" r="r" b="b"/>
            <a:pathLst>
              <a:path w="1195" h="1142" extrusionOk="0">
                <a:moveTo>
                  <a:pt x="1195" y="568"/>
                </a:moveTo>
                <a:cubicBezTo>
                  <a:pt x="1195" y="887"/>
                  <a:pt x="927" y="1142"/>
                  <a:pt x="601" y="1142"/>
                </a:cubicBezTo>
                <a:cubicBezTo>
                  <a:pt x="268" y="1142"/>
                  <a:pt x="1" y="887"/>
                  <a:pt x="1" y="568"/>
                </a:cubicBezTo>
                <a:cubicBezTo>
                  <a:pt x="1" y="255"/>
                  <a:pt x="268" y="0"/>
                  <a:pt x="601" y="0"/>
                </a:cubicBezTo>
                <a:cubicBezTo>
                  <a:pt x="927" y="0"/>
                  <a:pt x="1195" y="255"/>
                  <a:pt x="1195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310" name="Google Shape;3310;p41"/>
          <p:cNvSpPr/>
          <p:nvPr/>
        </p:nvSpPr>
        <p:spPr>
          <a:xfrm>
            <a:off x="753175" y="2046595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5" y="568"/>
                </a:moveTo>
                <a:cubicBezTo>
                  <a:pt x="1195" y="882"/>
                  <a:pt x="927" y="1143"/>
                  <a:pt x="601" y="1143"/>
                </a:cubicBezTo>
                <a:cubicBezTo>
                  <a:pt x="268" y="1143"/>
                  <a:pt x="1" y="882"/>
                  <a:pt x="1" y="568"/>
                </a:cubicBezTo>
                <a:cubicBezTo>
                  <a:pt x="1" y="255"/>
                  <a:pt x="268" y="1"/>
                  <a:pt x="601" y="1"/>
                </a:cubicBezTo>
                <a:cubicBezTo>
                  <a:pt x="927" y="1"/>
                  <a:pt x="1195" y="255"/>
                  <a:pt x="1195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311" name="Google Shape;3311;p41"/>
          <p:cNvSpPr/>
          <p:nvPr/>
        </p:nvSpPr>
        <p:spPr>
          <a:xfrm>
            <a:off x="560717" y="2000155"/>
            <a:ext cx="33831" cy="32142"/>
          </a:xfrm>
          <a:custGeom>
            <a:avLst/>
            <a:gdLst/>
            <a:ahLst/>
            <a:cxnLst/>
            <a:rect l="l" t="t" r="r" b="b"/>
            <a:pathLst>
              <a:path w="1202" h="1142" extrusionOk="0">
                <a:moveTo>
                  <a:pt x="1201" y="568"/>
                </a:moveTo>
                <a:cubicBezTo>
                  <a:pt x="1201" y="881"/>
                  <a:pt x="934" y="1142"/>
                  <a:pt x="601" y="1142"/>
                </a:cubicBezTo>
                <a:cubicBezTo>
                  <a:pt x="275" y="1142"/>
                  <a:pt x="1" y="881"/>
                  <a:pt x="1" y="568"/>
                </a:cubicBezTo>
                <a:cubicBezTo>
                  <a:pt x="1" y="255"/>
                  <a:pt x="268" y="0"/>
                  <a:pt x="601" y="0"/>
                </a:cubicBezTo>
                <a:cubicBezTo>
                  <a:pt x="934" y="0"/>
                  <a:pt x="1201" y="255"/>
                  <a:pt x="1201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312" name="Google Shape;3312;p41"/>
          <p:cNvSpPr/>
          <p:nvPr/>
        </p:nvSpPr>
        <p:spPr>
          <a:xfrm>
            <a:off x="560717" y="2046595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8"/>
                </a:moveTo>
                <a:cubicBezTo>
                  <a:pt x="1201" y="882"/>
                  <a:pt x="934" y="1143"/>
                  <a:pt x="601" y="1143"/>
                </a:cubicBezTo>
                <a:cubicBezTo>
                  <a:pt x="275" y="1143"/>
                  <a:pt x="1" y="888"/>
                  <a:pt x="1" y="568"/>
                </a:cubicBezTo>
                <a:cubicBezTo>
                  <a:pt x="1" y="255"/>
                  <a:pt x="268" y="1"/>
                  <a:pt x="601" y="1"/>
                </a:cubicBezTo>
                <a:cubicBezTo>
                  <a:pt x="934" y="1"/>
                  <a:pt x="1201" y="255"/>
                  <a:pt x="1201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313" name="Google Shape;3313;p41"/>
          <p:cNvSpPr/>
          <p:nvPr/>
        </p:nvSpPr>
        <p:spPr>
          <a:xfrm>
            <a:off x="608649" y="2000155"/>
            <a:ext cx="33831" cy="32142"/>
          </a:xfrm>
          <a:custGeom>
            <a:avLst/>
            <a:gdLst/>
            <a:ahLst/>
            <a:cxnLst/>
            <a:rect l="l" t="t" r="r" b="b"/>
            <a:pathLst>
              <a:path w="1202" h="1142" extrusionOk="0">
                <a:moveTo>
                  <a:pt x="1201" y="568"/>
                </a:moveTo>
                <a:cubicBezTo>
                  <a:pt x="1201" y="881"/>
                  <a:pt x="934" y="1142"/>
                  <a:pt x="601" y="1142"/>
                </a:cubicBezTo>
                <a:cubicBezTo>
                  <a:pt x="268" y="1142"/>
                  <a:pt x="1" y="881"/>
                  <a:pt x="1" y="568"/>
                </a:cubicBezTo>
                <a:cubicBezTo>
                  <a:pt x="1" y="255"/>
                  <a:pt x="268" y="0"/>
                  <a:pt x="601" y="0"/>
                </a:cubicBezTo>
                <a:cubicBezTo>
                  <a:pt x="934" y="0"/>
                  <a:pt x="1201" y="255"/>
                  <a:pt x="1201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314" name="Google Shape;3314;p41"/>
          <p:cNvSpPr/>
          <p:nvPr/>
        </p:nvSpPr>
        <p:spPr>
          <a:xfrm>
            <a:off x="608649" y="2046595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8"/>
                </a:moveTo>
                <a:cubicBezTo>
                  <a:pt x="1201" y="882"/>
                  <a:pt x="934" y="1143"/>
                  <a:pt x="601" y="1143"/>
                </a:cubicBezTo>
                <a:cubicBezTo>
                  <a:pt x="268" y="1143"/>
                  <a:pt x="1" y="882"/>
                  <a:pt x="1" y="568"/>
                </a:cubicBezTo>
                <a:cubicBezTo>
                  <a:pt x="1" y="255"/>
                  <a:pt x="268" y="1"/>
                  <a:pt x="601" y="1"/>
                </a:cubicBezTo>
                <a:cubicBezTo>
                  <a:pt x="934" y="1"/>
                  <a:pt x="1201" y="255"/>
                  <a:pt x="1201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315" name="Google Shape;3315;p41"/>
          <p:cNvSpPr/>
          <p:nvPr/>
        </p:nvSpPr>
        <p:spPr>
          <a:xfrm>
            <a:off x="1043888" y="1907782"/>
            <a:ext cx="33803" cy="32142"/>
          </a:xfrm>
          <a:custGeom>
            <a:avLst/>
            <a:gdLst/>
            <a:ahLst/>
            <a:cxnLst/>
            <a:rect l="l" t="t" r="r" b="b"/>
            <a:pathLst>
              <a:path w="1201" h="1142" extrusionOk="0">
                <a:moveTo>
                  <a:pt x="1201" y="574"/>
                </a:moveTo>
                <a:cubicBezTo>
                  <a:pt x="1201" y="888"/>
                  <a:pt x="933" y="1142"/>
                  <a:pt x="601" y="1142"/>
                </a:cubicBezTo>
                <a:cubicBezTo>
                  <a:pt x="268" y="1142"/>
                  <a:pt x="0" y="888"/>
                  <a:pt x="0" y="574"/>
                </a:cubicBezTo>
                <a:cubicBezTo>
                  <a:pt x="0" y="261"/>
                  <a:pt x="268" y="0"/>
                  <a:pt x="601" y="0"/>
                </a:cubicBezTo>
                <a:cubicBezTo>
                  <a:pt x="933" y="0"/>
                  <a:pt x="1201" y="261"/>
                  <a:pt x="1201" y="574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316" name="Google Shape;3316;p41"/>
          <p:cNvSpPr/>
          <p:nvPr/>
        </p:nvSpPr>
        <p:spPr>
          <a:xfrm>
            <a:off x="1043888" y="1954222"/>
            <a:ext cx="33803" cy="32368"/>
          </a:xfrm>
          <a:custGeom>
            <a:avLst/>
            <a:gdLst/>
            <a:ahLst/>
            <a:cxnLst/>
            <a:rect l="l" t="t" r="r" b="b"/>
            <a:pathLst>
              <a:path w="1201" h="1150" extrusionOk="0">
                <a:moveTo>
                  <a:pt x="1201" y="575"/>
                </a:moveTo>
                <a:cubicBezTo>
                  <a:pt x="1201" y="888"/>
                  <a:pt x="933" y="1149"/>
                  <a:pt x="601" y="1149"/>
                </a:cubicBezTo>
                <a:cubicBezTo>
                  <a:pt x="268" y="1149"/>
                  <a:pt x="0" y="888"/>
                  <a:pt x="0" y="575"/>
                </a:cubicBezTo>
                <a:cubicBezTo>
                  <a:pt x="0" y="262"/>
                  <a:pt x="268" y="1"/>
                  <a:pt x="601" y="1"/>
                </a:cubicBezTo>
                <a:cubicBezTo>
                  <a:pt x="933" y="1"/>
                  <a:pt x="1201" y="262"/>
                  <a:pt x="1201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317" name="Google Shape;3317;p41"/>
          <p:cNvSpPr/>
          <p:nvPr/>
        </p:nvSpPr>
        <p:spPr>
          <a:xfrm>
            <a:off x="1091820" y="1907782"/>
            <a:ext cx="33803" cy="32142"/>
          </a:xfrm>
          <a:custGeom>
            <a:avLst/>
            <a:gdLst/>
            <a:ahLst/>
            <a:cxnLst/>
            <a:rect l="l" t="t" r="r" b="b"/>
            <a:pathLst>
              <a:path w="1201" h="1142" extrusionOk="0">
                <a:moveTo>
                  <a:pt x="1201" y="574"/>
                </a:moveTo>
                <a:cubicBezTo>
                  <a:pt x="1201" y="888"/>
                  <a:pt x="927" y="1142"/>
                  <a:pt x="601" y="1142"/>
                </a:cubicBezTo>
                <a:cubicBezTo>
                  <a:pt x="268" y="1142"/>
                  <a:pt x="0" y="888"/>
                  <a:pt x="0" y="574"/>
                </a:cubicBezTo>
                <a:cubicBezTo>
                  <a:pt x="0" y="261"/>
                  <a:pt x="268" y="0"/>
                  <a:pt x="601" y="0"/>
                </a:cubicBezTo>
                <a:cubicBezTo>
                  <a:pt x="927" y="0"/>
                  <a:pt x="1201" y="261"/>
                  <a:pt x="1201" y="574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318" name="Google Shape;3318;p41"/>
          <p:cNvSpPr/>
          <p:nvPr/>
        </p:nvSpPr>
        <p:spPr>
          <a:xfrm>
            <a:off x="1091820" y="1954222"/>
            <a:ext cx="33803" cy="32368"/>
          </a:xfrm>
          <a:custGeom>
            <a:avLst/>
            <a:gdLst/>
            <a:ahLst/>
            <a:cxnLst/>
            <a:rect l="l" t="t" r="r" b="b"/>
            <a:pathLst>
              <a:path w="1201" h="1150" extrusionOk="0">
                <a:moveTo>
                  <a:pt x="1201" y="575"/>
                </a:moveTo>
                <a:cubicBezTo>
                  <a:pt x="1201" y="888"/>
                  <a:pt x="927" y="1149"/>
                  <a:pt x="601" y="1149"/>
                </a:cubicBezTo>
                <a:cubicBezTo>
                  <a:pt x="268" y="1149"/>
                  <a:pt x="0" y="888"/>
                  <a:pt x="0" y="575"/>
                </a:cubicBezTo>
                <a:cubicBezTo>
                  <a:pt x="0" y="262"/>
                  <a:pt x="268" y="1"/>
                  <a:pt x="601" y="1"/>
                </a:cubicBezTo>
                <a:cubicBezTo>
                  <a:pt x="927" y="1"/>
                  <a:pt x="1201" y="262"/>
                  <a:pt x="1201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319" name="Google Shape;3319;p41"/>
          <p:cNvSpPr/>
          <p:nvPr/>
        </p:nvSpPr>
        <p:spPr>
          <a:xfrm>
            <a:off x="1140117" y="1907782"/>
            <a:ext cx="33803" cy="32142"/>
          </a:xfrm>
          <a:custGeom>
            <a:avLst/>
            <a:gdLst/>
            <a:ahLst/>
            <a:cxnLst/>
            <a:rect l="l" t="t" r="r" b="b"/>
            <a:pathLst>
              <a:path w="1201" h="1142" extrusionOk="0">
                <a:moveTo>
                  <a:pt x="1201" y="574"/>
                </a:moveTo>
                <a:cubicBezTo>
                  <a:pt x="1201" y="888"/>
                  <a:pt x="933" y="1142"/>
                  <a:pt x="601" y="1142"/>
                </a:cubicBezTo>
                <a:cubicBezTo>
                  <a:pt x="268" y="1142"/>
                  <a:pt x="0" y="888"/>
                  <a:pt x="0" y="574"/>
                </a:cubicBezTo>
                <a:cubicBezTo>
                  <a:pt x="0" y="261"/>
                  <a:pt x="268" y="0"/>
                  <a:pt x="601" y="0"/>
                </a:cubicBezTo>
                <a:cubicBezTo>
                  <a:pt x="933" y="0"/>
                  <a:pt x="1201" y="261"/>
                  <a:pt x="1201" y="574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320" name="Google Shape;3320;p41"/>
          <p:cNvSpPr/>
          <p:nvPr/>
        </p:nvSpPr>
        <p:spPr>
          <a:xfrm>
            <a:off x="1140117" y="1954222"/>
            <a:ext cx="33803" cy="32368"/>
          </a:xfrm>
          <a:custGeom>
            <a:avLst/>
            <a:gdLst/>
            <a:ahLst/>
            <a:cxnLst/>
            <a:rect l="l" t="t" r="r" b="b"/>
            <a:pathLst>
              <a:path w="1201" h="1150" extrusionOk="0">
                <a:moveTo>
                  <a:pt x="1201" y="575"/>
                </a:moveTo>
                <a:cubicBezTo>
                  <a:pt x="1201" y="888"/>
                  <a:pt x="933" y="1149"/>
                  <a:pt x="601" y="1149"/>
                </a:cubicBezTo>
                <a:cubicBezTo>
                  <a:pt x="268" y="1149"/>
                  <a:pt x="0" y="888"/>
                  <a:pt x="0" y="575"/>
                </a:cubicBezTo>
                <a:cubicBezTo>
                  <a:pt x="0" y="262"/>
                  <a:pt x="268" y="1"/>
                  <a:pt x="601" y="1"/>
                </a:cubicBezTo>
                <a:cubicBezTo>
                  <a:pt x="933" y="1"/>
                  <a:pt x="1201" y="262"/>
                  <a:pt x="1201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321" name="Google Shape;3321;p41"/>
          <p:cNvSpPr/>
          <p:nvPr/>
        </p:nvSpPr>
        <p:spPr>
          <a:xfrm>
            <a:off x="1188781" y="1907782"/>
            <a:ext cx="33803" cy="32142"/>
          </a:xfrm>
          <a:custGeom>
            <a:avLst/>
            <a:gdLst/>
            <a:ahLst/>
            <a:cxnLst/>
            <a:rect l="l" t="t" r="r" b="b"/>
            <a:pathLst>
              <a:path w="1201" h="1142" extrusionOk="0">
                <a:moveTo>
                  <a:pt x="1201" y="574"/>
                </a:moveTo>
                <a:cubicBezTo>
                  <a:pt x="1201" y="888"/>
                  <a:pt x="933" y="1142"/>
                  <a:pt x="601" y="1142"/>
                </a:cubicBezTo>
                <a:cubicBezTo>
                  <a:pt x="274" y="1142"/>
                  <a:pt x="0" y="888"/>
                  <a:pt x="0" y="574"/>
                </a:cubicBezTo>
                <a:cubicBezTo>
                  <a:pt x="0" y="261"/>
                  <a:pt x="274" y="0"/>
                  <a:pt x="601" y="0"/>
                </a:cubicBezTo>
                <a:cubicBezTo>
                  <a:pt x="933" y="0"/>
                  <a:pt x="1201" y="261"/>
                  <a:pt x="1201" y="574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322" name="Google Shape;3322;p41"/>
          <p:cNvSpPr/>
          <p:nvPr/>
        </p:nvSpPr>
        <p:spPr>
          <a:xfrm>
            <a:off x="1188781" y="1954222"/>
            <a:ext cx="33803" cy="32368"/>
          </a:xfrm>
          <a:custGeom>
            <a:avLst/>
            <a:gdLst/>
            <a:ahLst/>
            <a:cxnLst/>
            <a:rect l="l" t="t" r="r" b="b"/>
            <a:pathLst>
              <a:path w="1201" h="1150" extrusionOk="0">
                <a:moveTo>
                  <a:pt x="1201" y="575"/>
                </a:moveTo>
                <a:cubicBezTo>
                  <a:pt x="1201" y="888"/>
                  <a:pt x="933" y="1149"/>
                  <a:pt x="601" y="1149"/>
                </a:cubicBezTo>
                <a:cubicBezTo>
                  <a:pt x="274" y="1149"/>
                  <a:pt x="0" y="888"/>
                  <a:pt x="0" y="575"/>
                </a:cubicBezTo>
                <a:cubicBezTo>
                  <a:pt x="0" y="262"/>
                  <a:pt x="274" y="1"/>
                  <a:pt x="601" y="1"/>
                </a:cubicBezTo>
                <a:cubicBezTo>
                  <a:pt x="933" y="1"/>
                  <a:pt x="1201" y="262"/>
                  <a:pt x="1201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323" name="Google Shape;3323;p41"/>
          <p:cNvSpPr/>
          <p:nvPr/>
        </p:nvSpPr>
        <p:spPr>
          <a:xfrm>
            <a:off x="1236712" y="1907782"/>
            <a:ext cx="33803" cy="32142"/>
          </a:xfrm>
          <a:custGeom>
            <a:avLst/>
            <a:gdLst/>
            <a:ahLst/>
            <a:cxnLst/>
            <a:rect l="l" t="t" r="r" b="b"/>
            <a:pathLst>
              <a:path w="1201" h="1142" extrusionOk="0">
                <a:moveTo>
                  <a:pt x="1201" y="574"/>
                </a:moveTo>
                <a:cubicBezTo>
                  <a:pt x="1201" y="888"/>
                  <a:pt x="933" y="1142"/>
                  <a:pt x="601" y="1142"/>
                </a:cubicBezTo>
                <a:cubicBezTo>
                  <a:pt x="268" y="1142"/>
                  <a:pt x="0" y="888"/>
                  <a:pt x="0" y="574"/>
                </a:cubicBezTo>
                <a:cubicBezTo>
                  <a:pt x="0" y="261"/>
                  <a:pt x="274" y="0"/>
                  <a:pt x="601" y="0"/>
                </a:cubicBezTo>
                <a:cubicBezTo>
                  <a:pt x="933" y="0"/>
                  <a:pt x="1201" y="261"/>
                  <a:pt x="1201" y="574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324" name="Google Shape;3324;p41"/>
          <p:cNvSpPr/>
          <p:nvPr/>
        </p:nvSpPr>
        <p:spPr>
          <a:xfrm>
            <a:off x="1236712" y="1954222"/>
            <a:ext cx="33803" cy="32368"/>
          </a:xfrm>
          <a:custGeom>
            <a:avLst/>
            <a:gdLst/>
            <a:ahLst/>
            <a:cxnLst/>
            <a:rect l="l" t="t" r="r" b="b"/>
            <a:pathLst>
              <a:path w="1201" h="1150" extrusionOk="0">
                <a:moveTo>
                  <a:pt x="1201" y="575"/>
                </a:moveTo>
                <a:cubicBezTo>
                  <a:pt x="1201" y="888"/>
                  <a:pt x="933" y="1149"/>
                  <a:pt x="601" y="1149"/>
                </a:cubicBezTo>
                <a:cubicBezTo>
                  <a:pt x="268" y="1149"/>
                  <a:pt x="0" y="888"/>
                  <a:pt x="0" y="575"/>
                </a:cubicBezTo>
                <a:cubicBezTo>
                  <a:pt x="0" y="262"/>
                  <a:pt x="274" y="1"/>
                  <a:pt x="601" y="1"/>
                </a:cubicBezTo>
                <a:cubicBezTo>
                  <a:pt x="933" y="1"/>
                  <a:pt x="1201" y="262"/>
                  <a:pt x="1201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325" name="Google Shape;3325;p41"/>
          <p:cNvSpPr/>
          <p:nvPr/>
        </p:nvSpPr>
        <p:spPr>
          <a:xfrm>
            <a:off x="802768" y="1907782"/>
            <a:ext cx="33803" cy="32142"/>
          </a:xfrm>
          <a:custGeom>
            <a:avLst/>
            <a:gdLst/>
            <a:ahLst/>
            <a:cxnLst/>
            <a:rect l="l" t="t" r="r" b="b"/>
            <a:pathLst>
              <a:path w="1201" h="1142" extrusionOk="0">
                <a:moveTo>
                  <a:pt x="1201" y="574"/>
                </a:moveTo>
                <a:cubicBezTo>
                  <a:pt x="1201" y="888"/>
                  <a:pt x="933" y="1142"/>
                  <a:pt x="601" y="1142"/>
                </a:cubicBezTo>
                <a:cubicBezTo>
                  <a:pt x="274" y="1142"/>
                  <a:pt x="0" y="888"/>
                  <a:pt x="0" y="574"/>
                </a:cubicBezTo>
                <a:cubicBezTo>
                  <a:pt x="0" y="261"/>
                  <a:pt x="268" y="0"/>
                  <a:pt x="601" y="0"/>
                </a:cubicBezTo>
                <a:cubicBezTo>
                  <a:pt x="933" y="0"/>
                  <a:pt x="1201" y="261"/>
                  <a:pt x="1201" y="574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326" name="Google Shape;3326;p41"/>
          <p:cNvSpPr/>
          <p:nvPr/>
        </p:nvSpPr>
        <p:spPr>
          <a:xfrm>
            <a:off x="802768" y="1954222"/>
            <a:ext cx="33803" cy="32368"/>
          </a:xfrm>
          <a:custGeom>
            <a:avLst/>
            <a:gdLst/>
            <a:ahLst/>
            <a:cxnLst/>
            <a:rect l="l" t="t" r="r" b="b"/>
            <a:pathLst>
              <a:path w="1201" h="1150" extrusionOk="0">
                <a:moveTo>
                  <a:pt x="1201" y="575"/>
                </a:moveTo>
                <a:cubicBezTo>
                  <a:pt x="1201" y="888"/>
                  <a:pt x="933" y="1149"/>
                  <a:pt x="601" y="1149"/>
                </a:cubicBezTo>
                <a:cubicBezTo>
                  <a:pt x="274" y="1149"/>
                  <a:pt x="0" y="888"/>
                  <a:pt x="0" y="575"/>
                </a:cubicBezTo>
                <a:cubicBezTo>
                  <a:pt x="0" y="262"/>
                  <a:pt x="268" y="1"/>
                  <a:pt x="601" y="1"/>
                </a:cubicBezTo>
                <a:cubicBezTo>
                  <a:pt x="933" y="1"/>
                  <a:pt x="1201" y="262"/>
                  <a:pt x="1201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327" name="Google Shape;3327;p41"/>
          <p:cNvSpPr/>
          <p:nvPr/>
        </p:nvSpPr>
        <p:spPr>
          <a:xfrm>
            <a:off x="850699" y="1907782"/>
            <a:ext cx="33803" cy="32142"/>
          </a:xfrm>
          <a:custGeom>
            <a:avLst/>
            <a:gdLst/>
            <a:ahLst/>
            <a:cxnLst/>
            <a:rect l="l" t="t" r="r" b="b"/>
            <a:pathLst>
              <a:path w="1201" h="1142" extrusionOk="0">
                <a:moveTo>
                  <a:pt x="1201" y="574"/>
                </a:moveTo>
                <a:cubicBezTo>
                  <a:pt x="1201" y="888"/>
                  <a:pt x="933" y="1142"/>
                  <a:pt x="601" y="1142"/>
                </a:cubicBezTo>
                <a:cubicBezTo>
                  <a:pt x="274" y="1142"/>
                  <a:pt x="0" y="888"/>
                  <a:pt x="0" y="574"/>
                </a:cubicBezTo>
                <a:cubicBezTo>
                  <a:pt x="0" y="261"/>
                  <a:pt x="268" y="0"/>
                  <a:pt x="601" y="0"/>
                </a:cubicBezTo>
                <a:cubicBezTo>
                  <a:pt x="933" y="0"/>
                  <a:pt x="1201" y="261"/>
                  <a:pt x="1201" y="574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328" name="Google Shape;3328;p41"/>
          <p:cNvSpPr/>
          <p:nvPr/>
        </p:nvSpPr>
        <p:spPr>
          <a:xfrm>
            <a:off x="850699" y="1954222"/>
            <a:ext cx="33803" cy="32368"/>
          </a:xfrm>
          <a:custGeom>
            <a:avLst/>
            <a:gdLst/>
            <a:ahLst/>
            <a:cxnLst/>
            <a:rect l="l" t="t" r="r" b="b"/>
            <a:pathLst>
              <a:path w="1201" h="1150" extrusionOk="0">
                <a:moveTo>
                  <a:pt x="1201" y="575"/>
                </a:moveTo>
                <a:cubicBezTo>
                  <a:pt x="1201" y="888"/>
                  <a:pt x="933" y="1149"/>
                  <a:pt x="601" y="1149"/>
                </a:cubicBezTo>
                <a:cubicBezTo>
                  <a:pt x="274" y="1149"/>
                  <a:pt x="0" y="888"/>
                  <a:pt x="0" y="575"/>
                </a:cubicBezTo>
                <a:cubicBezTo>
                  <a:pt x="0" y="262"/>
                  <a:pt x="268" y="1"/>
                  <a:pt x="601" y="1"/>
                </a:cubicBezTo>
                <a:cubicBezTo>
                  <a:pt x="933" y="1"/>
                  <a:pt x="1201" y="262"/>
                  <a:pt x="1201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329" name="Google Shape;3329;p41"/>
          <p:cNvSpPr/>
          <p:nvPr/>
        </p:nvSpPr>
        <p:spPr>
          <a:xfrm>
            <a:off x="898996" y="1907782"/>
            <a:ext cx="33803" cy="32142"/>
          </a:xfrm>
          <a:custGeom>
            <a:avLst/>
            <a:gdLst/>
            <a:ahLst/>
            <a:cxnLst/>
            <a:rect l="l" t="t" r="r" b="b"/>
            <a:pathLst>
              <a:path w="1201" h="1142" extrusionOk="0">
                <a:moveTo>
                  <a:pt x="1201" y="574"/>
                </a:moveTo>
                <a:cubicBezTo>
                  <a:pt x="1201" y="888"/>
                  <a:pt x="933" y="1142"/>
                  <a:pt x="601" y="1142"/>
                </a:cubicBezTo>
                <a:cubicBezTo>
                  <a:pt x="274" y="1142"/>
                  <a:pt x="0" y="888"/>
                  <a:pt x="0" y="574"/>
                </a:cubicBezTo>
                <a:cubicBezTo>
                  <a:pt x="0" y="261"/>
                  <a:pt x="274" y="0"/>
                  <a:pt x="601" y="0"/>
                </a:cubicBezTo>
                <a:cubicBezTo>
                  <a:pt x="933" y="0"/>
                  <a:pt x="1201" y="261"/>
                  <a:pt x="1201" y="574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330" name="Google Shape;3330;p41"/>
          <p:cNvSpPr/>
          <p:nvPr/>
        </p:nvSpPr>
        <p:spPr>
          <a:xfrm>
            <a:off x="898996" y="1954222"/>
            <a:ext cx="33803" cy="32368"/>
          </a:xfrm>
          <a:custGeom>
            <a:avLst/>
            <a:gdLst/>
            <a:ahLst/>
            <a:cxnLst/>
            <a:rect l="l" t="t" r="r" b="b"/>
            <a:pathLst>
              <a:path w="1201" h="1150" extrusionOk="0">
                <a:moveTo>
                  <a:pt x="1201" y="575"/>
                </a:moveTo>
                <a:cubicBezTo>
                  <a:pt x="1201" y="888"/>
                  <a:pt x="933" y="1149"/>
                  <a:pt x="601" y="1149"/>
                </a:cubicBezTo>
                <a:cubicBezTo>
                  <a:pt x="274" y="1149"/>
                  <a:pt x="0" y="888"/>
                  <a:pt x="0" y="575"/>
                </a:cubicBezTo>
                <a:cubicBezTo>
                  <a:pt x="0" y="262"/>
                  <a:pt x="274" y="1"/>
                  <a:pt x="601" y="1"/>
                </a:cubicBezTo>
                <a:cubicBezTo>
                  <a:pt x="933" y="1"/>
                  <a:pt x="1201" y="262"/>
                  <a:pt x="1201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331" name="Google Shape;3331;p41"/>
          <p:cNvSpPr/>
          <p:nvPr/>
        </p:nvSpPr>
        <p:spPr>
          <a:xfrm>
            <a:off x="947828" y="1907782"/>
            <a:ext cx="33831" cy="32142"/>
          </a:xfrm>
          <a:custGeom>
            <a:avLst/>
            <a:gdLst/>
            <a:ahLst/>
            <a:cxnLst/>
            <a:rect l="l" t="t" r="r" b="b"/>
            <a:pathLst>
              <a:path w="1202" h="1142" extrusionOk="0">
                <a:moveTo>
                  <a:pt x="1201" y="574"/>
                </a:moveTo>
                <a:cubicBezTo>
                  <a:pt x="1201" y="888"/>
                  <a:pt x="927" y="1142"/>
                  <a:pt x="601" y="1142"/>
                </a:cubicBezTo>
                <a:cubicBezTo>
                  <a:pt x="268" y="1142"/>
                  <a:pt x="1" y="888"/>
                  <a:pt x="1" y="574"/>
                </a:cubicBezTo>
                <a:cubicBezTo>
                  <a:pt x="1" y="261"/>
                  <a:pt x="268" y="0"/>
                  <a:pt x="601" y="0"/>
                </a:cubicBezTo>
                <a:cubicBezTo>
                  <a:pt x="927" y="0"/>
                  <a:pt x="1201" y="261"/>
                  <a:pt x="1201" y="574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332" name="Google Shape;3332;p41"/>
          <p:cNvSpPr/>
          <p:nvPr/>
        </p:nvSpPr>
        <p:spPr>
          <a:xfrm>
            <a:off x="947828" y="1954222"/>
            <a:ext cx="33831" cy="32368"/>
          </a:xfrm>
          <a:custGeom>
            <a:avLst/>
            <a:gdLst/>
            <a:ahLst/>
            <a:cxnLst/>
            <a:rect l="l" t="t" r="r" b="b"/>
            <a:pathLst>
              <a:path w="1202" h="1150" extrusionOk="0">
                <a:moveTo>
                  <a:pt x="1201" y="575"/>
                </a:moveTo>
                <a:cubicBezTo>
                  <a:pt x="1201" y="888"/>
                  <a:pt x="927" y="1149"/>
                  <a:pt x="601" y="1149"/>
                </a:cubicBezTo>
                <a:cubicBezTo>
                  <a:pt x="268" y="1149"/>
                  <a:pt x="1" y="888"/>
                  <a:pt x="1" y="575"/>
                </a:cubicBezTo>
                <a:cubicBezTo>
                  <a:pt x="1" y="262"/>
                  <a:pt x="268" y="1"/>
                  <a:pt x="601" y="1"/>
                </a:cubicBezTo>
                <a:cubicBezTo>
                  <a:pt x="927" y="1"/>
                  <a:pt x="1201" y="262"/>
                  <a:pt x="1201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333" name="Google Shape;3333;p41"/>
          <p:cNvSpPr/>
          <p:nvPr/>
        </p:nvSpPr>
        <p:spPr>
          <a:xfrm>
            <a:off x="995760" y="1907782"/>
            <a:ext cx="33634" cy="32142"/>
          </a:xfrm>
          <a:custGeom>
            <a:avLst/>
            <a:gdLst/>
            <a:ahLst/>
            <a:cxnLst/>
            <a:rect l="l" t="t" r="r" b="b"/>
            <a:pathLst>
              <a:path w="1195" h="1142" extrusionOk="0">
                <a:moveTo>
                  <a:pt x="1195" y="574"/>
                </a:moveTo>
                <a:cubicBezTo>
                  <a:pt x="1195" y="888"/>
                  <a:pt x="927" y="1142"/>
                  <a:pt x="601" y="1142"/>
                </a:cubicBezTo>
                <a:cubicBezTo>
                  <a:pt x="268" y="1142"/>
                  <a:pt x="1" y="888"/>
                  <a:pt x="1" y="574"/>
                </a:cubicBezTo>
                <a:cubicBezTo>
                  <a:pt x="1" y="261"/>
                  <a:pt x="268" y="0"/>
                  <a:pt x="601" y="0"/>
                </a:cubicBezTo>
                <a:cubicBezTo>
                  <a:pt x="927" y="0"/>
                  <a:pt x="1195" y="261"/>
                  <a:pt x="1195" y="574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334" name="Google Shape;3334;p41"/>
          <p:cNvSpPr/>
          <p:nvPr/>
        </p:nvSpPr>
        <p:spPr>
          <a:xfrm>
            <a:off x="995760" y="1954222"/>
            <a:ext cx="33634" cy="32368"/>
          </a:xfrm>
          <a:custGeom>
            <a:avLst/>
            <a:gdLst/>
            <a:ahLst/>
            <a:cxnLst/>
            <a:rect l="l" t="t" r="r" b="b"/>
            <a:pathLst>
              <a:path w="1195" h="1150" extrusionOk="0">
                <a:moveTo>
                  <a:pt x="1195" y="575"/>
                </a:moveTo>
                <a:cubicBezTo>
                  <a:pt x="1195" y="888"/>
                  <a:pt x="927" y="1149"/>
                  <a:pt x="601" y="1149"/>
                </a:cubicBezTo>
                <a:cubicBezTo>
                  <a:pt x="268" y="1149"/>
                  <a:pt x="1" y="888"/>
                  <a:pt x="1" y="575"/>
                </a:cubicBezTo>
                <a:cubicBezTo>
                  <a:pt x="1" y="262"/>
                  <a:pt x="268" y="1"/>
                  <a:pt x="601" y="1"/>
                </a:cubicBezTo>
                <a:cubicBezTo>
                  <a:pt x="927" y="1"/>
                  <a:pt x="1195" y="262"/>
                  <a:pt x="1195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335" name="Google Shape;3335;p41"/>
          <p:cNvSpPr/>
          <p:nvPr/>
        </p:nvSpPr>
        <p:spPr>
          <a:xfrm>
            <a:off x="656946" y="1907782"/>
            <a:ext cx="33831" cy="32142"/>
          </a:xfrm>
          <a:custGeom>
            <a:avLst/>
            <a:gdLst/>
            <a:ahLst/>
            <a:cxnLst/>
            <a:rect l="l" t="t" r="r" b="b"/>
            <a:pathLst>
              <a:path w="1202" h="1142" extrusionOk="0">
                <a:moveTo>
                  <a:pt x="1201" y="574"/>
                </a:moveTo>
                <a:cubicBezTo>
                  <a:pt x="1201" y="888"/>
                  <a:pt x="927" y="1142"/>
                  <a:pt x="601" y="1142"/>
                </a:cubicBezTo>
                <a:cubicBezTo>
                  <a:pt x="268" y="1142"/>
                  <a:pt x="1" y="888"/>
                  <a:pt x="1" y="574"/>
                </a:cubicBezTo>
                <a:cubicBezTo>
                  <a:pt x="1" y="261"/>
                  <a:pt x="268" y="0"/>
                  <a:pt x="601" y="0"/>
                </a:cubicBezTo>
                <a:cubicBezTo>
                  <a:pt x="927" y="0"/>
                  <a:pt x="1201" y="261"/>
                  <a:pt x="1201" y="574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336" name="Google Shape;3336;p41"/>
          <p:cNvSpPr/>
          <p:nvPr/>
        </p:nvSpPr>
        <p:spPr>
          <a:xfrm>
            <a:off x="656946" y="1954222"/>
            <a:ext cx="33831" cy="32368"/>
          </a:xfrm>
          <a:custGeom>
            <a:avLst/>
            <a:gdLst/>
            <a:ahLst/>
            <a:cxnLst/>
            <a:rect l="l" t="t" r="r" b="b"/>
            <a:pathLst>
              <a:path w="1202" h="1150" extrusionOk="0">
                <a:moveTo>
                  <a:pt x="1201" y="575"/>
                </a:moveTo>
                <a:cubicBezTo>
                  <a:pt x="1201" y="888"/>
                  <a:pt x="927" y="1149"/>
                  <a:pt x="601" y="1149"/>
                </a:cubicBezTo>
                <a:cubicBezTo>
                  <a:pt x="268" y="1149"/>
                  <a:pt x="1" y="888"/>
                  <a:pt x="1" y="575"/>
                </a:cubicBezTo>
                <a:cubicBezTo>
                  <a:pt x="1" y="262"/>
                  <a:pt x="268" y="1"/>
                  <a:pt x="601" y="1"/>
                </a:cubicBezTo>
                <a:cubicBezTo>
                  <a:pt x="927" y="1"/>
                  <a:pt x="1201" y="262"/>
                  <a:pt x="1201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337" name="Google Shape;3337;p41"/>
          <p:cNvSpPr/>
          <p:nvPr/>
        </p:nvSpPr>
        <p:spPr>
          <a:xfrm>
            <a:off x="704878" y="1907782"/>
            <a:ext cx="33634" cy="32142"/>
          </a:xfrm>
          <a:custGeom>
            <a:avLst/>
            <a:gdLst/>
            <a:ahLst/>
            <a:cxnLst/>
            <a:rect l="l" t="t" r="r" b="b"/>
            <a:pathLst>
              <a:path w="1195" h="1142" extrusionOk="0">
                <a:moveTo>
                  <a:pt x="1195" y="574"/>
                </a:moveTo>
                <a:cubicBezTo>
                  <a:pt x="1195" y="888"/>
                  <a:pt x="927" y="1142"/>
                  <a:pt x="594" y="1142"/>
                </a:cubicBezTo>
                <a:cubicBezTo>
                  <a:pt x="268" y="1142"/>
                  <a:pt x="1" y="888"/>
                  <a:pt x="1" y="574"/>
                </a:cubicBezTo>
                <a:cubicBezTo>
                  <a:pt x="1" y="261"/>
                  <a:pt x="268" y="0"/>
                  <a:pt x="594" y="0"/>
                </a:cubicBezTo>
                <a:cubicBezTo>
                  <a:pt x="927" y="0"/>
                  <a:pt x="1195" y="261"/>
                  <a:pt x="1195" y="574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338" name="Google Shape;3338;p41"/>
          <p:cNvSpPr/>
          <p:nvPr/>
        </p:nvSpPr>
        <p:spPr>
          <a:xfrm>
            <a:off x="704878" y="1954222"/>
            <a:ext cx="33634" cy="32368"/>
          </a:xfrm>
          <a:custGeom>
            <a:avLst/>
            <a:gdLst/>
            <a:ahLst/>
            <a:cxnLst/>
            <a:rect l="l" t="t" r="r" b="b"/>
            <a:pathLst>
              <a:path w="1195" h="1150" extrusionOk="0">
                <a:moveTo>
                  <a:pt x="1195" y="575"/>
                </a:moveTo>
                <a:cubicBezTo>
                  <a:pt x="1195" y="888"/>
                  <a:pt x="927" y="1149"/>
                  <a:pt x="594" y="1149"/>
                </a:cubicBezTo>
                <a:cubicBezTo>
                  <a:pt x="268" y="1149"/>
                  <a:pt x="1" y="888"/>
                  <a:pt x="1" y="575"/>
                </a:cubicBezTo>
                <a:cubicBezTo>
                  <a:pt x="1" y="262"/>
                  <a:pt x="268" y="1"/>
                  <a:pt x="594" y="1"/>
                </a:cubicBezTo>
                <a:cubicBezTo>
                  <a:pt x="927" y="1"/>
                  <a:pt x="1195" y="262"/>
                  <a:pt x="1195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339" name="Google Shape;3339;p41"/>
          <p:cNvSpPr/>
          <p:nvPr/>
        </p:nvSpPr>
        <p:spPr>
          <a:xfrm>
            <a:off x="753175" y="1907782"/>
            <a:ext cx="33634" cy="32142"/>
          </a:xfrm>
          <a:custGeom>
            <a:avLst/>
            <a:gdLst/>
            <a:ahLst/>
            <a:cxnLst/>
            <a:rect l="l" t="t" r="r" b="b"/>
            <a:pathLst>
              <a:path w="1195" h="1142" extrusionOk="0">
                <a:moveTo>
                  <a:pt x="1195" y="574"/>
                </a:moveTo>
                <a:cubicBezTo>
                  <a:pt x="1195" y="888"/>
                  <a:pt x="927" y="1142"/>
                  <a:pt x="601" y="1142"/>
                </a:cubicBezTo>
                <a:cubicBezTo>
                  <a:pt x="268" y="1142"/>
                  <a:pt x="1" y="888"/>
                  <a:pt x="1" y="574"/>
                </a:cubicBezTo>
                <a:cubicBezTo>
                  <a:pt x="1" y="261"/>
                  <a:pt x="268" y="0"/>
                  <a:pt x="601" y="0"/>
                </a:cubicBezTo>
                <a:cubicBezTo>
                  <a:pt x="927" y="0"/>
                  <a:pt x="1195" y="261"/>
                  <a:pt x="1195" y="574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340" name="Google Shape;3340;p41"/>
          <p:cNvSpPr/>
          <p:nvPr/>
        </p:nvSpPr>
        <p:spPr>
          <a:xfrm>
            <a:off x="753175" y="1954222"/>
            <a:ext cx="33634" cy="32368"/>
          </a:xfrm>
          <a:custGeom>
            <a:avLst/>
            <a:gdLst/>
            <a:ahLst/>
            <a:cxnLst/>
            <a:rect l="l" t="t" r="r" b="b"/>
            <a:pathLst>
              <a:path w="1195" h="1150" extrusionOk="0">
                <a:moveTo>
                  <a:pt x="1195" y="575"/>
                </a:moveTo>
                <a:cubicBezTo>
                  <a:pt x="1195" y="888"/>
                  <a:pt x="927" y="1149"/>
                  <a:pt x="601" y="1149"/>
                </a:cubicBezTo>
                <a:cubicBezTo>
                  <a:pt x="268" y="1149"/>
                  <a:pt x="1" y="888"/>
                  <a:pt x="1" y="575"/>
                </a:cubicBezTo>
                <a:cubicBezTo>
                  <a:pt x="1" y="262"/>
                  <a:pt x="268" y="1"/>
                  <a:pt x="601" y="1"/>
                </a:cubicBezTo>
                <a:cubicBezTo>
                  <a:pt x="927" y="1"/>
                  <a:pt x="1195" y="262"/>
                  <a:pt x="1195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341" name="Google Shape;3341;p41"/>
          <p:cNvSpPr/>
          <p:nvPr/>
        </p:nvSpPr>
        <p:spPr>
          <a:xfrm>
            <a:off x="608649" y="1907782"/>
            <a:ext cx="33831" cy="32142"/>
          </a:xfrm>
          <a:custGeom>
            <a:avLst/>
            <a:gdLst/>
            <a:ahLst/>
            <a:cxnLst/>
            <a:rect l="l" t="t" r="r" b="b"/>
            <a:pathLst>
              <a:path w="1202" h="1142" extrusionOk="0">
                <a:moveTo>
                  <a:pt x="1201" y="574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68" y="1142"/>
                  <a:pt x="1" y="888"/>
                  <a:pt x="1" y="574"/>
                </a:cubicBezTo>
                <a:cubicBezTo>
                  <a:pt x="1" y="261"/>
                  <a:pt x="268" y="0"/>
                  <a:pt x="601" y="0"/>
                </a:cubicBezTo>
                <a:cubicBezTo>
                  <a:pt x="934" y="0"/>
                  <a:pt x="1201" y="261"/>
                  <a:pt x="1201" y="574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342" name="Google Shape;3342;p41"/>
          <p:cNvSpPr/>
          <p:nvPr/>
        </p:nvSpPr>
        <p:spPr>
          <a:xfrm>
            <a:off x="608649" y="1954222"/>
            <a:ext cx="33831" cy="32368"/>
          </a:xfrm>
          <a:custGeom>
            <a:avLst/>
            <a:gdLst/>
            <a:ahLst/>
            <a:cxnLst/>
            <a:rect l="l" t="t" r="r" b="b"/>
            <a:pathLst>
              <a:path w="1202" h="1150" extrusionOk="0">
                <a:moveTo>
                  <a:pt x="1201" y="575"/>
                </a:moveTo>
                <a:cubicBezTo>
                  <a:pt x="1201" y="888"/>
                  <a:pt x="934" y="1149"/>
                  <a:pt x="601" y="1149"/>
                </a:cubicBezTo>
                <a:cubicBezTo>
                  <a:pt x="268" y="1149"/>
                  <a:pt x="1" y="888"/>
                  <a:pt x="1" y="575"/>
                </a:cubicBezTo>
                <a:cubicBezTo>
                  <a:pt x="1" y="262"/>
                  <a:pt x="268" y="1"/>
                  <a:pt x="601" y="1"/>
                </a:cubicBezTo>
                <a:cubicBezTo>
                  <a:pt x="934" y="1"/>
                  <a:pt x="1201" y="262"/>
                  <a:pt x="1201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343" name="Google Shape;3343;p41"/>
          <p:cNvSpPr/>
          <p:nvPr/>
        </p:nvSpPr>
        <p:spPr>
          <a:xfrm>
            <a:off x="560915" y="1907782"/>
            <a:ext cx="33803" cy="32142"/>
          </a:xfrm>
          <a:custGeom>
            <a:avLst/>
            <a:gdLst/>
            <a:ahLst/>
            <a:cxnLst/>
            <a:rect l="l" t="t" r="r" b="b"/>
            <a:pathLst>
              <a:path w="1201" h="1142" extrusionOk="0">
                <a:moveTo>
                  <a:pt x="1201" y="574"/>
                </a:moveTo>
                <a:cubicBezTo>
                  <a:pt x="1201" y="888"/>
                  <a:pt x="933" y="1142"/>
                  <a:pt x="601" y="1142"/>
                </a:cubicBezTo>
                <a:cubicBezTo>
                  <a:pt x="268" y="1142"/>
                  <a:pt x="0" y="888"/>
                  <a:pt x="0" y="574"/>
                </a:cubicBezTo>
                <a:cubicBezTo>
                  <a:pt x="0" y="261"/>
                  <a:pt x="268" y="0"/>
                  <a:pt x="601" y="0"/>
                </a:cubicBezTo>
                <a:cubicBezTo>
                  <a:pt x="933" y="0"/>
                  <a:pt x="1201" y="261"/>
                  <a:pt x="1201" y="574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344" name="Google Shape;3344;p41"/>
          <p:cNvSpPr/>
          <p:nvPr/>
        </p:nvSpPr>
        <p:spPr>
          <a:xfrm>
            <a:off x="560915" y="1954222"/>
            <a:ext cx="33803" cy="32368"/>
          </a:xfrm>
          <a:custGeom>
            <a:avLst/>
            <a:gdLst/>
            <a:ahLst/>
            <a:cxnLst/>
            <a:rect l="l" t="t" r="r" b="b"/>
            <a:pathLst>
              <a:path w="1201" h="1150" extrusionOk="0">
                <a:moveTo>
                  <a:pt x="1201" y="575"/>
                </a:moveTo>
                <a:cubicBezTo>
                  <a:pt x="1201" y="888"/>
                  <a:pt x="933" y="1149"/>
                  <a:pt x="601" y="1149"/>
                </a:cubicBezTo>
                <a:cubicBezTo>
                  <a:pt x="268" y="1149"/>
                  <a:pt x="0" y="888"/>
                  <a:pt x="0" y="575"/>
                </a:cubicBezTo>
                <a:cubicBezTo>
                  <a:pt x="0" y="262"/>
                  <a:pt x="268" y="1"/>
                  <a:pt x="601" y="1"/>
                </a:cubicBezTo>
                <a:cubicBezTo>
                  <a:pt x="933" y="1"/>
                  <a:pt x="1201" y="262"/>
                  <a:pt x="1201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345" name="Google Shape;3345;p41"/>
          <p:cNvSpPr/>
          <p:nvPr/>
        </p:nvSpPr>
        <p:spPr>
          <a:xfrm>
            <a:off x="512786" y="1907782"/>
            <a:ext cx="33831" cy="32142"/>
          </a:xfrm>
          <a:custGeom>
            <a:avLst/>
            <a:gdLst/>
            <a:ahLst/>
            <a:cxnLst/>
            <a:rect l="l" t="t" r="r" b="b"/>
            <a:pathLst>
              <a:path w="1202" h="1142" extrusionOk="0">
                <a:moveTo>
                  <a:pt x="1201" y="574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68" y="1142"/>
                  <a:pt x="1" y="888"/>
                  <a:pt x="1" y="574"/>
                </a:cubicBezTo>
                <a:cubicBezTo>
                  <a:pt x="1" y="261"/>
                  <a:pt x="268" y="0"/>
                  <a:pt x="601" y="0"/>
                </a:cubicBezTo>
                <a:cubicBezTo>
                  <a:pt x="934" y="0"/>
                  <a:pt x="1201" y="261"/>
                  <a:pt x="1201" y="574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346" name="Google Shape;3346;p41"/>
          <p:cNvSpPr/>
          <p:nvPr/>
        </p:nvSpPr>
        <p:spPr>
          <a:xfrm>
            <a:off x="512786" y="1954222"/>
            <a:ext cx="33831" cy="32368"/>
          </a:xfrm>
          <a:custGeom>
            <a:avLst/>
            <a:gdLst/>
            <a:ahLst/>
            <a:cxnLst/>
            <a:rect l="l" t="t" r="r" b="b"/>
            <a:pathLst>
              <a:path w="1202" h="1150" extrusionOk="0">
                <a:moveTo>
                  <a:pt x="1201" y="575"/>
                </a:moveTo>
                <a:cubicBezTo>
                  <a:pt x="1201" y="888"/>
                  <a:pt x="934" y="1149"/>
                  <a:pt x="601" y="1149"/>
                </a:cubicBezTo>
                <a:cubicBezTo>
                  <a:pt x="268" y="1149"/>
                  <a:pt x="1" y="888"/>
                  <a:pt x="1" y="575"/>
                </a:cubicBezTo>
                <a:cubicBezTo>
                  <a:pt x="1" y="262"/>
                  <a:pt x="268" y="1"/>
                  <a:pt x="601" y="1"/>
                </a:cubicBezTo>
                <a:cubicBezTo>
                  <a:pt x="934" y="1"/>
                  <a:pt x="1201" y="262"/>
                  <a:pt x="1201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347" name="Google Shape;3347;p41"/>
          <p:cNvSpPr/>
          <p:nvPr/>
        </p:nvSpPr>
        <p:spPr>
          <a:xfrm>
            <a:off x="465052" y="1954222"/>
            <a:ext cx="33803" cy="32368"/>
          </a:xfrm>
          <a:custGeom>
            <a:avLst/>
            <a:gdLst/>
            <a:ahLst/>
            <a:cxnLst/>
            <a:rect l="l" t="t" r="r" b="b"/>
            <a:pathLst>
              <a:path w="1201" h="1150" extrusionOk="0">
                <a:moveTo>
                  <a:pt x="1201" y="575"/>
                </a:moveTo>
                <a:cubicBezTo>
                  <a:pt x="1201" y="888"/>
                  <a:pt x="933" y="1149"/>
                  <a:pt x="601" y="1149"/>
                </a:cubicBezTo>
                <a:cubicBezTo>
                  <a:pt x="268" y="1149"/>
                  <a:pt x="0" y="888"/>
                  <a:pt x="0" y="575"/>
                </a:cubicBezTo>
                <a:cubicBezTo>
                  <a:pt x="0" y="262"/>
                  <a:pt x="268" y="1"/>
                  <a:pt x="601" y="1"/>
                </a:cubicBezTo>
                <a:cubicBezTo>
                  <a:pt x="933" y="1"/>
                  <a:pt x="1201" y="262"/>
                  <a:pt x="1201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348" name="Google Shape;3348;p41"/>
          <p:cNvSpPr/>
          <p:nvPr/>
        </p:nvSpPr>
        <p:spPr>
          <a:xfrm>
            <a:off x="1043888" y="1817239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68"/>
                </a:moveTo>
                <a:cubicBezTo>
                  <a:pt x="1201" y="888"/>
                  <a:pt x="933" y="1142"/>
                  <a:pt x="601" y="1142"/>
                </a:cubicBezTo>
                <a:cubicBezTo>
                  <a:pt x="268" y="1142"/>
                  <a:pt x="0" y="888"/>
                  <a:pt x="0" y="568"/>
                </a:cubicBezTo>
                <a:cubicBezTo>
                  <a:pt x="0" y="255"/>
                  <a:pt x="268" y="0"/>
                  <a:pt x="601" y="0"/>
                </a:cubicBezTo>
                <a:cubicBezTo>
                  <a:pt x="933" y="0"/>
                  <a:pt x="1201" y="255"/>
                  <a:pt x="1201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349" name="Google Shape;3349;p41"/>
          <p:cNvSpPr/>
          <p:nvPr/>
        </p:nvSpPr>
        <p:spPr>
          <a:xfrm>
            <a:off x="1043888" y="1863706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68"/>
                </a:moveTo>
                <a:cubicBezTo>
                  <a:pt x="1201" y="888"/>
                  <a:pt x="933" y="1142"/>
                  <a:pt x="601" y="1142"/>
                </a:cubicBezTo>
                <a:cubicBezTo>
                  <a:pt x="268" y="1142"/>
                  <a:pt x="0" y="888"/>
                  <a:pt x="0" y="568"/>
                </a:cubicBezTo>
                <a:cubicBezTo>
                  <a:pt x="0" y="255"/>
                  <a:pt x="268" y="0"/>
                  <a:pt x="601" y="0"/>
                </a:cubicBezTo>
                <a:cubicBezTo>
                  <a:pt x="933" y="0"/>
                  <a:pt x="1201" y="255"/>
                  <a:pt x="1201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350" name="Google Shape;3350;p41"/>
          <p:cNvSpPr/>
          <p:nvPr/>
        </p:nvSpPr>
        <p:spPr>
          <a:xfrm>
            <a:off x="1091820" y="1817239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68"/>
                </a:moveTo>
                <a:cubicBezTo>
                  <a:pt x="1201" y="888"/>
                  <a:pt x="927" y="1142"/>
                  <a:pt x="601" y="1142"/>
                </a:cubicBezTo>
                <a:cubicBezTo>
                  <a:pt x="268" y="1142"/>
                  <a:pt x="0" y="888"/>
                  <a:pt x="0" y="568"/>
                </a:cubicBezTo>
                <a:cubicBezTo>
                  <a:pt x="0" y="255"/>
                  <a:pt x="268" y="0"/>
                  <a:pt x="601" y="0"/>
                </a:cubicBezTo>
                <a:cubicBezTo>
                  <a:pt x="927" y="0"/>
                  <a:pt x="1201" y="255"/>
                  <a:pt x="1201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351" name="Google Shape;3351;p41"/>
          <p:cNvSpPr/>
          <p:nvPr/>
        </p:nvSpPr>
        <p:spPr>
          <a:xfrm>
            <a:off x="1091820" y="1863706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68"/>
                </a:moveTo>
                <a:cubicBezTo>
                  <a:pt x="1201" y="888"/>
                  <a:pt x="927" y="1142"/>
                  <a:pt x="601" y="1142"/>
                </a:cubicBezTo>
                <a:cubicBezTo>
                  <a:pt x="268" y="1142"/>
                  <a:pt x="0" y="888"/>
                  <a:pt x="0" y="568"/>
                </a:cubicBezTo>
                <a:cubicBezTo>
                  <a:pt x="0" y="255"/>
                  <a:pt x="268" y="0"/>
                  <a:pt x="601" y="0"/>
                </a:cubicBezTo>
                <a:cubicBezTo>
                  <a:pt x="927" y="0"/>
                  <a:pt x="1201" y="255"/>
                  <a:pt x="1201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352" name="Google Shape;3352;p41"/>
          <p:cNvSpPr/>
          <p:nvPr/>
        </p:nvSpPr>
        <p:spPr>
          <a:xfrm>
            <a:off x="1140117" y="1817239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68"/>
                </a:moveTo>
                <a:cubicBezTo>
                  <a:pt x="1201" y="888"/>
                  <a:pt x="933" y="1142"/>
                  <a:pt x="601" y="1142"/>
                </a:cubicBezTo>
                <a:cubicBezTo>
                  <a:pt x="268" y="1142"/>
                  <a:pt x="0" y="888"/>
                  <a:pt x="0" y="568"/>
                </a:cubicBezTo>
                <a:cubicBezTo>
                  <a:pt x="0" y="255"/>
                  <a:pt x="268" y="0"/>
                  <a:pt x="601" y="0"/>
                </a:cubicBezTo>
                <a:cubicBezTo>
                  <a:pt x="933" y="0"/>
                  <a:pt x="1201" y="255"/>
                  <a:pt x="1201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353" name="Google Shape;3353;p41"/>
          <p:cNvSpPr/>
          <p:nvPr/>
        </p:nvSpPr>
        <p:spPr>
          <a:xfrm>
            <a:off x="1140117" y="1863706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68"/>
                </a:moveTo>
                <a:cubicBezTo>
                  <a:pt x="1201" y="888"/>
                  <a:pt x="933" y="1142"/>
                  <a:pt x="601" y="1142"/>
                </a:cubicBezTo>
                <a:cubicBezTo>
                  <a:pt x="268" y="1142"/>
                  <a:pt x="0" y="888"/>
                  <a:pt x="0" y="568"/>
                </a:cubicBezTo>
                <a:cubicBezTo>
                  <a:pt x="0" y="255"/>
                  <a:pt x="268" y="0"/>
                  <a:pt x="601" y="0"/>
                </a:cubicBezTo>
                <a:cubicBezTo>
                  <a:pt x="933" y="0"/>
                  <a:pt x="1201" y="255"/>
                  <a:pt x="1201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354" name="Google Shape;3354;p41"/>
          <p:cNvSpPr/>
          <p:nvPr/>
        </p:nvSpPr>
        <p:spPr>
          <a:xfrm>
            <a:off x="1188781" y="1817239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68"/>
                </a:moveTo>
                <a:cubicBezTo>
                  <a:pt x="1201" y="888"/>
                  <a:pt x="933" y="1142"/>
                  <a:pt x="601" y="1142"/>
                </a:cubicBezTo>
                <a:cubicBezTo>
                  <a:pt x="274" y="1142"/>
                  <a:pt x="0" y="888"/>
                  <a:pt x="0" y="568"/>
                </a:cubicBezTo>
                <a:cubicBezTo>
                  <a:pt x="0" y="255"/>
                  <a:pt x="274" y="0"/>
                  <a:pt x="601" y="0"/>
                </a:cubicBezTo>
                <a:cubicBezTo>
                  <a:pt x="933" y="0"/>
                  <a:pt x="1201" y="255"/>
                  <a:pt x="1201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355" name="Google Shape;3355;p41"/>
          <p:cNvSpPr/>
          <p:nvPr/>
        </p:nvSpPr>
        <p:spPr>
          <a:xfrm>
            <a:off x="1188781" y="1863706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68"/>
                </a:moveTo>
                <a:cubicBezTo>
                  <a:pt x="1201" y="888"/>
                  <a:pt x="933" y="1142"/>
                  <a:pt x="601" y="1142"/>
                </a:cubicBezTo>
                <a:cubicBezTo>
                  <a:pt x="274" y="1142"/>
                  <a:pt x="0" y="888"/>
                  <a:pt x="0" y="568"/>
                </a:cubicBezTo>
                <a:cubicBezTo>
                  <a:pt x="0" y="255"/>
                  <a:pt x="274" y="0"/>
                  <a:pt x="601" y="0"/>
                </a:cubicBezTo>
                <a:cubicBezTo>
                  <a:pt x="933" y="0"/>
                  <a:pt x="1201" y="255"/>
                  <a:pt x="1201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356" name="Google Shape;3356;p41"/>
          <p:cNvSpPr/>
          <p:nvPr/>
        </p:nvSpPr>
        <p:spPr>
          <a:xfrm>
            <a:off x="1236712" y="1817239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68"/>
                </a:moveTo>
                <a:cubicBezTo>
                  <a:pt x="1201" y="888"/>
                  <a:pt x="933" y="1142"/>
                  <a:pt x="601" y="1142"/>
                </a:cubicBezTo>
                <a:cubicBezTo>
                  <a:pt x="268" y="1142"/>
                  <a:pt x="0" y="888"/>
                  <a:pt x="0" y="568"/>
                </a:cubicBezTo>
                <a:cubicBezTo>
                  <a:pt x="0" y="255"/>
                  <a:pt x="274" y="0"/>
                  <a:pt x="601" y="0"/>
                </a:cubicBezTo>
                <a:cubicBezTo>
                  <a:pt x="933" y="0"/>
                  <a:pt x="1201" y="255"/>
                  <a:pt x="1201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357" name="Google Shape;3357;p41"/>
          <p:cNvSpPr/>
          <p:nvPr/>
        </p:nvSpPr>
        <p:spPr>
          <a:xfrm>
            <a:off x="1236712" y="1863706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68"/>
                </a:moveTo>
                <a:cubicBezTo>
                  <a:pt x="1201" y="888"/>
                  <a:pt x="933" y="1142"/>
                  <a:pt x="601" y="1142"/>
                </a:cubicBezTo>
                <a:cubicBezTo>
                  <a:pt x="268" y="1142"/>
                  <a:pt x="0" y="888"/>
                  <a:pt x="0" y="568"/>
                </a:cubicBezTo>
                <a:cubicBezTo>
                  <a:pt x="0" y="255"/>
                  <a:pt x="268" y="0"/>
                  <a:pt x="601" y="0"/>
                </a:cubicBezTo>
                <a:cubicBezTo>
                  <a:pt x="933" y="0"/>
                  <a:pt x="1201" y="255"/>
                  <a:pt x="1201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358" name="Google Shape;3358;p41"/>
          <p:cNvSpPr/>
          <p:nvPr/>
        </p:nvSpPr>
        <p:spPr>
          <a:xfrm>
            <a:off x="802768" y="1817239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68"/>
                </a:moveTo>
                <a:cubicBezTo>
                  <a:pt x="1201" y="888"/>
                  <a:pt x="933" y="1142"/>
                  <a:pt x="601" y="1142"/>
                </a:cubicBezTo>
                <a:cubicBezTo>
                  <a:pt x="274" y="1142"/>
                  <a:pt x="0" y="888"/>
                  <a:pt x="0" y="568"/>
                </a:cubicBezTo>
                <a:cubicBezTo>
                  <a:pt x="0" y="255"/>
                  <a:pt x="274" y="0"/>
                  <a:pt x="601" y="0"/>
                </a:cubicBezTo>
                <a:cubicBezTo>
                  <a:pt x="933" y="0"/>
                  <a:pt x="1201" y="255"/>
                  <a:pt x="1201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359" name="Google Shape;3359;p41"/>
          <p:cNvSpPr/>
          <p:nvPr/>
        </p:nvSpPr>
        <p:spPr>
          <a:xfrm>
            <a:off x="802768" y="1863706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68"/>
                </a:moveTo>
                <a:cubicBezTo>
                  <a:pt x="1201" y="888"/>
                  <a:pt x="933" y="1142"/>
                  <a:pt x="601" y="1142"/>
                </a:cubicBezTo>
                <a:cubicBezTo>
                  <a:pt x="274" y="1142"/>
                  <a:pt x="0" y="888"/>
                  <a:pt x="0" y="568"/>
                </a:cubicBezTo>
                <a:cubicBezTo>
                  <a:pt x="0" y="255"/>
                  <a:pt x="268" y="0"/>
                  <a:pt x="601" y="0"/>
                </a:cubicBezTo>
                <a:cubicBezTo>
                  <a:pt x="933" y="0"/>
                  <a:pt x="1201" y="255"/>
                  <a:pt x="1201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360" name="Google Shape;3360;p41"/>
          <p:cNvSpPr/>
          <p:nvPr/>
        </p:nvSpPr>
        <p:spPr>
          <a:xfrm>
            <a:off x="850699" y="1817239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68"/>
                </a:moveTo>
                <a:cubicBezTo>
                  <a:pt x="1201" y="888"/>
                  <a:pt x="933" y="1142"/>
                  <a:pt x="601" y="1142"/>
                </a:cubicBezTo>
                <a:cubicBezTo>
                  <a:pt x="274" y="1142"/>
                  <a:pt x="0" y="888"/>
                  <a:pt x="0" y="568"/>
                </a:cubicBezTo>
                <a:cubicBezTo>
                  <a:pt x="0" y="255"/>
                  <a:pt x="268" y="0"/>
                  <a:pt x="601" y="0"/>
                </a:cubicBezTo>
                <a:cubicBezTo>
                  <a:pt x="933" y="0"/>
                  <a:pt x="1201" y="255"/>
                  <a:pt x="1201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361" name="Google Shape;3361;p41"/>
          <p:cNvSpPr/>
          <p:nvPr/>
        </p:nvSpPr>
        <p:spPr>
          <a:xfrm>
            <a:off x="850699" y="1863706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68"/>
                </a:moveTo>
                <a:cubicBezTo>
                  <a:pt x="1201" y="888"/>
                  <a:pt x="933" y="1142"/>
                  <a:pt x="601" y="1142"/>
                </a:cubicBezTo>
                <a:cubicBezTo>
                  <a:pt x="274" y="1142"/>
                  <a:pt x="0" y="888"/>
                  <a:pt x="0" y="568"/>
                </a:cubicBezTo>
                <a:cubicBezTo>
                  <a:pt x="0" y="255"/>
                  <a:pt x="268" y="0"/>
                  <a:pt x="601" y="0"/>
                </a:cubicBezTo>
                <a:cubicBezTo>
                  <a:pt x="933" y="0"/>
                  <a:pt x="1201" y="255"/>
                  <a:pt x="1201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362" name="Google Shape;3362;p41"/>
          <p:cNvSpPr/>
          <p:nvPr/>
        </p:nvSpPr>
        <p:spPr>
          <a:xfrm>
            <a:off x="898996" y="1817239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68"/>
                </a:moveTo>
                <a:cubicBezTo>
                  <a:pt x="1201" y="888"/>
                  <a:pt x="933" y="1142"/>
                  <a:pt x="601" y="1142"/>
                </a:cubicBezTo>
                <a:cubicBezTo>
                  <a:pt x="274" y="1142"/>
                  <a:pt x="0" y="888"/>
                  <a:pt x="0" y="568"/>
                </a:cubicBezTo>
                <a:cubicBezTo>
                  <a:pt x="0" y="255"/>
                  <a:pt x="274" y="0"/>
                  <a:pt x="601" y="0"/>
                </a:cubicBezTo>
                <a:cubicBezTo>
                  <a:pt x="933" y="0"/>
                  <a:pt x="1201" y="255"/>
                  <a:pt x="1201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363" name="Google Shape;3363;p41"/>
          <p:cNvSpPr/>
          <p:nvPr/>
        </p:nvSpPr>
        <p:spPr>
          <a:xfrm>
            <a:off x="898996" y="1863706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68"/>
                </a:moveTo>
                <a:cubicBezTo>
                  <a:pt x="1201" y="888"/>
                  <a:pt x="933" y="1142"/>
                  <a:pt x="601" y="1142"/>
                </a:cubicBezTo>
                <a:cubicBezTo>
                  <a:pt x="274" y="1142"/>
                  <a:pt x="0" y="888"/>
                  <a:pt x="0" y="568"/>
                </a:cubicBezTo>
                <a:cubicBezTo>
                  <a:pt x="0" y="255"/>
                  <a:pt x="274" y="0"/>
                  <a:pt x="601" y="0"/>
                </a:cubicBezTo>
                <a:cubicBezTo>
                  <a:pt x="933" y="0"/>
                  <a:pt x="1201" y="255"/>
                  <a:pt x="1201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364" name="Google Shape;3364;p41"/>
          <p:cNvSpPr/>
          <p:nvPr/>
        </p:nvSpPr>
        <p:spPr>
          <a:xfrm>
            <a:off x="947828" y="1817239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8"/>
                </a:moveTo>
                <a:cubicBezTo>
                  <a:pt x="1201" y="888"/>
                  <a:pt x="927" y="1142"/>
                  <a:pt x="601" y="1142"/>
                </a:cubicBezTo>
                <a:cubicBezTo>
                  <a:pt x="268" y="1142"/>
                  <a:pt x="1" y="888"/>
                  <a:pt x="1" y="568"/>
                </a:cubicBezTo>
                <a:cubicBezTo>
                  <a:pt x="1" y="255"/>
                  <a:pt x="268" y="0"/>
                  <a:pt x="601" y="0"/>
                </a:cubicBezTo>
                <a:cubicBezTo>
                  <a:pt x="927" y="0"/>
                  <a:pt x="1201" y="255"/>
                  <a:pt x="1201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365" name="Google Shape;3365;p41"/>
          <p:cNvSpPr/>
          <p:nvPr/>
        </p:nvSpPr>
        <p:spPr>
          <a:xfrm>
            <a:off x="947828" y="1863706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8"/>
                </a:moveTo>
                <a:cubicBezTo>
                  <a:pt x="1201" y="888"/>
                  <a:pt x="927" y="1142"/>
                  <a:pt x="601" y="1142"/>
                </a:cubicBezTo>
                <a:cubicBezTo>
                  <a:pt x="268" y="1142"/>
                  <a:pt x="1" y="888"/>
                  <a:pt x="1" y="568"/>
                </a:cubicBezTo>
                <a:cubicBezTo>
                  <a:pt x="1" y="255"/>
                  <a:pt x="268" y="0"/>
                  <a:pt x="601" y="0"/>
                </a:cubicBezTo>
                <a:cubicBezTo>
                  <a:pt x="927" y="0"/>
                  <a:pt x="1201" y="255"/>
                  <a:pt x="1201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366" name="Google Shape;3366;p41"/>
          <p:cNvSpPr/>
          <p:nvPr/>
        </p:nvSpPr>
        <p:spPr>
          <a:xfrm>
            <a:off x="995760" y="1817239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5" y="568"/>
                </a:moveTo>
                <a:cubicBezTo>
                  <a:pt x="1195" y="888"/>
                  <a:pt x="927" y="1142"/>
                  <a:pt x="601" y="1142"/>
                </a:cubicBezTo>
                <a:cubicBezTo>
                  <a:pt x="268" y="1142"/>
                  <a:pt x="1" y="888"/>
                  <a:pt x="1" y="568"/>
                </a:cubicBezTo>
                <a:cubicBezTo>
                  <a:pt x="1" y="255"/>
                  <a:pt x="268" y="0"/>
                  <a:pt x="601" y="0"/>
                </a:cubicBezTo>
                <a:cubicBezTo>
                  <a:pt x="927" y="0"/>
                  <a:pt x="1195" y="255"/>
                  <a:pt x="1195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367" name="Google Shape;3367;p41"/>
          <p:cNvSpPr/>
          <p:nvPr/>
        </p:nvSpPr>
        <p:spPr>
          <a:xfrm>
            <a:off x="995760" y="1863706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5" y="568"/>
                </a:moveTo>
                <a:cubicBezTo>
                  <a:pt x="1195" y="888"/>
                  <a:pt x="927" y="1142"/>
                  <a:pt x="601" y="1142"/>
                </a:cubicBezTo>
                <a:cubicBezTo>
                  <a:pt x="268" y="1142"/>
                  <a:pt x="1" y="888"/>
                  <a:pt x="1" y="568"/>
                </a:cubicBezTo>
                <a:cubicBezTo>
                  <a:pt x="1" y="255"/>
                  <a:pt x="268" y="0"/>
                  <a:pt x="601" y="0"/>
                </a:cubicBezTo>
                <a:cubicBezTo>
                  <a:pt x="927" y="0"/>
                  <a:pt x="1195" y="255"/>
                  <a:pt x="1195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368" name="Google Shape;3368;p41"/>
          <p:cNvSpPr/>
          <p:nvPr/>
        </p:nvSpPr>
        <p:spPr>
          <a:xfrm>
            <a:off x="656946" y="1817239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8"/>
                </a:moveTo>
                <a:cubicBezTo>
                  <a:pt x="1201" y="888"/>
                  <a:pt x="927" y="1142"/>
                  <a:pt x="601" y="1142"/>
                </a:cubicBezTo>
                <a:cubicBezTo>
                  <a:pt x="268" y="1142"/>
                  <a:pt x="1" y="888"/>
                  <a:pt x="1" y="568"/>
                </a:cubicBezTo>
                <a:cubicBezTo>
                  <a:pt x="1" y="255"/>
                  <a:pt x="268" y="0"/>
                  <a:pt x="601" y="0"/>
                </a:cubicBezTo>
                <a:cubicBezTo>
                  <a:pt x="927" y="0"/>
                  <a:pt x="1201" y="255"/>
                  <a:pt x="1201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369" name="Google Shape;3369;p41"/>
          <p:cNvSpPr/>
          <p:nvPr/>
        </p:nvSpPr>
        <p:spPr>
          <a:xfrm>
            <a:off x="656946" y="1863706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8"/>
                </a:moveTo>
                <a:cubicBezTo>
                  <a:pt x="1201" y="888"/>
                  <a:pt x="927" y="1142"/>
                  <a:pt x="601" y="1142"/>
                </a:cubicBezTo>
                <a:cubicBezTo>
                  <a:pt x="268" y="1142"/>
                  <a:pt x="1" y="888"/>
                  <a:pt x="1" y="568"/>
                </a:cubicBezTo>
                <a:cubicBezTo>
                  <a:pt x="1" y="255"/>
                  <a:pt x="268" y="0"/>
                  <a:pt x="601" y="0"/>
                </a:cubicBezTo>
                <a:cubicBezTo>
                  <a:pt x="927" y="0"/>
                  <a:pt x="1201" y="255"/>
                  <a:pt x="1201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370" name="Google Shape;3370;p41"/>
          <p:cNvSpPr/>
          <p:nvPr/>
        </p:nvSpPr>
        <p:spPr>
          <a:xfrm>
            <a:off x="704878" y="1817239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5" y="568"/>
                </a:moveTo>
                <a:cubicBezTo>
                  <a:pt x="1195" y="888"/>
                  <a:pt x="927" y="1142"/>
                  <a:pt x="594" y="1142"/>
                </a:cubicBezTo>
                <a:cubicBezTo>
                  <a:pt x="268" y="1142"/>
                  <a:pt x="1" y="888"/>
                  <a:pt x="1" y="568"/>
                </a:cubicBezTo>
                <a:cubicBezTo>
                  <a:pt x="1" y="255"/>
                  <a:pt x="268" y="0"/>
                  <a:pt x="594" y="0"/>
                </a:cubicBezTo>
                <a:cubicBezTo>
                  <a:pt x="927" y="0"/>
                  <a:pt x="1195" y="255"/>
                  <a:pt x="1195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371" name="Google Shape;3371;p41"/>
          <p:cNvSpPr/>
          <p:nvPr/>
        </p:nvSpPr>
        <p:spPr>
          <a:xfrm>
            <a:off x="704878" y="1863706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5" y="568"/>
                </a:moveTo>
                <a:cubicBezTo>
                  <a:pt x="1195" y="888"/>
                  <a:pt x="927" y="1142"/>
                  <a:pt x="594" y="1142"/>
                </a:cubicBezTo>
                <a:cubicBezTo>
                  <a:pt x="268" y="1142"/>
                  <a:pt x="1" y="888"/>
                  <a:pt x="1" y="568"/>
                </a:cubicBezTo>
                <a:cubicBezTo>
                  <a:pt x="1" y="255"/>
                  <a:pt x="268" y="0"/>
                  <a:pt x="594" y="0"/>
                </a:cubicBezTo>
                <a:cubicBezTo>
                  <a:pt x="927" y="0"/>
                  <a:pt x="1195" y="255"/>
                  <a:pt x="1195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372" name="Google Shape;3372;p41"/>
          <p:cNvSpPr/>
          <p:nvPr/>
        </p:nvSpPr>
        <p:spPr>
          <a:xfrm>
            <a:off x="753175" y="1817239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5" y="568"/>
                </a:moveTo>
                <a:cubicBezTo>
                  <a:pt x="1195" y="888"/>
                  <a:pt x="927" y="1142"/>
                  <a:pt x="601" y="1142"/>
                </a:cubicBezTo>
                <a:cubicBezTo>
                  <a:pt x="268" y="1142"/>
                  <a:pt x="1" y="888"/>
                  <a:pt x="1" y="568"/>
                </a:cubicBezTo>
                <a:cubicBezTo>
                  <a:pt x="1" y="255"/>
                  <a:pt x="268" y="0"/>
                  <a:pt x="601" y="0"/>
                </a:cubicBezTo>
                <a:cubicBezTo>
                  <a:pt x="927" y="0"/>
                  <a:pt x="1195" y="255"/>
                  <a:pt x="1195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373" name="Google Shape;3373;p41"/>
          <p:cNvSpPr/>
          <p:nvPr/>
        </p:nvSpPr>
        <p:spPr>
          <a:xfrm>
            <a:off x="753175" y="1863706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5" y="568"/>
                </a:moveTo>
                <a:cubicBezTo>
                  <a:pt x="1195" y="888"/>
                  <a:pt x="927" y="1142"/>
                  <a:pt x="601" y="1142"/>
                </a:cubicBezTo>
                <a:cubicBezTo>
                  <a:pt x="268" y="1142"/>
                  <a:pt x="1" y="888"/>
                  <a:pt x="1" y="568"/>
                </a:cubicBezTo>
                <a:cubicBezTo>
                  <a:pt x="1" y="255"/>
                  <a:pt x="268" y="0"/>
                  <a:pt x="601" y="0"/>
                </a:cubicBezTo>
                <a:cubicBezTo>
                  <a:pt x="927" y="0"/>
                  <a:pt x="1195" y="255"/>
                  <a:pt x="1195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374" name="Google Shape;3374;p41"/>
          <p:cNvSpPr/>
          <p:nvPr/>
        </p:nvSpPr>
        <p:spPr>
          <a:xfrm>
            <a:off x="560717" y="1817239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8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75" y="1142"/>
                  <a:pt x="1" y="888"/>
                  <a:pt x="1" y="568"/>
                </a:cubicBezTo>
                <a:cubicBezTo>
                  <a:pt x="1" y="255"/>
                  <a:pt x="268" y="0"/>
                  <a:pt x="601" y="0"/>
                </a:cubicBezTo>
                <a:cubicBezTo>
                  <a:pt x="934" y="0"/>
                  <a:pt x="1201" y="255"/>
                  <a:pt x="1201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375" name="Google Shape;3375;p41"/>
          <p:cNvSpPr/>
          <p:nvPr/>
        </p:nvSpPr>
        <p:spPr>
          <a:xfrm>
            <a:off x="560717" y="1863706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8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75" y="1142"/>
                  <a:pt x="1" y="888"/>
                  <a:pt x="1" y="568"/>
                </a:cubicBezTo>
                <a:cubicBezTo>
                  <a:pt x="1" y="255"/>
                  <a:pt x="268" y="0"/>
                  <a:pt x="601" y="0"/>
                </a:cubicBezTo>
                <a:cubicBezTo>
                  <a:pt x="934" y="0"/>
                  <a:pt x="1201" y="255"/>
                  <a:pt x="1201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376" name="Google Shape;3376;p41"/>
          <p:cNvSpPr/>
          <p:nvPr/>
        </p:nvSpPr>
        <p:spPr>
          <a:xfrm>
            <a:off x="608649" y="1817239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8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68" y="1142"/>
                  <a:pt x="1" y="888"/>
                  <a:pt x="1" y="568"/>
                </a:cubicBezTo>
                <a:cubicBezTo>
                  <a:pt x="1" y="255"/>
                  <a:pt x="268" y="0"/>
                  <a:pt x="601" y="0"/>
                </a:cubicBezTo>
                <a:cubicBezTo>
                  <a:pt x="934" y="0"/>
                  <a:pt x="1201" y="255"/>
                  <a:pt x="1201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377" name="Google Shape;3377;p41"/>
          <p:cNvSpPr/>
          <p:nvPr/>
        </p:nvSpPr>
        <p:spPr>
          <a:xfrm>
            <a:off x="608649" y="1863706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8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68" y="1142"/>
                  <a:pt x="1" y="888"/>
                  <a:pt x="1" y="568"/>
                </a:cubicBezTo>
                <a:cubicBezTo>
                  <a:pt x="1" y="255"/>
                  <a:pt x="268" y="0"/>
                  <a:pt x="601" y="0"/>
                </a:cubicBezTo>
                <a:cubicBezTo>
                  <a:pt x="934" y="0"/>
                  <a:pt x="1201" y="255"/>
                  <a:pt x="1201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378" name="Google Shape;3378;p41"/>
          <p:cNvSpPr/>
          <p:nvPr/>
        </p:nvSpPr>
        <p:spPr>
          <a:xfrm>
            <a:off x="1043888" y="1722304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74"/>
                </a:moveTo>
                <a:cubicBezTo>
                  <a:pt x="1201" y="888"/>
                  <a:pt x="933" y="1142"/>
                  <a:pt x="601" y="1142"/>
                </a:cubicBezTo>
                <a:cubicBezTo>
                  <a:pt x="268" y="1142"/>
                  <a:pt x="0" y="888"/>
                  <a:pt x="0" y="574"/>
                </a:cubicBezTo>
                <a:cubicBezTo>
                  <a:pt x="0" y="261"/>
                  <a:pt x="268" y="0"/>
                  <a:pt x="601" y="0"/>
                </a:cubicBezTo>
                <a:cubicBezTo>
                  <a:pt x="933" y="0"/>
                  <a:pt x="1201" y="261"/>
                  <a:pt x="1201" y="574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379" name="Google Shape;3379;p41"/>
          <p:cNvSpPr/>
          <p:nvPr/>
        </p:nvSpPr>
        <p:spPr>
          <a:xfrm>
            <a:off x="1043888" y="1768745"/>
            <a:ext cx="33803" cy="32368"/>
          </a:xfrm>
          <a:custGeom>
            <a:avLst/>
            <a:gdLst/>
            <a:ahLst/>
            <a:cxnLst/>
            <a:rect l="l" t="t" r="r" b="b"/>
            <a:pathLst>
              <a:path w="1201" h="1150" extrusionOk="0">
                <a:moveTo>
                  <a:pt x="1201" y="575"/>
                </a:moveTo>
                <a:cubicBezTo>
                  <a:pt x="1201" y="888"/>
                  <a:pt x="933" y="1149"/>
                  <a:pt x="601" y="1149"/>
                </a:cubicBezTo>
                <a:cubicBezTo>
                  <a:pt x="268" y="1149"/>
                  <a:pt x="0" y="888"/>
                  <a:pt x="0" y="575"/>
                </a:cubicBezTo>
                <a:cubicBezTo>
                  <a:pt x="0" y="262"/>
                  <a:pt x="268" y="1"/>
                  <a:pt x="601" y="1"/>
                </a:cubicBezTo>
                <a:cubicBezTo>
                  <a:pt x="933" y="1"/>
                  <a:pt x="1201" y="262"/>
                  <a:pt x="1201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380" name="Google Shape;3380;p41"/>
          <p:cNvSpPr/>
          <p:nvPr/>
        </p:nvSpPr>
        <p:spPr>
          <a:xfrm>
            <a:off x="1091820" y="1722304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74"/>
                </a:moveTo>
                <a:cubicBezTo>
                  <a:pt x="1201" y="888"/>
                  <a:pt x="927" y="1142"/>
                  <a:pt x="601" y="1142"/>
                </a:cubicBezTo>
                <a:cubicBezTo>
                  <a:pt x="268" y="1142"/>
                  <a:pt x="0" y="888"/>
                  <a:pt x="0" y="574"/>
                </a:cubicBezTo>
                <a:cubicBezTo>
                  <a:pt x="0" y="261"/>
                  <a:pt x="268" y="0"/>
                  <a:pt x="601" y="0"/>
                </a:cubicBezTo>
                <a:cubicBezTo>
                  <a:pt x="927" y="0"/>
                  <a:pt x="1201" y="261"/>
                  <a:pt x="1201" y="574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381" name="Google Shape;3381;p41"/>
          <p:cNvSpPr/>
          <p:nvPr/>
        </p:nvSpPr>
        <p:spPr>
          <a:xfrm>
            <a:off x="1091820" y="1768745"/>
            <a:ext cx="33803" cy="32368"/>
          </a:xfrm>
          <a:custGeom>
            <a:avLst/>
            <a:gdLst/>
            <a:ahLst/>
            <a:cxnLst/>
            <a:rect l="l" t="t" r="r" b="b"/>
            <a:pathLst>
              <a:path w="1201" h="1150" extrusionOk="0">
                <a:moveTo>
                  <a:pt x="1201" y="575"/>
                </a:moveTo>
                <a:cubicBezTo>
                  <a:pt x="1201" y="888"/>
                  <a:pt x="927" y="1149"/>
                  <a:pt x="601" y="1149"/>
                </a:cubicBezTo>
                <a:cubicBezTo>
                  <a:pt x="268" y="1149"/>
                  <a:pt x="0" y="888"/>
                  <a:pt x="0" y="575"/>
                </a:cubicBezTo>
                <a:cubicBezTo>
                  <a:pt x="0" y="262"/>
                  <a:pt x="268" y="1"/>
                  <a:pt x="601" y="1"/>
                </a:cubicBezTo>
                <a:cubicBezTo>
                  <a:pt x="927" y="1"/>
                  <a:pt x="1201" y="262"/>
                  <a:pt x="1201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382" name="Google Shape;3382;p41"/>
          <p:cNvSpPr/>
          <p:nvPr/>
        </p:nvSpPr>
        <p:spPr>
          <a:xfrm>
            <a:off x="1140117" y="1722304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74"/>
                </a:moveTo>
                <a:cubicBezTo>
                  <a:pt x="1201" y="888"/>
                  <a:pt x="933" y="1142"/>
                  <a:pt x="601" y="1142"/>
                </a:cubicBezTo>
                <a:cubicBezTo>
                  <a:pt x="268" y="1142"/>
                  <a:pt x="0" y="888"/>
                  <a:pt x="0" y="574"/>
                </a:cubicBezTo>
                <a:cubicBezTo>
                  <a:pt x="0" y="261"/>
                  <a:pt x="268" y="0"/>
                  <a:pt x="601" y="0"/>
                </a:cubicBezTo>
                <a:cubicBezTo>
                  <a:pt x="933" y="0"/>
                  <a:pt x="1201" y="261"/>
                  <a:pt x="1201" y="574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383" name="Google Shape;3383;p41"/>
          <p:cNvSpPr/>
          <p:nvPr/>
        </p:nvSpPr>
        <p:spPr>
          <a:xfrm>
            <a:off x="1140117" y="1768745"/>
            <a:ext cx="33803" cy="32368"/>
          </a:xfrm>
          <a:custGeom>
            <a:avLst/>
            <a:gdLst/>
            <a:ahLst/>
            <a:cxnLst/>
            <a:rect l="l" t="t" r="r" b="b"/>
            <a:pathLst>
              <a:path w="1201" h="1150" extrusionOk="0">
                <a:moveTo>
                  <a:pt x="1201" y="575"/>
                </a:moveTo>
                <a:cubicBezTo>
                  <a:pt x="1201" y="888"/>
                  <a:pt x="933" y="1149"/>
                  <a:pt x="601" y="1149"/>
                </a:cubicBezTo>
                <a:cubicBezTo>
                  <a:pt x="268" y="1149"/>
                  <a:pt x="0" y="888"/>
                  <a:pt x="0" y="575"/>
                </a:cubicBezTo>
                <a:cubicBezTo>
                  <a:pt x="0" y="262"/>
                  <a:pt x="268" y="1"/>
                  <a:pt x="601" y="1"/>
                </a:cubicBezTo>
                <a:cubicBezTo>
                  <a:pt x="933" y="1"/>
                  <a:pt x="1201" y="262"/>
                  <a:pt x="1201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384" name="Google Shape;3384;p41"/>
          <p:cNvSpPr/>
          <p:nvPr/>
        </p:nvSpPr>
        <p:spPr>
          <a:xfrm>
            <a:off x="1188781" y="1722304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74"/>
                </a:moveTo>
                <a:cubicBezTo>
                  <a:pt x="1201" y="888"/>
                  <a:pt x="933" y="1142"/>
                  <a:pt x="601" y="1142"/>
                </a:cubicBezTo>
                <a:cubicBezTo>
                  <a:pt x="274" y="1142"/>
                  <a:pt x="0" y="888"/>
                  <a:pt x="0" y="574"/>
                </a:cubicBezTo>
                <a:cubicBezTo>
                  <a:pt x="0" y="261"/>
                  <a:pt x="274" y="0"/>
                  <a:pt x="601" y="0"/>
                </a:cubicBezTo>
                <a:cubicBezTo>
                  <a:pt x="933" y="0"/>
                  <a:pt x="1201" y="261"/>
                  <a:pt x="1201" y="574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385" name="Google Shape;3385;p41"/>
          <p:cNvSpPr/>
          <p:nvPr/>
        </p:nvSpPr>
        <p:spPr>
          <a:xfrm>
            <a:off x="1188781" y="1768745"/>
            <a:ext cx="33803" cy="32368"/>
          </a:xfrm>
          <a:custGeom>
            <a:avLst/>
            <a:gdLst/>
            <a:ahLst/>
            <a:cxnLst/>
            <a:rect l="l" t="t" r="r" b="b"/>
            <a:pathLst>
              <a:path w="1201" h="1150" extrusionOk="0">
                <a:moveTo>
                  <a:pt x="1201" y="575"/>
                </a:moveTo>
                <a:cubicBezTo>
                  <a:pt x="1201" y="888"/>
                  <a:pt x="933" y="1149"/>
                  <a:pt x="601" y="1149"/>
                </a:cubicBezTo>
                <a:cubicBezTo>
                  <a:pt x="274" y="1149"/>
                  <a:pt x="0" y="888"/>
                  <a:pt x="0" y="575"/>
                </a:cubicBezTo>
                <a:cubicBezTo>
                  <a:pt x="0" y="262"/>
                  <a:pt x="274" y="1"/>
                  <a:pt x="601" y="1"/>
                </a:cubicBezTo>
                <a:cubicBezTo>
                  <a:pt x="933" y="1"/>
                  <a:pt x="1201" y="262"/>
                  <a:pt x="1201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386" name="Google Shape;3386;p41"/>
          <p:cNvSpPr/>
          <p:nvPr/>
        </p:nvSpPr>
        <p:spPr>
          <a:xfrm>
            <a:off x="1236712" y="1722304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74"/>
                </a:moveTo>
                <a:cubicBezTo>
                  <a:pt x="1201" y="888"/>
                  <a:pt x="933" y="1142"/>
                  <a:pt x="601" y="1142"/>
                </a:cubicBezTo>
                <a:cubicBezTo>
                  <a:pt x="268" y="1142"/>
                  <a:pt x="0" y="888"/>
                  <a:pt x="0" y="574"/>
                </a:cubicBezTo>
                <a:cubicBezTo>
                  <a:pt x="0" y="261"/>
                  <a:pt x="274" y="0"/>
                  <a:pt x="601" y="0"/>
                </a:cubicBezTo>
                <a:cubicBezTo>
                  <a:pt x="933" y="0"/>
                  <a:pt x="1201" y="261"/>
                  <a:pt x="1201" y="574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387" name="Google Shape;3387;p41"/>
          <p:cNvSpPr/>
          <p:nvPr/>
        </p:nvSpPr>
        <p:spPr>
          <a:xfrm>
            <a:off x="1236712" y="1768745"/>
            <a:ext cx="33803" cy="32368"/>
          </a:xfrm>
          <a:custGeom>
            <a:avLst/>
            <a:gdLst/>
            <a:ahLst/>
            <a:cxnLst/>
            <a:rect l="l" t="t" r="r" b="b"/>
            <a:pathLst>
              <a:path w="1201" h="1150" extrusionOk="0">
                <a:moveTo>
                  <a:pt x="1201" y="575"/>
                </a:moveTo>
                <a:cubicBezTo>
                  <a:pt x="1201" y="888"/>
                  <a:pt x="933" y="1149"/>
                  <a:pt x="601" y="1149"/>
                </a:cubicBezTo>
                <a:cubicBezTo>
                  <a:pt x="268" y="1149"/>
                  <a:pt x="0" y="888"/>
                  <a:pt x="0" y="575"/>
                </a:cubicBezTo>
                <a:cubicBezTo>
                  <a:pt x="0" y="262"/>
                  <a:pt x="274" y="1"/>
                  <a:pt x="601" y="1"/>
                </a:cubicBezTo>
                <a:cubicBezTo>
                  <a:pt x="933" y="1"/>
                  <a:pt x="1201" y="262"/>
                  <a:pt x="1201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388" name="Google Shape;3388;p41"/>
          <p:cNvSpPr/>
          <p:nvPr/>
        </p:nvSpPr>
        <p:spPr>
          <a:xfrm>
            <a:off x="802768" y="1722304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74"/>
                </a:moveTo>
                <a:cubicBezTo>
                  <a:pt x="1201" y="888"/>
                  <a:pt x="933" y="1142"/>
                  <a:pt x="601" y="1142"/>
                </a:cubicBezTo>
                <a:cubicBezTo>
                  <a:pt x="274" y="1142"/>
                  <a:pt x="0" y="888"/>
                  <a:pt x="0" y="574"/>
                </a:cubicBezTo>
                <a:cubicBezTo>
                  <a:pt x="0" y="261"/>
                  <a:pt x="274" y="0"/>
                  <a:pt x="601" y="0"/>
                </a:cubicBezTo>
                <a:cubicBezTo>
                  <a:pt x="933" y="0"/>
                  <a:pt x="1201" y="261"/>
                  <a:pt x="1201" y="574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389" name="Google Shape;3389;p41"/>
          <p:cNvSpPr/>
          <p:nvPr/>
        </p:nvSpPr>
        <p:spPr>
          <a:xfrm>
            <a:off x="802768" y="1768745"/>
            <a:ext cx="33803" cy="32368"/>
          </a:xfrm>
          <a:custGeom>
            <a:avLst/>
            <a:gdLst/>
            <a:ahLst/>
            <a:cxnLst/>
            <a:rect l="l" t="t" r="r" b="b"/>
            <a:pathLst>
              <a:path w="1201" h="1150" extrusionOk="0">
                <a:moveTo>
                  <a:pt x="1201" y="575"/>
                </a:moveTo>
                <a:cubicBezTo>
                  <a:pt x="1201" y="888"/>
                  <a:pt x="933" y="1149"/>
                  <a:pt x="601" y="1149"/>
                </a:cubicBezTo>
                <a:cubicBezTo>
                  <a:pt x="274" y="1149"/>
                  <a:pt x="0" y="888"/>
                  <a:pt x="0" y="575"/>
                </a:cubicBezTo>
                <a:cubicBezTo>
                  <a:pt x="0" y="262"/>
                  <a:pt x="274" y="1"/>
                  <a:pt x="601" y="1"/>
                </a:cubicBezTo>
                <a:cubicBezTo>
                  <a:pt x="933" y="1"/>
                  <a:pt x="1201" y="262"/>
                  <a:pt x="1201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390" name="Google Shape;3390;p41"/>
          <p:cNvSpPr/>
          <p:nvPr/>
        </p:nvSpPr>
        <p:spPr>
          <a:xfrm>
            <a:off x="850699" y="1722304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74"/>
                </a:moveTo>
                <a:cubicBezTo>
                  <a:pt x="1201" y="888"/>
                  <a:pt x="933" y="1142"/>
                  <a:pt x="601" y="1142"/>
                </a:cubicBezTo>
                <a:cubicBezTo>
                  <a:pt x="274" y="1142"/>
                  <a:pt x="0" y="888"/>
                  <a:pt x="0" y="574"/>
                </a:cubicBezTo>
                <a:cubicBezTo>
                  <a:pt x="0" y="261"/>
                  <a:pt x="268" y="0"/>
                  <a:pt x="601" y="0"/>
                </a:cubicBezTo>
                <a:cubicBezTo>
                  <a:pt x="933" y="0"/>
                  <a:pt x="1201" y="261"/>
                  <a:pt x="1201" y="574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391" name="Google Shape;3391;p41"/>
          <p:cNvSpPr/>
          <p:nvPr/>
        </p:nvSpPr>
        <p:spPr>
          <a:xfrm>
            <a:off x="850699" y="1768745"/>
            <a:ext cx="33803" cy="32368"/>
          </a:xfrm>
          <a:custGeom>
            <a:avLst/>
            <a:gdLst/>
            <a:ahLst/>
            <a:cxnLst/>
            <a:rect l="l" t="t" r="r" b="b"/>
            <a:pathLst>
              <a:path w="1201" h="1150" extrusionOk="0">
                <a:moveTo>
                  <a:pt x="1201" y="575"/>
                </a:moveTo>
                <a:cubicBezTo>
                  <a:pt x="1201" y="888"/>
                  <a:pt x="933" y="1149"/>
                  <a:pt x="601" y="1149"/>
                </a:cubicBezTo>
                <a:cubicBezTo>
                  <a:pt x="274" y="1149"/>
                  <a:pt x="0" y="888"/>
                  <a:pt x="0" y="575"/>
                </a:cubicBezTo>
                <a:cubicBezTo>
                  <a:pt x="0" y="262"/>
                  <a:pt x="268" y="1"/>
                  <a:pt x="601" y="1"/>
                </a:cubicBezTo>
                <a:cubicBezTo>
                  <a:pt x="933" y="1"/>
                  <a:pt x="1201" y="262"/>
                  <a:pt x="1201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392" name="Google Shape;3392;p41"/>
          <p:cNvSpPr/>
          <p:nvPr/>
        </p:nvSpPr>
        <p:spPr>
          <a:xfrm>
            <a:off x="898996" y="1722304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74"/>
                </a:moveTo>
                <a:cubicBezTo>
                  <a:pt x="1201" y="888"/>
                  <a:pt x="933" y="1142"/>
                  <a:pt x="601" y="1142"/>
                </a:cubicBezTo>
                <a:cubicBezTo>
                  <a:pt x="274" y="1142"/>
                  <a:pt x="0" y="888"/>
                  <a:pt x="0" y="574"/>
                </a:cubicBezTo>
                <a:cubicBezTo>
                  <a:pt x="0" y="261"/>
                  <a:pt x="274" y="0"/>
                  <a:pt x="601" y="0"/>
                </a:cubicBezTo>
                <a:cubicBezTo>
                  <a:pt x="933" y="0"/>
                  <a:pt x="1201" y="261"/>
                  <a:pt x="1201" y="574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393" name="Google Shape;3393;p41"/>
          <p:cNvSpPr/>
          <p:nvPr/>
        </p:nvSpPr>
        <p:spPr>
          <a:xfrm>
            <a:off x="898996" y="1768745"/>
            <a:ext cx="33803" cy="32368"/>
          </a:xfrm>
          <a:custGeom>
            <a:avLst/>
            <a:gdLst/>
            <a:ahLst/>
            <a:cxnLst/>
            <a:rect l="l" t="t" r="r" b="b"/>
            <a:pathLst>
              <a:path w="1201" h="1150" extrusionOk="0">
                <a:moveTo>
                  <a:pt x="1201" y="575"/>
                </a:moveTo>
                <a:cubicBezTo>
                  <a:pt x="1201" y="888"/>
                  <a:pt x="933" y="1149"/>
                  <a:pt x="601" y="1149"/>
                </a:cubicBezTo>
                <a:cubicBezTo>
                  <a:pt x="274" y="1149"/>
                  <a:pt x="0" y="888"/>
                  <a:pt x="0" y="575"/>
                </a:cubicBezTo>
                <a:cubicBezTo>
                  <a:pt x="0" y="262"/>
                  <a:pt x="274" y="1"/>
                  <a:pt x="601" y="1"/>
                </a:cubicBezTo>
                <a:cubicBezTo>
                  <a:pt x="933" y="1"/>
                  <a:pt x="1201" y="262"/>
                  <a:pt x="1201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394" name="Google Shape;3394;p41"/>
          <p:cNvSpPr/>
          <p:nvPr/>
        </p:nvSpPr>
        <p:spPr>
          <a:xfrm>
            <a:off x="947828" y="1722304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4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68" y="1142"/>
                  <a:pt x="1" y="888"/>
                  <a:pt x="1" y="574"/>
                </a:cubicBezTo>
                <a:cubicBezTo>
                  <a:pt x="1" y="261"/>
                  <a:pt x="268" y="0"/>
                  <a:pt x="601" y="0"/>
                </a:cubicBezTo>
                <a:cubicBezTo>
                  <a:pt x="927" y="0"/>
                  <a:pt x="1201" y="261"/>
                  <a:pt x="1201" y="574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395" name="Google Shape;3395;p41"/>
          <p:cNvSpPr/>
          <p:nvPr/>
        </p:nvSpPr>
        <p:spPr>
          <a:xfrm>
            <a:off x="947828" y="1768745"/>
            <a:ext cx="33831" cy="32368"/>
          </a:xfrm>
          <a:custGeom>
            <a:avLst/>
            <a:gdLst/>
            <a:ahLst/>
            <a:cxnLst/>
            <a:rect l="l" t="t" r="r" b="b"/>
            <a:pathLst>
              <a:path w="1202" h="1150" extrusionOk="0">
                <a:moveTo>
                  <a:pt x="1201" y="575"/>
                </a:moveTo>
                <a:cubicBezTo>
                  <a:pt x="1201" y="888"/>
                  <a:pt x="934" y="1149"/>
                  <a:pt x="601" y="1149"/>
                </a:cubicBezTo>
                <a:cubicBezTo>
                  <a:pt x="268" y="1149"/>
                  <a:pt x="1" y="888"/>
                  <a:pt x="1" y="575"/>
                </a:cubicBezTo>
                <a:cubicBezTo>
                  <a:pt x="1" y="262"/>
                  <a:pt x="268" y="1"/>
                  <a:pt x="601" y="1"/>
                </a:cubicBezTo>
                <a:cubicBezTo>
                  <a:pt x="927" y="1"/>
                  <a:pt x="1201" y="262"/>
                  <a:pt x="1201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396" name="Google Shape;3396;p41"/>
          <p:cNvSpPr/>
          <p:nvPr/>
        </p:nvSpPr>
        <p:spPr>
          <a:xfrm>
            <a:off x="995760" y="1722304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5" y="574"/>
                </a:moveTo>
                <a:cubicBezTo>
                  <a:pt x="1195" y="888"/>
                  <a:pt x="927" y="1142"/>
                  <a:pt x="601" y="1142"/>
                </a:cubicBezTo>
                <a:cubicBezTo>
                  <a:pt x="268" y="1142"/>
                  <a:pt x="1" y="888"/>
                  <a:pt x="1" y="574"/>
                </a:cubicBezTo>
                <a:cubicBezTo>
                  <a:pt x="1" y="261"/>
                  <a:pt x="268" y="0"/>
                  <a:pt x="601" y="0"/>
                </a:cubicBezTo>
                <a:cubicBezTo>
                  <a:pt x="927" y="0"/>
                  <a:pt x="1195" y="261"/>
                  <a:pt x="1195" y="574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397" name="Google Shape;3397;p41"/>
          <p:cNvSpPr/>
          <p:nvPr/>
        </p:nvSpPr>
        <p:spPr>
          <a:xfrm>
            <a:off x="995760" y="1768745"/>
            <a:ext cx="33634" cy="32368"/>
          </a:xfrm>
          <a:custGeom>
            <a:avLst/>
            <a:gdLst/>
            <a:ahLst/>
            <a:cxnLst/>
            <a:rect l="l" t="t" r="r" b="b"/>
            <a:pathLst>
              <a:path w="1195" h="1150" extrusionOk="0">
                <a:moveTo>
                  <a:pt x="1195" y="575"/>
                </a:moveTo>
                <a:cubicBezTo>
                  <a:pt x="1195" y="888"/>
                  <a:pt x="927" y="1149"/>
                  <a:pt x="601" y="1149"/>
                </a:cubicBezTo>
                <a:cubicBezTo>
                  <a:pt x="268" y="1149"/>
                  <a:pt x="1" y="888"/>
                  <a:pt x="1" y="575"/>
                </a:cubicBezTo>
                <a:cubicBezTo>
                  <a:pt x="1" y="262"/>
                  <a:pt x="268" y="1"/>
                  <a:pt x="601" y="1"/>
                </a:cubicBezTo>
                <a:cubicBezTo>
                  <a:pt x="927" y="1"/>
                  <a:pt x="1195" y="262"/>
                  <a:pt x="1195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398" name="Google Shape;3398;p41"/>
          <p:cNvSpPr/>
          <p:nvPr/>
        </p:nvSpPr>
        <p:spPr>
          <a:xfrm>
            <a:off x="656946" y="1722304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4"/>
                </a:moveTo>
                <a:cubicBezTo>
                  <a:pt x="1201" y="888"/>
                  <a:pt x="927" y="1142"/>
                  <a:pt x="601" y="1142"/>
                </a:cubicBezTo>
                <a:cubicBezTo>
                  <a:pt x="268" y="1142"/>
                  <a:pt x="1" y="888"/>
                  <a:pt x="1" y="574"/>
                </a:cubicBezTo>
                <a:cubicBezTo>
                  <a:pt x="1" y="261"/>
                  <a:pt x="268" y="0"/>
                  <a:pt x="601" y="0"/>
                </a:cubicBezTo>
                <a:cubicBezTo>
                  <a:pt x="927" y="0"/>
                  <a:pt x="1201" y="261"/>
                  <a:pt x="1201" y="574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399" name="Google Shape;3399;p41"/>
          <p:cNvSpPr/>
          <p:nvPr/>
        </p:nvSpPr>
        <p:spPr>
          <a:xfrm>
            <a:off x="656946" y="1768745"/>
            <a:ext cx="33831" cy="32368"/>
          </a:xfrm>
          <a:custGeom>
            <a:avLst/>
            <a:gdLst/>
            <a:ahLst/>
            <a:cxnLst/>
            <a:rect l="l" t="t" r="r" b="b"/>
            <a:pathLst>
              <a:path w="1202" h="1150" extrusionOk="0">
                <a:moveTo>
                  <a:pt x="1201" y="575"/>
                </a:moveTo>
                <a:cubicBezTo>
                  <a:pt x="1201" y="888"/>
                  <a:pt x="927" y="1149"/>
                  <a:pt x="601" y="1149"/>
                </a:cubicBezTo>
                <a:cubicBezTo>
                  <a:pt x="268" y="1149"/>
                  <a:pt x="1" y="888"/>
                  <a:pt x="1" y="575"/>
                </a:cubicBezTo>
                <a:cubicBezTo>
                  <a:pt x="1" y="262"/>
                  <a:pt x="268" y="1"/>
                  <a:pt x="601" y="1"/>
                </a:cubicBezTo>
                <a:cubicBezTo>
                  <a:pt x="927" y="1"/>
                  <a:pt x="1201" y="262"/>
                  <a:pt x="1201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400" name="Google Shape;3400;p41"/>
          <p:cNvSpPr/>
          <p:nvPr/>
        </p:nvSpPr>
        <p:spPr>
          <a:xfrm>
            <a:off x="704878" y="1722304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5" y="574"/>
                </a:moveTo>
                <a:cubicBezTo>
                  <a:pt x="1195" y="888"/>
                  <a:pt x="927" y="1142"/>
                  <a:pt x="594" y="1142"/>
                </a:cubicBezTo>
                <a:cubicBezTo>
                  <a:pt x="268" y="1142"/>
                  <a:pt x="1" y="888"/>
                  <a:pt x="1" y="574"/>
                </a:cubicBezTo>
                <a:cubicBezTo>
                  <a:pt x="1" y="261"/>
                  <a:pt x="268" y="0"/>
                  <a:pt x="594" y="0"/>
                </a:cubicBezTo>
                <a:cubicBezTo>
                  <a:pt x="927" y="0"/>
                  <a:pt x="1195" y="261"/>
                  <a:pt x="1195" y="574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401" name="Google Shape;3401;p41"/>
          <p:cNvSpPr/>
          <p:nvPr/>
        </p:nvSpPr>
        <p:spPr>
          <a:xfrm>
            <a:off x="704878" y="1768745"/>
            <a:ext cx="33634" cy="32368"/>
          </a:xfrm>
          <a:custGeom>
            <a:avLst/>
            <a:gdLst/>
            <a:ahLst/>
            <a:cxnLst/>
            <a:rect l="l" t="t" r="r" b="b"/>
            <a:pathLst>
              <a:path w="1195" h="1150" extrusionOk="0">
                <a:moveTo>
                  <a:pt x="1195" y="575"/>
                </a:moveTo>
                <a:cubicBezTo>
                  <a:pt x="1195" y="888"/>
                  <a:pt x="927" y="1149"/>
                  <a:pt x="594" y="1149"/>
                </a:cubicBezTo>
                <a:cubicBezTo>
                  <a:pt x="268" y="1149"/>
                  <a:pt x="1" y="888"/>
                  <a:pt x="1" y="575"/>
                </a:cubicBezTo>
                <a:cubicBezTo>
                  <a:pt x="1" y="262"/>
                  <a:pt x="268" y="1"/>
                  <a:pt x="594" y="1"/>
                </a:cubicBezTo>
                <a:cubicBezTo>
                  <a:pt x="927" y="1"/>
                  <a:pt x="1195" y="262"/>
                  <a:pt x="1195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402" name="Google Shape;3402;p41"/>
          <p:cNvSpPr/>
          <p:nvPr/>
        </p:nvSpPr>
        <p:spPr>
          <a:xfrm>
            <a:off x="753175" y="1722304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5" y="574"/>
                </a:moveTo>
                <a:cubicBezTo>
                  <a:pt x="1195" y="888"/>
                  <a:pt x="927" y="1142"/>
                  <a:pt x="601" y="1142"/>
                </a:cubicBezTo>
                <a:cubicBezTo>
                  <a:pt x="268" y="1142"/>
                  <a:pt x="1" y="888"/>
                  <a:pt x="1" y="574"/>
                </a:cubicBezTo>
                <a:cubicBezTo>
                  <a:pt x="1" y="261"/>
                  <a:pt x="268" y="0"/>
                  <a:pt x="601" y="0"/>
                </a:cubicBezTo>
                <a:cubicBezTo>
                  <a:pt x="927" y="0"/>
                  <a:pt x="1195" y="261"/>
                  <a:pt x="1195" y="574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403" name="Google Shape;3403;p41"/>
          <p:cNvSpPr/>
          <p:nvPr/>
        </p:nvSpPr>
        <p:spPr>
          <a:xfrm>
            <a:off x="753175" y="1768745"/>
            <a:ext cx="33634" cy="32368"/>
          </a:xfrm>
          <a:custGeom>
            <a:avLst/>
            <a:gdLst/>
            <a:ahLst/>
            <a:cxnLst/>
            <a:rect l="l" t="t" r="r" b="b"/>
            <a:pathLst>
              <a:path w="1195" h="1150" extrusionOk="0">
                <a:moveTo>
                  <a:pt x="1195" y="575"/>
                </a:moveTo>
                <a:cubicBezTo>
                  <a:pt x="1195" y="888"/>
                  <a:pt x="927" y="1149"/>
                  <a:pt x="601" y="1149"/>
                </a:cubicBezTo>
                <a:cubicBezTo>
                  <a:pt x="268" y="1149"/>
                  <a:pt x="1" y="888"/>
                  <a:pt x="1" y="575"/>
                </a:cubicBezTo>
                <a:cubicBezTo>
                  <a:pt x="1" y="262"/>
                  <a:pt x="268" y="1"/>
                  <a:pt x="601" y="1"/>
                </a:cubicBezTo>
                <a:cubicBezTo>
                  <a:pt x="927" y="1"/>
                  <a:pt x="1195" y="262"/>
                  <a:pt x="1195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404" name="Google Shape;3404;p41"/>
          <p:cNvSpPr/>
          <p:nvPr/>
        </p:nvSpPr>
        <p:spPr>
          <a:xfrm>
            <a:off x="560717" y="1722304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4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75" y="1142"/>
                  <a:pt x="1" y="888"/>
                  <a:pt x="1" y="574"/>
                </a:cubicBezTo>
                <a:cubicBezTo>
                  <a:pt x="1" y="261"/>
                  <a:pt x="268" y="0"/>
                  <a:pt x="601" y="0"/>
                </a:cubicBezTo>
                <a:cubicBezTo>
                  <a:pt x="934" y="0"/>
                  <a:pt x="1201" y="261"/>
                  <a:pt x="1201" y="574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405" name="Google Shape;3405;p41"/>
          <p:cNvSpPr/>
          <p:nvPr/>
        </p:nvSpPr>
        <p:spPr>
          <a:xfrm>
            <a:off x="560717" y="1768744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5"/>
                </a:moveTo>
                <a:cubicBezTo>
                  <a:pt x="1201" y="888"/>
                  <a:pt x="934" y="1143"/>
                  <a:pt x="601" y="1143"/>
                </a:cubicBezTo>
                <a:cubicBezTo>
                  <a:pt x="275" y="1143"/>
                  <a:pt x="1" y="888"/>
                  <a:pt x="1" y="575"/>
                </a:cubicBezTo>
                <a:cubicBezTo>
                  <a:pt x="1" y="255"/>
                  <a:pt x="268" y="1"/>
                  <a:pt x="601" y="1"/>
                </a:cubicBezTo>
                <a:cubicBezTo>
                  <a:pt x="934" y="1"/>
                  <a:pt x="1201" y="262"/>
                  <a:pt x="1201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406" name="Google Shape;3406;p41"/>
          <p:cNvSpPr/>
          <p:nvPr/>
        </p:nvSpPr>
        <p:spPr>
          <a:xfrm>
            <a:off x="608649" y="1722304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4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68" y="1142"/>
                  <a:pt x="1" y="888"/>
                  <a:pt x="1" y="574"/>
                </a:cubicBezTo>
                <a:cubicBezTo>
                  <a:pt x="1" y="261"/>
                  <a:pt x="268" y="0"/>
                  <a:pt x="601" y="0"/>
                </a:cubicBezTo>
                <a:cubicBezTo>
                  <a:pt x="934" y="0"/>
                  <a:pt x="1201" y="261"/>
                  <a:pt x="1201" y="574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407" name="Google Shape;3407;p41"/>
          <p:cNvSpPr/>
          <p:nvPr/>
        </p:nvSpPr>
        <p:spPr>
          <a:xfrm>
            <a:off x="608649" y="1768745"/>
            <a:ext cx="33831" cy="32368"/>
          </a:xfrm>
          <a:custGeom>
            <a:avLst/>
            <a:gdLst/>
            <a:ahLst/>
            <a:cxnLst/>
            <a:rect l="l" t="t" r="r" b="b"/>
            <a:pathLst>
              <a:path w="1202" h="1150" extrusionOk="0">
                <a:moveTo>
                  <a:pt x="1201" y="575"/>
                </a:moveTo>
                <a:cubicBezTo>
                  <a:pt x="1201" y="888"/>
                  <a:pt x="934" y="1149"/>
                  <a:pt x="601" y="1149"/>
                </a:cubicBezTo>
                <a:cubicBezTo>
                  <a:pt x="268" y="1149"/>
                  <a:pt x="1" y="888"/>
                  <a:pt x="1" y="575"/>
                </a:cubicBezTo>
                <a:cubicBezTo>
                  <a:pt x="1" y="262"/>
                  <a:pt x="268" y="1"/>
                  <a:pt x="601" y="1"/>
                </a:cubicBezTo>
                <a:cubicBezTo>
                  <a:pt x="934" y="1"/>
                  <a:pt x="1201" y="262"/>
                  <a:pt x="1201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408" name="Google Shape;3408;p41"/>
          <p:cNvSpPr/>
          <p:nvPr/>
        </p:nvSpPr>
        <p:spPr>
          <a:xfrm>
            <a:off x="1043888" y="1633591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68"/>
                </a:moveTo>
                <a:cubicBezTo>
                  <a:pt x="1201" y="888"/>
                  <a:pt x="933" y="1143"/>
                  <a:pt x="601" y="1143"/>
                </a:cubicBezTo>
                <a:cubicBezTo>
                  <a:pt x="268" y="1143"/>
                  <a:pt x="0" y="888"/>
                  <a:pt x="0" y="568"/>
                </a:cubicBezTo>
                <a:cubicBezTo>
                  <a:pt x="0" y="255"/>
                  <a:pt x="268" y="1"/>
                  <a:pt x="601" y="1"/>
                </a:cubicBezTo>
                <a:cubicBezTo>
                  <a:pt x="933" y="1"/>
                  <a:pt x="1201" y="255"/>
                  <a:pt x="1201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409" name="Google Shape;3409;p41"/>
          <p:cNvSpPr/>
          <p:nvPr/>
        </p:nvSpPr>
        <p:spPr>
          <a:xfrm>
            <a:off x="1043888" y="1680058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68"/>
                </a:moveTo>
                <a:cubicBezTo>
                  <a:pt x="1201" y="888"/>
                  <a:pt x="933" y="1142"/>
                  <a:pt x="601" y="1142"/>
                </a:cubicBezTo>
                <a:cubicBezTo>
                  <a:pt x="268" y="1142"/>
                  <a:pt x="0" y="888"/>
                  <a:pt x="0" y="568"/>
                </a:cubicBezTo>
                <a:cubicBezTo>
                  <a:pt x="0" y="255"/>
                  <a:pt x="268" y="1"/>
                  <a:pt x="601" y="1"/>
                </a:cubicBezTo>
                <a:cubicBezTo>
                  <a:pt x="933" y="1"/>
                  <a:pt x="1201" y="255"/>
                  <a:pt x="1201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410" name="Google Shape;3410;p41"/>
          <p:cNvSpPr/>
          <p:nvPr/>
        </p:nvSpPr>
        <p:spPr>
          <a:xfrm>
            <a:off x="1091820" y="1633591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68"/>
                </a:moveTo>
                <a:cubicBezTo>
                  <a:pt x="1201" y="888"/>
                  <a:pt x="927" y="1143"/>
                  <a:pt x="601" y="1143"/>
                </a:cubicBezTo>
                <a:cubicBezTo>
                  <a:pt x="268" y="1143"/>
                  <a:pt x="0" y="888"/>
                  <a:pt x="0" y="568"/>
                </a:cubicBezTo>
                <a:cubicBezTo>
                  <a:pt x="0" y="255"/>
                  <a:pt x="268" y="1"/>
                  <a:pt x="601" y="1"/>
                </a:cubicBezTo>
                <a:cubicBezTo>
                  <a:pt x="927" y="1"/>
                  <a:pt x="1201" y="255"/>
                  <a:pt x="1201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411" name="Google Shape;3411;p41"/>
          <p:cNvSpPr/>
          <p:nvPr/>
        </p:nvSpPr>
        <p:spPr>
          <a:xfrm>
            <a:off x="1091820" y="1680058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68"/>
                </a:moveTo>
                <a:cubicBezTo>
                  <a:pt x="1201" y="888"/>
                  <a:pt x="927" y="1142"/>
                  <a:pt x="601" y="1142"/>
                </a:cubicBezTo>
                <a:cubicBezTo>
                  <a:pt x="268" y="1142"/>
                  <a:pt x="0" y="888"/>
                  <a:pt x="0" y="568"/>
                </a:cubicBezTo>
                <a:cubicBezTo>
                  <a:pt x="0" y="255"/>
                  <a:pt x="268" y="1"/>
                  <a:pt x="601" y="1"/>
                </a:cubicBezTo>
                <a:cubicBezTo>
                  <a:pt x="927" y="1"/>
                  <a:pt x="1201" y="255"/>
                  <a:pt x="1201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412" name="Google Shape;3412;p41"/>
          <p:cNvSpPr/>
          <p:nvPr/>
        </p:nvSpPr>
        <p:spPr>
          <a:xfrm>
            <a:off x="1140117" y="1633591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68"/>
                </a:moveTo>
                <a:cubicBezTo>
                  <a:pt x="1201" y="888"/>
                  <a:pt x="933" y="1143"/>
                  <a:pt x="601" y="1143"/>
                </a:cubicBezTo>
                <a:cubicBezTo>
                  <a:pt x="268" y="1143"/>
                  <a:pt x="0" y="888"/>
                  <a:pt x="0" y="568"/>
                </a:cubicBezTo>
                <a:cubicBezTo>
                  <a:pt x="0" y="255"/>
                  <a:pt x="268" y="1"/>
                  <a:pt x="601" y="1"/>
                </a:cubicBezTo>
                <a:cubicBezTo>
                  <a:pt x="933" y="1"/>
                  <a:pt x="1201" y="255"/>
                  <a:pt x="1201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413" name="Google Shape;3413;p41"/>
          <p:cNvSpPr/>
          <p:nvPr/>
        </p:nvSpPr>
        <p:spPr>
          <a:xfrm>
            <a:off x="1140117" y="1680058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68"/>
                </a:moveTo>
                <a:cubicBezTo>
                  <a:pt x="1201" y="888"/>
                  <a:pt x="933" y="1142"/>
                  <a:pt x="601" y="1142"/>
                </a:cubicBezTo>
                <a:cubicBezTo>
                  <a:pt x="268" y="1142"/>
                  <a:pt x="0" y="888"/>
                  <a:pt x="0" y="568"/>
                </a:cubicBezTo>
                <a:cubicBezTo>
                  <a:pt x="0" y="255"/>
                  <a:pt x="268" y="1"/>
                  <a:pt x="601" y="1"/>
                </a:cubicBezTo>
                <a:cubicBezTo>
                  <a:pt x="933" y="1"/>
                  <a:pt x="1201" y="255"/>
                  <a:pt x="1201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414" name="Google Shape;3414;p41"/>
          <p:cNvSpPr/>
          <p:nvPr/>
        </p:nvSpPr>
        <p:spPr>
          <a:xfrm>
            <a:off x="1188781" y="1633591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68"/>
                </a:moveTo>
                <a:cubicBezTo>
                  <a:pt x="1201" y="888"/>
                  <a:pt x="933" y="1143"/>
                  <a:pt x="601" y="1143"/>
                </a:cubicBezTo>
                <a:cubicBezTo>
                  <a:pt x="274" y="1143"/>
                  <a:pt x="0" y="888"/>
                  <a:pt x="0" y="568"/>
                </a:cubicBezTo>
                <a:cubicBezTo>
                  <a:pt x="0" y="255"/>
                  <a:pt x="274" y="1"/>
                  <a:pt x="601" y="1"/>
                </a:cubicBezTo>
                <a:cubicBezTo>
                  <a:pt x="933" y="1"/>
                  <a:pt x="1201" y="255"/>
                  <a:pt x="1201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415" name="Google Shape;3415;p41"/>
          <p:cNvSpPr/>
          <p:nvPr/>
        </p:nvSpPr>
        <p:spPr>
          <a:xfrm>
            <a:off x="1188781" y="1680058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68"/>
                </a:moveTo>
                <a:cubicBezTo>
                  <a:pt x="1201" y="888"/>
                  <a:pt x="933" y="1142"/>
                  <a:pt x="601" y="1142"/>
                </a:cubicBezTo>
                <a:cubicBezTo>
                  <a:pt x="274" y="1142"/>
                  <a:pt x="0" y="888"/>
                  <a:pt x="0" y="568"/>
                </a:cubicBezTo>
                <a:cubicBezTo>
                  <a:pt x="0" y="255"/>
                  <a:pt x="274" y="1"/>
                  <a:pt x="601" y="1"/>
                </a:cubicBezTo>
                <a:cubicBezTo>
                  <a:pt x="933" y="1"/>
                  <a:pt x="1201" y="255"/>
                  <a:pt x="1201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416" name="Google Shape;3416;p41"/>
          <p:cNvSpPr/>
          <p:nvPr/>
        </p:nvSpPr>
        <p:spPr>
          <a:xfrm>
            <a:off x="1236712" y="1633591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68"/>
                </a:moveTo>
                <a:cubicBezTo>
                  <a:pt x="1201" y="888"/>
                  <a:pt x="933" y="1143"/>
                  <a:pt x="601" y="1143"/>
                </a:cubicBezTo>
                <a:cubicBezTo>
                  <a:pt x="268" y="1143"/>
                  <a:pt x="0" y="888"/>
                  <a:pt x="0" y="568"/>
                </a:cubicBezTo>
                <a:cubicBezTo>
                  <a:pt x="0" y="255"/>
                  <a:pt x="274" y="1"/>
                  <a:pt x="601" y="1"/>
                </a:cubicBezTo>
                <a:cubicBezTo>
                  <a:pt x="933" y="1"/>
                  <a:pt x="1201" y="255"/>
                  <a:pt x="1201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417" name="Google Shape;3417;p41"/>
          <p:cNvSpPr/>
          <p:nvPr/>
        </p:nvSpPr>
        <p:spPr>
          <a:xfrm>
            <a:off x="1236712" y="1680058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68"/>
                </a:moveTo>
                <a:cubicBezTo>
                  <a:pt x="1201" y="888"/>
                  <a:pt x="933" y="1142"/>
                  <a:pt x="601" y="1142"/>
                </a:cubicBezTo>
                <a:cubicBezTo>
                  <a:pt x="268" y="1142"/>
                  <a:pt x="0" y="888"/>
                  <a:pt x="0" y="568"/>
                </a:cubicBezTo>
                <a:cubicBezTo>
                  <a:pt x="0" y="255"/>
                  <a:pt x="274" y="1"/>
                  <a:pt x="601" y="1"/>
                </a:cubicBezTo>
                <a:cubicBezTo>
                  <a:pt x="933" y="1"/>
                  <a:pt x="1201" y="255"/>
                  <a:pt x="1201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418" name="Google Shape;3418;p41"/>
          <p:cNvSpPr/>
          <p:nvPr/>
        </p:nvSpPr>
        <p:spPr>
          <a:xfrm>
            <a:off x="802936" y="1633591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5" y="568"/>
                </a:moveTo>
                <a:cubicBezTo>
                  <a:pt x="1195" y="888"/>
                  <a:pt x="927" y="1143"/>
                  <a:pt x="601" y="1143"/>
                </a:cubicBezTo>
                <a:cubicBezTo>
                  <a:pt x="268" y="1143"/>
                  <a:pt x="1" y="888"/>
                  <a:pt x="1" y="568"/>
                </a:cubicBezTo>
                <a:cubicBezTo>
                  <a:pt x="1" y="255"/>
                  <a:pt x="268" y="1"/>
                  <a:pt x="601" y="1"/>
                </a:cubicBezTo>
                <a:cubicBezTo>
                  <a:pt x="927" y="1"/>
                  <a:pt x="1195" y="255"/>
                  <a:pt x="1195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419" name="Google Shape;3419;p41"/>
          <p:cNvSpPr/>
          <p:nvPr/>
        </p:nvSpPr>
        <p:spPr>
          <a:xfrm>
            <a:off x="802768" y="1679890"/>
            <a:ext cx="33803" cy="32339"/>
          </a:xfrm>
          <a:custGeom>
            <a:avLst/>
            <a:gdLst/>
            <a:ahLst/>
            <a:cxnLst/>
            <a:rect l="l" t="t" r="r" b="b"/>
            <a:pathLst>
              <a:path w="1201" h="1149" extrusionOk="0">
                <a:moveTo>
                  <a:pt x="1201" y="574"/>
                </a:moveTo>
                <a:cubicBezTo>
                  <a:pt x="1201" y="887"/>
                  <a:pt x="933" y="1148"/>
                  <a:pt x="601" y="1148"/>
                </a:cubicBezTo>
                <a:cubicBezTo>
                  <a:pt x="274" y="1148"/>
                  <a:pt x="0" y="887"/>
                  <a:pt x="0" y="574"/>
                </a:cubicBezTo>
                <a:cubicBezTo>
                  <a:pt x="0" y="261"/>
                  <a:pt x="274" y="0"/>
                  <a:pt x="601" y="0"/>
                </a:cubicBezTo>
                <a:cubicBezTo>
                  <a:pt x="933" y="7"/>
                  <a:pt x="1201" y="261"/>
                  <a:pt x="1201" y="574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420" name="Google Shape;3420;p41"/>
          <p:cNvSpPr/>
          <p:nvPr/>
        </p:nvSpPr>
        <p:spPr>
          <a:xfrm>
            <a:off x="850699" y="1633591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68"/>
                </a:moveTo>
                <a:cubicBezTo>
                  <a:pt x="1201" y="888"/>
                  <a:pt x="933" y="1143"/>
                  <a:pt x="601" y="1143"/>
                </a:cubicBezTo>
                <a:cubicBezTo>
                  <a:pt x="274" y="1143"/>
                  <a:pt x="0" y="888"/>
                  <a:pt x="0" y="568"/>
                </a:cubicBezTo>
                <a:cubicBezTo>
                  <a:pt x="0" y="255"/>
                  <a:pt x="268" y="1"/>
                  <a:pt x="601" y="1"/>
                </a:cubicBezTo>
                <a:cubicBezTo>
                  <a:pt x="933" y="1"/>
                  <a:pt x="1201" y="255"/>
                  <a:pt x="1201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421" name="Google Shape;3421;p41"/>
          <p:cNvSpPr/>
          <p:nvPr/>
        </p:nvSpPr>
        <p:spPr>
          <a:xfrm>
            <a:off x="850699" y="1679890"/>
            <a:ext cx="33803" cy="32339"/>
          </a:xfrm>
          <a:custGeom>
            <a:avLst/>
            <a:gdLst/>
            <a:ahLst/>
            <a:cxnLst/>
            <a:rect l="l" t="t" r="r" b="b"/>
            <a:pathLst>
              <a:path w="1201" h="1149" extrusionOk="0">
                <a:moveTo>
                  <a:pt x="1201" y="574"/>
                </a:moveTo>
                <a:cubicBezTo>
                  <a:pt x="1201" y="887"/>
                  <a:pt x="933" y="1148"/>
                  <a:pt x="601" y="1148"/>
                </a:cubicBezTo>
                <a:cubicBezTo>
                  <a:pt x="274" y="1148"/>
                  <a:pt x="0" y="887"/>
                  <a:pt x="0" y="574"/>
                </a:cubicBezTo>
                <a:cubicBezTo>
                  <a:pt x="0" y="261"/>
                  <a:pt x="268" y="0"/>
                  <a:pt x="601" y="0"/>
                </a:cubicBezTo>
                <a:cubicBezTo>
                  <a:pt x="933" y="7"/>
                  <a:pt x="1201" y="261"/>
                  <a:pt x="1201" y="574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422" name="Google Shape;3422;p41"/>
          <p:cNvSpPr/>
          <p:nvPr/>
        </p:nvSpPr>
        <p:spPr>
          <a:xfrm>
            <a:off x="898996" y="1633591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68"/>
                </a:moveTo>
                <a:cubicBezTo>
                  <a:pt x="1201" y="888"/>
                  <a:pt x="933" y="1143"/>
                  <a:pt x="601" y="1143"/>
                </a:cubicBezTo>
                <a:cubicBezTo>
                  <a:pt x="274" y="1143"/>
                  <a:pt x="0" y="888"/>
                  <a:pt x="0" y="568"/>
                </a:cubicBezTo>
                <a:cubicBezTo>
                  <a:pt x="0" y="255"/>
                  <a:pt x="274" y="1"/>
                  <a:pt x="601" y="1"/>
                </a:cubicBezTo>
                <a:cubicBezTo>
                  <a:pt x="933" y="1"/>
                  <a:pt x="1201" y="255"/>
                  <a:pt x="1201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423" name="Google Shape;3423;p41"/>
          <p:cNvSpPr/>
          <p:nvPr/>
        </p:nvSpPr>
        <p:spPr>
          <a:xfrm>
            <a:off x="898996" y="1680058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68"/>
                </a:moveTo>
                <a:cubicBezTo>
                  <a:pt x="1201" y="881"/>
                  <a:pt x="933" y="1142"/>
                  <a:pt x="601" y="1142"/>
                </a:cubicBezTo>
                <a:cubicBezTo>
                  <a:pt x="274" y="1142"/>
                  <a:pt x="0" y="881"/>
                  <a:pt x="0" y="568"/>
                </a:cubicBezTo>
                <a:cubicBezTo>
                  <a:pt x="0" y="255"/>
                  <a:pt x="274" y="1"/>
                  <a:pt x="601" y="1"/>
                </a:cubicBezTo>
                <a:cubicBezTo>
                  <a:pt x="933" y="1"/>
                  <a:pt x="1201" y="255"/>
                  <a:pt x="1201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424" name="Google Shape;3424;p41"/>
          <p:cNvSpPr/>
          <p:nvPr/>
        </p:nvSpPr>
        <p:spPr>
          <a:xfrm>
            <a:off x="947828" y="1633591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8"/>
                </a:moveTo>
                <a:cubicBezTo>
                  <a:pt x="1201" y="888"/>
                  <a:pt x="934" y="1143"/>
                  <a:pt x="601" y="1143"/>
                </a:cubicBezTo>
                <a:cubicBezTo>
                  <a:pt x="268" y="1143"/>
                  <a:pt x="1" y="888"/>
                  <a:pt x="1" y="568"/>
                </a:cubicBezTo>
                <a:cubicBezTo>
                  <a:pt x="1" y="255"/>
                  <a:pt x="268" y="1"/>
                  <a:pt x="601" y="1"/>
                </a:cubicBezTo>
                <a:cubicBezTo>
                  <a:pt x="927" y="1"/>
                  <a:pt x="1201" y="255"/>
                  <a:pt x="1201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425" name="Google Shape;3425;p41"/>
          <p:cNvSpPr/>
          <p:nvPr/>
        </p:nvSpPr>
        <p:spPr>
          <a:xfrm>
            <a:off x="947828" y="1680058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8"/>
                </a:moveTo>
                <a:cubicBezTo>
                  <a:pt x="1201" y="881"/>
                  <a:pt x="934" y="1142"/>
                  <a:pt x="601" y="1142"/>
                </a:cubicBezTo>
                <a:cubicBezTo>
                  <a:pt x="268" y="1142"/>
                  <a:pt x="1" y="881"/>
                  <a:pt x="1" y="568"/>
                </a:cubicBezTo>
                <a:cubicBezTo>
                  <a:pt x="1" y="255"/>
                  <a:pt x="268" y="1"/>
                  <a:pt x="601" y="1"/>
                </a:cubicBezTo>
                <a:cubicBezTo>
                  <a:pt x="927" y="1"/>
                  <a:pt x="1201" y="255"/>
                  <a:pt x="1201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426" name="Google Shape;3426;p41"/>
          <p:cNvSpPr/>
          <p:nvPr/>
        </p:nvSpPr>
        <p:spPr>
          <a:xfrm>
            <a:off x="995760" y="1633591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5" y="568"/>
                </a:moveTo>
                <a:cubicBezTo>
                  <a:pt x="1195" y="888"/>
                  <a:pt x="927" y="1143"/>
                  <a:pt x="601" y="1143"/>
                </a:cubicBezTo>
                <a:cubicBezTo>
                  <a:pt x="268" y="1143"/>
                  <a:pt x="1" y="888"/>
                  <a:pt x="1" y="568"/>
                </a:cubicBezTo>
                <a:cubicBezTo>
                  <a:pt x="1" y="255"/>
                  <a:pt x="268" y="1"/>
                  <a:pt x="601" y="1"/>
                </a:cubicBezTo>
                <a:cubicBezTo>
                  <a:pt x="927" y="1"/>
                  <a:pt x="1195" y="255"/>
                  <a:pt x="1195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427" name="Google Shape;3427;p41"/>
          <p:cNvSpPr/>
          <p:nvPr/>
        </p:nvSpPr>
        <p:spPr>
          <a:xfrm>
            <a:off x="995760" y="1680058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5" y="568"/>
                </a:moveTo>
                <a:cubicBezTo>
                  <a:pt x="1195" y="888"/>
                  <a:pt x="927" y="1142"/>
                  <a:pt x="601" y="1142"/>
                </a:cubicBezTo>
                <a:cubicBezTo>
                  <a:pt x="268" y="1142"/>
                  <a:pt x="1" y="888"/>
                  <a:pt x="1" y="568"/>
                </a:cubicBezTo>
                <a:cubicBezTo>
                  <a:pt x="1" y="255"/>
                  <a:pt x="268" y="1"/>
                  <a:pt x="601" y="1"/>
                </a:cubicBezTo>
                <a:cubicBezTo>
                  <a:pt x="927" y="1"/>
                  <a:pt x="1195" y="255"/>
                  <a:pt x="1195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428" name="Google Shape;3428;p41"/>
          <p:cNvSpPr/>
          <p:nvPr/>
        </p:nvSpPr>
        <p:spPr>
          <a:xfrm>
            <a:off x="656946" y="1633591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8"/>
                </a:moveTo>
                <a:cubicBezTo>
                  <a:pt x="1201" y="888"/>
                  <a:pt x="927" y="1143"/>
                  <a:pt x="601" y="1143"/>
                </a:cubicBezTo>
                <a:cubicBezTo>
                  <a:pt x="268" y="1143"/>
                  <a:pt x="1" y="888"/>
                  <a:pt x="1" y="568"/>
                </a:cubicBezTo>
                <a:cubicBezTo>
                  <a:pt x="1" y="255"/>
                  <a:pt x="268" y="1"/>
                  <a:pt x="601" y="1"/>
                </a:cubicBezTo>
                <a:cubicBezTo>
                  <a:pt x="927" y="1"/>
                  <a:pt x="1201" y="255"/>
                  <a:pt x="1201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429" name="Google Shape;3429;p41"/>
          <p:cNvSpPr/>
          <p:nvPr/>
        </p:nvSpPr>
        <p:spPr>
          <a:xfrm>
            <a:off x="656946" y="1680058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8"/>
                </a:moveTo>
                <a:cubicBezTo>
                  <a:pt x="1201" y="881"/>
                  <a:pt x="927" y="1142"/>
                  <a:pt x="601" y="1142"/>
                </a:cubicBezTo>
                <a:cubicBezTo>
                  <a:pt x="268" y="1142"/>
                  <a:pt x="1" y="881"/>
                  <a:pt x="1" y="568"/>
                </a:cubicBezTo>
                <a:cubicBezTo>
                  <a:pt x="1" y="255"/>
                  <a:pt x="268" y="1"/>
                  <a:pt x="601" y="1"/>
                </a:cubicBezTo>
                <a:cubicBezTo>
                  <a:pt x="927" y="1"/>
                  <a:pt x="1201" y="255"/>
                  <a:pt x="1201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430" name="Google Shape;3430;p41"/>
          <p:cNvSpPr/>
          <p:nvPr/>
        </p:nvSpPr>
        <p:spPr>
          <a:xfrm>
            <a:off x="704878" y="1633591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5" y="568"/>
                </a:moveTo>
                <a:cubicBezTo>
                  <a:pt x="1195" y="888"/>
                  <a:pt x="927" y="1143"/>
                  <a:pt x="594" y="1143"/>
                </a:cubicBezTo>
                <a:cubicBezTo>
                  <a:pt x="268" y="1143"/>
                  <a:pt x="1" y="888"/>
                  <a:pt x="1" y="568"/>
                </a:cubicBezTo>
                <a:cubicBezTo>
                  <a:pt x="1" y="255"/>
                  <a:pt x="268" y="1"/>
                  <a:pt x="594" y="1"/>
                </a:cubicBezTo>
                <a:cubicBezTo>
                  <a:pt x="927" y="1"/>
                  <a:pt x="1195" y="255"/>
                  <a:pt x="1195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431" name="Google Shape;3431;p41"/>
          <p:cNvSpPr/>
          <p:nvPr/>
        </p:nvSpPr>
        <p:spPr>
          <a:xfrm>
            <a:off x="704878" y="1679890"/>
            <a:ext cx="33634" cy="32339"/>
          </a:xfrm>
          <a:custGeom>
            <a:avLst/>
            <a:gdLst/>
            <a:ahLst/>
            <a:cxnLst/>
            <a:rect l="l" t="t" r="r" b="b"/>
            <a:pathLst>
              <a:path w="1195" h="1149" extrusionOk="0">
                <a:moveTo>
                  <a:pt x="1195" y="574"/>
                </a:moveTo>
                <a:cubicBezTo>
                  <a:pt x="1195" y="887"/>
                  <a:pt x="927" y="1148"/>
                  <a:pt x="594" y="1148"/>
                </a:cubicBezTo>
                <a:cubicBezTo>
                  <a:pt x="268" y="1148"/>
                  <a:pt x="1" y="887"/>
                  <a:pt x="1" y="574"/>
                </a:cubicBezTo>
                <a:cubicBezTo>
                  <a:pt x="1" y="261"/>
                  <a:pt x="268" y="0"/>
                  <a:pt x="594" y="0"/>
                </a:cubicBezTo>
                <a:cubicBezTo>
                  <a:pt x="927" y="7"/>
                  <a:pt x="1195" y="261"/>
                  <a:pt x="1195" y="574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432" name="Google Shape;3432;p41"/>
          <p:cNvSpPr/>
          <p:nvPr/>
        </p:nvSpPr>
        <p:spPr>
          <a:xfrm>
            <a:off x="753175" y="1633591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5" y="568"/>
                </a:moveTo>
                <a:cubicBezTo>
                  <a:pt x="1195" y="888"/>
                  <a:pt x="927" y="1143"/>
                  <a:pt x="601" y="1143"/>
                </a:cubicBezTo>
                <a:cubicBezTo>
                  <a:pt x="268" y="1143"/>
                  <a:pt x="1" y="888"/>
                  <a:pt x="1" y="568"/>
                </a:cubicBezTo>
                <a:cubicBezTo>
                  <a:pt x="1" y="255"/>
                  <a:pt x="268" y="1"/>
                  <a:pt x="601" y="1"/>
                </a:cubicBezTo>
                <a:cubicBezTo>
                  <a:pt x="927" y="1"/>
                  <a:pt x="1195" y="255"/>
                  <a:pt x="1195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433" name="Google Shape;3433;p41"/>
          <p:cNvSpPr/>
          <p:nvPr/>
        </p:nvSpPr>
        <p:spPr>
          <a:xfrm>
            <a:off x="753175" y="1680058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5" y="568"/>
                </a:moveTo>
                <a:cubicBezTo>
                  <a:pt x="1195" y="881"/>
                  <a:pt x="927" y="1142"/>
                  <a:pt x="601" y="1142"/>
                </a:cubicBezTo>
                <a:cubicBezTo>
                  <a:pt x="268" y="1142"/>
                  <a:pt x="1" y="881"/>
                  <a:pt x="1" y="568"/>
                </a:cubicBezTo>
                <a:cubicBezTo>
                  <a:pt x="1" y="255"/>
                  <a:pt x="268" y="1"/>
                  <a:pt x="601" y="1"/>
                </a:cubicBezTo>
                <a:cubicBezTo>
                  <a:pt x="927" y="1"/>
                  <a:pt x="1195" y="255"/>
                  <a:pt x="1195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434" name="Google Shape;3434;p41"/>
          <p:cNvSpPr/>
          <p:nvPr/>
        </p:nvSpPr>
        <p:spPr>
          <a:xfrm>
            <a:off x="608649" y="1633591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8"/>
                </a:moveTo>
                <a:cubicBezTo>
                  <a:pt x="1201" y="888"/>
                  <a:pt x="934" y="1143"/>
                  <a:pt x="601" y="1143"/>
                </a:cubicBezTo>
                <a:cubicBezTo>
                  <a:pt x="268" y="1143"/>
                  <a:pt x="1" y="888"/>
                  <a:pt x="1" y="568"/>
                </a:cubicBezTo>
                <a:cubicBezTo>
                  <a:pt x="1" y="255"/>
                  <a:pt x="268" y="1"/>
                  <a:pt x="601" y="1"/>
                </a:cubicBezTo>
                <a:cubicBezTo>
                  <a:pt x="934" y="1"/>
                  <a:pt x="1201" y="255"/>
                  <a:pt x="1201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435" name="Google Shape;3435;p41"/>
          <p:cNvSpPr/>
          <p:nvPr/>
        </p:nvSpPr>
        <p:spPr>
          <a:xfrm>
            <a:off x="608649" y="1679890"/>
            <a:ext cx="33831" cy="32339"/>
          </a:xfrm>
          <a:custGeom>
            <a:avLst/>
            <a:gdLst/>
            <a:ahLst/>
            <a:cxnLst/>
            <a:rect l="l" t="t" r="r" b="b"/>
            <a:pathLst>
              <a:path w="1202" h="1149" extrusionOk="0">
                <a:moveTo>
                  <a:pt x="1201" y="574"/>
                </a:moveTo>
                <a:cubicBezTo>
                  <a:pt x="1201" y="887"/>
                  <a:pt x="934" y="1148"/>
                  <a:pt x="601" y="1148"/>
                </a:cubicBezTo>
                <a:cubicBezTo>
                  <a:pt x="268" y="1148"/>
                  <a:pt x="1" y="887"/>
                  <a:pt x="1" y="574"/>
                </a:cubicBezTo>
                <a:cubicBezTo>
                  <a:pt x="1" y="261"/>
                  <a:pt x="268" y="0"/>
                  <a:pt x="601" y="0"/>
                </a:cubicBezTo>
                <a:cubicBezTo>
                  <a:pt x="934" y="7"/>
                  <a:pt x="1201" y="261"/>
                  <a:pt x="1201" y="574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436" name="Google Shape;3436;p41"/>
          <p:cNvSpPr/>
          <p:nvPr/>
        </p:nvSpPr>
        <p:spPr>
          <a:xfrm>
            <a:off x="560915" y="1633591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68"/>
                </a:moveTo>
                <a:cubicBezTo>
                  <a:pt x="1201" y="888"/>
                  <a:pt x="933" y="1143"/>
                  <a:pt x="601" y="1143"/>
                </a:cubicBezTo>
                <a:cubicBezTo>
                  <a:pt x="268" y="1143"/>
                  <a:pt x="0" y="888"/>
                  <a:pt x="0" y="568"/>
                </a:cubicBezTo>
                <a:cubicBezTo>
                  <a:pt x="0" y="255"/>
                  <a:pt x="268" y="1"/>
                  <a:pt x="601" y="1"/>
                </a:cubicBezTo>
                <a:cubicBezTo>
                  <a:pt x="933" y="1"/>
                  <a:pt x="1201" y="255"/>
                  <a:pt x="1201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437" name="Google Shape;3437;p41"/>
          <p:cNvSpPr/>
          <p:nvPr/>
        </p:nvSpPr>
        <p:spPr>
          <a:xfrm>
            <a:off x="560915" y="1679890"/>
            <a:ext cx="33803" cy="32339"/>
          </a:xfrm>
          <a:custGeom>
            <a:avLst/>
            <a:gdLst/>
            <a:ahLst/>
            <a:cxnLst/>
            <a:rect l="l" t="t" r="r" b="b"/>
            <a:pathLst>
              <a:path w="1201" h="1149" extrusionOk="0">
                <a:moveTo>
                  <a:pt x="1201" y="574"/>
                </a:moveTo>
                <a:cubicBezTo>
                  <a:pt x="1201" y="887"/>
                  <a:pt x="933" y="1148"/>
                  <a:pt x="601" y="1148"/>
                </a:cubicBezTo>
                <a:cubicBezTo>
                  <a:pt x="268" y="1148"/>
                  <a:pt x="0" y="887"/>
                  <a:pt x="0" y="574"/>
                </a:cubicBezTo>
                <a:cubicBezTo>
                  <a:pt x="0" y="261"/>
                  <a:pt x="268" y="0"/>
                  <a:pt x="601" y="0"/>
                </a:cubicBezTo>
                <a:cubicBezTo>
                  <a:pt x="933" y="7"/>
                  <a:pt x="1201" y="261"/>
                  <a:pt x="1201" y="574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438" name="Google Shape;3438;p41"/>
          <p:cNvSpPr/>
          <p:nvPr/>
        </p:nvSpPr>
        <p:spPr>
          <a:xfrm>
            <a:off x="1043888" y="1542878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75"/>
                </a:moveTo>
                <a:cubicBezTo>
                  <a:pt x="1201" y="888"/>
                  <a:pt x="933" y="1142"/>
                  <a:pt x="601" y="1142"/>
                </a:cubicBezTo>
                <a:cubicBezTo>
                  <a:pt x="268" y="1142"/>
                  <a:pt x="0" y="888"/>
                  <a:pt x="0" y="575"/>
                </a:cubicBezTo>
                <a:cubicBezTo>
                  <a:pt x="0" y="255"/>
                  <a:pt x="268" y="1"/>
                  <a:pt x="601" y="1"/>
                </a:cubicBezTo>
                <a:cubicBezTo>
                  <a:pt x="933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439" name="Google Shape;3439;p41"/>
          <p:cNvSpPr/>
          <p:nvPr/>
        </p:nvSpPr>
        <p:spPr>
          <a:xfrm>
            <a:off x="1043888" y="1589347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75"/>
                </a:moveTo>
                <a:cubicBezTo>
                  <a:pt x="1201" y="888"/>
                  <a:pt x="933" y="1142"/>
                  <a:pt x="601" y="1142"/>
                </a:cubicBezTo>
                <a:cubicBezTo>
                  <a:pt x="268" y="1142"/>
                  <a:pt x="0" y="888"/>
                  <a:pt x="0" y="575"/>
                </a:cubicBezTo>
                <a:cubicBezTo>
                  <a:pt x="0" y="255"/>
                  <a:pt x="268" y="0"/>
                  <a:pt x="601" y="0"/>
                </a:cubicBezTo>
                <a:cubicBezTo>
                  <a:pt x="933" y="0"/>
                  <a:pt x="1201" y="255"/>
                  <a:pt x="1201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440" name="Google Shape;3440;p41"/>
          <p:cNvSpPr/>
          <p:nvPr/>
        </p:nvSpPr>
        <p:spPr>
          <a:xfrm>
            <a:off x="1091820" y="1542878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75"/>
                </a:moveTo>
                <a:cubicBezTo>
                  <a:pt x="1201" y="888"/>
                  <a:pt x="927" y="1142"/>
                  <a:pt x="601" y="1142"/>
                </a:cubicBezTo>
                <a:cubicBezTo>
                  <a:pt x="268" y="1142"/>
                  <a:pt x="0" y="888"/>
                  <a:pt x="0" y="575"/>
                </a:cubicBezTo>
                <a:cubicBezTo>
                  <a:pt x="0" y="255"/>
                  <a:pt x="268" y="1"/>
                  <a:pt x="601" y="1"/>
                </a:cubicBezTo>
                <a:cubicBezTo>
                  <a:pt x="933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441" name="Google Shape;3441;p41"/>
          <p:cNvSpPr/>
          <p:nvPr/>
        </p:nvSpPr>
        <p:spPr>
          <a:xfrm>
            <a:off x="1091820" y="1589347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75"/>
                </a:moveTo>
                <a:cubicBezTo>
                  <a:pt x="1201" y="888"/>
                  <a:pt x="927" y="1142"/>
                  <a:pt x="601" y="1142"/>
                </a:cubicBezTo>
                <a:cubicBezTo>
                  <a:pt x="268" y="1142"/>
                  <a:pt x="0" y="888"/>
                  <a:pt x="0" y="575"/>
                </a:cubicBezTo>
                <a:cubicBezTo>
                  <a:pt x="0" y="255"/>
                  <a:pt x="268" y="0"/>
                  <a:pt x="601" y="0"/>
                </a:cubicBezTo>
                <a:cubicBezTo>
                  <a:pt x="927" y="0"/>
                  <a:pt x="1201" y="255"/>
                  <a:pt x="1201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442" name="Google Shape;3442;p41"/>
          <p:cNvSpPr/>
          <p:nvPr/>
        </p:nvSpPr>
        <p:spPr>
          <a:xfrm>
            <a:off x="1140117" y="1542878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75"/>
                </a:moveTo>
                <a:cubicBezTo>
                  <a:pt x="1201" y="888"/>
                  <a:pt x="933" y="1142"/>
                  <a:pt x="601" y="1142"/>
                </a:cubicBezTo>
                <a:cubicBezTo>
                  <a:pt x="268" y="1142"/>
                  <a:pt x="0" y="888"/>
                  <a:pt x="0" y="575"/>
                </a:cubicBezTo>
                <a:cubicBezTo>
                  <a:pt x="0" y="255"/>
                  <a:pt x="268" y="1"/>
                  <a:pt x="601" y="1"/>
                </a:cubicBezTo>
                <a:cubicBezTo>
                  <a:pt x="933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443" name="Google Shape;3443;p41"/>
          <p:cNvSpPr/>
          <p:nvPr/>
        </p:nvSpPr>
        <p:spPr>
          <a:xfrm>
            <a:off x="1140117" y="1589347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75"/>
                </a:moveTo>
                <a:cubicBezTo>
                  <a:pt x="1201" y="888"/>
                  <a:pt x="933" y="1142"/>
                  <a:pt x="601" y="1142"/>
                </a:cubicBezTo>
                <a:cubicBezTo>
                  <a:pt x="268" y="1142"/>
                  <a:pt x="0" y="888"/>
                  <a:pt x="0" y="575"/>
                </a:cubicBezTo>
                <a:cubicBezTo>
                  <a:pt x="0" y="255"/>
                  <a:pt x="268" y="0"/>
                  <a:pt x="601" y="0"/>
                </a:cubicBezTo>
                <a:cubicBezTo>
                  <a:pt x="933" y="0"/>
                  <a:pt x="1201" y="255"/>
                  <a:pt x="1201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444" name="Google Shape;3444;p41"/>
          <p:cNvSpPr/>
          <p:nvPr/>
        </p:nvSpPr>
        <p:spPr>
          <a:xfrm>
            <a:off x="1188781" y="1542878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75"/>
                </a:moveTo>
                <a:cubicBezTo>
                  <a:pt x="1201" y="888"/>
                  <a:pt x="933" y="1142"/>
                  <a:pt x="601" y="1142"/>
                </a:cubicBezTo>
                <a:cubicBezTo>
                  <a:pt x="274" y="1142"/>
                  <a:pt x="0" y="888"/>
                  <a:pt x="0" y="575"/>
                </a:cubicBezTo>
                <a:cubicBezTo>
                  <a:pt x="0" y="255"/>
                  <a:pt x="274" y="1"/>
                  <a:pt x="601" y="1"/>
                </a:cubicBezTo>
                <a:cubicBezTo>
                  <a:pt x="933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445" name="Google Shape;3445;p41"/>
          <p:cNvSpPr/>
          <p:nvPr/>
        </p:nvSpPr>
        <p:spPr>
          <a:xfrm>
            <a:off x="1188781" y="1589347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75"/>
                </a:moveTo>
                <a:cubicBezTo>
                  <a:pt x="1201" y="888"/>
                  <a:pt x="933" y="1142"/>
                  <a:pt x="601" y="1142"/>
                </a:cubicBezTo>
                <a:cubicBezTo>
                  <a:pt x="274" y="1142"/>
                  <a:pt x="0" y="888"/>
                  <a:pt x="0" y="575"/>
                </a:cubicBezTo>
                <a:cubicBezTo>
                  <a:pt x="0" y="255"/>
                  <a:pt x="274" y="0"/>
                  <a:pt x="601" y="0"/>
                </a:cubicBezTo>
                <a:cubicBezTo>
                  <a:pt x="933" y="0"/>
                  <a:pt x="1201" y="255"/>
                  <a:pt x="1201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446" name="Google Shape;3446;p41"/>
          <p:cNvSpPr/>
          <p:nvPr/>
        </p:nvSpPr>
        <p:spPr>
          <a:xfrm>
            <a:off x="1236712" y="1542878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75"/>
                </a:moveTo>
                <a:cubicBezTo>
                  <a:pt x="1201" y="888"/>
                  <a:pt x="933" y="1142"/>
                  <a:pt x="601" y="1142"/>
                </a:cubicBezTo>
                <a:cubicBezTo>
                  <a:pt x="268" y="1142"/>
                  <a:pt x="0" y="888"/>
                  <a:pt x="0" y="575"/>
                </a:cubicBezTo>
                <a:cubicBezTo>
                  <a:pt x="0" y="255"/>
                  <a:pt x="268" y="1"/>
                  <a:pt x="601" y="1"/>
                </a:cubicBezTo>
                <a:cubicBezTo>
                  <a:pt x="933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447" name="Google Shape;3447;p41"/>
          <p:cNvSpPr/>
          <p:nvPr/>
        </p:nvSpPr>
        <p:spPr>
          <a:xfrm>
            <a:off x="1236712" y="1589347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75"/>
                </a:moveTo>
                <a:cubicBezTo>
                  <a:pt x="1201" y="888"/>
                  <a:pt x="933" y="1142"/>
                  <a:pt x="601" y="1142"/>
                </a:cubicBezTo>
                <a:cubicBezTo>
                  <a:pt x="268" y="1142"/>
                  <a:pt x="0" y="888"/>
                  <a:pt x="0" y="575"/>
                </a:cubicBezTo>
                <a:cubicBezTo>
                  <a:pt x="0" y="255"/>
                  <a:pt x="274" y="0"/>
                  <a:pt x="601" y="0"/>
                </a:cubicBezTo>
                <a:cubicBezTo>
                  <a:pt x="933" y="0"/>
                  <a:pt x="1201" y="255"/>
                  <a:pt x="1201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448" name="Google Shape;3448;p41"/>
          <p:cNvSpPr/>
          <p:nvPr/>
        </p:nvSpPr>
        <p:spPr>
          <a:xfrm>
            <a:off x="802936" y="1542878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5" y="575"/>
                </a:moveTo>
                <a:cubicBezTo>
                  <a:pt x="1195" y="888"/>
                  <a:pt x="927" y="1142"/>
                  <a:pt x="601" y="1142"/>
                </a:cubicBezTo>
                <a:cubicBezTo>
                  <a:pt x="268" y="1142"/>
                  <a:pt x="1" y="888"/>
                  <a:pt x="1" y="575"/>
                </a:cubicBezTo>
                <a:cubicBezTo>
                  <a:pt x="1" y="255"/>
                  <a:pt x="268" y="1"/>
                  <a:pt x="601" y="1"/>
                </a:cubicBezTo>
                <a:cubicBezTo>
                  <a:pt x="927" y="1"/>
                  <a:pt x="1195" y="255"/>
                  <a:pt x="1195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449" name="Google Shape;3449;p41"/>
          <p:cNvSpPr/>
          <p:nvPr/>
        </p:nvSpPr>
        <p:spPr>
          <a:xfrm>
            <a:off x="802936" y="1589347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5" y="575"/>
                </a:moveTo>
                <a:cubicBezTo>
                  <a:pt x="1195" y="888"/>
                  <a:pt x="927" y="1142"/>
                  <a:pt x="601" y="1142"/>
                </a:cubicBezTo>
                <a:cubicBezTo>
                  <a:pt x="268" y="1142"/>
                  <a:pt x="1" y="888"/>
                  <a:pt x="1" y="575"/>
                </a:cubicBezTo>
                <a:cubicBezTo>
                  <a:pt x="1" y="255"/>
                  <a:pt x="268" y="0"/>
                  <a:pt x="601" y="0"/>
                </a:cubicBezTo>
                <a:cubicBezTo>
                  <a:pt x="927" y="0"/>
                  <a:pt x="1195" y="255"/>
                  <a:pt x="1195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450" name="Google Shape;3450;p41"/>
          <p:cNvSpPr/>
          <p:nvPr/>
        </p:nvSpPr>
        <p:spPr>
          <a:xfrm>
            <a:off x="850699" y="1542878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75"/>
                </a:moveTo>
                <a:cubicBezTo>
                  <a:pt x="1201" y="888"/>
                  <a:pt x="933" y="1142"/>
                  <a:pt x="601" y="1142"/>
                </a:cubicBezTo>
                <a:cubicBezTo>
                  <a:pt x="274" y="1142"/>
                  <a:pt x="0" y="888"/>
                  <a:pt x="0" y="575"/>
                </a:cubicBezTo>
                <a:cubicBezTo>
                  <a:pt x="0" y="255"/>
                  <a:pt x="268" y="1"/>
                  <a:pt x="601" y="1"/>
                </a:cubicBezTo>
                <a:cubicBezTo>
                  <a:pt x="933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451" name="Google Shape;3451;p41"/>
          <p:cNvSpPr/>
          <p:nvPr/>
        </p:nvSpPr>
        <p:spPr>
          <a:xfrm>
            <a:off x="850699" y="1589347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75"/>
                </a:moveTo>
                <a:cubicBezTo>
                  <a:pt x="1201" y="888"/>
                  <a:pt x="933" y="1142"/>
                  <a:pt x="601" y="1142"/>
                </a:cubicBezTo>
                <a:cubicBezTo>
                  <a:pt x="274" y="1142"/>
                  <a:pt x="0" y="888"/>
                  <a:pt x="0" y="575"/>
                </a:cubicBezTo>
                <a:cubicBezTo>
                  <a:pt x="0" y="255"/>
                  <a:pt x="268" y="0"/>
                  <a:pt x="601" y="0"/>
                </a:cubicBezTo>
                <a:cubicBezTo>
                  <a:pt x="933" y="0"/>
                  <a:pt x="1201" y="255"/>
                  <a:pt x="1201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452" name="Google Shape;3452;p41"/>
          <p:cNvSpPr/>
          <p:nvPr/>
        </p:nvSpPr>
        <p:spPr>
          <a:xfrm>
            <a:off x="898996" y="1542878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75"/>
                </a:moveTo>
                <a:cubicBezTo>
                  <a:pt x="1201" y="888"/>
                  <a:pt x="933" y="1142"/>
                  <a:pt x="601" y="1142"/>
                </a:cubicBezTo>
                <a:cubicBezTo>
                  <a:pt x="274" y="1142"/>
                  <a:pt x="0" y="888"/>
                  <a:pt x="0" y="575"/>
                </a:cubicBezTo>
                <a:cubicBezTo>
                  <a:pt x="0" y="255"/>
                  <a:pt x="274" y="1"/>
                  <a:pt x="601" y="1"/>
                </a:cubicBezTo>
                <a:cubicBezTo>
                  <a:pt x="933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453" name="Google Shape;3453;p41"/>
          <p:cNvSpPr/>
          <p:nvPr/>
        </p:nvSpPr>
        <p:spPr>
          <a:xfrm>
            <a:off x="898996" y="1589347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75"/>
                </a:moveTo>
                <a:cubicBezTo>
                  <a:pt x="1201" y="888"/>
                  <a:pt x="933" y="1142"/>
                  <a:pt x="601" y="1142"/>
                </a:cubicBezTo>
                <a:cubicBezTo>
                  <a:pt x="274" y="1142"/>
                  <a:pt x="0" y="888"/>
                  <a:pt x="0" y="575"/>
                </a:cubicBezTo>
                <a:cubicBezTo>
                  <a:pt x="0" y="255"/>
                  <a:pt x="274" y="0"/>
                  <a:pt x="601" y="0"/>
                </a:cubicBezTo>
                <a:cubicBezTo>
                  <a:pt x="933" y="0"/>
                  <a:pt x="1201" y="255"/>
                  <a:pt x="1201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454" name="Google Shape;3454;p41"/>
          <p:cNvSpPr/>
          <p:nvPr/>
        </p:nvSpPr>
        <p:spPr>
          <a:xfrm>
            <a:off x="947828" y="1542878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5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68" y="1142"/>
                  <a:pt x="1" y="888"/>
                  <a:pt x="1" y="575"/>
                </a:cubicBezTo>
                <a:cubicBezTo>
                  <a:pt x="1" y="255"/>
                  <a:pt x="268" y="1"/>
                  <a:pt x="601" y="1"/>
                </a:cubicBezTo>
                <a:cubicBezTo>
                  <a:pt x="934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455" name="Google Shape;3455;p41"/>
          <p:cNvSpPr/>
          <p:nvPr/>
        </p:nvSpPr>
        <p:spPr>
          <a:xfrm>
            <a:off x="947828" y="1589347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5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68" y="1142"/>
                  <a:pt x="1" y="888"/>
                  <a:pt x="1" y="575"/>
                </a:cubicBezTo>
                <a:cubicBezTo>
                  <a:pt x="1" y="255"/>
                  <a:pt x="268" y="0"/>
                  <a:pt x="601" y="0"/>
                </a:cubicBezTo>
                <a:cubicBezTo>
                  <a:pt x="934" y="0"/>
                  <a:pt x="1201" y="255"/>
                  <a:pt x="1201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456" name="Google Shape;3456;p41"/>
          <p:cNvSpPr/>
          <p:nvPr/>
        </p:nvSpPr>
        <p:spPr>
          <a:xfrm>
            <a:off x="995760" y="1542878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5" y="575"/>
                </a:moveTo>
                <a:cubicBezTo>
                  <a:pt x="1195" y="888"/>
                  <a:pt x="927" y="1142"/>
                  <a:pt x="601" y="1142"/>
                </a:cubicBezTo>
                <a:cubicBezTo>
                  <a:pt x="268" y="1142"/>
                  <a:pt x="1" y="888"/>
                  <a:pt x="1" y="575"/>
                </a:cubicBezTo>
                <a:cubicBezTo>
                  <a:pt x="1" y="255"/>
                  <a:pt x="268" y="1"/>
                  <a:pt x="601" y="1"/>
                </a:cubicBezTo>
                <a:cubicBezTo>
                  <a:pt x="927" y="1"/>
                  <a:pt x="1195" y="255"/>
                  <a:pt x="1195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457" name="Google Shape;3457;p41"/>
          <p:cNvSpPr/>
          <p:nvPr/>
        </p:nvSpPr>
        <p:spPr>
          <a:xfrm>
            <a:off x="995760" y="1589347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5" y="575"/>
                </a:moveTo>
                <a:cubicBezTo>
                  <a:pt x="1195" y="888"/>
                  <a:pt x="927" y="1142"/>
                  <a:pt x="601" y="1142"/>
                </a:cubicBezTo>
                <a:cubicBezTo>
                  <a:pt x="268" y="1142"/>
                  <a:pt x="1" y="888"/>
                  <a:pt x="1" y="575"/>
                </a:cubicBezTo>
                <a:cubicBezTo>
                  <a:pt x="1" y="255"/>
                  <a:pt x="268" y="0"/>
                  <a:pt x="601" y="0"/>
                </a:cubicBezTo>
                <a:cubicBezTo>
                  <a:pt x="927" y="0"/>
                  <a:pt x="1195" y="255"/>
                  <a:pt x="1195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458" name="Google Shape;3458;p41"/>
          <p:cNvSpPr/>
          <p:nvPr/>
        </p:nvSpPr>
        <p:spPr>
          <a:xfrm>
            <a:off x="656946" y="1542878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5"/>
                </a:moveTo>
                <a:cubicBezTo>
                  <a:pt x="1201" y="888"/>
                  <a:pt x="927" y="1142"/>
                  <a:pt x="601" y="1142"/>
                </a:cubicBezTo>
                <a:cubicBezTo>
                  <a:pt x="268" y="1142"/>
                  <a:pt x="1" y="888"/>
                  <a:pt x="1" y="575"/>
                </a:cubicBezTo>
                <a:cubicBezTo>
                  <a:pt x="1" y="255"/>
                  <a:pt x="268" y="1"/>
                  <a:pt x="601" y="1"/>
                </a:cubicBezTo>
                <a:cubicBezTo>
                  <a:pt x="927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459" name="Google Shape;3459;p41"/>
          <p:cNvSpPr/>
          <p:nvPr/>
        </p:nvSpPr>
        <p:spPr>
          <a:xfrm>
            <a:off x="656946" y="1589347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5"/>
                </a:moveTo>
                <a:cubicBezTo>
                  <a:pt x="1201" y="888"/>
                  <a:pt x="927" y="1142"/>
                  <a:pt x="601" y="1142"/>
                </a:cubicBezTo>
                <a:cubicBezTo>
                  <a:pt x="268" y="1142"/>
                  <a:pt x="1" y="888"/>
                  <a:pt x="1" y="575"/>
                </a:cubicBezTo>
                <a:cubicBezTo>
                  <a:pt x="1" y="255"/>
                  <a:pt x="268" y="0"/>
                  <a:pt x="601" y="0"/>
                </a:cubicBezTo>
                <a:cubicBezTo>
                  <a:pt x="927" y="0"/>
                  <a:pt x="1201" y="255"/>
                  <a:pt x="1201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460" name="Google Shape;3460;p41"/>
          <p:cNvSpPr/>
          <p:nvPr/>
        </p:nvSpPr>
        <p:spPr>
          <a:xfrm>
            <a:off x="704878" y="1542878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5" y="575"/>
                </a:moveTo>
                <a:cubicBezTo>
                  <a:pt x="1195" y="888"/>
                  <a:pt x="927" y="1142"/>
                  <a:pt x="594" y="1142"/>
                </a:cubicBezTo>
                <a:cubicBezTo>
                  <a:pt x="268" y="1142"/>
                  <a:pt x="1" y="888"/>
                  <a:pt x="1" y="575"/>
                </a:cubicBezTo>
                <a:cubicBezTo>
                  <a:pt x="1" y="255"/>
                  <a:pt x="268" y="1"/>
                  <a:pt x="594" y="1"/>
                </a:cubicBezTo>
                <a:cubicBezTo>
                  <a:pt x="927" y="1"/>
                  <a:pt x="1195" y="255"/>
                  <a:pt x="1195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461" name="Google Shape;3461;p41"/>
          <p:cNvSpPr/>
          <p:nvPr/>
        </p:nvSpPr>
        <p:spPr>
          <a:xfrm>
            <a:off x="704878" y="1589347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5" y="575"/>
                </a:moveTo>
                <a:cubicBezTo>
                  <a:pt x="1195" y="888"/>
                  <a:pt x="927" y="1142"/>
                  <a:pt x="594" y="1142"/>
                </a:cubicBezTo>
                <a:cubicBezTo>
                  <a:pt x="268" y="1142"/>
                  <a:pt x="1" y="888"/>
                  <a:pt x="1" y="575"/>
                </a:cubicBezTo>
                <a:cubicBezTo>
                  <a:pt x="1" y="255"/>
                  <a:pt x="268" y="0"/>
                  <a:pt x="594" y="0"/>
                </a:cubicBezTo>
                <a:cubicBezTo>
                  <a:pt x="927" y="0"/>
                  <a:pt x="1195" y="255"/>
                  <a:pt x="1195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462" name="Google Shape;3462;p41"/>
          <p:cNvSpPr/>
          <p:nvPr/>
        </p:nvSpPr>
        <p:spPr>
          <a:xfrm>
            <a:off x="753175" y="1542878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5" y="575"/>
                </a:moveTo>
                <a:cubicBezTo>
                  <a:pt x="1195" y="888"/>
                  <a:pt x="927" y="1142"/>
                  <a:pt x="601" y="1142"/>
                </a:cubicBezTo>
                <a:cubicBezTo>
                  <a:pt x="268" y="1142"/>
                  <a:pt x="1" y="888"/>
                  <a:pt x="1" y="575"/>
                </a:cubicBezTo>
                <a:cubicBezTo>
                  <a:pt x="1" y="255"/>
                  <a:pt x="268" y="1"/>
                  <a:pt x="601" y="1"/>
                </a:cubicBezTo>
                <a:cubicBezTo>
                  <a:pt x="927" y="1"/>
                  <a:pt x="1195" y="255"/>
                  <a:pt x="1195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463" name="Google Shape;3463;p41"/>
          <p:cNvSpPr/>
          <p:nvPr/>
        </p:nvSpPr>
        <p:spPr>
          <a:xfrm>
            <a:off x="753175" y="1589347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5" y="575"/>
                </a:moveTo>
                <a:cubicBezTo>
                  <a:pt x="1195" y="888"/>
                  <a:pt x="927" y="1142"/>
                  <a:pt x="601" y="1142"/>
                </a:cubicBezTo>
                <a:cubicBezTo>
                  <a:pt x="268" y="1142"/>
                  <a:pt x="1" y="888"/>
                  <a:pt x="1" y="575"/>
                </a:cubicBezTo>
                <a:cubicBezTo>
                  <a:pt x="1" y="255"/>
                  <a:pt x="268" y="0"/>
                  <a:pt x="601" y="0"/>
                </a:cubicBezTo>
                <a:cubicBezTo>
                  <a:pt x="927" y="0"/>
                  <a:pt x="1195" y="255"/>
                  <a:pt x="1195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464" name="Google Shape;3464;p41"/>
          <p:cNvSpPr/>
          <p:nvPr/>
        </p:nvSpPr>
        <p:spPr>
          <a:xfrm>
            <a:off x="560717" y="1542878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5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75" y="1142"/>
                  <a:pt x="1" y="888"/>
                  <a:pt x="1" y="575"/>
                </a:cubicBezTo>
                <a:cubicBezTo>
                  <a:pt x="1" y="255"/>
                  <a:pt x="268" y="1"/>
                  <a:pt x="601" y="1"/>
                </a:cubicBezTo>
                <a:cubicBezTo>
                  <a:pt x="934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465" name="Google Shape;3465;p41"/>
          <p:cNvSpPr/>
          <p:nvPr/>
        </p:nvSpPr>
        <p:spPr>
          <a:xfrm>
            <a:off x="560717" y="1589347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5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75" y="1142"/>
                  <a:pt x="1" y="888"/>
                  <a:pt x="1" y="575"/>
                </a:cubicBezTo>
                <a:cubicBezTo>
                  <a:pt x="1" y="255"/>
                  <a:pt x="268" y="0"/>
                  <a:pt x="601" y="0"/>
                </a:cubicBezTo>
                <a:cubicBezTo>
                  <a:pt x="934" y="0"/>
                  <a:pt x="1201" y="255"/>
                  <a:pt x="1201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466" name="Google Shape;3466;p41"/>
          <p:cNvSpPr/>
          <p:nvPr/>
        </p:nvSpPr>
        <p:spPr>
          <a:xfrm>
            <a:off x="608649" y="1542878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5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68" y="1142"/>
                  <a:pt x="1" y="888"/>
                  <a:pt x="1" y="575"/>
                </a:cubicBezTo>
                <a:cubicBezTo>
                  <a:pt x="1" y="255"/>
                  <a:pt x="268" y="1"/>
                  <a:pt x="601" y="1"/>
                </a:cubicBezTo>
                <a:cubicBezTo>
                  <a:pt x="934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467" name="Google Shape;3467;p41"/>
          <p:cNvSpPr/>
          <p:nvPr/>
        </p:nvSpPr>
        <p:spPr>
          <a:xfrm>
            <a:off x="608649" y="1589347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5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68" y="1142"/>
                  <a:pt x="1" y="888"/>
                  <a:pt x="1" y="575"/>
                </a:cubicBezTo>
                <a:cubicBezTo>
                  <a:pt x="1" y="255"/>
                  <a:pt x="268" y="0"/>
                  <a:pt x="601" y="0"/>
                </a:cubicBezTo>
                <a:cubicBezTo>
                  <a:pt x="934" y="0"/>
                  <a:pt x="1201" y="255"/>
                  <a:pt x="1201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468" name="Google Shape;3468;p41"/>
          <p:cNvSpPr/>
          <p:nvPr/>
        </p:nvSpPr>
        <p:spPr>
          <a:xfrm>
            <a:off x="1043888" y="1448113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69"/>
                </a:moveTo>
                <a:cubicBezTo>
                  <a:pt x="1201" y="888"/>
                  <a:pt x="933" y="1143"/>
                  <a:pt x="601" y="1143"/>
                </a:cubicBezTo>
                <a:cubicBezTo>
                  <a:pt x="268" y="1143"/>
                  <a:pt x="0" y="882"/>
                  <a:pt x="0" y="569"/>
                </a:cubicBezTo>
                <a:cubicBezTo>
                  <a:pt x="0" y="255"/>
                  <a:pt x="268" y="1"/>
                  <a:pt x="601" y="1"/>
                </a:cubicBezTo>
                <a:cubicBezTo>
                  <a:pt x="933" y="1"/>
                  <a:pt x="1201" y="255"/>
                  <a:pt x="1201" y="569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469" name="Google Shape;3469;p41"/>
          <p:cNvSpPr/>
          <p:nvPr/>
        </p:nvSpPr>
        <p:spPr>
          <a:xfrm>
            <a:off x="1043888" y="1494581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68"/>
                </a:moveTo>
                <a:cubicBezTo>
                  <a:pt x="1201" y="888"/>
                  <a:pt x="933" y="1142"/>
                  <a:pt x="601" y="1142"/>
                </a:cubicBezTo>
                <a:cubicBezTo>
                  <a:pt x="268" y="1142"/>
                  <a:pt x="0" y="881"/>
                  <a:pt x="0" y="568"/>
                </a:cubicBezTo>
                <a:cubicBezTo>
                  <a:pt x="0" y="255"/>
                  <a:pt x="268" y="1"/>
                  <a:pt x="601" y="1"/>
                </a:cubicBezTo>
                <a:cubicBezTo>
                  <a:pt x="933" y="1"/>
                  <a:pt x="1201" y="255"/>
                  <a:pt x="1201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470" name="Google Shape;3470;p41"/>
          <p:cNvSpPr/>
          <p:nvPr/>
        </p:nvSpPr>
        <p:spPr>
          <a:xfrm>
            <a:off x="1091820" y="1494581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68"/>
                </a:moveTo>
                <a:cubicBezTo>
                  <a:pt x="1201" y="888"/>
                  <a:pt x="927" y="1142"/>
                  <a:pt x="601" y="1142"/>
                </a:cubicBezTo>
                <a:cubicBezTo>
                  <a:pt x="268" y="1142"/>
                  <a:pt x="0" y="888"/>
                  <a:pt x="0" y="568"/>
                </a:cubicBezTo>
                <a:cubicBezTo>
                  <a:pt x="0" y="255"/>
                  <a:pt x="268" y="1"/>
                  <a:pt x="601" y="1"/>
                </a:cubicBezTo>
                <a:cubicBezTo>
                  <a:pt x="933" y="1"/>
                  <a:pt x="1201" y="255"/>
                  <a:pt x="1201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471" name="Google Shape;3471;p41"/>
          <p:cNvSpPr/>
          <p:nvPr/>
        </p:nvSpPr>
        <p:spPr>
          <a:xfrm>
            <a:off x="1140117" y="1448113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69"/>
                </a:moveTo>
                <a:cubicBezTo>
                  <a:pt x="1201" y="888"/>
                  <a:pt x="933" y="1143"/>
                  <a:pt x="601" y="1143"/>
                </a:cubicBezTo>
                <a:cubicBezTo>
                  <a:pt x="268" y="1143"/>
                  <a:pt x="0" y="882"/>
                  <a:pt x="0" y="569"/>
                </a:cubicBezTo>
                <a:cubicBezTo>
                  <a:pt x="0" y="255"/>
                  <a:pt x="268" y="1"/>
                  <a:pt x="601" y="1"/>
                </a:cubicBezTo>
                <a:cubicBezTo>
                  <a:pt x="933" y="1"/>
                  <a:pt x="1201" y="255"/>
                  <a:pt x="1201" y="569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472" name="Google Shape;3472;p41"/>
          <p:cNvSpPr/>
          <p:nvPr/>
        </p:nvSpPr>
        <p:spPr>
          <a:xfrm>
            <a:off x="1140117" y="1494581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68"/>
                </a:moveTo>
                <a:cubicBezTo>
                  <a:pt x="1201" y="888"/>
                  <a:pt x="933" y="1142"/>
                  <a:pt x="601" y="1142"/>
                </a:cubicBezTo>
                <a:cubicBezTo>
                  <a:pt x="268" y="1142"/>
                  <a:pt x="0" y="888"/>
                  <a:pt x="0" y="568"/>
                </a:cubicBezTo>
                <a:cubicBezTo>
                  <a:pt x="0" y="255"/>
                  <a:pt x="268" y="1"/>
                  <a:pt x="601" y="1"/>
                </a:cubicBezTo>
                <a:cubicBezTo>
                  <a:pt x="933" y="1"/>
                  <a:pt x="1201" y="255"/>
                  <a:pt x="1201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473" name="Google Shape;3473;p41"/>
          <p:cNvSpPr/>
          <p:nvPr/>
        </p:nvSpPr>
        <p:spPr>
          <a:xfrm>
            <a:off x="1188781" y="1448113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69"/>
                </a:moveTo>
                <a:cubicBezTo>
                  <a:pt x="1201" y="888"/>
                  <a:pt x="933" y="1143"/>
                  <a:pt x="601" y="1143"/>
                </a:cubicBezTo>
                <a:cubicBezTo>
                  <a:pt x="274" y="1143"/>
                  <a:pt x="0" y="882"/>
                  <a:pt x="0" y="569"/>
                </a:cubicBezTo>
                <a:cubicBezTo>
                  <a:pt x="0" y="255"/>
                  <a:pt x="274" y="1"/>
                  <a:pt x="601" y="1"/>
                </a:cubicBezTo>
                <a:cubicBezTo>
                  <a:pt x="933" y="1"/>
                  <a:pt x="1201" y="255"/>
                  <a:pt x="1201" y="569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474" name="Google Shape;3474;p41"/>
          <p:cNvSpPr/>
          <p:nvPr/>
        </p:nvSpPr>
        <p:spPr>
          <a:xfrm>
            <a:off x="1188781" y="1494581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68"/>
                </a:moveTo>
                <a:cubicBezTo>
                  <a:pt x="1201" y="888"/>
                  <a:pt x="933" y="1142"/>
                  <a:pt x="601" y="1142"/>
                </a:cubicBezTo>
                <a:cubicBezTo>
                  <a:pt x="274" y="1142"/>
                  <a:pt x="0" y="888"/>
                  <a:pt x="0" y="568"/>
                </a:cubicBezTo>
                <a:cubicBezTo>
                  <a:pt x="0" y="255"/>
                  <a:pt x="274" y="1"/>
                  <a:pt x="601" y="1"/>
                </a:cubicBezTo>
                <a:cubicBezTo>
                  <a:pt x="933" y="1"/>
                  <a:pt x="1201" y="255"/>
                  <a:pt x="1201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475" name="Google Shape;3475;p41"/>
          <p:cNvSpPr/>
          <p:nvPr/>
        </p:nvSpPr>
        <p:spPr>
          <a:xfrm>
            <a:off x="1236712" y="1448113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69"/>
                </a:moveTo>
                <a:cubicBezTo>
                  <a:pt x="1201" y="888"/>
                  <a:pt x="933" y="1143"/>
                  <a:pt x="601" y="1143"/>
                </a:cubicBezTo>
                <a:cubicBezTo>
                  <a:pt x="268" y="1143"/>
                  <a:pt x="0" y="882"/>
                  <a:pt x="0" y="569"/>
                </a:cubicBezTo>
                <a:cubicBezTo>
                  <a:pt x="0" y="255"/>
                  <a:pt x="268" y="1"/>
                  <a:pt x="601" y="1"/>
                </a:cubicBezTo>
                <a:cubicBezTo>
                  <a:pt x="933" y="1"/>
                  <a:pt x="1201" y="255"/>
                  <a:pt x="1201" y="569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476" name="Google Shape;3476;p41"/>
          <p:cNvSpPr/>
          <p:nvPr/>
        </p:nvSpPr>
        <p:spPr>
          <a:xfrm>
            <a:off x="1236712" y="1494581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68"/>
                </a:moveTo>
                <a:cubicBezTo>
                  <a:pt x="1201" y="888"/>
                  <a:pt x="933" y="1142"/>
                  <a:pt x="601" y="1142"/>
                </a:cubicBezTo>
                <a:cubicBezTo>
                  <a:pt x="268" y="1142"/>
                  <a:pt x="0" y="888"/>
                  <a:pt x="0" y="568"/>
                </a:cubicBezTo>
                <a:cubicBezTo>
                  <a:pt x="0" y="255"/>
                  <a:pt x="268" y="1"/>
                  <a:pt x="601" y="1"/>
                </a:cubicBezTo>
                <a:cubicBezTo>
                  <a:pt x="933" y="1"/>
                  <a:pt x="1201" y="255"/>
                  <a:pt x="1201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477" name="Google Shape;3477;p41"/>
          <p:cNvSpPr/>
          <p:nvPr/>
        </p:nvSpPr>
        <p:spPr>
          <a:xfrm>
            <a:off x="802936" y="1448113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5" y="569"/>
                </a:moveTo>
                <a:cubicBezTo>
                  <a:pt x="1195" y="888"/>
                  <a:pt x="927" y="1143"/>
                  <a:pt x="601" y="1143"/>
                </a:cubicBezTo>
                <a:cubicBezTo>
                  <a:pt x="268" y="1143"/>
                  <a:pt x="1" y="882"/>
                  <a:pt x="1" y="569"/>
                </a:cubicBezTo>
                <a:cubicBezTo>
                  <a:pt x="1" y="255"/>
                  <a:pt x="268" y="1"/>
                  <a:pt x="601" y="1"/>
                </a:cubicBezTo>
                <a:cubicBezTo>
                  <a:pt x="927" y="1"/>
                  <a:pt x="1195" y="255"/>
                  <a:pt x="1195" y="569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478" name="Google Shape;3478;p41"/>
          <p:cNvSpPr/>
          <p:nvPr/>
        </p:nvSpPr>
        <p:spPr>
          <a:xfrm>
            <a:off x="802936" y="1494581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5" y="568"/>
                </a:moveTo>
                <a:cubicBezTo>
                  <a:pt x="1195" y="888"/>
                  <a:pt x="927" y="1142"/>
                  <a:pt x="601" y="1142"/>
                </a:cubicBezTo>
                <a:cubicBezTo>
                  <a:pt x="268" y="1142"/>
                  <a:pt x="1" y="888"/>
                  <a:pt x="1" y="568"/>
                </a:cubicBezTo>
                <a:cubicBezTo>
                  <a:pt x="1" y="255"/>
                  <a:pt x="268" y="1"/>
                  <a:pt x="601" y="1"/>
                </a:cubicBezTo>
                <a:cubicBezTo>
                  <a:pt x="927" y="1"/>
                  <a:pt x="1195" y="255"/>
                  <a:pt x="1195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479" name="Google Shape;3479;p41"/>
          <p:cNvSpPr/>
          <p:nvPr/>
        </p:nvSpPr>
        <p:spPr>
          <a:xfrm>
            <a:off x="850699" y="1448113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69"/>
                </a:moveTo>
                <a:cubicBezTo>
                  <a:pt x="1201" y="888"/>
                  <a:pt x="933" y="1143"/>
                  <a:pt x="601" y="1143"/>
                </a:cubicBezTo>
                <a:cubicBezTo>
                  <a:pt x="274" y="1143"/>
                  <a:pt x="0" y="882"/>
                  <a:pt x="0" y="569"/>
                </a:cubicBezTo>
                <a:cubicBezTo>
                  <a:pt x="0" y="255"/>
                  <a:pt x="268" y="1"/>
                  <a:pt x="601" y="1"/>
                </a:cubicBezTo>
                <a:cubicBezTo>
                  <a:pt x="933" y="1"/>
                  <a:pt x="1201" y="255"/>
                  <a:pt x="1201" y="569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480" name="Google Shape;3480;p41"/>
          <p:cNvSpPr/>
          <p:nvPr/>
        </p:nvSpPr>
        <p:spPr>
          <a:xfrm>
            <a:off x="850699" y="1494581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68"/>
                </a:moveTo>
                <a:cubicBezTo>
                  <a:pt x="1201" y="888"/>
                  <a:pt x="933" y="1142"/>
                  <a:pt x="601" y="1142"/>
                </a:cubicBezTo>
                <a:cubicBezTo>
                  <a:pt x="274" y="1142"/>
                  <a:pt x="0" y="888"/>
                  <a:pt x="0" y="568"/>
                </a:cubicBezTo>
                <a:cubicBezTo>
                  <a:pt x="0" y="255"/>
                  <a:pt x="268" y="1"/>
                  <a:pt x="601" y="1"/>
                </a:cubicBezTo>
                <a:cubicBezTo>
                  <a:pt x="933" y="1"/>
                  <a:pt x="1201" y="255"/>
                  <a:pt x="1201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481" name="Google Shape;3481;p41"/>
          <p:cNvSpPr/>
          <p:nvPr/>
        </p:nvSpPr>
        <p:spPr>
          <a:xfrm>
            <a:off x="899165" y="1448113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5" y="569"/>
                </a:moveTo>
                <a:cubicBezTo>
                  <a:pt x="1195" y="888"/>
                  <a:pt x="927" y="1143"/>
                  <a:pt x="595" y="1143"/>
                </a:cubicBezTo>
                <a:cubicBezTo>
                  <a:pt x="268" y="1143"/>
                  <a:pt x="1" y="882"/>
                  <a:pt x="1" y="569"/>
                </a:cubicBezTo>
                <a:cubicBezTo>
                  <a:pt x="1" y="255"/>
                  <a:pt x="268" y="1"/>
                  <a:pt x="595" y="1"/>
                </a:cubicBezTo>
                <a:cubicBezTo>
                  <a:pt x="927" y="1"/>
                  <a:pt x="1195" y="255"/>
                  <a:pt x="1195" y="569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482" name="Google Shape;3482;p41"/>
          <p:cNvSpPr/>
          <p:nvPr/>
        </p:nvSpPr>
        <p:spPr>
          <a:xfrm>
            <a:off x="898996" y="1494581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68"/>
                </a:moveTo>
                <a:cubicBezTo>
                  <a:pt x="1201" y="888"/>
                  <a:pt x="933" y="1142"/>
                  <a:pt x="601" y="1142"/>
                </a:cubicBezTo>
                <a:cubicBezTo>
                  <a:pt x="274" y="1142"/>
                  <a:pt x="0" y="888"/>
                  <a:pt x="0" y="568"/>
                </a:cubicBezTo>
                <a:cubicBezTo>
                  <a:pt x="0" y="255"/>
                  <a:pt x="274" y="1"/>
                  <a:pt x="601" y="1"/>
                </a:cubicBezTo>
                <a:cubicBezTo>
                  <a:pt x="933" y="1"/>
                  <a:pt x="1201" y="255"/>
                  <a:pt x="1201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483" name="Google Shape;3483;p41"/>
          <p:cNvSpPr/>
          <p:nvPr/>
        </p:nvSpPr>
        <p:spPr>
          <a:xfrm>
            <a:off x="947828" y="1448113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9"/>
                </a:moveTo>
                <a:cubicBezTo>
                  <a:pt x="1201" y="888"/>
                  <a:pt x="934" y="1143"/>
                  <a:pt x="601" y="1143"/>
                </a:cubicBezTo>
                <a:cubicBezTo>
                  <a:pt x="268" y="1143"/>
                  <a:pt x="1" y="882"/>
                  <a:pt x="1" y="569"/>
                </a:cubicBezTo>
                <a:cubicBezTo>
                  <a:pt x="1" y="255"/>
                  <a:pt x="268" y="1"/>
                  <a:pt x="601" y="1"/>
                </a:cubicBezTo>
                <a:cubicBezTo>
                  <a:pt x="934" y="1"/>
                  <a:pt x="1201" y="255"/>
                  <a:pt x="1201" y="569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484" name="Google Shape;3484;p41"/>
          <p:cNvSpPr/>
          <p:nvPr/>
        </p:nvSpPr>
        <p:spPr>
          <a:xfrm>
            <a:off x="947828" y="1494581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8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68" y="1142"/>
                  <a:pt x="1" y="881"/>
                  <a:pt x="1" y="568"/>
                </a:cubicBezTo>
                <a:cubicBezTo>
                  <a:pt x="1" y="255"/>
                  <a:pt x="268" y="1"/>
                  <a:pt x="601" y="1"/>
                </a:cubicBezTo>
                <a:cubicBezTo>
                  <a:pt x="934" y="1"/>
                  <a:pt x="1201" y="255"/>
                  <a:pt x="1201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485" name="Google Shape;3485;p41"/>
          <p:cNvSpPr/>
          <p:nvPr/>
        </p:nvSpPr>
        <p:spPr>
          <a:xfrm>
            <a:off x="995760" y="1448113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5" y="569"/>
                </a:moveTo>
                <a:cubicBezTo>
                  <a:pt x="1195" y="888"/>
                  <a:pt x="927" y="1143"/>
                  <a:pt x="601" y="1143"/>
                </a:cubicBezTo>
                <a:cubicBezTo>
                  <a:pt x="268" y="1143"/>
                  <a:pt x="1" y="882"/>
                  <a:pt x="1" y="569"/>
                </a:cubicBezTo>
                <a:cubicBezTo>
                  <a:pt x="1" y="255"/>
                  <a:pt x="268" y="1"/>
                  <a:pt x="601" y="1"/>
                </a:cubicBezTo>
                <a:cubicBezTo>
                  <a:pt x="927" y="1"/>
                  <a:pt x="1195" y="255"/>
                  <a:pt x="1195" y="569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486" name="Google Shape;3486;p41"/>
          <p:cNvSpPr/>
          <p:nvPr/>
        </p:nvSpPr>
        <p:spPr>
          <a:xfrm>
            <a:off x="850699" y="1403869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75"/>
                </a:moveTo>
                <a:cubicBezTo>
                  <a:pt x="1201" y="888"/>
                  <a:pt x="933" y="1142"/>
                  <a:pt x="601" y="1142"/>
                </a:cubicBezTo>
                <a:cubicBezTo>
                  <a:pt x="274" y="1142"/>
                  <a:pt x="0" y="888"/>
                  <a:pt x="0" y="575"/>
                </a:cubicBezTo>
                <a:cubicBezTo>
                  <a:pt x="0" y="255"/>
                  <a:pt x="268" y="0"/>
                  <a:pt x="601" y="0"/>
                </a:cubicBezTo>
                <a:cubicBezTo>
                  <a:pt x="933" y="0"/>
                  <a:pt x="1201" y="255"/>
                  <a:pt x="1201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487" name="Google Shape;3487;p41"/>
          <p:cNvSpPr/>
          <p:nvPr/>
        </p:nvSpPr>
        <p:spPr>
          <a:xfrm>
            <a:off x="899165" y="1403869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5" y="575"/>
                </a:moveTo>
                <a:cubicBezTo>
                  <a:pt x="1195" y="888"/>
                  <a:pt x="927" y="1142"/>
                  <a:pt x="595" y="1142"/>
                </a:cubicBezTo>
                <a:cubicBezTo>
                  <a:pt x="268" y="1142"/>
                  <a:pt x="1" y="888"/>
                  <a:pt x="1" y="575"/>
                </a:cubicBezTo>
                <a:cubicBezTo>
                  <a:pt x="1" y="255"/>
                  <a:pt x="268" y="0"/>
                  <a:pt x="595" y="0"/>
                </a:cubicBezTo>
                <a:cubicBezTo>
                  <a:pt x="927" y="0"/>
                  <a:pt x="1195" y="255"/>
                  <a:pt x="1195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488" name="Google Shape;3488;p41"/>
          <p:cNvSpPr/>
          <p:nvPr/>
        </p:nvSpPr>
        <p:spPr>
          <a:xfrm>
            <a:off x="947828" y="1403869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5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68" y="1142"/>
                  <a:pt x="1" y="888"/>
                  <a:pt x="1" y="575"/>
                </a:cubicBezTo>
                <a:cubicBezTo>
                  <a:pt x="1" y="255"/>
                  <a:pt x="268" y="0"/>
                  <a:pt x="601" y="0"/>
                </a:cubicBezTo>
                <a:cubicBezTo>
                  <a:pt x="934" y="0"/>
                  <a:pt x="1201" y="255"/>
                  <a:pt x="1201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489" name="Google Shape;3489;p41"/>
          <p:cNvSpPr/>
          <p:nvPr/>
        </p:nvSpPr>
        <p:spPr>
          <a:xfrm>
            <a:off x="995760" y="1403869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5" y="575"/>
                </a:moveTo>
                <a:cubicBezTo>
                  <a:pt x="1195" y="888"/>
                  <a:pt x="927" y="1142"/>
                  <a:pt x="601" y="1142"/>
                </a:cubicBezTo>
                <a:cubicBezTo>
                  <a:pt x="268" y="1142"/>
                  <a:pt x="1" y="888"/>
                  <a:pt x="1" y="575"/>
                </a:cubicBezTo>
                <a:cubicBezTo>
                  <a:pt x="1" y="255"/>
                  <a:pt x="268" y="0"/>
                  <a:pt x="601" y="0"/>
                </a:cubicBezTo>
                <a:cubicBezTo>
                  <a:pt x="927" y="0"/>
                  <a:pt x="1195" y="255"/>
                  <a:pt x="1195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490" name="Google Shape;3490;p41"/>
          <p:cNvSpPr/>
          <p:nvPr/>
        </p:nvSpPr>
        <p:spPr>
          <a:xfrm>
            <a:off x="995760" y="1494581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5" y="568"/>
                </a:moveTo>
                <a:cubicBezTo>
                  <a:pt x="1195" y="888"/>
                  <a:pt x="927" y="1142"/>
                  <a:pt x="601" y="1142"/>
                </a:cubicBezTo>
                <a:cubicBezTo>
                  <a:pt x="268" y="1142"/>
                  <a:pt x="1" y="881"/>
                  <a:pt x="1" y="568"/>
                </a:cubicBezTo>
                <a:cubicBezTo>
                  <a:pt x="1" y="255"/>
                  <a:pt x="268" y="1"/>
                  <a:pt x="601" y="1"/>
                </a:cubicBezTo>
                <a:cubicBezTo>
                  <a:pt x="927" y="1"/>
                  <a:pt x="1195" y="255"/>
                  <a:pt x="1195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491" name="Google Shape;3491;p41"/>
          <p:cNvSpPr/>
          <p:nvPr/>
        </p:nvSpPr>
        <p:spPr>
          <a:xfrm>
            <a:off x="1427143" y="2000155"/>
            <a:ext cx="33803" cy="32142"/>
          </a:xfrm>
          <a:custGeom>
            <a:avLst/>
            <a:gdLst/>
            <a:ahLst/>
            <a:cxnLst/>
            <a:rect l="l" t="t" r="r" b="b"/>
            <a:pathLst>
              <a:path w="1201" h="1142" extrusionOk="0">
                <a:moveTo>
                  <a:pt x="1201" y="568"/>
                </a:moveTo>
                <a:cubicBezTo>
                  <a:pt x="1201" y="887"/>
                  <a:pt x="933" y="1142"/>
                  <a:pt x="601" y="1142"/>
                </a:cubicBezTo>
                <a:cubicBezTo>
                  <a:pt x="274" y="1142"/>
                  <a:pt x="0" y="887"/>
                  <a:pt x="0" y="568"/>
                </a:cubicBezTo>
                <a:cubicBezTo>
                  <a:pt x="0" y="255"/>
                  <a:pt x="268" y="0"/>
                  <a:pt x="601" y="0"/>
                </a:cubicBezTo>
                <a:cubicBezTo>
                  <a:pt x="933" y="0"/>
                  <a:pt x="1201" y="255"/>
                  <a:pt x="1201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492" name="Google Shape;3492;p41"/>
          <p:cNvSpPr/>
          <p:nvPr/>
        </p:nvSpPr>
        <p:spPr>
          <a:xfrm>
            <a:off x="1282419" y="2000155"/>
            <a:ext cx="33831" cy="32142"/>
          </a:xfrm>
          <a:custGeom>
            <a:avLst/>
            <a:gdLst/>
            <a:ahLst/>
            <a:cxnLst/>
            <a:rect l="l" t="t" r="r" b="b"/>
            <a:pathLst>
              <a:path w="1202" h="1142" extrusionOk="0">
                <a:moveTo>
                  <a:pt x="1201" y="568"/>
                </a:moveTo>
                <a:cubicBezTo>
                  <a:pt x="1201" y="887"/>
                  <a:pt x="927" y="1142"/>
                  <a:pt x="601" y="1142"/>
                </a:cubicBezTo>
                <a:cubicBezTo>
                  <a:pt x="268" y="1142"/>
                  <a:pt x="1" y="887"/>
                  <a:pt x="1" y="568"/>
                </a:cubicBezTo>
                <a:cubicBezTo>
                  <a:pt x="1" y="255"/>
                  <a:pt x="268" y="0"/>
                  <a:pt x="601" y="0"/>
                </a:cubicBezTo>
                <a:cubicBezTo>
                  <a:pt x="927" y="0"/>
                  <a:pt x="1201" y="255"/>
                  <a:pt x="1201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493" name="Google Shape;3493;p41"/>
          <p:cNvSpPr/>
          <p:nvPr/>
        </p:nvSpPr>
        <p:spPr>
          <a:xfrm>
            <a:off x="1331083" y="2000155"/>
            <a:ext cx="33831" cy="32142"/>
          </a:xfrm>
          <a:custGeom>
            <a:avLst/>
            <a:gdLst/>
            <a:ahLst/>
            <a:cxnLst/>
            <a:rect l="l" t="t" r="r" b="b"/>
            <a:pathLst>
              <a:path w="1202" h="1142" extrusionOk="0">
                <a:moveTo>
                  <a:pt x="1202" y="568"/>
                </a:moveTo>
                <a:cubicBezTo>
                  <a:pt x="1202" y="887"/>
                  <a:pt x="934" y="1142"/>
                  <a:pt x="601" y="1142"/>
                </a:cubicBezTo>
                <a:cubicBezTo>
                  <a:pt x="269" y="1142"/>
                  <a:pt x="1" y="887"/>
                  <a:pt x="1" y="568"/>
                </a:cubicBezTo>
                <a:cubicBezTo>
                  <a:pt x="1" y="255"/>
                  <a:pt x="269" y="0"/>
                  <a:pt x="601" y="0"/>
                </a:cubicBezTo>
                <a:cubicBezTo>
                  <a:pt x="934" y="0"/>
                  <a:pt x="1202" y="255"/>
                  <a:pt x="1202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494" name="Google Shape;3494;p41"/>
          <p:cNvSpPr/>
          <p:nvPr/>
        </p:nvSpPr>
        <p:spPr>
          <a:xfrm>
            <a:off x="1379014" y="2000155"/>
            <a:ext cx="33831" cy="32142"/>
          </a:xfrm>
          <a:custGeom>
            <a:avLst/>
            <a:gdLst/>
            <a:ahLst/>
            <a:cxnLst/>
            <a:rect l="l" t="t" r="r" b="b"/>
            <a:pathLst>
              <a:path w="1202" h="1142" extrusionOk="0">
                <a:moveTo>
                  <a:pt x="1201" y="568"/>
                </a:moveTo>
                <a:cubicBezTo>
                  <a:pt x="1201" y="887"/>
                  <a:pt x="934" y="1142"/>
                  <a:pt x="601" y="1142"/>
                </a:cubicBezTo>
                <a:cubicBezTo>
                  <a:pt x="268" y="1142"/>
                  <a:pt x="1" y="887"/>
                  <a:pt x="1" y="568"/>
                </a:cubicBezTo>
                <a:cubicBezTo>
                  <a:pt x="1" y="255"/>
                  <a:pt x="268" y="0"/>
                  <a:pt x="601" y="0"/>
                </a:cubicBezTo>
                <a:cubicBezTo>
                  <a:pt x="934" y="0"/>
                  <a:pt x="1201" y="255"/>
                  <a:pt x="1201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495" name="Google Shape;3495;p41"/>
          <p:cNvSpPr/>
          <p:nvPr/>
        </p:nvSpPr>
        <p:spPr>
          <a:xfrm>
            <a:off x="1427143" y="2046792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75"/>
                </a:moveTo>
                <a:cubicBezTo>
                  <a:pt x="1201" y="888"/>
                  <a:pt x="933" y="1142"/>
                  <a:pt x="601" y="1142"/>
                </a:cubicBezTo>
                <a:cubicBezTo>
                  <a:pt x="274" y="1142"/>
                  <a:pt x="0" y="888"/>
                  <a:pt x="0" y="575"/>
                </a:cubicBezTo>
                <a:cubicBezTo>
                  <a:pt x="0" y="261"/>
                  <a:pt x="268" y="0"/>
                  <a:pt x="601" y="0"/>
                </a:cubicBezTo>
                <a:cubicBezTo>
                  <a:pt x="933" y="0"/>
                  <a:pt x="1201" y="261"/>
                  <a:pt x="1201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496" name="Google Shape;3496;p41"/>
          <p:cNvSpPr/>
          <p:nvPr/>
        </p:nvSpPr>
        <p:spPr>
          <a:xfrm>
            <a:off x="1331083" y="2046792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2" y="575"/>
                </a:moveTo>
                <a:cubicBezTo>
                  <a:pt x="1202" y="888"/>
                  <a:pt x="934" y="1142"/>
                  <a:pt x="601" y="1142"/>
                </a:cubicBezTo>
                <a:cubicBezTo>
                  <a:pt x="269" y="1142"/>
                  <a:pt x="1" y="888"/>
                  <a:pt x="1" y="575"/>
                </a:cubicBezTo>
                <a:cubicBezTo>
                  <a:pt x="1" y="261"/>
                  <a:pt x="269" y="0"/>
                  <a:pt x="601" y="0"/>
                </a:cubicBezTo>
                <a:cubicBezTo>
                  <a:pt x="934" y="0"/>
                  <a:pt x="1202" y="261"/>
                  <a:pt x="1202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497" name="Google Shape;3497;p41"/>
          <p:cNvSpPr/>
          <p:nvPr/>
        </p:nvSpPr>
        <p:spPr>
          <a:xfrm>
            <a:off x="1379014" y="2046792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5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68" y="1142"/>
                  <a:pt x="1" y="888"/>
                  <a:pt x="1" y="575"/>
                </a:cubicBezTo>
                <a:cubicBezTo>
                  <a:pt x="1" y="261"/>
                  <a:pt x="268" y="0"/>
                  <a:pt x="601" y="0"/>
                </a:cubicBezTo>
                <a:cubicBezTo>
                  <a:pt x="934" y="0"/>
                  <a:pt x="1201" y="261"/>
                  <a:pt x="1201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498" name="Google Shape;3498;p41"/>
          <p:cNvSpPr/>
          <p:nvPr/>
        </p:nvSpPr>
        <p:spPr>
          <a:xfrm>
            <a:off x="1427143" y="1907782"/>
            <a:ext cx="33803" cy="32339"/>
          </a:xfrm>
          <a:custGeom>
            <a:avLst/>
            <a:gdLst/>
            <a:ahLst/>
            <a:cxnLst/>
            <a:rect l="l" t="t" r="r" b="b"/>
            <a:pathLst>
              <a:path w="1201" h="1149" extrusionOk="0">
                <a:moveTo>
                  <a:pt x="1201" y="574"/>
                </a:moveTo>
                <a:cubicBezTo>
                  <a:pt x="1201" y="888"/>
                  <a:pt x="933" y="1148"/>
                  <a:pt x="601" y="1148"/>
                </a:cubicBezTo>
                <a:cubicBezTo>
                  <a:pt x="274" y="1148"/>
                  <a:pt x="0" y="888"/>
                  <a:pt x="0" y="574"/>
                </a:cubicBezTo>
                <a:cubicBezTo>
                  <a:pt x="0" y="261"/>
                  <a:pt x="274" y="7"/>
                  <a:pt x="601" y="7"/>
                </a:cubicBezTo>
                <a:cubicBezTo>
                  <a:pt x="933" y="0"/>
                  <a:pt x="1201" y="261"/>
                  <a:pt x="1201" y="574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499" name="Google Shape;3499;p41"/>
          <p:cNvSpPr/>
          <p:nvPr/>
        </p:nvSpPr>
        <p:spPr>
          <a:xfrm>
            <a:off x="1427143" y="1954222"/>
            <a:ext cx="33803" cy="32368"/>
          </a:xfrm>
          <a:custGeom>
            <a:avLst/>
            <a:gdLst/>
            <a:ahLst/>
            <a:cxnLst/>
            <a:rect l="l" t="t" r="r" b="b"/>
            <a:pathLst>
              <a:path w="1201" h="1150" extrusionOk="0">
                <a:moveTo>
                  <a:pt x="1201" y="575"/>
                </a:moveTo>
                <a:cubicBezTo>
                  <a:pt x="1201" y="888"/>
                  <a:pt x="933" y="1149"/>
                  <a:pt x="601" y="1149"/>
                </a:cubicBezTo>
                <a:cubicBezTo>
                  <a:pt x="274" y="1149"/>
                  <a:pt x="0" y="888"/>
                  <a:pt x="0" y="575"/>
                </a:cubicBezTo>
                <a:cubicBezTo>
                  <a:pt x="0" y="262"/>
                  <a:pt x="274" y="1"/>
                  <a:pt x="601" y="1"/>
                </a:cubicBezTo>
                <a:cubicBezTo>
                  <a:pt x="933" y="1"/>
                  <a:pt x="1201" y="262"/>
                  <a:pt x="1201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500" name="Google Shape;3500;p41"/>
          <p:cNvSpPr/>
          <p:nvPr/>
        </p:nvSpPr>
        <p:spPr>
          <a:xfrm>
            <a:off x="1475074" y="1907782"/>
            <a:ext cx="33803" cy="32339"/>
          </a:xfrm>
          <a:custGeom>
            <a:avLst/>
            <a:gdLst/>
            <a:ahLst/>
            <a:cxnLst/>
            <a:rect l="l" t="t" r="r" b="b"/>
            <a:pathLst>
              <a:path w="1201" h="1149" extrusionOk="0">
                <a:moveTo>
                  <a:pt x="1201" y="574"/>
                </a:moveTo>
                <a:cubicBezTo>
                  <a:pt x="1201" y="888"/>
                  <a:pt x="933" y="1148"/>
                  <a:pt x="601" y="1148"/>
                </a:cubicBezTo>
                <a:cubicBezTo>
                  <a:pt x="268" y="1148"/>
                  <a:pt x="0" y="888"/>
                  <a:pt x="0" y="574"/>
                </a:cubicBezTo>
                <a:cubicBezTo>
                  <a:pt x="0" y="261"/>
                  <a:pt x="268" y="7"/>
                  <a:pt x="601" y="7"/>
                </a:cubicBezTo>
                <a:cubicBezTo>
                  <a:pt x="933" y="0"/>
                  <a:pt x="1201" y="261"/>
                  <a:pt x="1201" y="574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501" name="Google Shape;3501;p41"/>
          <p:cNvSpPr/>
          <p:nvPr/>
        </p:nvSpPr>
        <p:spPr>
          <a:xfrm>
            <a:off x="1475074" y="1954222"/>
            <a:ext cx="33803" cy="32368"/>
          </a:xfrm>
          <a:custGeom>
            <a:avLst/>
            <a:gdLst/>
            <a:ahLst/>
            <a:cxnLst/>
            <a:rect l="l" t="t" r="r" b="b"/>
            <a:pathLst>
              <a:path w="1201" h="1150" extrusionOk="0">
                <a:moveTo>
                  <a:pt x="1201" y="575"/>
                </a:moveTo>
                <a:cubicBezTo>
                  <a:pt x="1201" y="888"/>
                  <a:pt x="933" y="1149"/>
                  <a:pt x="601" y="1149"/>
                </a:cubicBezTo>
                <a:cubicBezTo>
                  <a:pt x="268" y="1149"/>
                  <a:pt x="0" y="888"/>
                  <a:pt x="0" y="575"/>
                </a:cubicBezTo>
                <a:cubicBezTo>
                  <a:pt x="0" y="262"/>
                  <a:pt x="268" y="1"/>
                  <a:pt x="601" y="1"/>
                </a:cubicBezTo>
                <a:cubicBezTo>
                  <a:pt x="933" y="1"/>
                  <a:pt x="1201" y="262"/>
                  <a:pt x="1201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502" name="Google Shape;3502;p41"/>
          <p:cNvSpPr/>
          <p:nvPr/>
        </p:nvSpPr>
        <p:spPr>
          <a:xfrm>
            <a:off x="1523371" y="1907782"/>
            <a:ext cx="33803" cy="32339"/>
          </a:xfrm>
          <a:custGeom>
            <a:avLst/>
            <a:gdLst/>
            <a:ahLst/>
            <a:cxnLst/>
            <a:rect l="l" t="t" r="r" b="b"/>
            <a:pathLst>
              <a:path w="1201" h="1149" extrusionOk="0">
                <a:moveTo>
                  <a:pt x="1201" y="574"/>
                </a:moveTo>
                <a:cubicBezTo>
                  <a:pt x="1201" y="888"/>
                  <a:pt x="933" y="1148"/>
                  <a:pt x="601" y="1148"/>
                </a:cubicBezTo>
                <a:cubicBezTo>
                  <a:pt x="274" y="1148"/>
                  <a:pt x="0" y="888"/>
                  <a:pt x="0" y="574"/>
                </a:cubicBezTo>
                <a:cubicBezTo>
                  <a:pt x="0" y="261"/>
                  <a:pt x="274" y="7"/>
                  <a:pt x="601" y="7"/>
                </a:cubicBezTo>
                <a:cubicBezTo>
                  <a:pt x="933" y="0"/>
                  <a:pt x="1201" y="261"/>
                  <a:pt x="1201" y="574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503" name="Google Shape;3503;p41"/>
          <p:cNvSpPr/>
          <p:nvPr/>
        </p:nvSpPr>
        <p:spPr>
          <a:xfrm>
            <a:off x="1523371" y="1954222"/>
            <a:ext cx="33803" cy="32368"/>
          </a:xfrm>
          <a:custGeom>
            <a:avLst/>
            <a:gdLst/>
            <a:ahLst/>
            <a:cxnLst/>
            <a:rect l="l" t="t" r="r" b="b"/>
            <a:pathLst>
              <a:path w="1201" h="1150" extrusionOk="0">
                <a:moveTo>
                  <a:pt x="1201" y="575"/>
                </a:moveTo>
                <a:cubicBezTo>
                  <a:pt x="1201" y="888"/>
                  <a:pt x="933" y="1149"/>
                  <a:pt x="601" y="1149"/>
                </a:cubicBezTo>
                <a:cubicBezTo>
                  <a:pt x="274" y="1149"/>
                  <a:pt x="0" y="888"/>
                  <a:pt x="0" y="575"/>
                </a:cubicBezTo>
                <a:cubicBezTo>
                  <a:pt x="0" y="262"/>
                  <a:pt x="274" y="1"/>
                  <a:pt x="601" y="1"/>
                </a:cubicBezTo>
                <a:cubicBezTo>
                  <a:pt x="933" y="1"/>
                  <a:pt x="1201" y="262"/>
                  <a:pt x="1201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504" name="Google Shape;3504;p41"/>
          <p:cNvSpPr/>
          <p:nvPr/>
        </p:nvSpPr>
        <p:spPr>
          <a:xfrm>
            <a:off x="1572203" y="1907782"/>
            <a:ext cx="33831" cy="32339"/>
          </a:xfrm>
          <a:custGeom>
            <a:avLst/>
            <a:gdLst/>
            <a:ahLst/>
            <a:cxnLst/>
            <a:rect l="l" t="t" r="r" b="b"/>
            <a:pathLst>
              <a:path w="1202" h="1149" extrusionOk="0">
                <a:moveTo>
                  <a:pt x="1201" y="574"/>
                </a:moveTo>
                <a:cubicBezTo>
                  <a:pt x="1201" y="888"/>
                  <a:pt x="927" y="1148"/>
                  <a:pt x="601" y="1148"/>
                </a:cubicBezTo>
                <a:cubicBezTo>
                  <a:pt x="268" y="1148"/>
                  <a:pt x="1" y="888"/>
                  <a:pt x="1" y="574"/>
                </a:cubicBezTo>
                <a:cubicBezTo>
                  <a:pt x="1" y="261"/>
                  <a:pt x="268" y="7"/>
                  <a:pt x="601" y="7"/>
                </a:cubicBezTo>
                <a:cubicBezTo>
                  <a:pt x="927" y="0"/>
                  <a:pt x="1201" y="261"/>
                  <a:pt x="1201" y="574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505" name="Google Shape;3505;p41"/>
          <p:cNvSpPr/>
          <p:nvPr/>
        </p:nvSpPr>
        <p:spPr>
          <a:xfrm>
            <a:off x="1620135" y="1907782"/>
            <a:ext cx="33634" cy="32339"/>
          </a:xfrm>
          <a:custGeom>
            <a:avLst/>
            <a:gdLst/>
            <a:ahLst/>
            <a:cxnLst/>
            <a:rect l="l" t="t" r="r" b="b"/>
            <a:pathLst>
              <a:path w="1195" h="1149" extrusionOk="0">
                <a:moveTo>
                  <a:pt x="1195" y="574"/>
                </a:moveTo>
                <a:cubicBezTo>
                  <a:pt x="1195" y="888"/>
                  <a:pt x="927" y="1148"/>
                  <a:pt x="601" y="1148"/>
                </a:cubicBezTo>
                <a:cubicBezTo>
                  <a:pt x="268" y="1148"/>
                  <a:pt x="1" y="888"/>
                  <a:pt x="1" y="574"/>
                </a:cubicBezTo>
                <a:cubicBezTo>
                  <a:pt x="1" y="261"/>
                  <a:pt x="268" y="7"/>
                  <a:pt x="601" y="7"/>
                </a:cubicBezTo>
                <a:cubicBezTo>
                  <a:pt x="927" y="0"/>
                  <a:pt x="1195" y="261"/>
                  <a:pt x="1195" y="574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506" name="Google Shape;3506;p41"/>
          <p:cNvSpPr/>
          <p:nvPr/>
        </p:nvSpPr>
        <p:spPr>
          <a:xfrm>
            <a:off x="1282419" y="1907782"/>
            <a:ext cx="33831" cy="32339"/>
          </a:xfrm>
          <a:custGeom>
            <a:avLst/>
            <a:gdLst/>
            <a:ahLst/>
            <a:cxnLst/>
            <a:rect l="l" t="t" r="r" b="b"/>
            <a:pathLst>
              <a:path w="1202" h="1149" extrusionOk="0">
                <a:moveTo>
                  <a:pt x="1201" y="574"/>
                </a:moveTo>
                <a:cubicBezTo>
                  <a:pt x="1201" y="888"/>
                  <a:pt x="927" y="1148"/>
                  <a:pt x="601" y="1148"/>
                </a:cubicBezTo>
                <a:cubicBezTo>
                  <a:pt x="268" y="1148"/>
                  <a:pt x="1" y="888"/>
                  <a:pt x="1" y="574"/>
                </a:cubicBezTo>
                <a:cubicBezTo>
                  <a:pt x="1" y="261"/>
                  <a:pt x="268" y="7"/>
                  <a:pt x="601" y="7"/>
                </a:cubicBezTo>
                <a:cubicBezTo>
                  <a:pt x="927" y="0"/>
                  <a:pt x="1201" y="261"/>
                  <a:pt x="1201" y="574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507" name="Google Shape;3507;p41"/>
          <p:cNvSpPr/>
          <p:nvPr/>
        </p:nvSpPr>
        <p:spPr>
          <a:xfrm>
            <a:off x="1282419" y="1954222"/>
            <a:ext cx="33831" cy="32368"/>
          </a:xfrm>
          <a:custGeom>
            <a:avLst/>
            <a:gdLst/>
            <a:ahLst/>
            <a:cxnLst/>
            <a:rect l="l" t="t" r="r" b="b"/>
            <a:pathLst>
              <a:path w="1202" h="1150" extrusionOk="0">
                <a:moveTo>
                  <a:pt x="1201" y="575"/>
                </a:moveTo>
                <a:cubicBezTo>
                  <a:pt x="1201" y="888"/>
                  <a:pt x="927" y="1149"/>
                  <a:pt x="601" y="1149"/>
                </a:cubicBezTo>
                <a:cubicBezTo>
                  <a:pt x="268" y="1149"/>
                  <a:pt x="1" y="888"/>
                  <a:pt x="1" y="575"/>
                </a:cubicBezTo>
                <a:cubicBezTo>
                  <a:pt x="1" y="262"/>
                  <a:pt x="268" y="1"/>
                  <a:pt x="601" y="1"/>
                </a:cubicBezTo>
                <a:cubicBezTo>
                  <a:pt x="927" y="1"/>
                  <a:pt x="1201" y="262"/>
                  <a:pt x="1201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508" name="Google Shape;3508;p41"/>
          <p:cNvSpPr/>
          <p:nvPr/>
        </p:nvSpPr>
        <p:spPr>
          <a:xfrm>
            <a:off x="1331083" y="1907782"/>
            <a:ext cx="33831" cy="32339"/>
          </a:xfrm>
          <a:custGeom>
            <a:avLst/>
            <a:gdLst/>
            <a:ahLst/>
            <a:cxnLst/>
            <a:rect l="l" t="t" r="r" b="b"/>
            <a:pathLst>
              <a:path w="1202" h="1149" extrusionOk="0">
                <a:moveTo>
                  <a:pt x="1202" y="574"/>
                </a:moveTo>
                <a:cubicBezTo>
                  <a:pt x="1202" y="888"/>
                  <a:pt x="934" y="1148"/>
                  <a:pt x="601" y="1148"/>
                </a:cubicBezTo>
                <a:cubicBezTo>
                  <a:pt x="269" y="1148"/>
                  <a:pt x="1" y="888"/>
                  <a:pt x="1" y="574"/>
                </a:cubicBezTo>
                <a:cubicBezTo>
                  <a:pt x="1" y="261"/>
                  <a:pt x="269" y="7"/>
                  <a:pt x="601" y="7"/>
                </a:cubicBezTo>
                <a:cubicBezTo>
                  <a:pt x="934" y="0"/>
                  <a:pt x="1202" y="261"/>
                  <a:pt x="1202" y="574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509" name="Google Shape;3509;p41"/>
          <p:cNvSpPr/>
          <p:nvPr/>
        </p:nvSpPr>
        <p:spPr>
          <a:xfrm>
            <a:off x="1331083" y="1954222"/>
            <a:ext cx="33831" cy="32368"/>
          </a:xfrm>
          <a:custGeom>
            <a:avLst/>
            <a:gdLst/>
            <a:ahLst/>
            <a:cxnLst/>
            <a:rect l="l" t="t" r="r" b="b"/>
            <a:pathLst>
              <a:path w="1202" h="1150" extrusionOk="0">
                <a:moveTo>
                  <a:pt x="1202" y="575"/>
                </a:moveTo>
                <a:cubicBezTo>
                  <a:pt x="1202" y="888"/>
                  <a:pt x="934" y="1149"/>
                  <a:pt x="601" y="1149"/>
                </a:cubicBezTo>
                <a:cubicBezTo>
                  <a:pt x="269" y="1149"/>
                  <a:pt x="1" y="888"/>
                  <a:pt x="1" y="575"/>
                </a:cubicBezTo>
                <a:cubicBezTo>
                  <a:pt x="1" y="262"/>
                  <a:pt x="269" y="1"/>
                  <a:pt x="601" y="1"/>
                </a:cubicBezTo>
                <a:cubicBezTo>
                  <a:pt x="934" y="1"/>
                  <a:pt x="1202" y="262"/>
                  <a:pt x="1202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510" name="Google Shape;3510;p41"/>
          <p:cNvSpPr/>
          <p:nvPr/>
        </p:nvSpPr>
        <p:spPr>
          <a:xfrm>
            <a:off x="1379014" y="1907782"/>
            <a:ext cx="33831" cy="32339"/>
          </a:xfrm>
          <a:custGeom>
            <a:avLst/>
            <a:gdLst/>
            <a:ahLst/>
            <a:cxnLst/>
            <a:rect l="l" t="t" r="r" b="b"/>
            <a:pathLst>
              <a:path w="1202" h="1149" extrusionOk="0">
                <a:moveTo>
                  <a:pt x="1201" y="574"/>
                </a:moveTo>
                <a:cubicBezTo>
                  <a:pt x="1201" y="888"/>
                  <a:pt x="934" y="1148"/>
                  <a:pt x="601" y="1148"/>
                </a:cubicBezTo>
                <a:cubicBezTo>
                  <a:pt x="268" y="1148"/>
                  <a:pt x="1" y="888"/>
                  <a:pt x="1" y="574"/>
                </a:cubicBezTo>
                <a:cubicBezTo>
                  <a:pt x="1" y="261"/>
                  <a:pt x="268" y="7"/>
                  <a:pt x="601" y="7"/>
                </a:cubicBezTo>
                <a:cubicBezTo>
                  <a:pt x="934" y="0"/>
                  <a:pt x="1201" y="261"/>
                  <a:pt x="1201" y="574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511" name="Google Shape;3511;p41"/>
          <p:cNvSpPr/>
          <p:nvPr/>
        </p:nvSpPr>
        <p:spPr>
          <a:xfrm>
            <a:off x="1379014" y="1954222"/>
            <a:ext cx="33831" cy="32368"/>
          </a:xfrm>
          <a:custGeom>
            <a:avLst/>
            <a:gdLst/>
            <a:ahLst/>
            <a:cxnLst/>
            <a:rect l="l" t="t" r="r" b="b"/>
            <a:pathLst>
              <a:path w="1202" h="1150" extrusionOk="0">
                <a:moveTo>
                  <a:pt x="1201" y="575"/>
                </a:moveTo>
                <a:cubicBezTo>
                  <a:pt x="1201" y="888"/>
                  <a:pt x="934" y="1149"/>
                  <a:pt x="601" y="1149"/>
                </a:cubicBezTo>
                <a:cubicBezTo>
                  <a:pt x="268" y="1149"/>
                  <a:pt x="1" y="888"/>
                  <a:pt x="1" y="575"/>
                </a:cubicBezTo>
                <a:cubicBezTo>
                  <a:pt x="1" y="262"/>
                  <a:pt x="268" y="1"/>
                  <a:pt x="601" y="1"/>
                </a:cubicBezTo>
                <a:cubicBezTo>
                  <a:pt x="934" y="1"/>
                  <a:pt x="1201" y="262"/>
                  <a:pt x="1201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512" name="Google Shape;3512;p41"/>
          <p:cNvSpPr/>
          <p:nvPr/>
        </p:nvSpPr>
        <p:spPr>
          <a:xfrm>
            <a:off x="1427143" y="1863706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68"/>
                </a:moveTo>
                <a:cubicBezTo>
                  <a:pt x="1201" y="888"/>
                  <a:pt x="933" y="1142"/>
                  <a:pt x="601" y="1142"/>
                </a:cubicBezTo>
                <a:cubicBezTo>
                  <a:pt x="274" y="1142"/>
                  <a:pt x="0" y="888"/>
                  <a:pt x="0" y="568"/>
                </a:cubicBezTo>
                <a:cubicBezTo>
                  <a:pt x="0" y="255"/>
                  <a:pt x="268" y="0"/>
                  <a:pt x="601" y="0"/>
                </a:cubicBezTo>
                <a:cubicBezTo>
                  <a:pt x="933" y="0"/>
                  <a:pt x="1201" y="255"/>
                  <a:pt x="1201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513" name="Google Shape;3513;p41"/>
          <p:cNvSpPr/>
          <p:nvPr/>
        </p:nvSpPr>
        <p:spPr>
          <a:xfrm>
            <a:off x="1475074" y="1817239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68"/>
                </a:moveTo>
                <a:cubicBezTo>
                  <a:pt x="1201" y="888"/>
                  <a:pt x="933" y="1142"/>
                  <a:pt x="601" y="1142"/>
                </a:cubicBezTo>
                <a:cubicBezTo>
                  <a:pt x="268" y="1142"/>
                  <a:pt x="0" y="888"/>
                  <a:pt x="0" y="568"/>
                </a:cubicBezTo>
                <a:cubicBezTo>
                  <a:pt x="0" y="255"/>
                  <a:pt x="268" y="0"/>
                  <a:pt x="601" y="0"/>
                </a:cubicBezTo>
                <a:cubicBezTo>
                  <a:pt x="933" y="0"/>
                  <a:pt x="1201" y="255"/>
                  <a:pt x="1201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514" name="Google Shape;3514;p41"/>
          <p:cNvSpPr/>
          <p:nvPr/>
        </p:nvSpPr>
        <p:spPr>
          <a:xfrm>
            <a:off x="1475074" y="1863706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68"/>
                </a:moveTo>
                <a:cubicBezTo>
                  <a:pt x="1201" y="888"/>
                  <a:pt x="933" y="1142"/>
                  <a:pt x="601" y="1142"/>
                </a:cubicBezTo>
                <a:cubicBezTo>
                  <a:pt x="268" y="1142"/>
                  <a:pt x="0" y="888"/>
                  <a:pt x="0" y="568"/>
                </a:cubicBezTo>
                <a:cubicBezTo>
                  <a:pt x="0" y="255"/>
                  <a:pt x="268" y="0"/>
                  <a:pt x="601" y="0"/>
                </a:cubicBezTo>
                <a:cubicBezTo>
                  <a:pt x="933" y="0"/>
                  <a:pt x="1201" y="255"/>
                  <a:pt x="1201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515" name="Google Shape;3515;p41"/>
          <p:cNvSpPr/>
          <p:nvPr/>
        </p:nvSpPr>
        <p:spPr>
          <a:xfrm>
            <a:off x="1523371" y="1817239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68"/>
                </a:moveTo>
                <a:cubicBezTo>
                  <a:pt x="1201" y="888"/>
                  <a:pt x="933" y="1142"/>
                  <a:pt x="601" y="1142"/>
                </a:cubicBezTo>
                <a:cubicBezTo>
                  <a:pt x="274" y="1142"/>
                  <a:pt x="0" y="888"/>
                  <a:pt x="0" y="568"/>
                </a:cubicBezTo>
                <a:cubicBezTo>
                  <a:pt x="0" y="255"/>
                  <a:pt x="274" y="0"/>
                  <a:pt x="601" y="0"/>
                </a:cubicBezTo>
                <a:cubicBezTo>
                  <a:pt x="933" y="0"/>
                  <a:pt x="1201" y="255"/>
                  <a:pt x="1201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516" name="Google Shape;3516;p41"/>
          <p:cNvSpPr/>
          <p:nvPr/>
        </p:nvSpPr>
        <p:spPr>
          <a:xfrm>
            <a:off x="1523371" y="1863706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68"/>
                </a:moveTo>
                <a:cubicBezTo>
                  <a:pt x="1201" y="888"/>
                  <a:pt x="933" y="1142"/>
                  <a:pt x="601" y="1142"/>
                </a:cubicBezTo>
                <a:cubicBezTo>
                  <a:pt x="274" y="1142"/>
                  <a:pt x="0" y="888"/>
                  <a:pt x="0" y="568"/>
                </a:cubicBezTo>
                <a:cubicBezTo>
                  <a:pt x="0" y="255"/>
                  <a:pt x="274" y="0"/>
                  <a:pt x="601" y="0"/>
                </a:cubicBezTo>
                <a:cubicBezTo>
                  <a:pt x="933" y="0"/>
                  <a:pt x="1201" y="255"/>
                  <a:pt x="1201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517" name="Google Shape;3517;p41"/>
          <p:cNvSpPr/>
          <p:nvPr/>
        </p:nvSpPr>
        <p:spPr>
          <a:xfrm>
            <a:off x="1572203" y="1817239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8"/>
                </a:moveTo>
                <a:cubicBezTo>
                  <a:pt x="1201" y="888"/>
                  <a:pt x="927" y="1142"/>
                  <a:pt x="601" y="1142"/>
                </a:cubicBezTo>
                <a:cubicBezTo>
                  <a:pt x="268" y="1142"/>
                  <a:pt x="1" y="888"/>
                  <a:pt x="1" y="568"/>
                </a:cubicBezTo>
                <a:cubicBezTo>
                  <a:pt x="1" y="255"/>
                  <a:pt x="268" y="0"/>
                  <a:pt x="601" y="0"/>
                </a:cubicBezTo>
                <a:cubicBezTo>
                  <a:pt x="927" y="0"/>
                  <a:pt x="1201" y="255"/>
                  <a:pt x="1201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518" name="Google Shape;3518;p41"/>
          <p:cNvSpPr/>
          <p:nvPr/>
        </p:nvSpPr>
        <p:spPr>
          <a:xfrm>
            <a:off x="1572203" y="1863706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8"/>
                </a:moveTo>
                <a:cubicBezTo>
                  <a:pt x="1201" y="888"/>
                  <a:pt x="927" y="1142"/>
                  <a:pt x="601" y="1142"/>
                </a:cubicBezTo>
                <a:cubicBezTo>
                  <a:pt x="268" y="1142"/>
                  <a:pt x="1" y="888"/>
                  <a:pt x="1" y="568"/>
                </a:cubicBezTo>
                <a:cubicBezTo>
                  <a:pt x="1" y="255"/>
                  <a:pt x="268" y="0"/>
                  <a:pt x="601" y="0"/>
                </a:cubicBezTo>
                <a:cubicBezTo>
                  <a:pt x="927" y="0"/>
                  <a:pt x="1201" y="255"/>
                  <a:pt x="1201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519" name="Google Shape;3519;p41"/>
          <p:cNvSpPr/>
          <p:nvPr/>
        </p:nvSpPr>
        <p:spPr>
          <a:xfrm>
            <a:off x="1620135" y="1817239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5" y="568"/>
                </a:moveTo>
                <a:cubicBezTo>
                  <a:pt x="1195" y="888"/>
                  <a:pt x="927" y="1142"/>
                  <a:pt x="601" y="1142"/>
                </a:cubicBezTo>
                <a:cubicBezTo>
                  <a:pt x="268" y="1142"/>
                  <a:pt x="1" y="888"/>
                  <a:pt x="1" y="568"/>
                </a:cubicBezTo>
                <a:cubicBezTo>
                  <a:pt x="1" y="255"/>
                  <a:pt x="268" y="0"/>
                  <a:pt x="601" y="0"/>
                </a:cubicBezTo>
                <a:cubicBezTo>
                  <a:pt x="927" y="0"/>
                  <a:pt x="1195" y="255"/>
                  <a:pt x="1195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520" name="Google Shape;3520;p41"/>
          <p:cNvSpPr/>
          <p:nvPr/>
        </p:nvSpPr>
        <p:spPr>
          <a:xfrm>
            <a:off x="1620135" y="1863706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5" y="568"/>
                </a:moveTo>
                <a:cubicBezTo>
                  <a:pt x="1195" y="888"/>
                  <a:pt x="927" y="1142"/>
                  <a:pt x="601" y="1142"/>
                </a:cubicBezTo>
                <a:cubicBezTo>
                  <a:pt x="268" y="1142"/>
                  <a:pt x="1" y="888"/>
                  <a:pt x="1" y="568"/>
                </a:cubicBezTo>
                <a:cubicBezTo>
                  <a:pt x="1" y="255"/>
                  <a:pt x="268" y="0"/>
                  <a:pt x="601" y="0"/>
                </a:cubicBezTo>
                <a:cubicBezTo>
                  <a:pt x="927" y="0"/>
                  <a:pt x="1195" y="255"/>
                  <a:pt x="1195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521" name="Google Shape;3521;p41"/>
          <p:cNvSpPr/>
          <p:nvPr/>
        </p:nvSpPr>
        <p:spPr>
          <a:xfrm>
            <a:off x="1282419" y="1817239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8"/>
                </a:moveTo>
                <a:cubicBezTo>
                  <a:pt x="1201" y="888"/>
                  <a:pt x="927" y="1142"/>
                  <a:pt x="601" y="1142"/>
                </a:cubicBezTo>
                <a:cubicBezTo>
                  <a:pt x="268" y="1142"/>
                  <a:pt x="1" y="888"/>
                  <a:pt x="1" y="568"/>
                </a:cubicBezTo>
                <a:cubicBezTo>
                  <a:pt x="1" y="255"/>
                  <a:pt x="268" y="0"/>
                  <a:pt x="601" y="0"/>
                </a:cubicBezTo>
                <a:cubicBezTo>
                  <a:pt x="927" y="0"/>
                  <a:pt x="1201" y="255"/>
                  <a:pt x="1201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522" name="Google Shape;3522;p41"/>
          <p:cNvSpPr/>
          <p:nvPr/>
        </p:nvSpPr>
        <p:spPr>
          <a:xfrm>
            <a:off x="1282419" y="1863706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8"/>
                </a:moveTo>
                <a:cubicBezTo>
                  <a:pt x="1201" y="888"/>
                  <a:pt x="927" y="1142"/>
                  <a:pt x="601" y="1142"/>
                </a:cubicBezTo>
                <a:cubicBezTo>
                  <a:pt x="268" y="1142"/>
                  <a:pt x="1" y="888"/>
                  <a:pt x="1" y="568"/>
                </a:cubicBezTo>
                <a:cubicBezTo>
                  <a:pt x="1" y="255"/>
                  <a:pt x="268" y="0"/>
                  <a:pt x="601" y="0"/>
                </a:cubicBezTo>
                <a:cubicBezTo>
                  <a:pt x="927" y="0"/>
                  <a:pt x="1201" y="255"/>
                  <a:pt x="1201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523" name="Google Shape;3523;p41"/>
          <p:cNvSpPr/>
          <p:nvPr/>
        </p:nvSpPr>
        <p:spPr>
          <a:xfrm>
            <a:off x="1331083" y="1817239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2" y="568"/>
                </a:moveTo>
                <a:cubicBezTo>
                  <a:pt x="1202" y="888"/>
                  <a:pt x="934" y="1142"/>
                  <a:pt x="601" y="1142"/>
                </a:cubicBezTo>
                <a:cubicBezTo>
                  <a:pt x="269" y="1142"/>
                  <a:pt x="1" y="888"/>
                  <a:pt x="1" y="568"/>
                </a:cubicBezTo>
                <a:cubicBezTo>
                  <a:pt x="1" y="255"/>
                  <a:pt x="269" y="0"/>
                  <a:pt x="601" y="0"/>
                </a:cubicBezTo>
                <a:cubicBezTo>
                  <a:pt x="934" y="0"/>
                  <a:pt x="1202" y="255"/>
                  <a:pt x="1202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524" name="Google Shape;3524;p41"/>
          <p:cNvSpPr/>
          <p:nvPr/>
        </p:nvSpPr>
        <p:spPr>
          <a:xfrm>
            <a:off x="1331083" y="1863706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2" y="568"/>
                </a:moveTo>
                <a:cubicBezTo>
                  <a:pt x="1202" y="888"/>
                  <a:pt x="934" y="1142"/>
                  <a:pt x="601" y="1142"/>
                </a:cubicBezTo>
                <a:cubicBezTo>
                  <a:pt x="269" y="1142"/>
                  <a:pt x="1" y="888"/>
                  <a:pt x="1" y="568"/>
                </a:cubicBezTo>
                <a:cubicBezTo>
                  <a:pt x="1" y="255"/>
                  <a:pt x="269" y="0"/>
                  <a:pt x="601" y="0"/>
                </a:cubicBezTo>
                <a:cubicBezTo>
                  <a:pt x="934" y="0"/>
                  <a:pt x="1202" y="255"/>
                  <a:pt x="1202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525" name="Google Shape;3525;p41"/>
          <p:cNvSpPr/>
          <p:nvPr/>
        </p:nvSpPr>
        <p:spPr>
          <a:xfrm>
            <a:off x="1379014" y="1817239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8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68" y="1142"/>
                  <a:pt x="1" y="888"/>
                  <a:pt x="1" y="568"/>
                </a:cubicBezTo>
                <a:cubicBezTo>
                  <a:pt x="1" y="255"/>
                  <a:pt x="268" y="0"/>
                  <a:pt x="601" y="0"/>
                </a:cubicBezTo>
                <a:cubicBezTo>
                  <a:pt x="934" y="0"/>
                  <a:pt x="1201" y="255"/>
                  <a:pt x="1201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526" name="Google Shape;3526;p41"/>
          <p:cNvSpPr/>
          <p:nvPr/>
        </p:nvSpPr>
        <p:spPr>
          <a:xfrm>
            <a:off x="1379014" y="1863706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8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68" y="1142"/>
                  <a:pt x="1" y="888"/>
                  <a:pt x="1" y="568"/>
                </a:cubicBezTo>
                <a:cubicBezTo>
                  <a:pt x="1" y="255"/>
                  <a:pt x="268" y="0"/>
                  <a:pt x="601" y="0"/>
                </a:cubicBezTo>
                <a:cubicBezTo>
                  <a:pt x="934" y="0"/>
                  <a:pt x="1201" y="255"/>
                  <a:pt x="1201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527" name="Google Shape;3527;p41"/>
          <p:cNvSpPr/>
          <p:nvPr/>
        </p:nvSpPr>
        <p:spPr>
          <a:xfrm>
            <a:off x="1523371" y="1722304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74"/>
                </a:moveTo>
                <a:cubicBezTo>
                  <a:pt x="1201" y="888"/>
                  <a:pt x="933" y="1142"/>
                  <a:pt x="601" y="1142"/>
                </a:cubicBezTo>
                <a:cubicBezTo>
                  <a:pt x="274" y="1142"/>
                  <a:pt x="0" y="888"/>
                  <a:pt x="0" y="574"/>
                </a:cubicBezTo>
                <a:cubicBezTo>
                  <a:pt x="0" y="261"/>
                  <a:pt x="274" y="0"/>
                  <a:pt x="601" y="0"/>
                </a:cubicBezTo>
                <a:cubicBezTo>
                  <a:pt x="933" y="0"/>
                  <a:pt x="1201" y="261"/>
                  <a:pt x="1201" y="574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528" name="Google Shape;3528;p41"/>
          <p:cNvSpPr/>
          <p:nvPr/>
        </p:nvSpPr>
        <p:spPr>
          <a:xfrm>
            <a:off x="1523371" y="1768745"/>
            <a:ext cx="33803" cy="32368"/>
          </a:xfrm>
          <a:custGeom>
            <a:avLst/>
            <a:gdLst/>
            <a:ahLst/>
            <a:cxnLst/>
            <a:rect l="l" t="t" r="r" b="b"/>
            <a:pathLst>
              <a:path w="1201" h="1150" extrusionOk="0">
                <a:moveTo>
                  <a:pt x="1201" y="575"/>
                </a:moveTo>
                <a:cubicBezTo>
                  <a:pt x="1201" y="888"/>
                  <a:pt x="933" y="1149"/>
                  <a:pt x="601" y="1149"/>
                </a:cubicBezTo>
                <a:cubicBezTo>
                  <a:pt x="274" y="1149"/>
                  <a:pt x="0" y="888"/>
                  <a:pt x="0" y="575"/>
                </a:cubicBezTo>
                <a:cubicBezTo>
                  <a:pt x="0" y="262"/>
                  <a:pt x="274" y="1"/>
                  <a:pt x="601" y="1"/>
                </a:cubicBezTo>
                <a:cubicBezTo>
                  <a:pt x="933" y="1"/>
                  <a:pt x="1201" y="262"/>
                  <a:pt x="1201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529" name="Google Shape;3529;p41"/>
          <p:cNvSpPr/>
          <p:nvPr/>
        </p:nvSpPr>
        <p:spPr>
          <a:xfrm>
            <a:off x="1572203" y="1722304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4"/>
                </a:moveTo>
                <a:cubicBezTo>
                  <a:pt x="1201" y="888"/>
                  <a:pt x="927" y="1142"/>
                  <a:pt x="601" y="1142"/>
                </a:cubicBezTo>
                <a:cubicBezTo>
                  <a:pt x="268" y="1142"/>
                  <a:pt x="1" y="888"/>
                  <a:pt x="1" y="574"/>
                </a:cubicBezTo>
                <a:cubicBezTo>
                  <a:pt x="1" y="261"/>
                  <a:pt x="268" y="0"/>
                  <a:pt x="601" y="0"/>
                </a:cubicBezTo>
                <a:cubicBezTo>
                  <a:pt x="927" y="0"/>
                  <a:pt x="1201" y="261"/>
                  <a:pt x="1201" y="574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530" name="Google Shape;3530;p41"/>
          <p:cNvSpPr/>
          <p:nvPr/>
        </p:nvSpPr>
        <p:spPr>
          <a:xfrm>
            <a:off x="1572203" y="1768745"/>
            <a:ext cx="33831" cy="32368"/>
          </a:xfrm>
          <a:custGeom>
            <a:avLst/>
            <a:gdLst/>
            <a:ahLst/>
            <a:cxnLst/>
            <a:rect l="l" t="t" r="r" b="b"/>
            <a:pathLst>
              <a:path w="1202" h="1150" extrusionOk="0">
                <a:moveTo>
                  <a:pt x="1201" y="575"/>
                </a:moveTo>
                <a:cubicBezTo>
                  <a:pt x="1201" y="888"/>
                  <a:pt x="927" y="1149"/>
                  <a:pt x="601" y="1149"/>
                </a:cubicBezTo>
                <a:cubicBezTo>
                  <a:pt x="268" y="1149"/>
                  <a:pt x="1" y="888"/>
                  <a:pt x="1" y="575"/>
                </a:cubicBezTo>
                <a:cubicBezTo>
                  <a:pt x="1" y="262"/>
                  <a:pt x="268" y="1"/>
                  <a:pt x="601" y="1"/>
                </a:cubicBezTo>
                <a:cubicBezTo>
                  <a:pt x="927" y="1"/>
                  <a:pt x="1201" y="262"/>
                  <a:pt x="1201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531" name="Google Shape;3531;p41"/>
          <p:cNvSpPr/>
          <p:nvPr/>
        </p:nvSpPr>
        <p:spPr>
          <a:xfrm>
            <a:off x="1620135" y="1722304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5" y="574"/>
                </a:moveTo>
                <a:cubicBezTo>
                  <a:pt x="1195" y="888"/>
                  <a:pt x="927" y="1142"/>
                  <a:pt x="601" y="1142"/>
                </a:cubicBezTo>
                <a:cubicBezTo>
                  <a:pt x="268" y="1142"/>
                  <a:pt x="1" y="888"/>
                  <a:pt x="1" y="574"/>
                </a:cubicBezTo>
                <a:cubicBezTo>
                  <a:pt x="1" y="261"/>
                  <a:pt x="268" y="0"/>
                  <a:pt x="601" y="0"/>
                </a:cubicBezTo>
                <a:cubicBezTo>
                  <a:pt x="927" y="0"/>
                  <a:pt x="1195" y="261"/>
                  <a:pt x="1195" y="574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532" name="Google Shape;3532;p41"/>
          <p:cNvSpPr/>
          <p:nvPr/>
        </p:nvSpPr>
        <p:spPr>
          <a:xfrm>
            <a:off x="1620135" y="1768745"/>
            <a:ext cx="33634" cy="32368"/>
          </a:xfrm>
          <a:custGeom>
            <a:avLst/>
            <a:gdLst/>
            <a:ahLst/>
            <a:cxnLst/>
            <a:rect l="l" t="t" r="r" b="b"/>
            <a:pathLst>
              <a:path w="1195" h="1150" extrusionOk="0">
                <a:moveTo>
                  <a:pt x="1195" y="575"/>
                </a:moveTo>
                <a:cubicBezTo>
                  <a:pt x="1195" y="888"/>
                  <a:pt x="927" y="1149"/>
                  <a:pt x="601" y="1149"/>
                </a:cubicBezTo>
                <a:cubicBezTo>
                  <a:pt x="268" y="1149"/>
                  <a:pt x="1" y="888"/>
                  <a:pt x="1" y="575"/>
                </a:cubicBezTo>
                <a:cubicBezTo>
                  <a:pt x="1" y="262"/>
                  <a:pt x="268" y="1"/>
                  <a:pt x="601" y="1"/>
                </a:cubicBezTo>
                <a:cubicBezTo>
                  <a:pt x="927" y="1"/>
                  <a:pt x="1195" y="262"/>
                  <a:pt x="1195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533" name="Google Shape;3533;p41"/>
          <p:cNvSpPr/>
          <p:nvPr/>
        </p:nvSpPr>
        <p:spPr>
          <a:xfrm>
            <a:off x="1667334" y="1907782"/>
            <a:ext cx="33831" cy="32339"/>
          </a:xfrm>
          <a:custGeom>
            <a:avLst/>
            <a:gdLst/>
            <a:ahLst/>
            <a:cxnLst/>
            <a:rect l="l" t="t" r="r" b="b"/>
            <a:pathLst>
              <a:path w="1202" h="1149" extrusionOk="0">
                <a:moveTo>
                  <a:pt x="1201" y="574"/>
                </a:moveTo>
                <a:cubicBezTo>
                  <a:pt x="1201" y="888"/>
                  <a:pt x="934" y="1148"/>
                  <a:pt x="601" y="1148"/>
                </a:cubicBezTo>
                <a:cubicBezTo>
                  <a:pt x="268" y="1148"/>
                  <a:pt x="1" y="888"/>
                  <a:pt x="1" y="574"/>
                </a:cubicBezTo>
                <a:cubicBezTo>
                  <a:pt x="1" y="261"/>
                  <a:pt x="268" y="7"/>
                  <a:pt x="601" y="7"/>
                </a:cubicBezTo>
                <a:cubicBezTo>
                  <a:pt x="934" y="0"/>
                  <a:pt x="1201" y="261"/>
                  <a:pt x="1201" y="574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534" name="Google Shape;3534;p41"/>
          <p:cNvSpPr/>
          <p:nvPr/>
        </p:nvSpPr>
        <p:spPr>
          <a:xfrm>
            <a:off x="1715998" y="1907782"/>
            <a:ext cx="33831" cy="32339"/>
          </a:xfrm>
          <a:custGeom>
            <a:avLst/>
            <a:gdLst/>
            <a:ahLst/>
            <a:cxnLst/>
            <a:rect l="l" t="t" r="r" b="b"/>
            <a:pathLst>
              <a:path w="1202" h="1149" extrusionOk="0">
                <a:moveTo>
                  <a:pt x="1201" y="574"/>
                </a:moveTo>
                <a:cubicBezTo>
                  <a:pt x="1201" y="888"/>
                  <a:pt x="934" y="1148"/>
                  <a:pt x="601" y="1148"/>
                </a:cubicBezTo>
                <a:cubicBezTo>
                  <a:pt x="275" y="1148"/>
                  <a:pt x="1" y="888"/>
                  <a:pt x="1" y="574"/>
                </a:cubicBezTo>
                <a:cubicBezTo>
                  <a:pt x="1" y="261"/>
                  <a:pt x="275" y="7"/>
                  <a:pt x="601" y="7"/>
                </a:cubicBezTo>
                <a:cubicBezTo>
                  <a:pt x="934" y="0"/>
                  <a:pt x="1201" y="261"/>
                  <a:pt x="1201" y="574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535" name="Google Shape;3535;p41"/>
          <p:cNvSpPr/>
          <p:nvPr/>
        </p:nvSpPr>
        <p:spPr>
          <a:xfrm>
            <a:off x="1667334" y="1817239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8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68" y="1142"/>
                  <a:pt x="1" y="888"/>
                  <a:pt x="1" y="568"/>
                </a:cubicBezTo>
                <a:cubicBezTo>
                  <a:pt x="1" y="255"/>
                  <a:pt x="268" y="0"/>
                  <a:pt x="601" y="0"/>
                </a:cubicBezTo>
                <a:cubicBezTo>
                  <a:pt x="934" y="0"/>
                  <a:pt x="1201" y="255"/>
                  <a:pt x="1201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536" name="Google Shape;3536;p41"/>
          <p:cNvSpPr/>
          <p:nvPr/>
        </p:nvSpPr>
        <p:spPr>
          <a:xfrm>
            <a:off x="1667334" y="1863706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8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68" y="1142"/>
                  <a:pt x="1" y="888"/>
                  <a:pt x="1" y="568"/>
                </a:cubicBezTo>
                <a:cubicBezTo>
                  <a:pt x="1" y="255"/>
                  <a:pt x="268" y="0"/>
                  <a:pt x="601" y="0"/>
                </a:cubicBezTo>
                <a:cubicBezTo>
                  <a:pt x="934" y="0"/>
                  <a:pt x="1201" y="255"/>
                  <a:pt x="1201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537" name="Google Shape;3537;p41"/>
          <p:cNvSpPr/>
          <p:nvPr/>
        </p:nvSpPr>
        <p:spPr>
          <a:xfrm>
            <a:off x="1667334" y="1722304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4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68" y="1142"/>
                  <a:pt x="1" y="888"/>
                  <a:pt x="1" y="574"/>
                </a:cubicBezTo>
                <a:cubicBezTo>
                  <a:pt x="1" y="261"/>
                  <a:pt x="268" y="0"/>
                  <a:pt x="601" y="0"/>
                </a:cubicBezTo>
                <a:cubicBezTo>
                  <a:pt x="934" y="0"/>
                  <a:pt x="1201" y="261"/>
                  <a:pt x="1201" y="574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538" name="Google Shape;3538;p41"/>
          <p:cNvSpPr/>
          <p:nvPr/>
        </p:nvSpPr>
        <p:spPr>
          <a:xfrm>
            <a:off x="1667334" y="1768745"/>
            <a:ext cx="33831" cy="32368"/>
          </a:xfrm>
          <a:custGeom>
            <a:avLst/>
            <a:gdLst/>
            <a:ahLst/>
            <a:cxnLst/>
            <a:rect l="l" t="t" r="r" b="b"/>
            <a:pathLst>
              <a:path w="1202" h="1150" extrusionOk="0">
                <a:moveTo>
                  <a:pt x="1201" y="575"/>
                </a:moveTo>
                <a:cubicBezTo>
                  <a:pt x="1201" y="888"/>
                  <a:pt x="934" y="1149"/>
                  <a:pt x="601" y="1149"/>
                </a:cubicBezTo>
                <a:cubicBezTo>
                  <a:pt x="268" y="1149"/>
                  <a:pt x="1" y="888"/>
                  <a:pt x="1" y="575"/>
                </a:cubicBezTo>
                <a:cubicBezTo>
                  <a:pt x="1" y="262"/>
                  <a:pt x="268" y="1"/>
                  <a:pt x="601" y="1"/>
                </a:cubicBezTo>
                <a:cubicBezTo>
                  <a:pt x="934" y="1"/>
                  <a:pt x="1201" y="262"/>
                  <a:pt x="1201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539" name="Google Shape;3539;p41"/>
          <p:cNvSpPr/>
          <p:nvPr/>
        </p:nvSpPr>
        <p:spPr>
          <a:xfrm>
            <a:off x="1715998" y="1722305"/>
            <a:ext cx="33831" cy="32339"/>
          </a:xfrm>
          <a:custGeom>
            <a:avLst/>
            <a:gdLst/>
            <a:ahLst/>
            <a:cxnLst/>
            <a:rect l="l" t="t" r="r" b="b"/>
            <a:pathLst>
              <a:path w="1202" h="1149" extrusionOk="0">
                <a:moveTo>
                  <a:pt x="1201" y="574"/>
                </a:moveTo>
                <a:cubicBezTo>
                  <a:pt x="1201" y="888"/>
                  <a:pt x="934" y="1149"/>
                  <a:pt x="601" y="1149"/>
                </a:cubicBezTo>
                <a:cubicBezTo>
                  <a:pt x="275" y="1149"/>
                  <a:pt x="1" y="888"/>
                  <a:pt x="1" y="574"/>
                </a:cubicBezTo>
                <a:cubicBezTo>
                  <a:pt x="1" y="261"/>
                  <a:pt x="275" y="0"/>
                  <a:pt x="601" y="0"/>
                </a:cubicBezTo>
                <a:cubicBezTo>
                  <a:pt x="934" y="0"/>
                  <a:pt x="1201" y="261"/>
                  <a:pt x="1201" y="574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540" name="Google Shape;3540;p41"/>
          <p:cNvSpPr/>
          <p:nvPr/>
        </p:nvSpPr>
        <p:spPr>
          <a:xfrm>
            <a:off x="1715998" y="1768745"/>
            <a:ext cx="33831" cy="32368"/>
          </a:xfrm>
          <a:custGeom>
            <a:avLst/>
            <a:gdLst/>
            <a:ahLst/>
            <a:cxnLst/>
            <a:rect l="l" t="t" r="r" b="b"/>
            <a:pathLst>
              <a:path w="1202" h="1150" extrusionOk="0">
                <a:moveTo>
                  <a:pt x="1201" y="575"/>
                </a:moveTo>
                <a:cubicBezTo>
                  <a:pt x="1201" y="888"/>
                  <a:pt x="934" y="1149"/>
                  <a:pt x="601" y="1149"/>
                </a:cubicBezTo>
                <a:cubicBezTo>
                  <a:pt x="275" y="1149"/>
                  <a:pt x="1" y="888"/>
                  <a:pt x="1" y="575"/>
                </a:cubicBezTo>
                <a:cubicBezTo>
                  <a:pt x="1" y="262"/>
                  <a:pt x="275" y="1"/>
                  <a:pt x="601" y="1"/>
                </a:cubicBezTo>
                <a:cubicBezTo>
                  <a:pt x="934" y="1"/>
                  <a:pt x="1201" y="262"/>
                  <a:pt x="1201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541" name="Google Shape;3541;p41"/>
          <p:cNvSpPr/>
          <p:nvPr/>
        </p:nvSpPr>
        <p:spPr>
          <a:xfrm>
            <a:off x="1862184" y="1817239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8"/>
                </a:moveTo>
                <a:cubicBezTo>
                  <a:pt x="1201" y="888"/>
                  <a:pt x="927" y="1142"/>
                  <a:pt x="601" y="1142"/>
                </a:cubicBezTo>
                <a:cubicBezTo>
                  <a:pt x="268" y="1142"/>
                  <a:pt x="0" y="888"/>
                  <a:pt x="0" y="568"/>
                </a:cubicBezTo>
                <a:cubicBezTo>
                  <a:pt x="0" y="255"/>
                  <a:pt x="268" y="0"/>
                  <a:pt x="601" y="0"/>
                </a:cubicBezTo>
                <a:cubicBezTo>
                  <a:pt x="927" y="0"/>
                  <a:pt x="1201" y="255"/>
                  <a:pt x="1201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542" name="Google Shape;3542;p41"/>
          <p:cNvSpPr/>
          <p:nvPr/>
        </p:nvSpPr>
        <p:spPr>
          <a:xfrm>
            <a:off x="1862184" y="1863706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4"/>
                </a:moveTo>
                <a:cubicBezTo>
                  <a:pt x="1201" y="888"/>
                  <a:pt x="927" y="1142"/>
                  <a:pt x="601" y="1142"/>
                </a:cubicBezTo>
                <a:cubicBezTo>
                  <a:pt x="268" y="1142"/>
                  <a:pt x="0" y="888"/>
                  <a:pt x="0" y="574"/>
                </a:cubicBezTo>
                <a:cubicBezTo>
                  <a:pt x="0" y="255"/>
                  <a:pt x="268" y="0"/>
                  <a:pt x="601" y="0"/>
                </a:cubicBezTo>
                <a:cubicBezTo>
                  <a:pt x="927" y="0"/>
                  <a:pt x="1201" y="255"/>
                  <a:pt x="1201" y="574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543" name="Google Shape;3543;p41"/>
          <p:cNvSpPr/>
          <p:nvPr/>
        </p:nvSpPr>
        <p:spPr>
          <a:xfrm>
            <a:off x="1910116" y="1863706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4" y="574"/>
                </a:moveTo>
                <a:cubicBezTo>
                  <a:pt x="1194" y="888"/>
                  <a:pt x="927" y="1142"/>
                  <a:pt x="601" y="1142"/>
                </a:cubicBezTo>
                <a:cubicBezTo>
                  <a:pt x="268" y="1142"/>
                  <a:pt x="0" y="888"/>
                  <a:pt x="0" y="574"/>
                </a:cubicBezTo>
                <a:cubicBezTo>
                  <a:pt x="0" y="255"/>
                  <a:pt x="268" y="0"/>
                  <a:pt x="601" y="0"/>
                </a:cubicBezTo>
                <a:cubicBezTo>
                  <a:pt x="927" y="0"/>
                  <a:pt x="1194" y="255"/>
                  <a:pt x="1194" y="574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544" name="Google Shape;3544;p41"/>
          <p:cNvSpPr/>
          <p:nvPr/>
        </p:nvSpPr>
        <p:spPr>
          <a:xfrm>
            <a:off x="1813324" y="1722305"/>
            <a:ext cx="33831" cy="32339"/>
          </a:xfrm>
          <a:custGeom>
            <a:avLst/>
            <a:gdLst/>
            <a:ahLst/>
            <a:cxnLst/>
            <a:rect l="l" t="t" r="r" b="b"/>
            <a:pathLst>
              <a:path w="1202" h="1149" extrusionOk="0">
                <a:moveTo>
                  <a:pt x="1201" y="574"/>
                </a:moveTo>
                <a:cubicBezTo>
                  <a:pt x="1201" y="888"/>
                  <a:pt x="934" y="1149"/>
                  <a:pt x="601" y="1149"/>
                </a:cubicBezTo>
                <a:cubicBezTo>
                  <a:pt x="275" y="1149"/>
                  <a:pt x="1" y="888"/>
                  <a:pt x="1" y="574"/>
                </a:cubicBezTo>
                <a:cubicBezTo>
                  <a:pt x="1" y="261"/>
                  <a:pt x="275" y="0"/>
                  <a:pt x="601" y="0"/>
                </a:cubicBezTo>
                <a:cubicBezTo>
                  <a:pt x="934" y="0"/>
                  <a:pt x="1201" y="261"/>
                  <a:pt x="1201" y="574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545" name="Google Shape;3545;p41"/>
          <p:cNvSpPr/>
          <p:nvPr/>
        </p:nvSpPr>
        <p:spPr>
          <a:xfrm>
            <a:off x="1813324" y="1768745"/>
            <a:ext cx="33831" cy="32368"/>
          </a:xfrm>
          <a:custGeom>
            <a:avLst/>
            <a:gdLst/>
            <a:ahLst/>
            <a:cxnLst/>
            <a:rect l="l" t="t" r="r" b="b"/>
            <a:pathLst>
              <a:path w="1202" h="1150" extrusionOk="0">
                <a:moveTo>
                  <a:pt x="1201" y="575"/>
                </a:moveTo>
                <a:cubicBezTo>
                  <a:pt x="1201" y="888"/>
                  <a:pt x="934" y="1149"/>
                  <a:pt x="601" y="1149"/>
                </a:cubicBezTo>
                <a:cubicBezTo>
                  <a:pt x="275" y="1149"/>
                  <a:pt x="1" y="888"/>
                  <a:pt x="1" y="575"/>
                </a:cubicBezTo>
                <a:cubicBezTo>
                  <a:pt x="1" y="262"/>
                  <a:pt x="275" y="1"/>
                  <a:pt x="601" y="1"/>
                </a:cubicBezTo>
                <a:cubicBezTo>
                  <a:pt x="934" y="1"/>
                  <a:pt x="1201" y="262"/>
                  <a:pt x="1201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546" name="Google Shape;3546;p41"/>
          <p:cNvSpPr/>
          <p:nvPr/>
        </p:nvSpPr>
        <p:spPr>
          <a:xfrm>
            <a:off x="1862184" y="1722305"/>
            <a:ext cx="33831" cy="32339"/>
          </a:xfrm>
          <a:custGeom>
            <a:avLst/>
            <a:gdLst/>
            <a:ahLst/>
            <a:cxnLst/>
            <a:rect l="l" t="t" r="r" b="b"/>
            <a:pathLst>
              <a:path w="1202" h="1149" extrusionOk="0">
                <a:moveTo>
                  <a:pt x="1201" y="574"/>
                </a:moveTo>
                <a:cubicBezTo>
                  <a:pt x="1201" y="888"/>
                  <a:pt x="927" y="1149"/>
                  <a:pt x="601" y="1149"/>
                </a:cubicBezTo>
                <a:cubicBezTo>
                  <a:pt x="268" y="1149"/>
                  <a:pt x="0" y="888"/>
                  <a:pt x="0" y="574"/>
                </a:cubicBezTo>
                <a:cubicBezTo>
                  <a:pt x="0" y="261"/>
                  <a:pt x="268" y="0"/>
                  <a:pt x="601" y="0"/>
                </a:cubicBezTo>
                <a:cubicBezTo>
                  <a:pt x="927" y="0"/>
                  <a:pt x="1201" y="261"/>
                  <a:pt x="1201" y="574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547" name="Google Shape;3547;p41"/>
          <p:cNvSpPr/>
          <p:nvPr/>
        </p:nvSpPr>
        <p:spPr>
          <a:xfrm>
            <a:off x="1862184" y="1768745"/>
            <a:ext cx="33831" cy="32368"/>
          </a:xfrm>
          <a:custGeom>
            <a:avLst/>
            <a:gdLst/>
            <a:ahLst/>
            <a:cxnLst/>
            <a:rect l="l" t="t" r="r" b="b"/>
            <a:pathLst>
              <a:path w="1202" h="1150" extrusionOk="0">
                <a:moveTo>
                  <a:pt x="1201" y="575"/>
                </a:moveTo>
                <a:cubicBezTo>
                  <a:pt x="1201" y="888"/>
                  <a:pt x="927" y="1149"/>
                  <a:pt x="601" y="1149"/>
                </a:cubicBezTo>
                <a:cubicBezTo>
                  <a:pt x="268" y="1149"/>
                  <a:pt x="0" y="888"/>
                  <a:pt x="0" y="575"/>
                </a:cubicBezTo>
                <a:cubicBezTo>
                  <a:pt x="0" y="262"/>
                  <a:pt x="268" y="1"/>
                  <a:pt x="601" y="1"/>
                </a:cubicBezTo>
                <a:cubicBezTo>
                  <a:pt x="927" y="1"/>
                  <a:pt x="1201" y="262"/>
                  <a:pt x="1201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548" name="Google Shape;3548;p41"/>
          <p:cNvSpPr/>
          <p:nvPr/>
        </p:nvSpPr>
        <p:spPr>
          <a:xfrm>
            <a:off x="1910116" y="1722305"/>
            <a:ext cx="33634" cy="32339"/>
          </a:xfrm>
          <a:custGeom>
            <a:avLst/>
            <a:gdLst/>
            <a:ahLst/>
            <a:cxnLst/>
            <a:rect l="l" t="t" r="r" b="b"/>
            <a:pathLst>
              <a:path w="1195" h="1149" extrusionOk="0">
                <a:moveTo>
                  <a:pt x="1194" y="574"/>
                </a:moveTo>
                <a:cubicBezTo>
                  <a:pt x="1194" y="888"/>
                  <a:pt x="927" y="1149"/>
                  <a:pt x="601" y="1149"/>
                </a:cubicBezTo>
                <a:cubicBezTo>
                  <a:pt x="268" y="1149"/>
                  <a:pt x="0" y="888"/>
                  <a:pt x="0" y="574"/>
                </a:cubicBezTo>
                <a:cubicBezTo>
                  <a:pt x="0" y="261"/>
                  <a:pt x="268" y="0"/>
                  <a:pt x="601" y="0"/>
                </a:cubicBezTo>
                <a:cubicBezTo>
                  <a:pt x="927" y="0"/>
                  <a:pt x="1194" y="261"/>
                  <a:pt x="1194" y="574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549" name="Google Shape;3549;p41"/>
          <p:cNvSpPr/>
          <p:nvPr/>
        </p:nvSpPr>
        <p:spPr>
          <a:xfrm>
            <a:off x="1667334" y="1678229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8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68" y="1142"/>
                  <a:pt x="1" y="888"/>
                  <a:pt x="1" y="568"/>
                </a:cubicBezTo>
                <a:cubicBezTo>
                  <a:pt x="1" y="255"/>
                  <a:pt x="268" y="0"/>
                  <a:pt x="601" y="0"/>
                </a:cubicBezTo>
                <a:cubicBezTo>
                  <a:pt x="934" y="0"/>
                  <a:pt x="1201" y="255"/>
                  <a:pt x="1201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550" name="Google Shape;3550;p41"/>
          <p:cNvSpPr/>
          <p:nvPr/>
        </p:nvSpPr>
        <p:spPr>
          <a:xfrm>
            <a:off x="1715998" y="1678229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8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75" y="1142"/>
                  <a:pt x="1" y="888"/>
                  <a:pt x="1" y="568"/>
                </a:cubicBezTo>
                <a:cubicBezTo>
                  <a:pt x="1" y="255"/>
                  <a:pt x="275" y="0"/>
                  <a:pt x="601" y="0"/>
                </a:cubicBezTo>
                <a:cubicBezTo>
                  <a:pt x="934" y="0"/>
                  <a:pt x="1201" y="255"/>
                  <a:pt x="1201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551" name="Google Shape;3551;p41"/>
          <p:cNvSpPr/>
          <p:nvPr/>
        </p:nvSpPr>
        <p:spPr>
          <a:xfrm>
            <a:off x="1763929" y="1678229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8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68" y="1142"/>
                  <a:pt x="1" y="888"/>
                  <a:pt x="1" y="568"/>
                </a:cubicBezTo>
                <a:cubicBezTo>
                  <a:pt x="1" y="255"/>
                  <a:pt x="268" y="0"/>
                  <a:pt x="601" y="0"/>
                </a:cubicBezTo>
                <a:cubicBezTo>
                  <a:pt x="934" y="0"/>
                  <a:pt x="1201" y="255"/>
                  <a:pt x="1201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552" name="Google Shape;3552;p41"/>
          <p:cNvSpPr/>
          <p:nvPr/>
        </p:nvSpPr>
        <p:spPr>
          <a:xfrm>
            <a:off x="1813324" y="1678229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8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75" y="1142"/>
                  <a:pt x="1" y="888"/>
                  <a:pt x="1" y="568"/>
                </a:cubicBezTo>
                <a:cubicBezTo>
                  <a:pt x="1" y="255"/>
                  <a:pt x="275" y="0"/>
                  <a:pt x="601" y="0"/>
                </a:cubicBezTo>
                <a:cubicBezTo>
                  <a:pt x="934" y="0"/>
                  <a:pt x="1201" y="255"/>
                  <a:pt x="1201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553" name="Google Shape;3553;p41"/>
          <p:cNvSpPr/>
          <p:nvPr/>
        </p:nvSpPr>
        <p:spPr>
          <a:xfrm>
            <a:off x="1667334" y="1632493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8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68" y="1142"/>
                  <a:pt x="1" y="888"/>
                  <a:pt x="1" y="568"/>
                </a:cubicBezTo>
                <a:cubicBezTo>
                  <a:pt x="1" y="255"/>
                  <a:pt x="268" y="1"/>
                  <a:pt x="601" y="1"/>
                </a:cubicBezTo>
                <a:cubicBezTo>
                  <a:pt x="934" y="1"/>
                  <a:pt x="1201" y="255"/>
                  <a:pt x="1201" y="568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554" name="Google Shape;3554;p41"/>
          <p:cNvSpPr/>
          <p:nvPr/>
        </p:nvSpPr>
        <p:spPr>
          <a:xfrm>
            <a:off x="1715998" y="1632493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8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75" y="1142"/>
                  <a:pt x="1" y="888"/>
                  <a:pt x="1" y="568"/>
                </a:cubicBezTo>
                <a:cubicBezTo>
                  <a:pt x="1" y="255"/>
                  <a:pt x="275" y="1"/>
                  <a:pt x="601" y="1"/>
                </a:cubicBezTo>
                <a:cubicBezTo>
                  <a:pt x="934" y="1"/>
                  <a:pt x="1201" y="255"/>
                  <a:pt x="1201" y="568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555" name="Google Shape;3555;p41"/>
          <p:cNvSpPr/>
          <p:nvPr/>
        </p:nvSpPr>
        <p:spPr>
          <a:xfrm>
            <a:off x="1763929" y="1632493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8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68" y="1142"/>
                  <a:pt x="1" y="888"/>
                  <a:pt x="1" y="568"/>
                </a:cubicBezTo>
                <a:cubicBezTo>
                  <a:pt x="1" y="255"/>
                  <a:pt x="268" y="1"/>
                  <a:pt x="601" y="1"/>
                </a:cubicBezTo>
                <a:cubicBezTo>
                  <a:pt x="934" y="1"/>
                  <a:pt x="1201" y="255"/>
                  <a:pt x="1201" y="568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556" name="Google Shape;3556;p41"/>
          <p:cNvSpPr/>
          <p:nvPr/>
        </p:nvSpPr>
        <p:spPr>
          <a:xfrm>
            <a:off x="1813324" y="1632493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8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75" y="1142"/>
                  <a:pt x="1" y="888"/>
                  <a:pt x="1" y="568"/>
                </a:cubicBezTo>
                <a:cubicBezTo>
                  <a:pt x="1" y="255"/>
                  <a:pt x="275" y="1"/>
                  <a:pt x="601" y="1"/>
                </a:cubicBezTo>
                <a:cubicBezTo>
                  <a:pt x="934" y="1"/>
                  <a:pt x="1201" y="255"/>
                  <a:pt x="1201" y="568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557" name="Google Shape;3557;p41"/>
          <p:cNvSpPr/>
          <p:nvPr/>
        </p:nvSpPr>
        <p:spPr>
          <a:xfrm>
            <a:off x="1667334" y="1588783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5"/>
                </a:moveTo>
                <a:cubicBezTo>
                  <a:pt x="1201" y="888"/>
                  <a:pt x="934" y="1143"/>
                  <a:pt x="601" y="1143"/>
                </a:cubicBezTo>
                <a:cubicBezTo>
                  <a:pt x="268" y="1143"/>
                  <a:pt x="1" y="888"/>
                  <a:pt x="1" y="575"/>
                </a:cubicBezTo>
                <a:cubicBezTo>
                  <a:pt x="1" y="255"/>
                  <a:pt x="268" y="1"/>
                  <a:pt x="601" y="1"/>
                </a:cubicBezTo>
                <a:cubicBezTo>
                  <a:pt x="934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558" name="Google Shape;3558;p41"/>
          <p:cNvSpPr/>
          <p:nvPr/>
        </p:nvSpPr>
        <p:spPr>
          <a:xfrm>
            <a:off x="1715998" y="1588783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5"/>
                </a:moveTo>
                <a:cubicBezTo>
                  <a:pt x="1201" y="888"/>
                  <a:pt x="934" y="1143"/>
                  <a:pt x="601" y="1143"/>
                </a:cubicBezTo>
                <a:cubicBezTo>
                  <a:pt x="275" y="1143"/>
                  <a:pt x="1" y="888"/>
                  <a:pt x="1" y="575"/>
                </a:cubicBezTo>
                <a:cubicBezTo>
                  <a:pt x="1" y="255"/>
                  <a:pt x="275" y="1"/>
                  <a:pt x="601" y="1"/>
                </a:cubicBezTo>
                <a:cubicBezTo>
                  <a:pt x="934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559" name="Google Shape;3559;p41"/>
          <p:cNvSpPr/>
          <p:nvPr/>
        </p:nvSpPr>
        <p:spPr>
          <a:xfrm>
            <a:off x="1910116" y="1768745"/>
            <a:ext cx="33634" cy="32368"/>
          </a:xfrm>
          <a:custGeom>
            <a:avLst/>
            <a:gdLst/>
            <a:ahLst/>
            <a:cxnLst/>
            <a:rect l="l" t="t" r="r" b="b"/>
            <a:pathLst>
              <a:path w="1195" h="1150" extrusionOk="0">
                <a:moveTo>
                  <a:pt x="1194" y="575"/>
                </a:moveTo>
                <a:cubicBezTo>
                  <a:pt x="1194" y="888"/>
                  <a:pt x="927" y="1149"/>
                  <a:pt x="601" y="1149"/>
                </a:cubicBezTo>
                <a:cubicBezTo>
                  <a:pt x="268" y="1149"/>
                  <a:pt x="0" y="888"/>
                  <a:pt x="0" y="575"/>
                </a:cubicBezTo>
                <a:cubicBezTo>
                  <a:pt x="0" y="262"/>
                  <a:pt x="268" y="1"/>
                  <a:pt x="601" y="1"/>
                </a:cubicBezTo>
                <a:cubicBezTo>
                  <a:pt x="927" y="1"/>
                  <a:pt x="1194" y="262"/>
                  <a:pt x="1194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560" name="Google Shape;3560;p41"/>
          <p:cNvSpPr/>
          <p:nvPr/>
        </p:nvSpPr>
        <p:spPr>
          <a:xfrm>
            <a:off x="1282419" y="1722304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4"/>
                </a:moveTo>
                <a:cubicBezTo>
                  <a:pt x="1201" y="888"/>
                  <a:pt x="927" y="1142"/>
                  <a:pt x="601" y="1142"/>
                </a:cubicBezTo>
                <a:cubicBezTo>
                  <a:pt x="268" y="1142"/>
                  <a:pt x="1" y="888"/>
                  <a:pt x="1" y="574"/>
                </a:cubicBezTo>
                <a:cubicBezTo>
                  <a:pt x="1" y="261"/>
                  <a:pt x="268" y="0"/>
                  <a:pt x="601" y="0"/>
                </a:cubicBezTo>
                <a:cubicBezTo>
                  <a:pt x="927" y="0"/>
                  <a:pt x="1201" y="261"/>
                  <a:pt x="1201" y="574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561" name="Google Shape;3561;p41"/>
          <p:cNvSpPr/>
          <p:nvPr/>
        </p:nvSpPr>
        <p:spPr>
          <a:xfrm>
            <a:off x="1282419" y="1768745"/>
            <a:ext cx="33831" cy="32368"/>
          </a:xfrm>
          <a:custGeom>
            <a:avLst/>
            <a:gdLst/>
            <a:ahLst/>
            <a:cxnLst/>
            <a:rect l="l" t="t" r="r" b="b"/>
            <a:pathLst>
              <a:path w="1202" h="1150" extrusionOk="0">
                <a:moveTo>
                  <a:pt x="1201" y="575"/>
                </a:moveTo>
                <a:cubicBezTo>
                  <a:pt x="1201" y="888"/>
                  <a:pt x="927" y="1149"/>
                  <a:pt x="601" y="1149"/>
                </a:cubicBezTo>
                <a:cubicBezTo>
                  <a:pt x="268" y="1149"/>
                  <a:pt x="1" y="888"/>
                  <a:pt x="1" y="575"/>
                </a:cubicBezTo>
                <a:cubicBezTo>
                  <a:pt x="1" y="262"/>
                  <a:pt x="268" y="1"/>
                  <a:pt x="601" y="1"/>
                </a:cubicBezTo>
                <a:cubicBezTo>
                  <a:pt x="927" y="1"/>
                  <a:pt x="1201" y="262"/>
                  <a:pt x="1201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562" name="Google Shape;3562;p41"/>
          <p:cNvSpPr/>
          <p:nvPr/>
        </p:nvSpPr>
        <p:spPr>
          <a:xfrm>
            <a:off x="1331083" y="1768745"/>
            <a:ext cx="33831" cy="32368"/>
          </a:xfrm>
          <a:custGeom>
            <a:avLst/>
            <a:gdLst/>
            <a:ahLst/>
            <a:cxnLst/>
            <a:rect l="l" t="t" r="r" b="b"/>
            <a:pathLst>
              <a:path w="1202" h="1150" extrusionOk="0">
                <a:moveTo>
                  <a:pt x="1202" y="575"/>
                </a:moveTo>
                <a:cubicBezTo>
                  <a:pt x="1202" y="888"/>
                  <a:pt x="934" y="1149"/>
                  <a:pt x="601" y="1149"/>
                </a:cubicBezTo>
                <a:cubicBezTo>
                  <a:pt x="269" y="1149"/>
                  <a:pt x="1" y="888"/>
                  <a:pt x="1" y="575"/>
                </a:cubicBezTo>
                <a:cubicBezTo>
                  <a:pt x="1" y="262"/>
                  <a:pt x="269" y="1"/>
                  <a:pt x="601" y="1"/>
                </a:cubicBezTo>
                <a:cubicBezTo>
                  <a:pt x="934" y="1"/>
                  <a:pt x="1202" y="262"/>
                  <a:pt x="1202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563" name="Google Shape;3563;p41"/>
          <p:cNvSpPr/>
          <p:nvPr/>
        </p:nvSpPr>
        <p:spPr>
          <a:xfrm>
            <a:off x="1379014" y="1722304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4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68" y="1142"/>
                  <a:pt x="1" y="888"/>
                  <a:pt x="1" y="574"/>
                </a:cubicBezTo>
                <a:cubicBezTo>
                  <a:pt x="1" y="261"/>
                  <a:pt x="268" y="0"/>
                  <a:pt x="601" y="0"/>
                </a:cubicBezTo>
                <a:cubicBezTo>
                  <a:pt x="934" y="0"/>
                  <a:pt x="1201" y="261"/>
                  <a:pt x="1201" y="574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564" name="Google Shape;3564;p41"/>
          <p:cNvSpPr/>
          <p:nvPr/>
        </p:nvSpPr>
        <p:spPr>
          <a:xfrm>
            <a:off x="1379014" y="1768745"/>
            <a:ext cx="33831" cy="32368"/>
          </a:xfrm>
          <a:custGeom>
            <a:avLst/>
            <a:gdLst/>
            <a:ahLst/>
            <a:cxnLst/>
            <a:rect l="l" t="t" r="r" b="b"/>
            <a:pathLst>
              <a:path w="1202" h="1150" extrusionOk="0">
                <a:moveTo>
                  <a:pt x="1201" y="575"/>
                </a:moveTo>
                <a:cubicBezTo>
                  <a:pt x="1201" y="888"/>
                  <a:pt x="934" y="1149"/>
                  <a:pt x="601" y="1149"/>
                </a:cubicBezTo>
                <a:cubicBezTo>
                  <a:pt x="268" y="1149"/>
                  <a:pt x="1" y="888"/>
                  <a:pt x="1" y="575"/>
                </a:cubicBezTo>
                <a:cubicBezTo>
                  <a:pt x="1" y="262"/>
                  <a:pt x="268" y="1"/>
                  <a:pt x="601" y="1"/>
                </a:cubicBezTo>
                <a:cubicBezTo>
                  <a:pt x="934" y="1"/>
                  <a:pt x="1201" y="262"/>
                  <a:pt x="1201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565" name="Google Shape;3565;p41"/>
          <p:cNvSpPr/>
          <p:nvPr/>
        </p:nvSpPr>
        <p:spPr>
          <a:xfrm>
            <a:off x="1620135" y="1633591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5" y="568"/>
                </a:moveTo>
                <a:cubicBezTo>
                  <a:pt x="1195" y="888"/>
                  <a:pt x="927" y="1143"/>
                  <a:pt x="601" y="1143"/>
                </a:cubicBezTo>
                <a:cubicBezTo>
                  <a:pt x="268" y="1143"/>
                  <a:pt x="1" y="888"/>
                  <a:pt x="1" y="568"/>
                </a:cubicBezTo>
                <a:cubicBezTo>
                  <a:pt x="1" y="255"/>
                  <a:pt x="268" y="1"/>
                  <a:pt x="601" y="1"/>
                </a:cubicBezTo>
                <a:cubicBezTo>
                  <a:pt x="927" y="1"/>
                  <a:pt x="1195" y="255"/>
                  <a:pt x="1195" y="568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566" name="Google Shape;3566;p41"/>
          <p:cNvSpPr/>
          <p:nvPr/>
        </p:nvSpPr>
        <p:spPr>
          <a:xfrm>
            <a:off x="1620135" y="1680058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5" y="568"/>
                </a:moveTo>
                <a:cubicBezTo>
                  <a:pt x="1195" y="888"/>
                  <a:pt x="927" y="1142"/>
                  <a:pt x="601" y="1142"/>
                </a:cubicBezTo>
                <a:cubicBezTo>
                  <a:pt x="268" y="1142"/>
                  <a:pt x="1" y="888"/>
                  <a:pt x="1" y="568"/>
                </a:cubicBezTo>
                <a:cubicBezTo>
                  <a:pt x="1" y="255"/>
                  <a:pt x="268" y="1"/>
                  <a:pt x="601" y="1"/>
                </a:cubicBezTo>
                <a:cubicBezTo>
                  <a:pt x="927" y="1"/>
                  <a:pt x="1195" y="255"/>
                  <a:pt x="1195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567" name="Google Shape;3567;p41"/>
          <p:cNvSpPr/>
          <p:nvPr/>
        </p:nvSpPr>
        <p:spPr>
          <a:xfrm>
            <a:off x="1764295" y="1499169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5" y="575"/>
                </a:moveTo>
                <a:cubicBezTo>
                  <a:pt x="1195" y="888"/>
                  <a:pt x="927" y="1143"/>
                  <a:pt x="601" y="1143"/>
                </a:cubicBezTo>
                <a:cubicBezTo>
                  <a:pt x="268" y="1143"/>
                  <a:pt x="1" y="888"/>
                  <a:pt x="1" y="575"/>
                </a:cubicBezTo>
                <a:cubicBezTo>
                  <a:pt x="1" y="255"/>
                  <a:pt x="268" y="1"/>
                  <a:pt x="601" y="1"/>
                </a:cubicBezTo>
                <a:cubicBezTo>
                  <a:pt x="927" y="1"/>
                  <a:pt x="1195" y="255"/>
                  <a:pt x="1195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568" name="Google Shape;3568;p41"/>
          <p:cNvSpPr/>
          <p:nvPr/>
        </p:nvSpPr>
        <p:spPr>
          <a:xfrm>
            <a:off x="1812958" y="1499169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5"/>
                </a:moveTo>
                <a:cubicBezTo>
                  <a:pt x="1201" y="888"/>
                  <a:pt x="934" y="1143"/>
                  <a:pt x="601" y="1143"/>
                </a:cubicBezTo>
                <a:cubicBezTo>
                  <a:pt x="268" y="1143"/>
                  <a:pt x="1" y="888"/>
                  <a:pt x="1" y="575"/>
                </a:cubicBezTo>
                <a:cubicBezTo>
                  <a:pt x="1" y="255"/>
                  <a:pt x="268" y="1"/>
                  <a:pt x="601" y="1"/>
                </a:cubicBezTo>
                <a:cubicBezTo>
                  <a:pt x="934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569" name="Google Shape;3569;p41"/>
          <p:cNvSpPr/>
          <p:nvPr/>
        </p:nvSpPr>
        <p:spPr>
          <a:xfrm>
            <a:off x="1812958" y="1543076"/>
            <a:ext cx="33831" cy="32142"/>
          </a:xfrm>
          <a:custGeom>
            <a:avLst/>
            <a:gdLst/>
            <a:ahLst/>
            <a:cxnLst/>
            <a:rect l="l" t="t" r="r" b="b"/>
            <a:pathLst>
              <a:path w="1202" h="1142" extrusionOk="0">
                <a:moveTo>
                  <a:pt x="1201" y="574"/>
                </a:moveTo>
                <a:cubicBezTo>
                  <a:pt x="1201" y="887"/>
                  <a:pt x="934" y="1142"/>
                  <a:pt x="601" y="1142"/>
                </a:cubicBezTo>
                <a:cubicBezTo>
                  <a:pt x="268" y="1142"/>
                  <a:pt x="1" y="887"/>
                  <a:pt x="1" y="574"/>
                </a:cubicBezTo>
                <a:cubicBezTo>
                  <a:pt x="1" y="255"/>
                  <a:pt x="268" y="0"/>
                  <a:pt x="601" y="0"/>
                </a:cubicBezTo>
                <a:cubicBezTo>
                  <a:pt x="934" y="0"/>
                  <a:pt x="1201" y="255"/>
                  <a:pt x="1201" y="574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570" name="Google Shape;3570;p41"/>
          <p:cNvSpPr/>
          <p:nvPr/>
        </p:nvSpPr>
        <p:spPr>
          <a:xfrm>
            <a:off x="1860890" y="1499169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5" y="575"/>
                </a:moveTo>
                <a:cubicBezTo>
                  <a:pt x="1195" y="888"/>
                  <a:pt x="927" y="1143"/>
                  <a:pt x="601" y="1143"/>
                </a:cubicBezTo>
                <a:cubicBezTo>
                  <a:pt x="268" y="1143"/>
                  <a:pt x="1" y="888"/>
                  <a:pt x="1" y="575"/>
                </a:cubicBezTo>
                <a:cubicBezTo>
                  <a:pt x="1" y="255"/>
                  <a:pt x="268" y="1"/>
                  <a:pt x="601" y="1"/>
                </a:cubicBezTo>
                <a:cubicBezTo>
                  <a:pt x="927" y="1"/>
                  <a:pt x="1195" y="255"/>
                  <a:pt x="1195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571" name="Google Shape;3571;p41"/>
          <p:cNvSpPr/>
          <p:nvPr/>
        </p:nvSpPr>
        <p:spPr>
          <a:xfrm>
            <a:off x="1860890" y="1452701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5" y="575"/>
                </a:moveTo>
                <a:cubicBezTo>
                  <a:pt x="1195" y="888"/>
                  <a:pt x="927" y="1143"/>
                  <a:pt x="601" y="1143"/>
                </a:cubicBezTo>
                <a:cubicBezTo>
                  <a:pt x="268" y="1143"/>
                  <a:pt x="1" y="888"/>
                  <a:pt x="1" y="575"/>
                </a:cubicBezTo>
                <a:cubicBezTo>
                  <a:pt x="1" y="255"/>
                  <a:pt x="268" y="1"/>
                  <a:pt x="601" y="1"/>
                </a:cubicBezTo>
                <a:cubicBezTo>
                  <a:pt x="927" y="1"/>
                  <a:pt x="1195" y="255"/>
                  <a:pt x="1195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572" name="Google Shape;3572;p41"/>
          <p:cNvSpPr/>
          <p:nvPr/>
        </p:nvSpPr>
        <p:spPr>
          <a:xfrm>
            <a:off x="1910285" y="1452701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2" y="575"/>
                </a:moveTo>
                <a:cubicBezTo>
                  <a:pt x="1202" y="888"/>
                  <a:pt x="934" y="1143"/>
                  <a:pt x="601" y="1143"/>
                </a:cubicBezTo>
                <a:cubicBezTo>
                  <a:pt x="268" y="1143"/>
                  <a:pt x="1" y="888"/>
                  <a:pt x="1" y="575"/>
                </a:cubicBezTo>
                <a:cubicBezTo>
                  <a:pt x="1" y="255"/>
                  <a:pt x="268" y="1"/>
                  <a:pt x="601" y="1"/>
                </a:cubicBezTo>
                <a:cubicBezTo>
                  <a:pt x="934" y="1"/>
                  <a:pt x="1202" y="255"/>
                  <a:pt x="1202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573" name="Google Shape;3573;p41"/>
          <p:cNvSpPr/>
          <p:nvPr/>
        </p:nvSpPr>
        <p:spPr>
          <a:xfrm>
            <a:off x="1860890" y="1408090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5" y="568"/>
                </a:moveTo>
                <a:cubicBezTo>
                  <a:pt x="1195" y="888"/>
                  <a:pt x="927" y="1142"/>
                  <a:pt x="601" y="1142"/>
                </a:cubicBezTo>
                <a:cubicBezTo>
                  <a:pt x="268" y="1142"/>
                  <a:pt x="1" y="888"/>
                  <a:pt x="1" y="568"/>
                </a:cubicBezTo>
                <a:cubicBezTo>
                  <a:pt x="1" y="255"/>
                  <a:pt x="268" y="0"/>
                  <a:pt x="601" y="0"/>
                </a:cubicBezTo>
                <a:cubicBezTo>
                  <a:pt x="927" y="0"/>
                  <a:pt x="1195" y="255"/>
                  <a:pt x="1195" y="568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574" name="Google Shape;3574;p41"/>
          <p:cNvSpPr/>
          <p:nvPr/>
        </p:nvSpPr>
        <p:spPr>
          <a:xfrm>
            <a:off x="1812958" y="1408090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8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68" y="1142"/>
                  <a:pt x="1" y="888"/>
                  <a:pt x="1" y="568"/>
                </a:cubicBezTo>
                <a:cubicBezTo>
                  <a:pt x="1" y="255"/>
                  <a:pt x="268" y="0"/>
                  <a:pt x="601" y="0"/>
                </a:cubicBezTo>
                <a:cubicBezTo>
                  <a:pt x="934" y="0"/>
                  <a:pt x="1201" y="255"/>
                  <a:pt x="1201" y="568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575" name="Google Shape;3575;p41"/>
          <p:cNvSpPr/>
          <p:nvPr/>
        </p:nvSpPr>
        <p:spPr>
          <a:xfrm>
            <a:off x="1815182" y="1360356"/>
            <a:ext cx="33634" cy="32142"/>
          </a:xfrm>
          <a:custGeom>
            <a:avLst/>
            <a:gdLst/>
            <a:ahLst/>
            <a:cxnLst/>
            <a:rect l="l" t="t" r="r" b="b"/>
            <a:pathLst>
              <a:path w="1195" h="1142" extrusionOk="0">
                <a:moveTo>
                  <a:pt x="1194" y="568"/>
                </a:moveTo>
                <a:cubicBezTo>
                  <a:pt x="1194" y="887"/>
                  <a:pt x="927" y="1142"/>
                  <a:pt x="594" y="1142"/>
                </a:cubicBezTo>
                <a:cubicBezTo>
                  <a:pt x="268" y="1142"/>
                  <a:pt x="0" y="887"/>
                  <a:pt x="0" y="568"/>
                </a:cubicBezTo>
                <a:cubicBezTo>
                  <a:pt x="0" y="255"/>
                  <a:pt x="268" y="0"/>
                  <a:pt x="594" y="0"/>
                </a:cubicBezTo>
                <a:cubicBezTo>
                  <a:pt x="927" y="0"/>
                  <a:pt x="1194" y="255"/>
                  <a:pt x="1194" y="568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576" name="Google Shape;3576;p41"/>
          <p:cNvSpPr/>
          <p:nvPr/>
        </p:nvSpPr>
        <p:spPr>
          <a:xfrm>
            <a:off x="1718390" y="1360356"/>
            <a:ext cx="33831" cy="32142"/>
          </a:xfrm>
          <a:custGeom>
            <a:avLst/>
            <a:gdLst/>
            <a:ahLst/>
            <a:cxnLst/>
            <a:rect l="l" t="t" r="r" b="b"/>
            <a:pathLst>
              <a:path w="1202" h="1142" extrusionOk="0">
                <a:moveTo>
                  <a:pt x="1201" y="568"/>
                </a:moveTo>
                <a:cubicBezTo>
                  <a:pt x="1201" y="887"/>
                  <a:pt x="934" y="1142"/>
                  <a:pt x="601" y="1142"/>
                </a:cubicBezTo>
                <a:cubicBezTo>
                  <a:pt x="268" y="1142"/>
                  <a:pt x="1" y="887"/>
                  <a:pt x="1" y="568"/>
                </a:cubicBezTo>
                <a:cubicBezTo>
                  <a:pt x="1" y="255"/>
                  <a:pt x="268" y="0"/>
                  <a:pt x="601" y="0"/>
                </a:cubicBezTo>
                <a:cubicBezTo>
                  <a:pt x="934" y="0"/>
                  <a:pt x="1201" y="255"/>
                  <a:pt x="1201" y="568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577" name="Google Shape;3577;p41"/>
          <p:cNvSpPr/>
          <p:nvPr/>
        </p:nvSpPr>
        <p:spPr>
          <a:xfrm>
            <a:off x="1767250" y="1360356"/>
            <a:ext cx="33634" cy="32142"/>
          </a:xfrm>
          <a:custGeom>
            <a:avLst/>
            <a:gdLst/>
            <a:ahLst/>
            <a:cxnLst/>
            <a:rect l="l" t="t" r="r" b="b"/>
            <a:pathLst>
              <a:path w="1195" h="1142" extrusionOk="0">
                <a:moveTo>
                  <a:pt x="1194" y="568"/>
                </a:moveTo>
                <a:cubicBezTo>
                  <a:pt x="1194" y="887"/>
                  <a:pt x="927" y="1142"/>
                  <a:pt x="600" y="1142"/>
                </a:cubicBezTo>
                <a:cubicBezTo>
                  <a:pt x="268" y="1142"/>
                  <a:pt x="0" y="887"/>
                  <a:pt x="0" y="568"/>
                </a:cubicBezTo>
                <a:cubicBezTo>
                  <a:pt x="0" y="255"/>
                  <a:pt x="268" y="0"/>
                  <a:pt x="600" y="0"/>
                </a:cubicBezTo>
                <a:cubicBezTo>
                  <a:pt x="927" y="0"/>
                  <a:pt x="1194" y="255"/>
                  <a:pt x="1194" y="568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578" name="Google Shape;3578;p41"/>
          <p:cNvSpPr/>
          <p:nvPr/>
        </p:nvSpPr>
        <p:spPr>
          <a:xfrm>
            <a:off x="1282419" y="1633591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8"/>
                </a:moveTo>
                <a:cubicBezTo>
                  <a:pt x="1201" y="888"/>
                  <a:pt x="927" y="1143"/>
                  <a:pt x="601" y="1143"/>
                </a:cubicBezTo>
                <a:cubicBezTo>
                  <a:pt x="268" y="1143"/>
                  <a:pt x="1" y="888"/>
                  <a:pt x="1" y="568"/>
                </a:cubicBezTo>
                <a:cubicBezTo>
                  <a:pt x="1" y="255"/>
                  <a:pt x="268" y="1"/>
                  <a:pt x="601" y="1"/>
                </a:cubicBezTo>
                <a:cubicBezTo>
                  <a:pt x="927" y="1"/>
                  <a:pt x="1201" y="255"/>
                  <a:pt x="1201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579" name="Google Shape;3579;p41"/>
          <p:cNvSpPr/>
          <p:nvPr/>
        </p:nvSpPr>
        <p:spPr>
          <a:xfrm>
            <a:off x="1282419" y="1680058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8"/>
                </a:moveTo>
                <a:cubicBezTo>
                  <a:pt x="1201" y="888"/>
                  <a:pt x="927" y="1142"/>
                  <a:pt x="601" y="1142"/>
                </a:cubicBezTo>
                <a:cubicBezTo>
                  <a:pt x="268" y="1142"/>
                  <a:pt x="1" y="888"/>
                  <a:pt x="1" y="568"/>
                </a:cubicBezTo>
                <a:cubicBezTo>
                  <a:pt x="1" y="255"/>
                  <a:pt x="268" y="1"/>
                  <a:pt x="601" y="1"/>
                </a:cubicBezTo>
                <a:cubicBezTo>
                  <a:pt x="927" y="1"/>
                  <a:pt x="1201" y="255"/>
                  <a:pt x="1201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580" name="Google Shape;3580;p41"/>
          <p:cNvSpPr/>
          <p:nvPr/>
        </p:nvSpPr>
        <p:spPr>
          <a:xfrm>
            <a:off x="1282419" y="1542878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5"/>
                </a:moveTo>
                <a:cubicBezTo>
                  <a:pt x="1201" y="888"/>
                  <a:pt x="927" y="1142"/>
                  <a:pt x="601" y="1142"/>
                </a:cubicBezTo>
                <a:cubicBezTo>
                  <a:pt x="268" y="1142"/>
                  <a:pt x="1" y="888"/>
                  <a:pt x="1" y="575"/>
                </a:cubicBezTo>
                <a:cubicBezTo>
                  <a:pt x="1" y="255"/>
                  <a:pt x="268" y="1"/>
                  <a:pt x="601" y="1"/>
                </a:cubicBezTo>
                <a:cubicBezTo>
                  <a:pt x="927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581" name="Google Shape;3581;p41"/>
          <p:cNvSpPr/>
          <p:nvPr/>
        </p:nvSpPr>
        <p:spPr>
          <a:xfrm>
            <a:off x="1282419" y="1589347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5"/>
                </a:moveTo>
                <a:cubicBezTo>
                  <a:pt x="1201" y="888"/>
                  <a:pt x="927" y="1142"/>
                  <a:pt x="601" y="1142"/>
                </a:cubicBezTo>
                <a:cubicBezTo>
                  <a:pt x="268" y="1142"/>
                  <a:pt x="1" y="888"/>
                  <a:pt x="1" y="575"/>
                </a:cubicBezTo>
                <a:cubicBezTo>
                  <a:pt x="1" y="255"/>
                  <a:pt x="268" y="0"/>
                  <a:pt x="601" y="0"/>
                </a:cubicBezTo>
                <a:cubicBezTo>
                  <a:pt x="927" y="0"/>
                  <a:pt x="1201" y="255"/>
                  <a:pt x="1201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582" name="Google Shape;3582;p41"/>
          <p:cNvSpPr/>
          <p:nvPr/>
        </p:nvSpPr>
        <p:spPr>
          <a:xfrm>
            <a:off x="1331083" y="1542878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2" y="575"/>
                </a:moveTo>
                <a:cubicBezTo>
                  <a:pt x="1202" y="888"/>
                  <a:pt x="934" y="1142"/>
                  <a:pt x="601" y="1142"/>
                </a:cubicBezTo>
                <a:cubicBezTo>
                  <a:pt x="269" y="1142"/>
                  <a:pt x="1" y="888"/>
                  <a:pt x="1" y="575"/>
                </a:cubicBezTo>
                <a:cubicBezTo>
                  <a:pt x="1" y="255"/>
                  <a:pt x="269" y="1"/>
                  <a:pt x="601" y="1"/>
                </a:cubicBezTo>
                <a:cubicBezTo>
                  <a:pt x="934" y="1"/>
                  <a:pt x="1202" y="255"/>
                  <a:pt x="1202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583" name="Google Shape;3583;p41"/>
          <p:cNvSpPr/>
          <p:nvPr/>
        </p:nvSpPr>
        <p:spPr>
          <a:xfrm>
            <a:off x="1427143" y="1448113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69"/>
                </a:moveTo>
                <a:cubicBezTo>
                  <a:pt x="1201" y="888"/>
                  <a:pt x="933" y="1143"/>
                  <a:pt x="601" y="1143"/>
                </a:cubicBezTo>
                <a:cubicBezTo>
                  <a:pt x="274" y="1143"/>
                  <a:pt x="0" y="882"/>
                  <a:pt x="0" y="569"/>
                </a:cubicBezTo>
                <a:cubicBezTo>
                  <a:pt x="0" y="255"/>
                  <a:pt x="268" y="1"/>
                  <a:pt x="601" y="1"/>
                </a:cubicBezTo>
                <a:cubicBezTo>
                  <a:pt x="933" y="1"/>
                  <a:pt x="1201" y="255"/>
                  <a:pt x="1201" y="569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584" name="Google Shape;3584;p41"/>
          <p:cNvSpPr/>
          <p:nvPr/>
        </p:nvSpPr>
        <p:spPr>
          <a:xfrm>
            <a:off x="1427143" y="1494581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68"/>
                </a:moveTo>
                <a:cubicBezTo>
                  <a:pt x="1201" y="888"/>
                  <a:pt x="933" y="1142"/>
                  <a:pt x="601" y="1142"/>
                </a:cubicBezTo>
                <a:cubicBezTo>
                  <a:pt x="274" y="1142"/>
                  <a:pt x="0" y="888"/>
                  <a:pt x="0" y="568"/>
                </a:cubicBezTo>
                <a:cubicBezTo>
                  <a:pt x="0" y="255"/>
                  <a:pt x="274" y="1"/>
                  <a:pt x="601" y="1"/>
                </a:cubicBezTo>
                <a:cubicBezTo>
                  <a:pt x="933" y="1"/>
                  <a:pt x="1201" y="255"/>
                  <a:pt x="1201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585" name="Google Shape;3585;p41"/>
          <p:cNvSpPr/>
          <p:nvPr/>
        </p:nvSpPr>
        <p:spPr>
          <a:xfrm>
            <a:off x="1475074" y="1448113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69"/>
                </a:moveTo>
                <a:cubicBezTo>
                  <a:pt x="1201" y="888"/>
                  <a:pt x="933" y="1143"/>
                  <a:pt x="601" y="1143"/>
                </a:cubicBezTo>
                <a:cubicBezTo>
                  <a:pt x="268" y="1143"/>
                  <a:pt x="0" y="882"/>
                  <a:pt x="0" y="569"/>
                </a:cubicBezTo>
                <a:cubicBezTo>
                  <a:pt x="0" y="255"/>
                  <a:pt x="268" y="1"/>
                  <a:pt x="601" y="1"/>
                </a:cubicBezTo>
                <a:cubicBezTo>
                  <a:pt x="933" y="1"/>
                  <a:pt x="1201" y="255"/>
                  <a:pt x="1201" y="569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586" name="Google Shape;3586;p41"/>
          <p:cNvSpPr/>
          <p:nvPr/>
        </p:nvSpPr>
        <p:spPr>
          <a:xfrm>
            <a:off x="1523371" y="1448113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69"/>
                </a:moveTo>
                <a:cubicBezTo>
                  <a:pt x="1201" y="888"/>
                  <a:pt x="933" y="1143"/>
                  <a:pt x="601" y="1143"/>
                </a:cubicBezTo>
                <a:cubicBezTo>
                  <a:pt x="274" y="1143"/>
                  <a:pt x="0" y="882"/>
                  <a:pt x="0" y="569"/>
                </a:cubicBezTo>
                <a:cubicBezTo>
                  <a:pt x="0" y="255"/>
                  <a:pt x="274" y="1"/>
                  <a:pt x="601" y="1"/>
                </a:cubicBezTo>
                <a:cubicBezTo>
                  <a:pt x="933" y="1"/>
                  <a:pt x="1201" y="255"/>
                  <a:pt x="1201" y="569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587" name="Google Shape;3587;p41"/>
          <p:cNvSpPr/>
          <p:nvPr/>
        </p:nvSpPr>
        <p:spPr>
          <a:xfrm>
            <a:off x="1620135" y="1448113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5" y="569"/>
                </a:moveTo>
                <a:cubicBezTo>
                  <a:pt x="1195" y="888"/>
                  <a:pt x="927" y="1143"/>
                  <a:pt x="601" y="1143"/>
                </a:cubicBezTo>
                <a:cubicBezTo>
                  <a:pt x="268" y="1143"/>
                  <a:pt x="1" y="882"/>
                  <a:pt x="1" y="569"/>
                </a:cubicBezTo>
                <a:cubicBezTo>
                  <a:pt x="1" y="255"/>
                  <a:pt x="268" y="1"/>
                  <a:pt x="601" y="1"/>
                </a:cubicBezTo>
                <a:cubicBezTo>
                  <a:pt x="927" y="1"/>
                  <a:pt x="1195" y="255"/>
                  <a:pt x="1195" y="569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588" name="Google Shape;3588;p41"/>
          <p:cNvSpPr/>
          <p:nvPr/>
        </p:nvSpPr>
        <p:spPr>
          <a:xfrm>
            <a:off x="1282419" y="1448113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9"/>
                </a:moveTo>
                <a:cubicBezTo>
                  <a:pt x="1201" y="888"/>
                  <a:pt x="927" y="1143"/>
                  <a:pt x="601" y="1143"/>
                </a:cubicBezTo>
                <a:cubicBezTo>
                  <a:pt x="268" y="1143"/>
                  <a:pt x="1" y="882"/>
                  <a:pt x="1" y="569"/>
                </a:cubicBezTo>
                <a:cubicBezTo>
                  <a:pt x="1" y="255"/>
                  <a:pt x="268" y="1"/>
                  <a:pt x="601" y="1"/>
                </a:cubicBezTo>
                <a:cubicBezTo>
                  <a:pt x="927" y="1"/>
                  <a:pt x="1201" y="255"/>
                  <a:pt x="1201" y="569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589" name="Google Shape;3589;p41"/>
          <p:cNvSpPr/>
          <p:nvPr/>
        </p:nvSpPr>
        <p:spPr>
          <a:xfrm>
            <a:off x="1282419" y="1494581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8"/>
                </a:moveTo>
                <a:cubicBezTo>
                  <a:pt x="1201" y="888"/>
                  <a:pt x="927" y="1142"/>
                  <a:pt x="601" y="1142"/>
                </a:cubicBezTo>
                <a:cubicBezTo>
                  <a:pt x="268" y="1142"/>
                  <a:pt x="1" y="888"/>
                  <a:pt x="1" y="568"/>
                </a:cubicBezTo>
                <a:cubicBezTo>
                  <a:pt x="1" y="255"/>
                  <a:pt x="268" y="1"/>
                  <a:pt x="601" y="1"/>
                </a:cubicBezTo>
                <a:cubicBezTo>
                  <a:pt x="927" y="1"/>
                  <a:pt x="1201" y="255"/>
                  <a:pt x="1201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590" name="Google Shape;3590;p41"/>
          <p:cNvSpPr/>
          <p:nvPr/>
        </p:nvSpPr>
        <p:spPr>
          <a:xfrm>
            <a:off x="1331083" y="1448113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2" y="569"/>
                </a:moveTo>
                <a:cubicBezTo>
                  <a:pt x="1202" y="888"/>
                  <a:pt x="934" y="1143"/>
                  <a:pt x="601" y="1143"/>
                </a:cubicBezTo>
                <a:cubicBezTo>
                  <a:pt x="269" y="1143"/>
                  <a:pt x="1" y="882"/>
                  <a:pt x="1" y="569"/>
                </a:cubicBezTo>
                <a:cubicBezTo>
                  <a:pt x="1" y="255"/>
                  <a:pt x="269" y="1"/>
                  <a:pt x="601" y="1"/>
                </a:cubicBezTo>
                <a:cubicBezTo>
                  <a:pt x="934" y="1"/>
                  <a:pt x="1202" y="255"/>
                  <a:pt x="1202" y="569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591" name="Google Shape;3591;p41"/>
          <p:cNvSpPr/>
          <p:nvPr/>
        </p:nvSpPr>
        <p:spPr>
          <a:xfrm>
            <a:off x="1331083" y="1494581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2" y="568"/>
                </a:moveTo>
                <a:cubicBezTo>
                  <a:pt x="1202" y="888"/>
                  <a:pt x="934" y="1142"/>
                  <a:pt x="601" y="1142"/>
                </a:cubicBezTo>
                <a:cubicBezTo>
                  <a:pt x="269" y="1142"/>
                  <a:pt x="1" y="888"/>
                  <a:pt x="1" y="568"/>
                </a:cubicBezTo>
                <a:cubicBezTo>
                  <a:pt x="1" y="255"/>
                  <a:pt x="269" y="1"/>
                  <a:pt x="601" y="1"/>
                </a:cubicBezTo>
                <a:cubicBezTo>
                  <a:pt x="934" y="1"/>
                  <a:pt x="1202" y="255"/>
                  <a:pt x="1202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592" name="Google Shape;3592;p41"/>
          <p:cNvSpPr/>
          <p:nvPr/>
        </p:nvSpPr>
        <p:spPr>
          <a:xfrm>
            <a:off x="1379014" y="1448113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9"/>
                </a:moveTo>
                <a:cubicBezTo>
                  <a:pt x="1201" y="888"/>
                  <a:pt x="934" y="1143"/>
                  <a:pt x="601" y="1143"/>
                </a:cubicBezTo>
                <a:cubicBezTo>
                  <a:pt x="268" y="1143"/>
                  <a:pt x="1" y="882"/>
                  <a:pt x="1" y="569"/>
                </a:cubicBezTo>
                <a:cubicBezTo>
                  <a:pt x="1" y="255"/>
                  <a:pt x="268" y="1"/>
                  <a:pt x="601" y="1"/>
                </a:cubicBezTo>
                <a:cubicBezTo>
                  <a:pt x="934" y="1"/>
                  <a:pt x="1201" y="255"/>
                  <a:pt x="1201" y="569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593" name="Google Shape;3593;p41"/>
          <p:cNvSpPr/>
          <p:nvPr/>
        </p:nvSpPr>
        <p:spPr>
          <a:xfrm>
            <a:off x="1188781" y="1403869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75"/>
                </a:moveTo>
                <a:cubicBezTo>
                  <a:pt x="1201" y="888"/>
                  <a:pt x="933" y="1142"/>
                  <a:pt x="601" y="1142"/>
                </a:cubicBezTo>
                <a:cubicBezTo>
                  <a:pt x="274" y="1142"/>
                  <a:pt x="0" y="888"/>
                  <a:pt x="0" y="575"/>
                </a:cubicBezTo>
                <a:cubicBezTo>
                  <a:pt x="0" y="255"/>
                  <a:pt x="274" y="0"/>
                  <a:pt x="601" y="0"/>
                </a:cubicBezTo>
                <a:cubicBezTo>
                  <a:pt x="933" y="0"/>
                  <a:pt x="1201" y="255"/>
                  <a:pt x="1201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594" name="Google Shape;3594;p41"/>
          <p:cNvSpPr/>
          <p:nvPr/>
        </p:nvSpPr>
        <p:spPr>
          <a:xfrm>
            <a:off x="1236712" y="1403869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75"/>
                </a:moveTo>
                <a:cubicBezTo>
                  <a:pt x="1201" y="888"/>
                  <a:pt x="933" y="1142"/>
                  <a:pt x="601" y="1142"/>
                </a:cubicBezTo>
                <a:cubicBezTo>
                  <a:pt x="268" y="1142"/>
                  <a:pt x="0" y="888"/>
                  <a:pt x="0" y="575"/>
                </a:cubicBezTo>
                <a:cubicBezTo>
                  <a:pt x="0" y="255"/>
                  <a:pt x="268" y="0"/>
                  <a:pt x="601" y="0"/>
                </a:cubicBezTo>
                <a:cubicBezTo>
                  <a:pt x="933" y="0"/>
                  <a:pt x="1201" y="255"/>
                  <a:pt x="1201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595" name="Google Shape;3595;p41"/>
          <p:cNvSpPr/>
          <p:nvPr/>
        </p:nvSpPr>
        <p:spPr>
          <a:xfrm>
            <a:off x="1523371" y="1403869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75"/>
                </a:moveTo>
                <a:cubicBezTo>
                  <a:pt x="1201" y="888"/>
                  <a:pt x="933" y="1142"/>
                  <a:pt x="601" y="1142"/>
                </a:cubicBezTo>
                <a:cubicBezTo>
                  <a:pt x="274" y="1142"/>
                  <a:pt x="0" y="888"/>
                  <a:pt x="0" y="575"/>
                </a:cubicBezTo>
                <a:cubicBezTo>
                  <a:pt x="0" y="255"/>
                  <a:pt x="274" y="0"/>
                  <a:pt x="601" y="0"/>
                </a:cubicBezTo>
                <a:cubicBezTo>
                  <a:pt x="933" y="0"/>
                  <a:pt x="1201" y="255"/>
                  <a:pt x="1201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596" name="Google Shape;3596;p41"/>
          <p:cNvSpPr/>
          <p:nvPr/>
        </p:nvSpPr>
        <p:spPr>
          <a:xfrm>
            <a:off x="1331083" y="1403869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2" y="575"/>
                </a:moveTo>
                <a:cubicBezTo>
                  <a:pt x="1202" y="888"/>
                  <a:pt x="934" y="1142"/>
                  <a:pt x="601" y="1142"/>
                </a:cubicBezTo>
                <a:cubicBezTo>
                  <a:pt x="269" y="1142"/>
                  <a:pt x="1" y="888"/>
                  <a:pt x="1" y="575"/>
                </a:cubicBezTo>
                <a:cubicBezTo>
                  <a:pt x="1" y="255"/>
                  <a:pt x="269" y="0"/>
                  <a:pt x="601" y="0"/>
                </a:cubicBezTo>
                <a:cubicBezTo>
                  <a:pt x="934" y="0"/>
                  <a:pt x="1202" y="255"/>
                  <a:pt x="1202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597" name="Google Shape;3597;p41"/>
          <p:cNvSpPr/>
          <p:nvPr/>
        </p:nvSpPr>
        <p:spPr>
          <a:xfrm>
            <a:off x="1236712" y="1356134"/>
            <a:ext cx="33803" cy="32142"/>
          </a:xfrm>
          <a:custGeom>
            <a:avLst/>
            <a:gdLst/>
            <a:ahLst/>
            <a:cxnLst/>
            <a:rect l="l" t="t" r="r" b="b"/>
            <a:pathLst>
              <a:path w="1201" h="1142" extrusionOk="0">
                <a:moveTo>
                  <a:pt x="1201" y="568"/>
                </a:moveTo>
                <a:cubicBezTo>
                  <a:pt x="1201" y="887"/>
                  <a:pt x="933" y="1142"/>
                  <a:pt x="601" y="1142"/>
                </a:cubicBezTo>
                <a:cubicBezTo>
                  <a:pt x="268" y="1142"/>
                  <a:pt x="0" y="887"/>
                  <a:pt x="0" y="568"/>
                </a:cubicBezTo>
                <a:cubicBezTo>
                  <a:pt x="0" y="254"/>
                  <a:pt x="268" y="0"/>
                  <a:pt x="601" y="0"/>
                </a:cubicBezTo>
                <a:cubicBezTo>
                  <a:pt x="933" y="0"/>
                  <a:pt x="1201" y="254"/>
                  <a:pt x="1201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598" name="Google Shape;3598;p41"/>
          <p:cNvSpPr/>
          <p:nvPr/>
        </p:nvSpPr>
        <p:spPr>
          <a:xfrm>
            <a:off x="1282419" y="1356134"/>
            <a:ext cx="33831" cy="32142"/>
          </a:xfrm>
          <a:custGeom>
            <a:avLst/>
            <a:gdLst/>
            <a:ahLst/>
            <a:cxnLst/>
            <a:rect l="l" t="t" r="r" b="b"/>
            <a:pathLst>
              <a:path w="1202" h="1142" extrusionOk="0">
                <a:moveTo>
                  <a:pt x="1201" y="568"/>
                </a:moveTo>
                <a:cubicBezTo>
                  <a:pt x="1201" y="887"/>
                  <a:pt x="927" y="1142"/>
                  <a:pt x="601" y="1142"/>
                </a:cubicBezTo>
                <a:cubicBezTo>
                  <a:pt x="268" y="1142"/>
                  <a:pt x="1" y="887"/>
                  <a:pt x="1" y="568"/>
                </a:cubicBezTo>
                <a:cubicBezTo>
                  <a:pt x="1" y="254"/>
                  <a:pt x="268" y="0"/>
                  <a:pt x="601" y="0"/>
                </a:cubicBezTo>
                <a:cubicBezTo>
                  <a:pt x="927" y="0"/>
                  <a:pt x="1201" y="254"/>
                  <a:pt x="1201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599" name="Google Shape;3599;p41"/>
          <p:cNvSpPr/>
          <p:nvPr/>
        </p:nvSpPr>
        <p:spPr>
          <a:xfrm>
            <a:off x="1379014" y="1494581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8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68" y="1142"/>
                  <a:pt x="1" y="888"/>
                  <a:pt x="1" y="568"/>
                </a:cubicBezTo>
                <a:cubicBezTo>
                  <a:pt x="1" y="255"/>
                  <a:pt x="268" y="1"/>
                  <a:pt x="601" y="1"/>
                </a:cubicBezTo>
                <a:cubicBezTo>
                  <a:pt x="934" y="1"/>
                  <a:pt x="1201" y="255"/>
                  <a:pt x="1201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600" name="Google Shape;3600;p41"/>
          <p:cNvSpPr/>
          <p:nvPr/>
        </p:nvSpPr>
        <p:spPr>
          <a:xfrm>
            <a:off x="656946" y="1448113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9"/>
                </a:moveTo>
                <a:cubicBezTo>
                  <a:pt x="1201" y="888"/>
                  <a:pt x="927" y="1143"/>
                  <a:pt x="601" y="1143"/>
                </a:cubicBezTo>
                <a:cubicBezTo>
                  <a:pt x="268" y="1143"/>
                  <a:pt x="1" y="882"/>
                  <a:pt x="1" y="569"/>
                </a:cubicBezTo>
                <a:cubicBezTo>
                  <a:pt x="1" y="255"/>
                  <a:pt x="268" y="1"/>
                  <a:pt x="601" y="1"/>
                </a:cubicBezTo>
                <a:cubicBezTo>
                  <a:pt x="927" y="1"/>
                  <a:pt x="1201" y="255"/>
                  <a:pt x="1201" y="569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601" name="Google Shape;3601;p41"/>
          <p:cNvSpPr/>
          <p:nvPr/>
        </p:nvSpPr>
        <p:spPr>
          <a:xfrm>
            <a:off x="656946" y="1494581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8"/>
                </a:moveTo>
                <a:cubicBezTo>
                  <a:pt x="1201" y="888"/>
                  <a:pt x="927" y="1142"/>
                  <a:pt x="601" y="1142"/>
                </a:cubicBezTo>
                <a:cubicBezTo>
                  <a:pt x="268" y="1142"/>
                  <a:pt x="1" y="888"/>
                  <a:pt x="1" y="568"/>
                </a:cubicBezTo>
                <a:cubicBezTo>
                  <a:pt x="1" y="255"/>
                  <a:pt x="268" y="1"/>
                  <a:pt x="601" y="1"/>
                </a:cubicBezTo>
                <a:cubicBezTo>
                  <a:pt x="927" y="1"/>
                  <a:pt x="1201" y="255"/>
                  <a:pt x="1201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602" name="Google Shape;3602;p41"/>
          <p:cNvSpPr/>
          <p:nvPr/>
        </p:nvSpPr>
        <p:spPr>
          <a:xfrm>
            <a:off x="704878" y="1448113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5" y="569"/>
                </a:moveTo>
                <a:cubicBezTo>
                  <a:pt x="1195" y="888"/>
                  <a:pt x="927" y="1143"/>
                  <a:pt x="601" y="1143"/>
                </a:cubicBezTo>
                <a:cubicBezTo>
                  <a:pt x="268" y="1143"/>
                  <a:pt x="1" y="882"/>
                  <a:pt x="1" y="569"/>
                </a:cubicBezTo>
                <a:cubicBezTo>
                  <a:pt x="1" y="255"/>
                  <a:pt x="268" y="1"/>
                  <a:pt x="601" y="1"/>
                </a:cubicBezTo>
                <a:cubicBezTo>
                  <a:pt x="927" y="1"/>
                  <a:pt x="1195" y="255"/>
                  <a:pt x="1195" y="569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603" name="Google Shape;3603;p41"/>
          <p:cNvSpPr/>
          <p:nvPr/>
        </p:nvSpPr>
        <p:spPr>
          <a:xfrm>
            <a:off x="704878" y="1494581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5" y="568"/>
                </a:moveTo>
                <a:cubicBezTo>
                  <a:pt x="1195" y="888"/>
                  <a:pt x="927" y="1142"/>
                  <a:pt x="601" y="1142"/>
                </a:cubicBezTo>
                <a:cubicBezTo>
                  <a:pt x="268" y="1142"/>
                  <a:pt x="1" y="888"/>
                  <a:pt x="1" y="568"/>
                </a:cubicBezTo>
                <a:cubicBezTo>
                  <a:pt x="1" y="255"/>
                  <a:pt x="268" y="1"/>
                  <a:pt x="601" y="1"/>
                </a:cubicBezTo>
                <a:cubicBezTo>
                  <a:pt x="927" y="1"/>
                  <a:pt x="1195" y="255"/>
                  <a:pt x="1195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604" name="Google Shape;3604;p41"/>
          <p:cNvSpPr/>
          <p:nvPr/>
        </p:nvSpPr>
        <p:spPr>
          <a:xfrm>
            <a:off x="753175" y="1448113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5" y="569"/>
                </a:moveTo>
                <a:cubicBezTo>
                  <a:pt x="1195" y="888"/>
                  <a:pt x="927" y="1143"/>
                  <a:pt x="601" y="1143"/>
                </a:cubicBezTo>
                <a:cubicBezTo>
                  <a:pt x="268" y="1143"/>
                  <a:pt x="1" y="882"/>
                  <a:pt x="1" y="569"/>
                </a:cubicBezTo>
                <a:cubicBezTo>
                  <a:pt x="1" y="255"/>
                  <a:pt x="268" y="1"/>
                  <a:pt x="601" y="1"/>
                </a:cubicBezTo>
                <a:cubicBezTo>
                  <a:pt x="927" y="1"/>
                  <a:pt x="1195" y="255"/>
                  <a:pt x="1195" y="569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605" name="Google Shape;3605;p41"/>
          <p:cNvSpPr/>
          <p:nvPr/>
        </p:nvSpPr>
        <p:spPr>
          <a:xfrm>
            <a:off x="753175" y="1494581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5" y="568"/>
                </a:moveTo>
                <a:cubicBezTo>
                  <a:pt x="1195" y="888"/>
                  <a:pt x="927" y="1142"/>
                  <a:pt x="601" y="1142"/>
                </a:cubicBezTo>
                <a:cubicBezTo>
                  <a:pt x="268" y="1142"/>
                  <a:pt x="1" y="888"/>
                  <a:pt x="1" y="568"/>
                </a:cubicBezTo>
                <a:cubicBezTo>
                  <a:pt x="1" y="255"/>
                  <a:pt x="268" y="1"/>
                  <a:pt x="601" y="1"/>
                </a:cubicBezTo>
                <a:cubicBezTo>
                  <a:pt x="927" y="1"/>
                  <a:pt x="1195" y="255"/>
                  <a:pt x="1195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606" name="Google Shape;3606;p41"/>
          <p:cNvSpPr/>
          <p:nvPr/>
        </p:nvSpPr>
        <p:spPr>
          <a:xfrm>
            <a:off x="560717" y="1448113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9"/>
                </a:moveTo>
                <a:cubicBezTo>
                  <a:pt x="1201" y="888"/>
                  <a:pt x="934" y="1143"/>
                  <a:pt x="601" y="1143"/>
                </a:cubicBezTo>
                <a:cubicBezTo>
                  <a:pt x="275" y="1143"/>
                  <a:pt x="1" y="882"/>
                  <a:pt x="1" y="569"/>
                </a:cubicBezTo>
                <a:cubicBezTo>
                  <a:pt x="1" y="255"/>
                  <a:pt x="268" y="1"/>
                  <a:pt x="601" y="1"/>
                </a:cubicBezTo>
                <a:cubicBezTo>
                  <a:pt x="934" y="1"/>
                  <a:pt x="1201" y="255"/>
                  <a:pt x="1201" y="569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607" name="Google Shape;3607;p41"/>
          <p:cNvSpPr/>
          <p:nvPr/>
        </p:nvSpPr>
        <p:spPr>
          <a:xfrm>
            <a:off x="560717" y="1494581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8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75" y="1142"/>
                  <a:pt x="1" y="881"/>
                  <a:pt x="1" y="568"/>
                </a:cubicBezTo>
                <a:cubicBezTo>
                  <a:pt x="1" y="255"/>
                  <a:pt x="268" y="1"/>
                  <a:pt x="601" y="1"/>
                </a:cubicBezTo>
                <a:cubicBezTo>
                  <a:pt x="934" y="1"/>
                  <a:pt x="1201" y="255"/>
                  <a:pt x="1201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608" name="Google Shape;3608;p41"/>
          <p:cNvSpPr/>
          <p:nvPr/>
        </p:nvSpPr>
        <p:spPr>
          <a:xfrm>
            <a:off x="608649" y="1448113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9"/>
                </a:moveTo>
                <a:cubicBezTo>
                  <a:pt x="1201" y="888"/>
                  <a:pt x="934" y="1143"/>
                  <a:pt x="601" y="1143"/>
                </a:cubicBezTo>
                <a:cubicBezTo>
                  <a:pt x="268" y="1143"/>
                  <a:pt x="1" y="882"/>
                  <a:pt x="1" y="569"/>
                </a:cubicBezTo>
                <a:cubicBezTo>
                  <a:pt x="1" y="255"/>
                  <a:pt x="268" y="1"/>
                  <a:pt x="601" y="1"/>
                </a:cubicBezTo>
                <a:cubicBezTo>
                  <a:pt x="934" y="1"/>
                  <a:pt x="1201" y="255"/>
                  <a:pt x="1201" y="569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609" name="Google Shape;3609;p41"/>
          <p:cNvSpPr/>
          <p:nvPr/>
        </p:nvSpPr>
        <p:spPr>
          <a:xfrm>
            <a:off x="608649" y="1494581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8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68" y="1142"/>
                  <a:pt x="1" y="888"/>
                  <a:pt x="1" y="568"/>
                </a:cubicBezTo>
                <a:cubicBezTo>
                  <a:pt x="1" y="255"/>
                  <a:pt x="268" y="1"/>
                  <a:pt x="601" y="1"/>
                </a:cubicBezTo>
                <a:cubicBezTo>
                  <a:pt x="934" y="1"/>
                  <a:pt x="1201" y="255"/>
                  <a:pt x="1201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610" name="Google Shape;3610;p41"/>
          <p:cNvSpPr/>
          <p:nvPr/>
        </p:nvSpPr>
        <p:spPr>
          <a:xfrm>
            <a:off x="510788" y="1542878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75"/>
                </a:moveTo>
                <a:cubicBezTo>
                  <a:pt x="1201" y="888"/>
                  <a:pt x="933" y="1142"/>
                  <a:pt x="600" y="1142"/>
                </a:cubicBezTo>
                <a:cubicBezTo>
                  <a:pt x="268" y="1142"/>
                  <a:pt x="0" y="888"/>
                  <a:pt x="0" y="575"/>
                </a:cubicBezTo>
                <a:cubicBezTo>
                  <a:pt x="0" y="255"/>
                  <a:pt x="268" y="1"/>
                  <a:pt x="600" y="1"/>
                </a:cubicBezTo>
                <a:cubicBezTo>
                  <a:pt x="933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611" name="Google Shape;3611;p41"/>
          <p:cNvSpPr/>
          <p:nvPr/>
        </p:nvSpPr>
        <p:spPr>
          <a:xfrm>
            <a:off x="510788" y="1589347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75"/>
                </a:moveTo>
                <a:cubicBezTo>
                  <a:pt x="1201" y="888"/>
                  <a:pt x="933" y="1142"/>
                  <a:pt x="600" y="1142"/>
                </a:cubicBezTo>
                <a:cubicBezTo>
                  <a:pt x="268" y="1142"/>
                  <a:pt x="0" y="888"/>
                  <a:pt x="0" y="575"/>
                </a:cubicBezTo>
                <a:cubicBezTo>
                  <a:pt x="0" y="255"/>
                  <a:pt x="268" y="0"/>
                  <a:pt x="600" y="0"/>
                </a:cubicBezTo>
                <a:cubicBezTo>
                  <a:pt x="933" y="0"/>
                  <a:pt x="1201" y="255"/>
                  <a:pt x="1201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612" name="Google Shape;3612;p41"/>
          <p:cNvSpPr/>
          <p:nvPr/>
        </p:nvSpPr>
        <p:spPr>
          <a:xfrm>
            <a:off x="414728" y="1542878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5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68" y="1142"/>
                  <a:pt x="1" y="888"/>
                  <a:pt x="1" y="575"/>
                </a:cubicBezTo>
                <a:cubicBezTo>
                  <a:pt x="1" y="255"/>
                  <a:pt x="268" y="1"/>
                  <a:pt x="601" y="1"/>
                </a:cubicBezTo>
                <a:cubicBezTo>
                  <a:pt x="927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613" name="Google Shape;3613;p41"/>
          <p:cNvSpPr/>
          <p:nvPr/>
        </p:nvSpPr>
        <p:spPr>
          <a:xfrm>
            <a:off x="462659" y="1542878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5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68" y="1142"/>
                  <a:pt x="1" y="888"/>
                  <a:pt x="1" y="575"/>
                </a:cubicBezTo>
                <a:cubicBezTo>
                  <a:pt x="1" y="255"/>
                  <a:pt x="268" y="1"/>
                  <a:pt x="601" y="1"/>
                </a:cubicBezTo>
                <a:cubicBezTo>
                  <a:pt x="927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614" name="Google Shape;3614;p41"/>
          <p:cNvSpPr/>
          <p:nvPr/>
        </p:nvSpPr>
        <p:spPr>
          <a:xfrm>
            <a:off x="510788" y="1448113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69"/>
                </a:moveTo>
                <a:cubicBezTo>
                  <a:pt x="1201" y="888"/>
                  <a:pt x="933" y="1143"/>
                  <a:pt x="600" y="1143"/>
                </a:cubicBezTo>
                <a:cubicBezTo>
                  <a:pt x="268" y="1143"/>
                  <a:pt x="0" y="882"/>
                  <a:pt x="0" y="569"/>
                </a:cubicBezTo>
                <a:cubicBezTo>
                  <a:pt x="0" y="255"/>
                  <a:pt x="268" y="1"/>
                  <a:pt x="600" y="1"/>
                </a:cubicBezTo>
                <a:cubicBezTo>
                  <a:pt x="933" y="1"/>
                  <a:pt x="1201" y="255"/>
                  <a:pt x="1201" y="569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615" name="Google Shape;3615;p41"/>
          <p:cNvSpPr/>
          <p:nvPr/>
        </p:nvSpPr>
        <p:spPr>
          <a:xfrm>
            <a:off x="510788" y="1494581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68"/>
                </a:moveTo>
                <a:cubicBezTo>
                  <a:pt x="1201" y="888"/>
                  <a:pt x="933" y="1142"/>
                  <a:pt x="600" y="1142"/>
                </a:cubicBezTo>
                <a:cubicBezTo>
                  <a:pt x="268" y="1142"/>
                  <a:pt x="0" y="881"/>
                  <a:pt x="0" y="568"/>
                </a:cubicBezTo>
                <a:cubicBezTo>
                  <a:pt x="0" y="255"/>
                  <a:pt x="268" y="1"/>
                  <a:pt x="600" y="1"/>
                </a:cubicBezTo>
                <a:cubicBezTo>
                  <a:pt x="933" y="1"/>
                  <a:pt x="1201" y="255"/>
                  <a:pt x="1201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616" name="Google Shape;3616;p41"/>
          <p:cNvSpPr/>
          <p:nvPr/>
        </p:nvSpPr>
        <p:spPr>
          <a:xfrm>
            <a:off x="414728" y="1448113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9"/>
                </a:moveTo>
                <a:cubicBezTo>
                  <a:pt x="1201" y="888"/>
                  <a:pt x="934" y="1143"/>
                  <a:pt x="601" y="1143"/>
                </a:cubicBezTo>
                <a:cubicBezTo>
                  <a:pt x="268" y="1143"/>
                  <a:pt x="1" y="882"/>
                  <a:pt x="1" y="569"/>
                </a:cubicBezTo>
                <a:cubicBezTo>
                  <a:pt x="1" y="255"/>
                  <a:pt x="268" y="1"/>
                  <a:pt x="601" y="1"/>
                </a:cubicBezTo>
                <a:cubicBezTo>
                  <a:pt x="934" y="1"/>
                  <a:pt x="1201" y="255"/>
                  <a:pt x="1201" y="569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617" name="Google Shape;3617;p41"/>
          <p:cNvSpPr/>
          <p:nvPr/>
        </p:nvSpPr>
        <p:spPr>
          <a:xfrm>
            <a:off x="414728" y="1494581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8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68" y="1142"/>
                  <a:pt x="1" y="888"/>
                  <a:pt x="1" y="568"/>
                </a:cubicBezTo>
                <a:cubicBezTo>
                  <a:pt x="1" y="255"/>
                  <a:pt x="268" y="1"/>
                  <a:pt x="601" y="1"/>
                </a:cubicBezTo>
                <a:cubicBezTo>
                  <a:pt x="934" y="1"/>
                  <a:pt x="1201" y="255"/>
                  <a:pt x="1201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618" name="Google Shape;3618;p41"/>
          <p:cNvSpPr/>
          <p:nvPr/>
        </p:nvSpPr>
        <p:spPr>
          <a:xfrm>
            <a:off x="462659" y="1448113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9"/>
                </a:moveTo>
                <a:cubicBezTo>
                  <a:pt x="1201" y="888"/>
                  <a:pt x="934" y="1143"/>
                  <a:pt x="601" y="1143"/>
                </a:cubicBezTo>
                <a:cubicBezTo>
                  <a:pt x="268" y="1143"/>
                  <a:pt x="1" y="882"/>
                  <a:pt x="1" y="569"/>
                </a:cubicBezTo>
                <a:cubicBezTo>
                  <a:pt x="1" y="255"/>
                  <a:pt x="268" y="1"/>
                  <a:pt x="601" y="1"/>
                </a:cubicBezTo>
                <a:cubicBezTo>
                  <a:pt x="927" y="1"/>
                  <a:pt x="1201" y="255"/>
                  <a:pt x="1201" y="569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619" name="Google Shape;3619;p41"/>
          <p:cNvSpPr/>
          <p:nvPr/>
        </p:nvSpPr>
        <p:spPr>
          <a:xfrm>
            <a:off x="462659" y="1494581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8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68" y="1142"/>
                  <a:pt x="1" y="888"/>
                  <a:pt x="1" y="568"/>
                </a:cubicBezTo>
                <a:cubicBezTo>
                  <a:pt x="1" y="255"/>
                  <a:pt x="268" y="1"/>
                  <a:pt x="601" y="1"/>
                </a:cubicBezTo>
                <a:cubicBezTo>
                  <a:pt x="927" y="1"/>
                  <a:pt x="1201" y="255"/>
                  <a:pt x="1201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620" name="Google Shape;3620;p41"/>
          <p:cNvSpPr/>
          <p:nvPr/>
        </p:nvSpPr>
        <p:spPr>
          <a:xfrm>
            <a:off x="364602" y="1542878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4" y="575"/>
                </a:moveTo>
                <a:cubicBezTo>
                  <a:pt x="1194" y="888"/>
                  <a:pt x="927" y="1142"/>
                  <a:pt x="594" y="1142"/>
                </a:cubicBezTo>
                <a:cubicBezTo>
                  <a:pt x="268" y="1142"/>
                  <a:pt x="0" y="888"/>
                  <a:pt x="0" y="575"/>
                </a:cubicBezTo>
                <a:cubicBezTo>
                  <a:pt x="0" y="255"/>
                  <a:pt x="268" y="1"/>
                  <a:pt x="594" y="1"/>
                </a:cubicBezTo>
                <a:cubicBezTo>
                  <a:pt x="927" y="1"/>
                  <a:pt x="1194" y="255"/>
                  <a:pt x="1194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621" name="Google Shape;3621;p41"/>
          <p:cNvSpPr/>
          <p:nvPr/>
        </p:nvSpPr>
        <p:spPr>
          <a:xfrm>
            <a:off x="268373" y="1542878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75"/>
                </a:moveTo>
                <a:cubicBezTo>
                  <a:pt x="1201" y="888"/>
                  <a:pt x="933" y="1142"/>
                  <a:pt x="601" y="1142"/>
                </a:cubicBezTo>
                <a:cubicBezTo>
                  <a:pt x="268" y="1142"/>
                  <a:pt x="0" y="888"/>
                  <a:pt x="0" y="575"/>
                </a:cubicBezTo>
                <a:cubicBezTo>
                  <a:pt x="0" y="255"/>
                  <a:pt x="268" y="1"/>
                  <a:pt x="601" y="1"/>
                </a:cubicBezTo>
                <a:cubicBezTo>
                  <a:pt x="933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622" name="Google Shape;3622;p41"/>
          <p:cNvSpPr/>
          <p:nvPr/>
        </p:nvSpPr>
        <p:spPr>
          <a:xfrm>
            <a:off x="316304" y="1542878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75"/>
                </a:moveTo>
                <a:cubicBezTo>
                  <a:pt x="1201" y="888"/>
                  <a:pt x="933" y="1142"/>
                  <a:pt x="601" y="1142"/>
                </a:cubicBezTo>
                <a:cubicBezTo>
                  <a:pt x="268" y="1142"/>
                  <a:pt x="0" y="888"/>
                  <a:pt x="0" y="575"/>
                </a:cubicBezTo>
                <a:cubicBezTo>
                  <a:pt x="0" y="255"/>
                  <a:pt x="268" y="1"/>
                  <a:pt x="601" y="1"/>
                </a:cubicBezTo>
                <a:cubicBezTo>
                  <a:pt x="933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623" name="Google Shape;3623;p41"/>
          <p:cNvSpPr/>
          <p:nvPr/>
        </p:nvSpPr>
        <p:spPr>
          <a:xfrm>
            <a:off x="364602" y="1448113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4" y="569"/>
                </a:moveTo>
                <a:cubicBezTo>
                  <a:pt x="1194" y="888"/>
                  <a:pt x="927" y="1143"/>
                  <a:pt x="594" y="1143"/>
                </a:cubicBezTo>
                <a:cubicBezTo>
                  <a:pt x="268" y="1143"/>
                  <a:pt x="0" y="882"/>
                  <a:pt x="0" y="569"/>
                </a:cubicBezTo>
                <a:cubicBezTo>
                  <a:pt x="0" y="255"/>
                  <a:pt x="268" y="1"/>
                  <a:pt x="594" y="1"/>
                </a:cubicBezTo>
                <a:cubicBezTo>
                  <a:pt x="927" y="1"/>
                  <a:pt x="1194" y="255"/>
                  <a:pt x="1194" y="569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624" name="Google Shape;3624;p41"/>
          <p:cNvSpPr/>
          <p:nvPr/>
        </p:nvSpPr>
        <p:spPr>
          <a:xfrm>
            <a:off x="364602" y="1494581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4" y="568"/>
                </a:moveTo>
                <a:cubicBezTo>
                  <a:pt x="1194" y="888"/>
                  <a:pt x="927" y="1142"/>
                  <a:pt x="594" y="1142"/>
                </a:cubicBezTo>
                <a:cubicBezTo>
                  <a:pt x="268" y="1142"/>
                  <a:pt x="0" y="888"/>
                  <a:pt x="0" y="568"/>
                </a:cubicBezTo>
                <a:cubicBezTo>
                  <a:pt x="0" y="255"/>
                  <a:pt x="268" y="1"/>
                  <a:pt x="594" y="1"/>
                </a:cubicBezTo>
                <a:cubicBezTo>
                  <a:pt x="927" y="1"/>
                  <a:pt x="1194" y="255"/>
                  <a:pt x="1194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625" name="Google Shape;3625;p41"/>
          <p:cNvSpPr/>
          <p:nvPr/>
        </p:nvSpPr>
        <p:spPr>
          <a:xfrm>
            <a:off x="268373" y="1494413"/>
            <a:ext cx="33803" cy="32339"/>
          </a:xfrm>
          <a:custGeom>
            <a:avLst/>
            <a:gdLst/>
            <a:ahLst/>
            <a:cxnLst/>
            <a:rect l="l" t="t" r="r" b="b"/>
            <a:pathLst>
              <a:path w="1201" h="1149" extrusionOk="0">
                <a:moveTo>
                  <a:pt x="1201" y="574"/>
                </a:moveTo>
                <a:cubicBezTo>
                  <a:pt x="1201" y="887"/>
                  <a:pt x="933" y="1148"/>
                  <a:pt x="601" y="1148"/>
                </a:cubicBezTo>
                <a:cubicBezTo>
                  <a:pt x="268" y="1148"/>
                  <a:pt x="0" y="887"/>
                  <a:pt x="0" y="574"/>
                </a:cubicBezTo>
                <a:cubicBezTo>
                  <a:pt x="0" y="261"/>
                  <a:pt x="268" y="0"/>
                  <a:pt x="601" y="0"/>
                </a:cubicBezTo>
                <a:cubicBezTo>
                  <a:pt x="933" y="7"/>
                  <a:pt x="1201" y="261"/>
                  <a:pt x="1201" y="574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626" name="Google Shape;3626;p41"/>
          <p:cNvSpPr/>
          <p:nvPr/>
        </p:nvSpPr>
        <p:spPr>
          <a:xfrm>
            <a:off x="316304" y="1448113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69"/>
                </a:moveTo>
                <a:cubicBezTo>
                  <a:pt x="1201" y="888"/>
                  <a:pt x="933" y="1143"/>
                  <a:pt x="601" y="1143"/>
                </a:cubicBezTo>
                <a:cubicBezTo>
                  <a:pt x="268" y="1143"/>
                  <a:pt x="0" y="882"/>
                  <a:pt x="0" y="569"/>
                </a:cubicBezTo>
                <a:cubicBezTo>
                  <a:pt x="0" y="255"/>
                  <a:pt x="268" y="1"/>
                  <a:pt x="601" y="1"/>
                </a:cubicBezTo>
                <a:cubicBezTo>
                  <a:pt x="933" y="1"/>
                  <a:pt x="1201" y="255"/>
                  <a:pt x="1201" y="569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627" name="Google Shape;3627;p41"/>
          <p:cNvSpPr/>
          <p:nvPr/>
        </p:nvSpPr>
        <p:spPr>
          <a:xfrm>
            <a:off x="656946" y="1401842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8"/>
                </a:moveTo>
                <a:cubicBezTo>
                  <a:pt x="1201" y="888"/>
                  <a:pt x="927" y="1142"/>
                  <a:pt x="601" y="1142"/>
                </a:cubicBezTo>
                <a:cubicBezTo>
                  <a:pt x="268" y="1142"/>
                  <a:pt x="1" y="888"/>
                  <a:pt x="1" y="568"/>
                </a:cubicBezTo>
                <a:cubicBezTo>
                  <a:pt x="1" y="255"/>
                  <a:pt x="268" y="1"/>
                  <a:pt x="601" y="1"/>
                </a:cubicBezTo>
                <a:cubicBezTo>
                  <a:pt x="927" y="1"/>
                  <a:pt x="1201" y="255"/>
                  <a:pt x="1201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628" name="Google Shape;3628;p41"/>
          <p:cNvSpPr/>
          <p:nvPr/>
        </p:nvSpPr>
        <p:spPr>
          <a:xfrm>
            <a:off x="704878" y="1401842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5" y="568"/>
                </a:moveTo>
                <a:cubicBezTo>
                  <a:pt x="1195" y="888"/>
                  <a:pt x="927" y="1142"/>
                  <a:pt x="601" y="1142"/>
                </a:cubicBezTo>
                <a:cubicBezTo>
                  <a:pt x="268" y="1142"/>
                  <a:pt x="1" y="888"/>
                  <a:pt x="1" y="568"/>
                </a:cubicBezTo>
                <a:cubicBezTo>
                  <a:pt x="1" y="255"/>
                  <a:pt x="268" y="1"/>
                  <a:pt x="601" y="1"/>
                </a:cubicBezTo>
                <a:cubicBezTo>
                  <a:pt x="927" y="1"/>
                  <a:pt x="1195" y="255"/>
                  <a:pt x="1195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629" name="Google Shape;3629;p41"/>
          <p:cNvSpPr/>
          <p:nvPr/>
        </p:nvSpPr>
        <p:spPr>
          <a:xfrm>
            <a:off x="608649" y="1401842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8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68" y="1142"/>
                  <a:pt x="1" y="888"/>
                  <a:pt x="1" y="568"/>
                </a:cubicBezTo>
                <a:cubicBezTo>
                  <a:pt x="1" y="255"/>
                  <a:pt x="268" y="1"/>
                  <a:pt x="601" y="1"/>
                </a:cubicBezTo>
                <a:cubicBezTo>
                  <a:pt x="934" y="1"/>
                  <a:pt x="1201" y="255"/>
                  <a:pt x="1201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630" name="Google Shape;3630;p41"/>
          <p:cNvSpPr/>
          <p:nvPr/>
        </p:nvSpPr>
        <p:spPr>
          <a:xfrm>
            <a:off x="510788" y="1401842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68"/>
                </a:moveTo>
                <a:cubicBezTo>
                  <a:pt x="1201" y="888"/>
                  <a:pt x="933" y="1142"/>
                  <a:pt x="600" y="1142"/>
                </a:cubicBezTo>
                <a:cubicBezTo>
                  <a:pt x="268" y="1142"/>
                  <a:pt x="0" y="888"/>
                  <a:pt x="0" y="568"/>
                </a:cubicBezTo>
                <a:cubicBezTo>
                  <a:pt x="0" y="255"/>
                  <a:pt x="268" y="1"/>
                  <a:pt x="600" y="1"/>
                </a:cubicBezTo>
                <a:cubicBezTo>
                  <a:pt x="933" y="1"/>
                  <a:pt x="1201" y="255"/>
                  <a:pt x="1201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631" name="Google Shape;3631;p41"/>
          <p:cNvSpPr/>
          <p:nvPr/>
        </p:nvSpPr>
        <p:spPr>
          <a:xfrm>
            <a:off x="414728" y="1401842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8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68" y="1142"/>
                  <a:pt x="1" y="888"/>
                  <a:pt x="1" y="568"/>
                </a:cubicBezTo>
                <a:cubicBezTo>
                  <a:pt x="1" y="255"/>
                  <a:pt x="268" y="1"/>
                  <a:pt x="601" y="1"/>
                </a:cubicBezTo>
                <a:cubicBezTo>
                  <a:pt x="934" y="1"/>
                  <a:pt x="1201" y="255"/>
                  <a:pt x="1201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632" name="Google Shape;3632;p41"/>
          <p:cNvSpPr/>
          <p:nvPr/>
        </p:nvSpPr>
        <p:spPr>
          <a:xfrm>
            <a:off x="462659" y="1401842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8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68" y="1142"/>
                  <a:pt x="1" y="888"/>
                  <a:pt x="1" y="568"/>
                </a:cubicBezTo>
                <a:cubicBezTo>
                  <a:pt x="1" y="255"/>
                  <a:pt x="268" y="1"/>
                  <a:pt x="601" y="1"/>
                </a:cubicBezTo>
                <a:cubicBezTo>
                  <a:pt x="927" y="1"/>
                  <a:pt x="1201" y="255"/>
                  <a:pt x="1201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633" name="Google Shape;3633;p41"/>
          <p:cNvSpPr/>
          <p:nvPr/>
        </p:nvSpPr>
        <p:spPr>
          <a:xfrm>
            <a:off x="316304" y="1494413"/>
            <a:ext cx="33803" cy="32339"/>
          </a:xfrm>
          <a:custGeom>
            <a:avLst/>
            <a:gdLst/>
            <a:ahLst/>
            <a:cxnLst/>
            <a:rect l="l" t="t" r="r" b="b"/>
            <a:pathLst>
              <a:path w="1201" h="1149" extrusionOk="0">
                <a:moveTo>
                  <a:pt x="1201" y="574"/>
                </a:moveTo>
                <a:cubicBezTo>
                  <a:pt x="1201" y="887"/>
                  <a:pt x="933" y="1148"/>
                  <a:pt x="601" y="1148"/>
                </a:cubicBezTo>
                <a:cubicBezTo>
                  <a:pt x="268" y="1148"/>
                  <a:pt x="0" y="887"/>
                  <a:pt x="0" y="574"/>
                </a:cubicBezTo>
                <a:cubicBezTo>
                  <a:pt x="0" y="261"/>
                  <a:pt x="268" y="0"/>
                  <a:pt x="601" y="0"/>
                </a:cubicBezTo>
                <a:cubicBezTo>
                  <a:pt x="933" y="7"/>
                  <a:pt x="1201" y="261"/>
                  <a:pt x="1201" y="574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634" name="Google Shape;3634;p41"/>
          <p:cNvSpPr/>
          <p:nvPr/>
        </p:nvSpPr>
        <p:spPr>
          <a:xfrm>
            <a:off x="220639" y="1542878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75"/>
                </a:moveTo>
                <a:cubicBezTo>
                  <a:pt x="1201" y="888"/>
                  <a:pt x="933" y="1142"/>
                  <a:pt x="600" y="1142"/>
                </a:cubicBezTo>
                <a:cubicBezTo>
                  <a:pt x="268" y="1142"/>
                  <a:pt x="0" y="888"/>
                  <a:pt x="0" y="575"/>
                </a:cubicBezTo>
                <a:cubicBezTo>
                  <a:pt x="0" y="255"/>
                  <a:pt x="268" y="1"/>
                  <a:pt x="600" y="1"/>
                </a:cubicBezTo>
                <a:cubicBezTo>
                  <a:pt x="933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635" name="Google Shape;3635;p41"/>
          <p:cNvSpPr/>
          <p:nvPr/>
        </p:nvSpPr>
        <p:spPr>
          <a:xfrm>
            <a:off x="172510" y="1542878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5" y="575"/>
                </a:moveTo>
                <a:cubicBezTo>
                  <a:pt x="1195" y="888"/>
                  <a:pt x="927" y="1142"/>
                  <a:pt x="594" y="1142"/>
                </a:cubicBezTo>
                <a:cubicBezTo>
                  <a:pt x="268" y="1142"/>
                  <a:pt x="1" y="888"/>
                  <a:pt x="1" y="575"/>
                </a:cubicBezTo>
                <a:cubicBezTo>
                  <a:pt x="1" y="255"/>
                  <a:pt x="268" y="1"/>
                  <a:pt x="594" y="1"/>
                </a:cubicBezTo>
                <a:cubicBezTo>
                  <a:pt x="927" y="1"/>
                  <a:pt x="1195" y="255"/>
                  <a:pt x="1195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636" name="Google Shape;3636;p41"/>
          <p:cNvSpPr/>
          <p:nvPr/>
        </p:nvSpPr>
        <p:spPr>
          <a:xfrm>
            <a:off x="268373" y="1588051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68"/>
                </a:moveTo>
                <a:cubicBezTo>
                  <a:pt x="1201" y="888"/>
                  <a:pt x="933" y="1142"/>
                  <a:pt x="601" y="1142"/>
                </a:cubicBezTo>
                <a:cubicBezTo>
                  <a:pt x="268" y="1142"/>
                  <a:pt x="0" y="888"/>
                  <a:pt x="0" y="568"/>
                </a:cubicBezTo>
                <a:cubicBezTo>
                  <a:pt x="0" y="255"/>
                  <a:pt x="268" y="1"/>
                  <a:pt x="601" y="1"/>
                </a:cubicBezTo>
                <a:cubicBezTo>
                  <a:pt x="933" y="1"/>
                  <a:pt x="1201" y="255"/>
                  <a:pt x="1201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637" name="Google Shape;3637;p41"/>
          <p:cNvSpPr/>
          <p:nvPr/>
        </p:nvSpPr>
        <p:spPr>
          <a:xfrm>
            <a:off x="316304" y="1588051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68"/>
                </a:moveTo>
                <a:cubicBezTo>
                  <a:pt x="1201" y="888"/>
                  <a:pt x="933" y="1142"/>
                  <a:pt x="601" y="1142"/>
                </a:cubicBezTo>
                <a:cubicBezTo>
                  <a:pt x="268" y="1142"/>
                  <a:pt x="0" y="888"/>
                  <a:pt x="0" y="568"/>
                </a:cubicBezTo>
                <a:cubicBezTo>
                  <a:pt x="0" y="255"/>
                  <a:pt x="268" y="1"/>
                  <a:pt x="601" y="1"/>
                </a:cubicBezTo>
                <a:cubicBezTo>
                  <a:pt x="933" y="1"/>
                  <a:pt x="1201" y="255"/>
                  <a:pt x="1201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638" name="Google Shape;3638;p41"/>
          <p:cNvSpPr/>
          <p:nvPr/>
        </p:nvSpPr>
        <p:spPr>
          <a:xfrm>
            <a:off x="124578" y="1636349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5" y="575"/>
                </a:moveTo>
                <a:cubicBezTo>
                  <a:pt x="1195" y="888"/>
                  <a:pt x="927" y="1142"/>
                  <a:pt x="601" y="1142"/>
                </a:cubicBezTo>
                <a:cubicBezTo>
                  <a:pt x="268" y="1142"/>
                  <a:pt x="1" y="888"/>
                  <a:pt x="1" y="575"/>
                </a:cubicBezTo>
                <a:cubicBezTo>
                  <a:pt x="1" y="262"/>
                  <a:pt x="268" y="1"/>
                  <a:pt x="601" y="1"/>
                </a:cubicBezTo>
                <a:cubicBezTo>
                  <a:pt x="927" y="1"/>
                  <a:pt x="1195" y="262"/>
                  <a:pt x="1195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639" name="Google Shape;3639;p41"/>
          <p:cNvSpPr/>
          <p:nvPr/>
        </p:nvSpPr>
        <p:spPr>
          <a:xfrm>
            <a:off x="220639" y="1588051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68"/>
                </a:moveTo>
                <a:cubicBezTo>
                  <a:pt x="1201" y="888"/>
                  <a:pt x="933" y="1142"/>
                  <a:pt x="600" y="1142"/>
                </a:cubicBezTo>
                <a:cubicBezTo>
                  <a:pt x="268" y="1142"/>
                  <a:pt x="0" y="888"/>
                  <a:pt x="0" y="568"/>
                </a:cubicBezTo>
                <a:cubicBezTo>
                  <a:pt x="0" y="255"/>
                  <a:pt x="268" y="1"/>
                  <a:pt x="600" y="1"/>
                </a:cubicBezTo>
                <a:cubicBezTo>
                  <a:pt x="933" y="1"/>
                  <a:pt x="1201" y="255"/>
                  <a:pt x="1201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640" name="Google Shape;3640;p41"/>
          <p:cNvSpPr/>
          <p:nvPr/>
        </p:nvSpPr>
        <p:spPr>
          <a:xfrm>
            <a:off x="172707" y="1588051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68"/>
                </a:moveTo>
                <a:cubicBezTo>
                  <a:pt x="1201" y="888"/>
                  <a:pt x="927" y="1142"/>
                  <a:pt x="600" y="1142"/>
                </a:cubicBezTo>
                <a:cubicBezTo>
                  <a:pt x="268" y="1142"/>
                  <a:pt x="0" y="888"/>
                  <a:pt x="0" y="568"/>
                </a:cubicBezTo>
                <a:cubicBezTo>
                  <a:pt x="0" y="255"/>
                  <a:pt x="268" y="1"/>
                  <a:pt x="600" y="1"/>
                </a:cubicBezTo>
                <a:cubicBezTo>
                  <a:pt x="927" y="1"/>
                  <a:pt x="1201" y="255"/>
                  <a:pt x="1201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641" name="Google Shape;3641;p41"/>
          <p:cNvSpPr/>
          <p:nvPr/>
        </p:nvSpPr>
        <p:spPr>
          <a:xfrm>
            <a:off x="124776" y="1588051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68"/>
                </a:moveTo>
                <a:cubicBezTo>
                  <a:pt x="1201" y="888"/>
                  <a:pt x="933" y="1142"/>
                  <a:pt x="600" y="1142"/>
                </a:cubicBezTo>
                <a:cubicBezTo>
                  <a:pt x="274" y="1142"/>
                  <a:pt x="0" y="888"/>
                  <a:pt x="0" y="568"/>
                </a:cubicBezTo>
                <a:cubicBezTo>
                  <a:pt x="0" y="255"/>
                  <a:pt x="274" y="1"/>
                  <a:pt x="600" y="1"/>
                </a:cubicBezTo>
                <a:cubicBezTo>
                  <a:pt x="933" y="1"/>
                  <a:pt x="1201" y="255"/>
                  <a:pt x="1201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642" name="Google Shape;3642;p41"/>
          <p:cNvSpPr/>
          <p:nvPr/>
        </p:nvSpPr>
        <p:spPr>
          <a:xfrm>
            <a:off x="462659" y="2094892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5"/>
                </a:moveTo>
                <a:cubicBezTo>
                  <a:pt x="1201" y="888"/>
                  <a:pt x="934" y="1143"/>
                  <a:pt x="601" y="1143"/>
                </a:cubicBezTo>
                <a:cubicBezTo>
                  <a:pt x="268" y="1143"/>
                  <a:pt x="1" y="888"/>
                  <a:pt x="1" y="575"/>
                </a:cubicBezTo>
                <a:cubicBezTo>
                  <a:pt x="1" y="255"/>
                  <a:pt x="268" y="1"/>
                  <a:pt x="601" y="1"/>
                </a:cubicBezTo>
                <a:cubicBezTo>
                  <a:pt x="934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643" name="Google Shape;3643;p41"/>
          <p:cNvSpPr/>
          <p:nvPr/>
        </p:nvSpPr>
        <p:spPr>
          <a:xfrm>
            <a:off x="462659" y="2141359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5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68" y="1142"/>
                  <a:pt x="1" y="888"/>
                  <a:pt x="1" y="575"/>
                </a:cubicBezTo>
                <a:cubicBezTo>
                  <a:pt x="1" y="255"/>
                  <a:pt x="268" y="1"/>
                  <a:pt x="601" y="1"/>
                </a:cubicBezTo>
                <a:cubicBezTo>
                  <a:pt x="934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644" name="Google Shape;3644;p41"/>
          <p:cNvSpPr/>
          <p:nvPr/>
        </p:nvSpPr>
        <p:spPr>
          <a:xfrm>
            <a:off x="510591" y="2094892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5"/>
                </a:moveTo>
                <a:cubicBezTo>
                  <a:pt x="1201" y="888"/>
                  <a:pt x="934" y="1143"/>
                  <a:pt x="601" y="1143"/>
                </a:cubicBezTo>
                <a:cubicBezTo>
                  <a:pt x="268" y="1143"/>
                  <a:pt x="1" y="888"/>
                  <a:pt x="1" y="575"/>
                </a:cubicBezTo>
                <a:cubicBezTo>
                  <a:pt x="1" y="255"/>
                  <a:pt x="268" y="1"/>
                  <a:pt x="601" y="1"/>
                </a:cubicBezTo>
                <a:cubicBezTo>
                  <a:pt x="934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645" name="Google Shape;3645;p41"/>
          <p:cNvSpPr/>
          <p:nvPr/>
        </p:nvSpPr>
        <p:spPr>
          <a:xfrm>
            <a:off x="510591" y="2141359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5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68" y="1142"/>
                  <a:pt x="1" y="888"/>
                  <a:pt x="1" y="575"/>
                </a:cubicBezTo>
                <a:cubicBezTo>
                  <a:pt x="1" y="255"/>
                  <a:pt x="268" y="1"/>
                  <a:pt x="601" y="1"/>
                </a:cubicBezTo>
                <a:cubicBezTo>
                  <a:pt x="934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646" name="Google Shape;3646;p41"/>
          <p:cNvSpPr/>
          <p:nvPr/>
        </p:nvSpPr>
        <p:spPr>
          <a:xfrm>
            <a:off x="462659" y="2000155"/>
            <a:ext cx="33831" cy="32142"/>
          </a:xfrm>
          <a:custGeom>
            <a:avLst/>
            <a:gdLst/>
            <a:ahLst/>
            <a:cxnLst/>
            <a:rect l="l" t="t" r="r" b="b"/>
            <a:pathLst>
              <a:path w="1202" h="1142" extrusionOk="0">
                <a:moveTo>
                  <a:pt x="1201" y="568"/>
                </a:moveTo>
                <a:cubicBezTo>
                  <a:pt x="1201" y="881"/>
                  <a:pt x="934" y="1142"/>
                  <a:pt x="601" y="1142"/>
                </a:cubicBezTo>
                <a:cubicBezTo>
                  <a:pt x="268" y="1142"/>
                  <a:pt x="1" y="881"/>
                  <a:pt x="1" y="568"/>
                </a:cubicBezTo>
                <a:cubicBezTo>
                  <a:pt x="1" y="255"/>
                  <a:pt x="268" y="0"/>
                  <a:pt x="601" y="0"/>
                </a:cubicBezTo>
                <a:cubicBezTo>
                  <a:pt x="934" y="0"/>
                  <a:pt x="1201" y="255"/>
                  <a:pt x="1201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647" name="Google Shape;3647;p41"/>
          <p:cNvSpPr/>
          <p:nvPr/>
        </p:nvSpPr>
        <p:spPr>
          <a:xfrm>
            <a:off x="462659" y="2046595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8"/>
                </a:moveTo>
                <a:cubicBezTo>
                  <a:pt x="1201" y="882"/>
                  <a:pt x="934" y="1143"/>
                  <a:pt x="601" y="1143"/>
                </a:cubicBezTo>
                <a:cubicBezTo>
                  <a:pt x="268" y="1143"/>
                  <a:pt x="1" y="888"/>
                  <a:pt x="1" y="568"/>
                </a:cubicBezTo>
                <a:cubicBezTo>
                  <a:pt x="1" y="255"/>
                  <a:pt x="268" y="1"/>
                  <a:pt x="601" y="1"/>
                </a:cubicBezTo>
                <a:cubicBezTo>
                  <a:pt x="934" y="1"/>
                  <a:pt x="1201" y="255"/>
                  <a:pt x="1201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648" name="Google Shape;3648;p41"/>
          <p:cNvSpPr/>
          <p:nvPr/>
        </p:nvSpPr>
        <p:spPr>
          <a:xfrm>
            <a:off x="510591" y="2000155"/>
            <a:ext cx="33831" cy="32142"/>
          </a:xfrm>
          <a:custGeom>
            <a:avLst/>
            <a:gdLst/>
            <a:ahLst/>
            <a:cxnLst/>
            <a:rect l="l" t="t" r="r" b="b"/>
            <a:pathLst>
              <a:path w="1202" h="1142" extrusionOk="0">
                <a:moveTo>
                  <a:pt x="1201" y="568"/>
                </a:moveTo>
                <a:cubicBezTo>
                  <a:pt x="1201" y="881"/>
                  <a:pt x="934" y="1142"/>
                  <a:pt x="601" y="1142"/>
                </a:cubicBezTo>
                <a:cubicBezTo>
                  <a:pt x="268" y="1142"/>
                  <a:pt x="1" y="881"/>
                  <a:pt x="1" y="568"/>
                </a:cubicBezTo>
                <a:cubicBezTo>
                  <a:pt x="1" y="255"/>
                  <a:pt x="268" y="0"/>
                  <a:pt x="601" y="0"/>
                </a:cubicBezTo>
                <a:cubicBezTo>
                  <a:pt x="934" y="0"/>
                  <a:pt x="1201" y="255"/>
                  <a:pt x="1201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649" name="Google Shape;3649;p41"/>
          <p:cNvSpPr/>
          <p:nvPr/>
        </p:nvSpPr>
        <p:spPr>
          <a:xfrm>
            <a:off x="510591" y="2046595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8"/>
                </a:moveTo>
                <a:cubicBezTo>
                  <a:pt x="1201" y="882"/>
                  <a:pt x="934" y="1143"/>
                  <a:pt x="601" y="1143"/>
                </a:cubicBezTo>
                <a:cubicBezTo>
                  <a:pt x="268" y="1143"/>
                  <a:pt x="1" y="888"/>
                  <a:pt x="1" y="568"/>
                </a:cubicBezTo>
                <a:cubicBezTo>
                  <a:pt x="1" y="255"/>
                  <a:pt x="268" y="1"/>
                  <a:pt x="601" y="1"/>
                </a:cubicBezTo>
                <a:cubicBezTo>
                  <a:pt x="934" y="1"/>
                  <a:pt x="1201" y="255"/>
                  <a:pt x="1201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650" name="Google Shape;3650;p41"/>
          <p:cNvSpPr/>
          <p:nvPr/>
        </p:nvSpPr>
        <p:spPr>
          <a:xfrm>
            <a:off x="802768" y="2555461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68"/>
                </a:moveTo>
                <a:cubicBezTo>
                  <a:pt x="1201" y="888"/>
                  <a:pt x="933" y="1143"/>
                  <a:pt x="601" y="1143"/>
                </a:cubicBezTo>
                <a:cubicBezTo>
                  <a:pt x="274" y="1143"/>
                  <a:pt x="0" y="888"/>
                  <a:pt x="0" y="568"/>
                </a:cubicBezTo>
                <a:cubicBezTo>
                  <a:pt x="0" y="255"/>
                  <a:pt x="268" y="1"/>
                  <a:pt x="601" y="1"/>
                </a:cubicBezTo>
                <a:cubicBezTo>
                  <a:pt x="933" y="1"/>
                  <a:pt x="1201" y="255"/>
                  <a:pt x="1201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651" name="Google Shape;3651;p41"/>
          <p:cNvSpPr/>
          <p:nvPr/>
        </p:nvSpPr>
        <p:spPr>
          <a:xfrm>
            <a:off x="753175" y="2555461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5" y="568"/>
                </a:moveTo>
                <a:cubicBezTo>
                  <a:pt x="1195" y="888"/>
                  <a:pt x="927" y="1143"/>
                  <a:pt x="601" y="1143"/>
                </a:cubicBezTo>
                <a:cubicBezTo>
                  <a:pt x="268" y="1143"/>
                  <a:pt x="1" y="888"/>
                  <a:pt x="1" y="568"/>
                </a:cubicBezTo>
                <a:cubicBezTo>
                  <a:pt x="1" y="255"/>
                  <a:pt x="268" y="1"/>
                  <a:pt x="601" y="1"/>
                </a:cubicBezTo>
                <a:cubicBezTo>
                  <a:pt x="927" y="1"/>
                  <a:pt x="1195" y="255"/>
                  <a:pt x="1195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652" name="Google Shape;3652;p41"/>
          <p:cNvSpPr/>
          <p:nvPr/>
        </p:nvSpPr>
        <p:spPr>
          <a:xfrm>
            <a:off x="802768" y="2460527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75"/>
                </a:moveTo>
                <a:cubicBezTo>
                  <a:pt x="1201" y="888"/>
                  <a:pt x="933" y="1142"/>
                  <a:pt x="601" y="1142"/>
                </a:cubicBezTo>
                <a:cubicBezTo>
                  <a:pt x="274" y="1142"/>
                  <a:pt x="0" y="888"/>
                  <a:pt x="0" y="575"/>
                </a:cubicBezTo>
                <a:cubicBezTo>
                  <a:pt x="0" y="255"/>
                  <a:pt x="268" y="0"/>
                  <a:pt x="601" y="0"/>
                </a:cubicBezTo>
                <a:cubicBezTo>
                  <a:pt x="933" y="0"/>
                  <a:pt x="1201" y="255"/>
                  <a:pt x="1201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653" name="Google Shape;3653;p41"/>
          <p:cNvSpPr/>
          <p:nvPr/>
        </p:nvSpPr>
        <p:spPr>
          <a:xfrm>
            <a:off x="802768" y="2506995"/>
            <a:ext cx="33803" cy="32142"/>
          </a:xfrm>
          <a:custGeom>
            <a:avLst/>
            <a:gdLst/>
            <a:ahLst/>
            <a:cxnLst/>
            <a:rect l="l" t="t" r="r" b="b"/>
            <a:pathLst>
              <a:path w="1201" h="1142" extrusionOk="0">
                <a:moveTo>
                  <a:pt x="1201" y="574"/>
                </a:moveTo>
                <a:cubicBezTo>
                  <a:pt x="1201" y="888"/>
                  <a:pt x="933" y="1142"/>
                  <a:pt x="601" y="1142"/>
                </a:cubicBezTo>
                <a:cubicBezTo>
                  <a:pt x="274" y="1142"/>
                  <a:pt x="0" y="888"/>
                  <a:pt x="0" y="574"/>
                </a:cubicBezTo>
                <a:cubicBezTo>
                  <a:pt x="0" y="255"/>
                  <a:pt x="268" y="0"/>
                  <a:pt x="601" y="0"/>
                </a:cubicBezTo>
                <a:cubicBezTo>
                  <a:pt x="933" y="0"/>
                  <a:pt x="1201" y="255"/>
                  <a:pt x="1201" y="574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654" name="Google Shape;3654;p41"/>
          <p:cNvSpPr/>
          <p:nvPr/>
        </p:nvSpPr>
        <p:spPr>
          <a:xfrm>
            <a:off x="656946" y="2460527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5" y="575"/>
                </a:moveTo>
                <a:cubicBezTo>
                  <a:pt x="1195" y="888"/>
                  <a:pt x="927" y="1142"/>
                  <a:pt x="601" y="1142"/>
                </a:cubicBezTo>
                <a:cubicBezTo>
                  <a:pt x="268" y="1142"/>
                  <a:pt x="1" y="888"/>
                  <a:pt x="1" y="575"/>
                </a:cubicBezTo>
                <a:cubicBezTo>
                  <a:pt x="1" y="255"/>
                  <a:pt x="268" y="0"/>
                  <a:pt x="601" y="0"/>
                </a:cubicBezTo>
                <a:cubicBezTo>
                  <a:pt x="927" y="0"/>
                  <a:pt x="1195" y="255"/>
                  <a:pt x="1195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655" name="Google Shape;3655;p41"/>
          <p:cNvSpPr/>
          <p:nvPr/>
        </p:nvSpPr>
        <p:spPr>
          <a:xfrm>
            <a:off x="656946" y="2506995"/>
            <a:ext cx="33634" cy="32142"/>
          </a:xfrm>
          <a:custGeom>
            <a:avLst/>
            <a:gdLst/>
            <a:ahLst/>
            <a:cxnLst/>
            <a:rect l="l" t="t" r="r" b="b"/>
            <a:pathLst>
              <a:path w="1195" h="1142" extrusionOk="0">
                <a:moveTo>
                  <a:pt x="1195" y="574"/>
                </a:moveTo>
                <a:cubicBezTo>
                  <a:pt x="1195" y="888"/>
                  <a:pt x="927" y="1142"/>
                  <a:pt x="601" y="1142"/>
                </a:cubicBezTo>
                <a:cubicBezTo>
                  <a:pt x="268" y="1142"/>
                  <a:pt x="1" y="888"/>
                  <a:pt x="1" y="574"/>
                </a:cubicBezTo>
                <a:cubicBezTo>
                  <a:pt x="1" y="255"/>
                  <a:pt x="268" y="0"/>
                  <a:pt x="601" y="0"/>
                </a:cubicBezTo>
                <a:cubicBezTo>
                  <a:pt x="927" y="0"/>
                  <a:pt x="1195" y="255"/>
                  <a:pt x="1195" y="574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656" name="Google Shape;3656;p41"/>
          <p:cNvSpPr/>
          <p:nvPr/>
        </p:nvSpPr>
        <p:spPr>
          <a:xfrm>
            <a:off x="704878" y="2460527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5" y="575"/>
                </a:moveTo>
                <a:cubicBezTo>
                  <a:pt x="1195" y="888"/>
                  <a:pt x="927" y="1142"/>
                  <a:pt x="594" y="1142"/>
                </a:cubicBezTo>
                <a:cubicBezTo>
                  <a:pt x="268" y="1142"/>
                  <a:pt x="1" y="888"/>
                  <a:pt x="1" y="575"/>
                </a:cubicBezTo>
                <a:cubicBezTo>
                  <a:pt x="1" y="255"/>
                  <a:pt x="268" y="0"/>
                  <a:pt x="594" y="0"/>
                </a:cubicBezTo>
                <a:cubicBezTo>
                  <a:pt x="927" y="0"/>
                  <a:pt x="1195" y="255"/>
                  <a:pt x="1195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657" name="Google Shape;3657;p41"/>
          <p:cNvSpPr/>
          <p:nvPr/>
        </p:nvSpPr>
        <p:spPr>
          <a:xfrm>
            <a:off x="704878" y="2506995"/>
            <a:ext cx="33634" cy="32142"/>
          </a:xfrm>
          <a:custGeom>
            <a:avLst/>
            <a:gdLst/>
            <a:ahLst/>
            <a:cxnLst/>
            <a:rect l="l" t="t" r="r" b="b"/>
            <a:pathLst>
              <a:path w="1195" h="1142" extrusionOk="0">
                <a:moveTo>
                  <a:pt x="1195" y="574"/>
                </a:moveTo>
                <a:cubicBezTo>
                  <a:pt x="1195" y="888"/>
                  <a:pt x="927" y="1142"/>
                  <a:pt x="594" y="1142"/>
                </a:cubicBezTo>
                <a:cubicBezTo>
                  <a:pt x="268" y="1142"/>
                  <a:pt x="1" y="888"/>
                  <a:pt x="1" y="574"/>
                </a:cubicBezTo>
                <a:cubicBezTo>
                  <a:pt x="1" y="255"/>
                  <a:pt x="268" y="0"/>
                  <a:pt x="594" y="0"/>
                </a:cubicBezTo>
                <a:cubicBezTo>
                  <a:pt x="927" y="0"/>
                  <a:pt x="1195" y="255"/>
                  <a:pt x="1195" y="574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658" name="Google Shape;3658;p41"/>
          <p:cNvSpPr/>
          <p:nvPr/>
        </p:nvSpPr>
        <p:spPr>
          <a:xfrm>
            <a:off x="753175" y="2460527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5" y="575"/>
                </a:moveTo>
                <a:cubicBezTo>
                  <a:pt x="1195" y="888"/>
                  <a:pt x="927" y="1142"/>
                  <a:pt x="601" y="1142"/>
                </a:cubicBezTo>
                <a:cubicBezTo>
                  <a:pt x="268" y="1142"/>
                  <a:pt x="1" y="888"/>
                  <a:pt x="1" y="575"/>
                </a:cubicBezTo>
                <a:cubicBezTo>
                  <a:pt x="1" y="255"/>
                  <a:pt x="268" y="0"/>
                  <a:pt x="601" y="0"/>
                </a:cubicBezTo>
                <a:cubicBezTo>
                  <a:pt x="927" y="0"/>
                  <a:pt x="1195" y="255"/>
                  <a:pt x="1195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659" name="Google Shape;3659;p41"/>
          <p:cNvSpPr/>
          <p:nvPr/>
        </p:nvSpPr>
        <p:spPr>
          <a:xfrm>
            <a:off x="753175" y="2417915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5" y="575"/>
                </a:moveTo>
                <a:cubicBezTo>
                  <a:pt x="1195" y="888"/>
                  <a:pt x="927" y="1143"/>
                  <a:pt x="601" y="1143"/>
                </a:cubicBezTo>
                <a:cubicBezTo>
                  <a:pt x="268" y="1143"/>
                  <a:pt x="1" y="888"/>
                  <a:pt x="1" y="575"/>
                </a:cubicBezTo>
                <a:cubicBezTo>
                  <a:pt x="1" y="255"/>
                  <a:pt x="268" y="1"/>
                  <a:pt x="601" y="1"/>
                </a:cubicBezTo>
                <a:cubicBezTo>
                  <a:pt x="927" y="1"/>
                  <a:pt x="1195" y="262"/>
                  <a:pt x="1195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660" name="Google Shape;3660;p41"/>
          <p:cNvSpPr/>
          <p:nvPr/>
        </p:nvSpPr>
        <p:spPr>
          <a:xfrm>
            <a:off x="802768" y="2277442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75"/>
                </a:moveTo>
                <a:cubicBezTo>
                  <a:pt x="1201" y="888"/>
                  <a:pt x="933" y="1142"/>
                  <a:pt x="601" y="1142"/>
                </a:cubicBezTo>
                <a:cubicBezTo>
                  <a:pt x="274" y="1142"/>
                  <a:pt x="0" y="888"/>
                  <a:pt x="0" y="575"/>
                </a:cubicBezTo>
                <a:cubicBezTo>
                  <a:pt x="0" y="255"/>
                  <a:pt x="268" y="0"/>
                  <a:pt x="601" y="0"/>
                </a:cubicBezTo>
                <a:cubicBezTo>
                  <a:pt x="933" y="0"/>
                  <a:pt x="1201" y="261"/>
                  <a:pt x="1201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661" name="Google Shape;3661;p41"/>
          <p:cNvSpPr/>
          <p:nvPr/>
        </p:nvSpPr>
        <p:spPr>
          <a:xfrm>
            <a:off x="802768" y="2323910"/>
            <a:ext cx="33803" cy="32142"/>
          </a:xfrm>
          <a:custGeom>
            <a:avLst/>
            <a:gdLst/>
            <a:ahLst/>
            <a:cxnLst/>
            <a:rect l="l" t="t" r="r" b="b"/>
            <a:pathLst>
              <a:path w="1201" h="1142" extrusionOk="0">
                <a:moveTo>
                  <a:pt x="1201" y="574"/>
                </a:moveTo>
                <a:cubicBezTo>
                  <a:pt x="1201" y="887"/>
                  <a:pt x="933" y="1142"/>
                  <a:pt x="601" y="1142"/>
                </a:cubicBezTo>
                <a:cubicBezTo>
                  <a:pt x="274" y="1142"/>
                  <a:pt x="0" y="887"/>
                  <a:pt x="0" y="574"/>
                </a:cubicBezTo>
                <a:cubicBezTo>
                  <a:pt x="0" y="255"/>
                  <a:pt x="268" y="0"/>
                  <a:pt x="601" y="0"/>
                </a:cubicBezTo>
                <a:cubicBezTo>
                  <a:pt x="933" y="0"/>
                  <a:pt x="1201" y="255"/>
                  <a:pt x="1201" y="574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662" name="Google Shape;3662;p41"/>
          <p:cNvSpPr/>
          <p:nvPr/>
        </p:nvSpPr>
        <p:spPr>
          <a:xfrm>
            <a:off x="753175" y="2277442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5" y="575"/>
                </a:moveTo>
                <a:cubicBezTo>
                  <a:pt x="1195" y="888"/>
                  <a:pt x="927" y="1142"/>
                  <a:pt x="601" y="1142"/>
                </a:cubicBezTo>
                <a:cubicBezTo>
                  <a:pt x="268" y="1142"/>
                  <a:pt x="1" y="888"/>
                  <a:pt x="1" y="575"/>
                </a:cubicBezTo>
                <a:cubicBezTo>
                  <a:pt x="1" y="255"/>
                  <a:pt x="268" y="0"/>
                  <a:pt x="601" y="0"/>
                </a:cubicBezTo>
                <a:cubicBezTo>
                  <a:pt x="927" y="0"/>
                  <a:pt x="1195" y="261"/>
                  <a:pt x="1195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663" name="Google Shape;3663;p41"/>
          <p:cNvSpPr/>
          <p:nvPr/>
        </p:nvSpPr>
        <p:spPr>
          <a:xfrm>
            <a:off x="753175" y="2326472"/>
            <a:ext cx="33634" cy="32339"/>
          </a:xfrm>
          <a:custGeom>
            <a:avLst/>
            <a:gdLst/>
            <a:ahLst/>
            <a:cxnLst/>
            <a:rect l="l" t="t" r="r" b="b"/>
            <a:pathLst>
              <a:path w="1195" h="1149" extrusionOk="0">
                <a:moveTo>
                  <a:pt x="1195" y="575"/>
                </a:moveTo>
                <a:cubicBezTo>
                  <a:pt x="1195" y="888"/>
                  <a:pt x="927" y="1149"/>
                  <a:pt x="601" y="1149"/>
                </a:cubicBezTo>
                <a:cubicBezTo>
                  <a:pt x="268" y="1149"/>
                  <a:pt x="1" y="888"/>
                  <a:pt x="1" y="575"/>
                </a:cubicBezTo>
                <a:cubicBezTo>
                  <a:pt x="1" y="261"/>
                  <a:pt x="268" y="0"/>
                  <a:pt x="601" y="0"/>
                </a:cubicBezTo>
                <a:cubicBezTo>
                  <a:pt x="927" y="0"/>
                  <a:pt x="1195" y="261"/>
                  <a:pt x="1195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664" name="Google Shape;3664;p41"/>
          <p:cNvSpPr/>
          <p:nvPr/>
        </p:nvSpPr>
        <p:spPr>
          <a:xfrm>
            <a:off x="753175" y="2506995"/>
            <a:ext cx="33634" cy="32142"/>
          </a:xfrm>
          <a:custGeom>
            <a:avLst/>
            <a:gdLst/>
            <a:ahLst/>
            <a:cxnLst/>
            <a:rect l="l" t="t" r="r" b="b"/>
            <a:pathLst>
              <a:path w="1195" h="1142" extrusionOk="0">
                <a:moveTo>
                  <a:pt x="1195" y="574"/>
                </a:moveTo>
                <a:cubicBezTo>
                  <a:pt x="1195" y="888"/>
                  <a:pt x="927" y="1142"/>
                  <a:pt x="601" y="1142"/>
                </a:cubicBezTo>
                <a:cubicBezTo>
                  <a:pt x="268" y="1142"/>
                  <a:pt x="1" y="888"/>
                  <a:pt x="1" y="574"/>
                </a:cubicBezTo>
                <a:cubicBezTo>
                  <a:pt x="1" y="255"/>
                  <a:pt x="268" y="0"/>
                  <a:pt x="601" y="0"/>
                </a:cubicBezTo>
                <a:cubicBezTo>
                  <a:pt x="927" y="0"/>
                  <a:pt x="1195" y="255"/>
                  <a:pt x="1195" y="574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665" name="Google Shape;3665;p41"/>
          <p:cNvSpPr/>
          <p:nvPr/>
        </p:nvSpPr>
        <p:spPr>
          <a:xfrm>
            <a:off x="994128" y="2507361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74"/>
                </a:moveTo>
                <a:cubicBezTo>
                  <a:pt x="1201" y="888"/>
                  <a:pt x="933" y="1142"/>
                  <a:pt x="600" y="1142"/>
                </a:cubicBezTo>
                <a:cubicBezTo>
                  <a:pt x="268" y="1142"/>
                  <a:pt x="0" y="888"/>
                  <a:pt x="0" y="574"/>
                </a:cubicBezTo>
                <a:cubicBezTo>
                  <a:pt x="0" y="255"/>
                  <a:pt x="268" y="0"/>
                  <a:pt x="600" y="0"/>
                </a:cubicBezTo>
                <a:cubicBezTo>
                  <a:pt x="933" y="0"/>
                  <a:pt x="1201" y="255"/>
                  <a:pt x="1201" y="574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666" name="Google Shape;3666;p41"/>
          <p:cNvSpPr/>
          <p:nvPr/>
        </p:nvSpPr>
        <p:spPr>
          <a:xfrm>
            <a:off x="1035979" y="2507361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5" y="574"/>
                </a:moveTo>
                <a:cubicBezTo>
                  <a:pt x="1195" y="888"/>
                  <a:pt x="927" y="1142"/>
                  <a:pt x="601" y="1142"/>
                </a:cubicBezTo>
                <a:cubicBezTo>
                  <a:pt x="268" y="1142"/>
                  <a:pt x="1" y="888"/>
                  <a:pt x="1" y="574"/>
                </a:cubicBezTo>
                <a:cubicBezTo>
                  <a:pt x="1" y="255"/>
                  <a:pt x="268" y="0"/>
                  <a:pt x="601" y="0"/>
                </a:cubicBezTo>
                <a:cubicBezTo>
                  <a:pt x="927" y="0"/>
                  <a:pt x="1195" y="255"/>
                  <a:pt x="1195" y="574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667" name="Google Shape;3667;p41"/>
          <p:cNvSpPr/>
          <p:nvPr/>
        </p:nvSpPr>
        <p:spPr>
          <a:xfrm>
            <a:off x="1035979" y="2460527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5" y="575"/>
                </a:moveTo>
                <a:cubicBezTo>
                  <a:pt x="1195" y="888"/>
                  <a:pt x="927" y="1142"/>
                  <a:pt x="601" y="1142"/>
                </a:cubicBezTo>
                <a:cubicBezTo>
                  <a:pt x="268" y="1142"/>
                  <a:pt x="1" y="888"/>
                  <a:pt x="1" y="575"/>
                </a:cubicBezTo>
                <a:cubicBezTo>
                  <a:pt x="1" y="255"/>
                  <a:pt x="268" y="0"/>
                  <a:pt x="601" y="0"/>
                </a:cubicBezTo>
                <a:cubicBezTo>
                  <a:pt x="927" y="0"/>
                  <a:pt x="1195" y="255"/>
                  <a:pt x="1195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668" name="Google Shape;3668;p41"/>
          <p:cNvSpPr/>
          <p:nvPr/>
        </p:nvSpPr>
        <p:spPr>
          <a:xfrm>
            <a:off x="994128" y="2553801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69"/>
                </a:moveTo>
                <a:cubicBezTo>
                  <a:pt x="1201" y="888"/>
                  <a:pt x="933" y="1143"/>
                  <a:pt x="600" y="1143"/>
                </a:cubicBezTo>
                <a:cubicBezTo>
                  <a:pt x="268" y="1143"/>
                  <a:pt x="0" y="888"/>
                  <a:pt x="0" y="569"/>
                </a:cubicBezTo>
                <a:cubicBezTo>
                  <a:pt x="0" y="255"/>
                  <a:pt x="268" y="1"/>
                  <a:pt x="600" y="1"/>
                </a:cubicBezTo>
                <a:cubicBezTo>
                  <a:pt x="933" y="1"/>
                  <a:pt x="1201" y="255"/>
                  <a:pt x="1201" y="569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669" name="Google Shape;3669;p41"/>
          <p:cNvSpPr/>
          <p:nvPr/>
        </p:nvSpPr>
        <p:spPr>
          <a:xfrm>
            <a:off x="994128" y="2599734"/>
            <a:ext cx="33803" cy="32142"/>
          </a:xfrm>
          <a:custGeom>
            <a:avLst/>
            <a:gdLst/>
            <a:ahLst/>
            <a:cxnLst/>
            <a:rect l="l" t="t" r="r" b="b"/>
            <a:pathLst>
              <a:path w="1201" h="1142" extrusionOk="0">
                <a:moveTo>
                  <a:pt x="1201" y="568"/>
                </a:moveTo>
                <a:cubicBezTo>
                  <a:pt x="1201" y="888"/>
                  <a:pt x="933" y="1142"/>
                  <a:pt x="600" y="1142"/>
                </a:cubicBezTo>
                <a:cubicBezTo>
                  <a:pt x="268" y="1142"/>
                  <a:pt x="0" y="888"/>
                  <a:pt x="0" y="568"/>
                </a:cubicBezTo>
                <a:cubicBezTo>
                  <a:pt x="0" y="255"/>
                  <a:pt x="268" y="0"/>
                  <a:pt x="600" y="0"/>
                </a:cubicBezTo>
                <a:cubicBezTo>
                  <a:pt x="933" y="0"/>
                  <a:pt x="1201" y="255"/>
                  <a:pt x="1201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670" name="Google Shape;3670;p41"/>
          <p:cNvSpPr/>
          <p:nvPr/>
        </p:nvSpPr>
        <p:spPr>
          <a:xfrm>
            <a:off x="994128" y="2646173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75"/>
                </a:moveTo>
                <a:cubicBezTo>
                  <a:pt x="1201" y="888"/>
                  <a:pt x="933" y="1143"/>
                  <a:pt x="600" y="1143"/>
                </a:cubicBezTo>
                <a:cubicBezTo>
                  <a:pt x="268" y="1143"/>
                  <a:pt x="0" y="888"/>
                  <a:pt x="0" y="575"/>
                </a:cubicBezTo>
                <a:cubicBezTo>
                  <a:pt x="0" y="255"/>
                  <a:pt x="268" y="1"/>
                  <a:pt x="600" y="1"/>
                </a:cubicBezTo>
                <a:cubicBezTo>
                  <a:pt x="933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671" name="Google Shape;3671;p41"/>
          <p:cNvSpPr/>
          <p:nvPr/>
        </p:nvSpPr>
        <p:spPr>
          <a:xfrm>
            <a:off x="946364" y="2599734"/>
            <a:ext cx="33831" cy="32142"/>
          </a:xfrm>
          <a:custGeom>
            <a:avLst/>
            <a:gdLst/>
            <a:ahLst/>
            <a:cxnLst/>
            <a:rect l="l" t="t" r="r" b="b"/>
            <a:pathLst>
              <a:path w="1202" h="1142" extrusionOk="0">
                <a:moveTo>
                  <a:pt x="1201" y="568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68" y="1142"/>
                  <a:pt x="1" y="888"/>
                  <a:pt x="1" y="568"/>
                </a:cubicBezTo>
                <a:cubicBezTo>
                  <a:pt x="1" y="255"/>
                  <a:pt x="268" y="0"/>
                  <a:pt x="601" y="0"/>
                </a:cubicBezTo>
                <a:cubicBezTo>
                  <a:pt x="934" y="0"/>
                  <a:pt x="1201" y="255"/>
                  <a:pt x="1201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672" name="Google Shape;3672;p41"/>
          <p:cNvSpPr/>
          <p:nvPr/>
        </p:nvSpPr>
        <p:spPr>
          <a:xfrm>
            <a:off x="897335" y="2599734"/>
            <a:ext cx="33831" cy="32142"/>
          </a:xfrm>
          <a:custGeom>
            <a:avLst/>
            <a:gdLst/>
            <a:ahLst/>
            <a:cxnLst/>
            <a:rect l="l" t="t" r="r" b="b"/>
            <a:pathLst>
              <a:path w="1202" h="1142" extrusionOk="0">
                <a:moveTo>
                  <a:pt x="1201" y="568"/>
                </a:moveTo>
                <a:cubicBezTo>
                  <a:pt x="1201" y="888"/>
                  <a:pt x="927" y="1142"/>
                  <a:pt x="601" y="1142"/>
                </a:cubicBezTo>
                <a:cubicBezTo>
                  <a:pt x="268" y="1142"/>
                  <a:pt x="1" y="888"/>
                  <a:pt x="1" y="568"/>
                </a:cubicBezTo>
                <a:cubicBezTo>
                  <a:pt x="1" y="255"/>
                  <a:pt x="268" y="0"/>
                  <a:pt x="601" y="0"/>
                </a:cubicBezTo>
                <a:cubicBezTo>
                  <a:pt x="927" y="0"/>
                  <a:pt x="1201" y="255"/>
                  <a:pt x="1201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673" name="Google Shape;3673;p41"/>
          <p:cNvSpPr/>
          <p:nvPr/>
        </p:nvSpPr>
        <p:spPr>
          <a:xfrm>
            <a:off x="946364" y="2646173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5"/>
                </a:moveTo>
                <a:cubicBezTo>
                  <a:pt x="1201" y="888"/>
                  <a:pt x="934" y="1143"/>
                  <a:pt x="601" y="1143"/>
                </a:cubicBezTo>
                <a:cubicBezTo>
                  <a:pt x="268" y="1143"/>
                  <a:pt x="1" y="888"/>
                  <a:pt x="1" y="575"/>
                </a:cubicBezTo>
                <a:cubicBezTo>
                  <a:pt x="1" y="255"/>
                  <a:pt x="268" y="1"/>
                  <a:pt x="601" y="1"/>
                </a:cubicBezTo>
                <a:cubicBezTo>
                  <a:pt x="934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674" name="Google Shape;3674;p41"/>
          <p:cNvSpPr/>
          <p:nvPr/>
        </p:nvSpPr>
        <p:spPr>
          <a:xfrm>
            <a:off x="1091088" y="2599734"/>
            <a:ext cx="33803" cy="32142"/>
          </a:xfrm>
          <a:custGeom>
            <a:avLst/>
            <a:gdLst/>
            <a:ahLst/>
            <a:cxnLst/>
            <a:rect l="l" t="t" r="r" b="b"/>
            <a:pathLst>
              <a:path w="1201" h="1142" extrusionOk="0">
                <a:moveTo>
                  <a:pt x="1201" y="568"/>
                </a:moveTo>
                <a:cubicBezTo>
                  <a:pt x="1201" y="888"/>
                  <a:pt x="933" y="1142"/>
                  <a:pt x="600" y="1142"/>
                </a:cubicBezTo>
                <a:cubicBezTo>
                  <a:pt x="268" y="1142"/>
                  <a:pt x="0" y="888"/>
                  <a:pt x="0" y="568"/>
                </a:cubicBezTo>
                <a:cubicBezTo>
                  <a:pt x="0" y="255"/>
                  <a:pt x="268" y="0"/>
                  <a:pt x="600" y="0"/>
                </a:cubicBezTo>
                <a:cubicBezTo>
                  <a:pt x="933" y="0"/>
                  <a:pt x="1201" y="255"/>
                  <a:pt x="1201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675" name="Google Shape;3675;p41"/>
          <p:cNvSpPr/>
          <p:nvPr/>
        </p:nvSpPr>
        <p:spPr>
          <a:xfrm>
            <a:off x="1091088" y="2646173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75"/>
                </a:moveTo>
                <a:cubicBezTo>
                  <a:pt x="1201" y="888"/>
                  <a:pt x="933" y="1143"/>
                  <a:pt x="600" y="1143"/>
                </a:cubicBezTo>
                <a:cubicBezTo>
                  <a:pt x="268" y="1143"/>
                  <a:pt x="0" y="888"/>
                  <a:pt x="0" y="575"/>
                </a:cubicBezTo>
                <a:cubicBezTo>
                  <a:pt x="0" y="255"/>
                  <a:pt x="268" y="1"/>
                  <a:pt x="600" y="1"/>
                </a:cubicBezTo>
                <a:cubicBezTo>
                  <a:pt x="933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676" name="Google Shape;3676;p41"/>
          <p:cNvSpPr/>
          <p:nvPr/>
        </p:nvSpPr>
        <p:spPr>
          <a:xfrm>
            <a:off x="1043325" y="2599734"/>
            <a:ext cx="33831" cy="32142"/>
          </a:xfrm>
          <a:custGeom>
            <a:avLst/>
            <a:gdLst/>
            <a:ahLst/>
            <a:cxnLst/>
            <a:rect l="l" t="t" r="r" b="b"/>
            <a:pathLst>
              <a:path w="1202" h="1142" extrusionOk="0">
                <a:moveTo>
                  <a:pt x="1201" y="568"/>
                </a:moveTo>
                <a:cubicBezTo>
                  <a:pt x="1201" y="888"/>
                  <a:pt x="927" y="1142"/>
                  <a:pt x="601" y="1142"/>
                </a:cubicBezTo>
                <a:cubicBezTo>
                  <a:pt x="268" y="1142"/>
                  <a:pt x="1" y="888"/>
                  <a:pt x="1" y="568"/>
                </a:cubicBezTo>
                <a:cubicBezTo>
                  <a:pt x="1" y="255"/>
                  <a:pt x="268" y="0"/>
                  <a:pt x="601" y="0"/>
                </a:cubicBezTo>
                <a:cubicBezTo>
                  <a:pt x="927" y="0"/>
                  <a:pt x="1201" y="255"/>
                  <a:pt x="1201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677" name="Google Shape;3677;p41"/>
          <p:cNvSpPr/>
          <p:nvPr/>
        </p:nvSpPr>
        <p:spPr>
          <a:xfrm>
            <a:off x="1043325" y="2646173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5"/>
                </a:moveTo>
                <a:cubicBezTo>
                  <a:pt x="1201" y="888"/>
                  <a:pt x="927" y="1143"/>
                  <a:pt x="601" y="1143"/>
                </a:cubicBezTo>
                <a:cubicBezTo>
                  <a:pt x="268" y="1143"/>
                  <a:pt x="1" y="888"/>
                  <a:pt x="1" y="575"/>
                </a:cubicBezTo>
                <a:cubicBezTo>
                  <a:pt x="1" y="255"/>
                  <a:pt x="268" y="1"/>
                  <a:pt x="601" y="1"/>
                </a:cubicBezTo>
                <a:cubicBezTo>
                  <a:pt x="927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678" name="Google Shape;3678;p41"/>
          <p:cNvSpPr/>
          <p:nvPr/>
        </p:nvSpPr>
        <p:spPr>
          <a:xfrm>
            <a:off x="1091088" y="2689715"/>
            <a:ext cx="33803" cy="32339"/>
          </a:xfrm>
          <a:custGeom>
            <a:avLst/>
            <a:gdLst/>
            <a:ahLst/>
            <a:cxnLst/>
            <a:rect l="l" t="t" r="r" b="b"/>
            <a:pathLst>
              <a:path w="1201" h="1149" extrusionOk="0">
                <a:moveTo>
                  <a:pt x="1201" y="574"/>
                </a:moveTo>
                <a:cubicBezTo>
                  <a:pt x="1201" y="888"/>
                  <a:pt x="933" y="1149"/>
                  <a:pt x="600" y="1149"/>
                </a:cubicBezTo>
                <a:cubicBezTo>
                  <a:pt x="268" y="1149"/>
                  <a:pt x="0" y="888"/>
                  <a:pt x="0" y="574"/>
                </a:cubicBezTo>
                <a:cubicBezTo>
                  <a:pt x="0" y="261"/>
                  <a:pt x="268" y="0"/>
                  <a:pt x="600" y="0"/>
                </a:cubicBezTo>
                <a:cubicBezTo>
                  <a:pt x="933" y="0"/>
                  <a:pt x="1201" y="255"/>
                  <a:pt x="1201" y="574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679" name="Google Shape;3679;p41"/>
          <p:cNvSpPr/>
          <p:nvPr/>
        </p:nvSpPr>
        <p:spPr>
          <a:xfrm>
            <a:off x="1091088" y="2736154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75"/>
                </a:moveTo>
                <a:cubicBezTo>
                  <a:pt x="1201" y="888"/>
                  <a:pt x="933" y="1143"/>
                  <a:pt x="600" y="1143"/>
                </a:cubicBezTo>
                <a:cubicBezTo>
                  <a:pt x="268" y="1143"/>
                  <a:pt x="0" y="888"/>
                  <a:pt x="0" y="575"/>
                </a:cubicBezTo>
                <a:cubicBezTo>
                  <a:pt x="0" y="262"/>
                  <a:pt x="268" y="1"/>
                  <a:pt x="600" y="1"/>
                </a:cubicBezTo>
                <a:cubicBezTo>
                  <a:pt x="933" y="1"/>
                  <a:pt x="1201" y="262"/>
                  <a:pt x="1201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680" name="Google Shape;3680;p41"/>
          <p:cNvSpPr/>
          <p:nvPr/>
        </p:nvSpPr>
        <p:spPr>
          <a:xfrm>
            <a:off x="1043325" y="2689715"/>
            <a:ext cx="33831" cy="32339"/>
          </a:xfrm>
          <a:custGeom>
            <a:avLst/>
            <a:gdLst/>
            <a:ahLst/>
            <a:cxnLst/>
            <a:rect l="l" t="t" r="r" b="b"/>
            <a:pathLst>
              <a:path w="1202" h="1149" extrusionOk="0">
                <a:moveTo>
                  <a:pt x="1201" y="574"/>
                </a:moveTo>
                <a:cubicBezTo>
                  <a:pt x="1201" y="888"/>
                  <a:pt x="927" y="1149"/>
                  <a:pt x="601" y="1149"/>
                </a:cubicBezTo>
                <a:cubicBezTo>
                  <a:pt x="268" y="1149"/>
                  <a:pt x="1" y="888"/>
                  <a:pt x="1" y="574"/>
                </a:cubicBezTo>
                <a:cubicBezTo>
                  <a:pt x="1" y="261"/>
                  <a:pt x="268" y="0"/>
                  <a:pt x="601" y="0"/>
                </a:cubicBezTo>
                <a:cubicBezTo>
                  <a:pt x="927" y="0"/>
                  <a:pt x="1201" y="255"/>
                  <a:pt x="1201" y="574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681" name="Google Shape;3681;p41"/>
          <p:cNvSpPr/>
          <p:nvPr/>
        </p:nvSpPr>
        <p:spPr>
          <a:xfrm>
            <a:off x="848306" y="2507361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4"/>
                </a:moveTo>
                <a:cubicBezTo>
                  <a:pt x="1201" y="888"/>
                  <a:pt x="927" y="1142"/>
                  <a:pt x="601" y="1142"/>
                </a:cubicBezTo>
                <a:cubicBezTo>
                  <a:pt x="268" y="1142"/>
                  <a:pt x="1" y="888"/>
                  <a:pt x="1" y="574"/>
                </a:cubicBezTo>
                <a:cubicBezTo>
                  <a:pt x="1" y="255"/>
                  <a:pt x="268" y="0"/>
                  <a:pt x="601" y="0"/>
                </a:cubicBezTo>
                <a:cubicBezTo>
                  <a:pt x="927" y="0"/>
                  <a:pt x="1201" y="255"/>
                  <a:pt x="1201" y="574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682" name="Google Shape;3682;p41"/>
          <p:cNvSpPr/>
          <p:nvPr/>
        </p:nvSpPr>
        <p:spPr>
          <a:xfrm>
            <a:off x="848306" y="2553801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9"/>
                </a:moveTo>
                <a:cubicBezTo>
                  <a:pt x="1201" y="888"/>
                  <a:pt x="927" y="1143"/>
                  <a:pt x="601" y="1143"/>
                </a:cubicBezTo>
                <a:cubicBezTo>
                  <a:pt x="268" y="1143"/>
                  <a:pt x="1" y="888"/>
                  <a:pt x="1" y="569"/>
                </a:cubicBezTo>
                <a:cubicBezTo>
                  <a:pt x="1" y="255"/>
                  <a:pt x="268" y="1"/>
                  <a:pt x="601" y="1"/>
                </a:cubicBezTo>
                <a:cubicBezTo>
                  <a:pt x="927" y="1"/>
                  <a:pt x="1201" y="255"/>
                  <a:pt x="1201" y="569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683" name="Google Shape;3683;p41"/>
          <p:cNvSpPr/>
          <p:nvPr/>
        </p:nvSpPr>
        <p:spPr>
          <a:xfrm>
            <a:off x="896238" y="2553801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4" y="569"/>
                </a:moveTo>
                <a:cubicBezTo>
                  <a:pt x="1194" y="888"/>
                  <a:pt x="927" y="1143"/>
                  <a:pt x="601" y="1143"/>
                </a:cubicBezTo>
                <a:cubicBezTo>
                  <a:pt x="268" y="1143"/>
                  <a:pt x="0" y="888"/>
                  <a:pt x="0" y="569"/>
                </a:cubicBezTo>
                <a:cubicBezTo>
                  <a:pt x="0" y="255"/>
                  <a:pt x="268" y="1"/>
                  <a:pt x="601" y="1"/>
                </a:cubicBezTo>
                <a:cubicBezTo>
                  <a:pt x="927" y="1"/>
                  <a:pt x="1194" y="255"/>
                  <a:pt x="1194" y="569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684" name="Google Shape;3684;p41"/>
          <p:cNvSpPr/>
          <p:nvPr/>
        </p:nvSpPr>
        <p:spPr>
          <a:xfrm>
            <a:off x="944535" y="2553801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9"/>
                </a:moveTo>
                <a:cubicBezTo>
                  <a:pt x="1201" y="888"/>
                  <a:pt x="927" y="1143"/>
                  <a:pt x="601" y="1143"/>
                </a:cubicBezTo>
                <a:cubicBezTo>
                  <a:pt x="268" y="1143"/>
                  <a:pt x="0" y="888"/>
                  <a:pt x="0" y="569"/>
                </a:cubicBezTo>
                <a:cubicBezTo>
                  <a:pt x="0" y="255"/>
                  <a:pt x="268" y="1"/>
                  <a:pt x="601" y="1"/>
                </a:cubicBezTo>
                <a:cubicBezTo>
                  <a:pt x="927" y="1"/>
                  <a:pt x="1201" y="255"/>
                  <a:pt x="1201" y="569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685" name="Google Shape;3685;p41"/>
          <p:cNvSpPr/>
          <p:nvPr/>
        </p:nvSpPr>
        <p:spPr>
          <a:xfrm>
            <a:off x="1285009" y="2046595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4" y="568"/>
                </a:moveTo>
                <a:cubicBezTo>
                  <a:pt x="1194" y="882"/>
                  <a:pt x="927" y="1143"/>
                  <a:pt x="601" y="1143"/>
                </a:cubicBezTo>
                <a:cubicBezTo>
                  <a:pt x="268" y="1143"/>
                  <a:pt x="0" y="882"/>
                  <a:pt x="0" y="568"/>
                </a:cubicBezTo>
                <a:cubicBezTo>
                  <a:pt x="0" y="255"/>
                  <a:pt x="268" y="1"/>
                  <a:pt x="601" y="1"/>
                </a:cubicBezTo>
                <a:cubicBezTo>
                  <a:pt x="927" y="1"/>
                  <a:pt x="1194" y="255"/>
                  <a:pt x="1194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686" name="Google Shape;3686;p41"/>
          <p:cNvSpPr/>
          <p:nvPr/>
        </p:nvSpPr>
        <p:spPr>
          <a:xfrm>
            <a:off x="1958582" y="3008685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2" y="575"/>
                </a:moveTo>
                <a:cubicBezTo>
                  <a:pt x="1202" y="888"/>
                  <a:pt x="927" y="1142"/>
                  <a:pt x="601" y="1142"/>
                </a:cubicBezTo>
                <a:cubicBezTo>
                  <a:pt x="268" y="1142"/>
                  <a:pt x="1" y="888"/>
                  <a:pt x="1" y="575"/>
                </a:cubicBezTo>
                <a:cubicBezTo>
                  <a:pt x="1" y="255"/>
                  <a:pt x="268" y="1"/>
                  <a:pt x="601" y="1"/>
                </a:cubicBezTo>
                <a:cubicBezTo>
                  <a:pt x="927" y="1"/>
                  <a:pt x="1202" y="255"/>
                  <a:pt x="1202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687" name="Google Shape;3687;p41"/>
          <p:cNvSpPr/>
          <p:nvPr/>
        </p:nvSpPr>
        <p:spPr>
          <a:xfrm>
            <a:off x="1669558" y="2918536"/>
            <a:ext cx="33803" cy="32142"/>
          </a:xfrm>
          <a:custGeom>
            <a:avLst/>
            <a:gdLst/>
            <a:ahLst/>
            <a:cxnLst/>
            <a:rect l="l" t="t" r="r" b="b"/>
            <a:pathLst>
              <a:path w="1201" h="1142" extrusionOk="0">
                <a:moveTo>
                  <a:pt x="1201" y="568"/>
                </a:moveTo>
                <a:cubicBezTo>
                  <a:pt x="1201" y="887"/>
                  <a:pt x="933" y="1142"/>
                  <a:pt x="600" y="1142"/>
                </a:cubicBezTo>
                <a:cubicBezTo>
                  <a:pt x="274" y="1142"/>
                  <a:pt x="0" y="887"/>
                  <a:pt x="0" y="568"/>
                </a:cubicBezTo>
                <a:cubicBezTo>
                  <a:pt x="0" y="254"/>
                  <a:pt x="274" y="0"/>
                  <a:pt x="600" y="0"/>
                </a:cubicBezTo>
                <a:cubicBezTo>
                  <a:pt x="933" y="0"/>
                  <a:pt x="1201" y="254"/>
                  <a:pt x="1201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688" name="Google Shape;3688;p41"/>
          <p:cNvSpPr/>
          <p:nvPr/>
        </p:nvSpPr>
        <p:spPr>
          <a:xfrm>
            <a:off x="1717490" y="2918536"/>
            <a:ext cx="33803" cy="32142"/>
          </a:xfrm>
          <a:custGeom>
            <a:avLst/>
            <a:gdLst/>
            <a:ahLst/>
            <a:cxnLst/>
            <a:rect l="l" t="t" r="r" b="b"/>
            <a:pathLst>
              <a:path w="1201" h="1142" extrusionOk="0">
                <a:moveTo>
                  <a:pt x="1201" y="568"/>
                </a:moveTo>
                <a:cubicBezTo>
                  <a:pt x="1201" y="887"/>
                  <a:pt x="933" y="1142"/>
                  <a:pt x="600" y="1142"/>
                </a:cubicBezTo>
                <a:cubicBezTo>
                  <a:pt x="268" y="1142"/>
                  <a:pt x="0" y="887"/>
                  <a:pt x="0" y="568"/>
                </a:cubicBezTo>
                <a:cubicBezTo>
                  <a:pt x="0" y="254"/>
                  <a:pt x="268" y="0"/>
                  <a:pt x="600" y="0"/>
                </a:cubicBezTo>
                <a:cubicBezTo>
                  <a:pt x="933" y="0"/>
                  <a:pt x="1201" y="254"/>
                  <a:pt x="1201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689" name="Google Shape;3689;p41"/>
          <p:cNvSpPr/>
          <p:nvPr/>
        </p:nvSpPr>
        <p:spPr>
          <a:xfrm>
            <a:off x="1765787" y="2918536"/>
            <a:ext cx="33803" cy="32142"/>
          </a:xfrm>
          <a:custGeom>
            <a:avLst/>
            <a:gdLst/>
            <a:ahLst/>
            <a:cxnLst/>
            <a:rect l="l" t="t" r="r" b="b"/>
            <a:pathLst>
              <a:path w="1201" h="1142" extrusionOk="0">
                <a:moveTo>
                  <a:pt x="1201" y="568"/>
                </a:moveTo>
                <a:cubicBezTo>
                  <a:pt x="1201" y="887"/>
                  <a:pt x="933" y="1142"/>
                  <a:pt x="600" y="1142"/>
                </a:cubicBezTo>
                <a:cubicBezTo>
                  <a:pt x="268" y="1142"/>
                  <a:pt x="0" y="887"/>
                  <a:pt x="0" y="568"/>
                </a:cubicBezTo>
                <a:cubicBezTo>
                  <a:pt x="0" y="254"/>
                  <a:pt x="268" y="0"/>
                  <a:pt x="600" y="0"/>
                </a:cubicBezTo>
                <a:cubicBezTo>
                  <a:pt x="933" y="0"/>
                  <a:pt x="1201" y="254"/>
                  <a:pt x="1201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690" name="Google Shape;3690;p41"/>
          <p:cNvSpPr/>
          <p:nvPr/>
        </p:nvSpPr>
        <p:spPr>
          <a:xfrm>
            <a:off x="1814619" y="2918536"/>
            <a:ext cx="33634" cy="32142"/>
          </a:xfrm>
          <a:custGeom>
            <a:avLst/>
            <a:gdLst/>
            <a:ahLst/>
            <a:cxnLst/>
            <a:rect l="l" t="t" r="r" b="b"/>
            <a:pathLst>
              <a:path w="1195" h="1142" extrusionOk="0">
                <a:moveTo>
                  <a:pt x="1195" y="568"/>
                </a:moveTo>
                <a:cubicBezTo>
                  <a:pt x="1195" y="887"/>
                  <a:pt x="927" y="1142"/>
                  <a:pt x="601" y="1142"/>
                </a:cubicBezTo>
                <a:cubicBezTo>
                  <a:pt x="268" y="1142"/>
                  <a:pt x="1" y="887"/>
                  <a:pt x="1" y="568"/>
                </a:cubicBezTo>
                <a:cubicBezTo>
                  <a:pt x="1" y="254"/>
                  <a:pt x="268" y="0"/>
                  <a:pt x="601" y="0"/>
                </a:cubicBezTo>
                <a:cubicBezTo>
                  <a:pt x="927" y="0"/>
                  <a:pt x="1195" y="254"/>
                  <a:pt x="1195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691" name="Google Shape;3691;p41"/>
          <p:cNvSpPr/>
          <p:nvPr/>
        </p:nvSpPr>
        <p:spPr>
          <a:xfrm>
            <a:off x="1428606" y="2918536"/>
            <a:ext cx="33831" cy="32142"/>
          </a:xfrm>
          <a:custGeom>
            <a:avLst/>
            <a:gdLst/>
            <a:ahLst/>
            <a:cxnLst/>
            <a:rect l="l" t="t" r="r" b="b"/>
            <a:pathLst>
              <a:path w="1202" h="1142" extrusionOk="0">
                <a:moveTo>
                  <a:pt x="1201" y="568"/>
                </a:moveTo>
                <a:cubicBezTo>
                  <a:pt x="1201" y="887"/>
                  <a:pt x="927" y="1142"/>
                  <a:pt x="601" y="1142"/>
                </a:cubicBezTo>
                <a:cubicBezTo>
                  <a:pt x="268" y="1142"/>
                  <a:pt x="1" y="887"/>
                  <a:pt x="1" y="568"/>
                </a:cubicBezTo>
                <a:cubicBezTo>
                  <a:pt x="1" y="254"/>
                  <a:pt x="268" y="0"/>
                  <a:pt x="601" y="0"/>
                </a:cubicBezTo>
                <a:cubicBezTo>
                  <a:pt x="927" y="0"/>
                  <a:pt x="1201" y="254"/>
                  <a:pt x="1201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692" name="Google Shape;3692;p41"/>
          <p:cNvSpPr/>
          <p:nvPr/>
        </p:nvSpPr>
        <p:spPr>
          <a:xfrm>
            <a:off x="1476537" y="2918536"/>
            <a:ext cx="33634" cy="32142"/>
          </a:xfrm>
          <a:custGeom>
            <a:avLst/>
            <a:gdLst/>
            <a:ahLst/>
            <a:cxnLst/>
            <a:rect l="l" t="t" r="r" b="b"/>
            <a:pathLst>
              <a:path w="1195" h="1142" extrusionOk="0">
                <a:moveTo>
                  <a:pt x="1195" y="568"/>
                </a:moveTo>
                <a:cubicBezTo>
                  <a:pt x="1195" y="887"/>
                  <a:pt x="927" y="1142"/>
                  <a:pt x="601" y="1142"/>
                </a:cubicBezTo>
                <a:cubicBezTo>
                  <a:pt x="268" y="1142"/>
                  <a:pt x="1" y="887"/>
                  <a:pt x="1" y="568"/>
                </a:cubicBezTo>
                <a:cubicBezTo>
                  <a:pt x="1" y="254"/>
                  <a:pt x="268" y="0"/>
                  <a:pt x="601" y="0"/>
                </a:cubicBezTo>
                <a:cubicBezTo>
                  <a:pt x="927" y="0"/>
                  <a:pt x="1195" y="254"/>
                  <a:pt x="1195" y="568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693" name="Google Shape;3693;p41"/>
          <p:cNvSpPr/>
          <p:nvPr/>
        </p:nvSpPr>
        <p:spPr>
          <a:xfrm>
            <a:off x="1524835" y="2918536"/>
            <a:ext cx="33831" cy="32142"/>
          </a:xfrm>
          <a:custGeom>
            <a:avLst/>
            <a:gdLst/>
            <a:ahLst/>
            <a:cxnLst/>
            <a:rect l="l" t="t" r="r" b="b"/>
            <a:pathLst>
              <a:path w="1202" h="1142" extrusionOk="0">
                <a:moveTo>
                  <a:pt x="1201" y="568"/>
                </a:moveTo>
                <a:cubicBezTo>
                  <a:pt x="1201" y="887"/>
                  <a:pt x="927" y="1142"/>
                  <a:pt x="601" y="1142"/>
                </a:cubicBezTo>
                <a:cubicBezTo>
                  <a:pt x="268" y="1142"/>
                  <a:pt x="1" y="887"/>
                  <a:pt x="1" y="568"/>
                </a:cubicBezTo>
                <a:cubicBezTo>
                  <a:pt x="1" y="254"/>
                  <a:pt x="268" y="0"/>
                  <a:pt x="601" y="0"/>
                </a:cubicBezTo>
                <a:cubicBezTo>
                  <a:pt x="927" y="0"/>
                  <a:pt x="1201" y="254"/>
                  <a:pt x="1201" y="568"/>
                </a:cubicBezTo>
                <a:close/>
              </a:path>
            </a:pathLst>
          </a:custGeom>
          <a:solidFill>
            <a:srgbClr val="3F3F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694" name="Google Shape;3694;p41"/>
          <p:cNvSpPr/>
          <p:nvPr/>
        </p:nvSpPr>
        <p:spPr>
          <a:xfrm>
            <a:off x="1573498" y="2918536"/>
            <a:ext cx="33831" cy="32142"/>
          </a:xfrm>
          <a:custGeom>
            <a:avLst/>
            <a:gdLst/>
            <a:ahLst/>
            <a:cxnLst/>
            <a:rect l="l" t="t" r="r" b="b"/>
            <a:pathLst>
              <a:path w="1202" h="1142" extrusionOk="0">
                <a:moveTo>
                  <a:pt x="1201" y="568"/>
                </a:moveTo>
                <a:cubicBezTo>
                  <a:pt x="1201" y="887"/>
                  <a:pt x="934" y="1142"/>
                  <a:pt x="601" y="1142"/>
                </a:cubicBezTo>
                <a:cubicBezTo>
                  <a:pt x="268" y="1142"/>
                  <a:pt x="1" y="887"/>
                  <a:pt x="1" y="568"/>
                </a:cubicBezTo>
                <a:cubicBezTo>
                  <a:pt x="1" y="254"/>
                  <a:pt x="268" y="0"/>
                  <a:pt x="601" y="0"/>
                </a:cubicBezTo>
                <a:cubicBezTo>
                  <a:pt x="934" y="0"/>
                  <a:pt x="1201" y="254"/>
                  <a:pt x="1201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695" name="Google Shape;3695;p41"/>
          <p:cNvSpPr/>
          <p:nvPr/>
        </p:nvSpPr>
        <p:spPr>
          <a:xfrm>
            <a:off x="1621430" y="2918536"/>
            <a:ext cx="33831" cy="32142"/>
          </a:xfrm>
          <a:custGeom>
            <a:avLst/>
            <a:gdLst/>
            <a:ahLst/>
            <a:cxnLst/>
            <a:rect l="l" t="t" r="r" b="b"/>
            <a:pathLst>
              <a:path w="1202" h="1142" extrusionOk="0">
                <a:moveTo>
                  <a:pt x="1201" y="568"/>
                </a:moveTo>
                <a:cubicBezTo>
                  <a:pt x="1201" y="887"/>
                  <a:pt x="934" y="1142"/>
                  <a:pt x="601" y="1142"/>
                </a:cubicBezTo>
                <a:cubicBezTo>
                  <a:pt x="268" y="1142"/>
                  <a:pt x="1" y="887"/>
                  <a:pt x="1" y="568"/>
                </a:cubicBezTo>
                <a:cubicBezTo>
                  <a:pt x="1" y="254"/>
                  <a:pt x="268" y="0"/>
                  <a:pt x="601" y="0"/>
                </a:cubicBezTo>
                <a:cubicBezTo>
                  <a:pt x="934" y="0"/>
                  <a:pt x="1201" y="254"/>
                  <a:pt x="1201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696" name="Google Shape;3696;p41"/>
          <p:cNvSpPr/>
          <p:nvPr/>
        </p:nvSpPr>
        <p:spPr>
          <a:xfrm>
            <a:off x="1282616" y="2918536"/>
            <a:ext cx="33831" cy="32142"/>
          </a:xfrm>
          <a:custGeom>
            <a:avLst/>
            <a:gdLst/>
            <a:ahLst/>
            <a:cxnLst/>
            <a:rect l="l" t="t" r="r" b="b"/>
            <a:pathLst>
              <a:path w="1202" h="1142" extrusionOk="0">
                <a:moveTo>
                  <a:pt x="1201" y="568"/>
                </a:moveTo>
                <a:cubicBezTo>
                  <a:pt x="1201" y="887"/>
                  <a:pt x="934" y="1142"/>
                  <a:pt x="601" y="1142"/>
                </a:cubicBezTo>
                <a:cubicBezTo>
                  <a:pt x="268" y="1142"/>
                  <a:pt x="0" y="887"/>
                  <a:pt x="0" y="568"/>
                </a:cubicBezTo>
                <a:cubicBezTo>
                  <a:pt x="0" y="254"/>
                  <a:pt x="268" y="0"/>
                  <a:pt x="601" y="0"/>
                </a:cubicBezTo>
                <a:cubicBezTo>
                  <a:pt x="934" y="0"/>
                  <a:pt x="1201" y="254"/>
                  <a:pt x="1201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697" name="Google Shape;3697;p41"/>
          <p:cNvSpPr/>
          <p:nvPr/>
        </p:nvSpPr>
        <p:spPr>
          <a:xfrm>
            <a:off x="1330549" y="2918536"/>
            <a:ext cx="33803" cy="32142"/>
          </a:xfrm>
          <a:custGeom>
            <a:avLst/>
            <a:gdLst/>
            <a:ahLst/>
            <a:cxnLst/>
            <a:rect l="l" t="t" r="r" b="b"/>
            <a:pathLst>
              <a:path w="1201" h="1142" extrusionOk="0">
                <a:moveTo>
                  <a:pt x="1201" y="568"/>
                </a:moveTo>
                <a:cubicBezTo>
                  <a:pt x="1201" y="887"/>
                  <a:pt x="927" y="1142"/>
                  <a:pt x="601" y="1142"/>
                </a:cubicBezTo>
                <a:cubicBezTo>
                  <a:pt x="268" y="1142"/>
                  <a:pt x="0" y="887"/>
                  <a:pt x="0" y="568"/>
                </a:cubicBezTo>
                <a:cubicBezTo>
                  <a:pt x="0" y="254"/>
                  <a:pt x="268" y="0"/>
                  <a:pt x="601" y="0"/>
                </a:cubicBezTo>
                <a:cubicBezTo>
                  <a:pt x="927" y="0"/>
                  <a:pt x="1201" y="254"/>
                  <a:pt x="1201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698" name="Google Shape;3698;p41"/>
          <p:cNvSpPr/>
          <p:nvPr/>
        </p:nvSpPr>
        <p:spPr>
          <a:xfrm>
            <a:off x="1378846" y="2918536"/>
            <a:ext cx="33803" cy="32142"/>
          </a:xfrm>
          <a:custGeom>
            <a:avLst/>
            <a:gdLst/>
            <a:ahLst/>
            <a:cxnLst/>
            <a:rect l="l" t="t" r="r" b="b"/>
            <a:pathLst>
              <a:path w="1201" h="1142" extrusionOk="0">
                <a:moveTo>
                  <a:pt x="1201" y="568"/>
                </a:moveTo>
                <a:cubicBezTo>
                  <a:pt x="1201" y="887"/>
                  <a:pt x="933" y="1142"/>
                  <a:pt x="601" y="1142"/>
                </a:cubicBezTo>
                <a:cubicBezTo>
                  <a:pt x="268" y="1142"/>
                  <a:pt x="0" y="887"/>
                  <a:pt x="0" y="568"/>
                </a:cubicBezTo>
                <a:cubicBezTo>
                  <a:pt x="0" y="254"/>
                  <a:pt x="268" y="0"/>
                  <a:pt x="601" y="0"/>
                </a:cubicBezTo>
                <a:cubicBezTo>
                  <a:pt x="933" y="0"/>
                  <a:pt x="1201" y="254"/>
                  <a:pt x="1201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699" name="Google Shape;3699;p41"/>
          <p:cNvSpPr/>
          <p:nvPr/>
        </p:nvSpPr>
        <p:spPr>
          <a:xfrm>
            <a:off x="1186585" y="2918536"/>
            <a:ext cx="33634" cy="32142"/>
          </a:xfrm>
          <a:custGeom>
            <a:avLst/>
            <a:gdLst/>
            <a:ahLst/>
            <a:cxnLst/>
            <a:rect l="l" t="t" r="r" b="b"/>
            <a:pathLst>
              <a:path w="1195" h="1142" extrusionOk="0">
                <a:moveTo>
                  <a:pt x="1194" y="568"/>
                </a:moveTo>
                <a:cubicBezTo>
                  <a:pt x="1194" y="887"/>
                  <a:pt x="927" y="1142"/>
                  <a:pt x="600" y="1142"/>
                </a:cubicBezTo>
                <a:cubicBezTo>
                  <a:pt x="268" y="1142"/>
                  <a:pt x="0" y="887"/>
                  <a:pt x="0" y="568"/>
                </a:cubicBezTo>
                <a:cubicBezTo>
                  <a:pt x="0" y="254"/>
                  <a:pt x="268" y="0"/>
                  <a:pt x="600" y="0"/>
                </a:cubicBezTo>
                <a:cubicBezTo>
                  <a:pt x="927" y="0"/>
                  <a:pt x="1194" y="254"/>
                  <a:pt x="1194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700" name="Google Shape;3700;p41"/>
          <p:cNvSpPr/>
          <p:nvPr/>
        </p:nvSpPr>
        <p:spPr>
          <a:xfrm>
            <a:off x="1234489" y="2918536"/>
            <a:ext cx="33662" cy="32142"/>
          </a:xfrm>
          <a:custGeom>
            <a:avLst/>
            <a:gdLst/>
            <a:ahLst/>
            <a:cxnLst/>
            <a:rect l="l" t="t" r="r" b="b"/>
            <a:pathLst>
              <a:path w="1196" h="1142" extrusionOk="0">
                <a:moveTo>
                  <a:pt x="1195" y="568"/>
                </a:moveTo>
                <a:cubicBezTo>
                  <a:pt x="1195" y="887"/>
                  <a:pt x="928" y="1142"/>
                  <a:pt x="595" y="1142"/>
                </a:cubicBezTo>
                <a:cubicBezTo>
                  <a:pt x="269" y="1142"/>
                  <a:pt x="1" y="887"/>
                  <a:pt x="1" y="568"/>
                </a:cubicBezTo>
                <a:cubicBezTo>
                  <a:pt x="1" y="254"/>
                  <a:pt x="269" y="0"/>
                  <a:pt x="595" y="0"/>
                </a:cubicBezTo>
                <a:cubicBezTo>
                  <a:pt x="928" y="0"/>
                  <a:pt x="1195" y="254"/>
                  <a:pt x="1195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701" name="Google Shape;3701;p41"/>
          <p:cNvSpPr/>
          <p:nvPr/>
        </p:nvSpPr>
        <p:spPr>
          <a:xfrm>
            <a:off x="1669558" y="2872068"/>
            <a:ext cx="33803" cy="32339"/>
          </a:xfrm>
          <a:custGeom>
            <a:avLst/>
            <a:gdLst/>
            <a:ahLst/>
            <a:cxnLst/>
            <a:rect l="l" t="t" r="r" b="b"/>
            <a:pathLst>
              <a:path w="1201" h="1149" extrusionOk="0">
                <a:moveTo>
                  <a:pt x="1201" y="574"/>
                </a:moveTo>
                <a:cubicBezTo>
                  <a:pt x="1201" y="888"/>
                  <a:pt x="933" y="1149"/>
                  <a:pt x="600" y="1149"/>
                </a:cubicBezTo>
                <a:cubicBezTo>
                  <a:pt x="274" y="1149"/>
                  <a:pt x="0" y="888"/>
                  <a:pt x="0" y="574"/>
                </a:cubicBezTo>
                <a:cubicBezTo>
                  <a:pt x="0" y="261"/>
                  <a:pt x="274" y="0"/>
                  <a:pt x="600" y="0"/>
                </a:cubicBezTo>
                <a:cubicBezTo>
                  <a:pt x="933" y="0"/>
                  <a:pt x="1201" y="261"/>
                  <a:pt x="1201" y="574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702" name="Google Shape;3702;p41"/>
          <p:cNvSpPr/>
          <p:nvPr/>
        </p:nvSpPr>
        <p:spPr>
          <a:xfrm>
            <a:off x="1717490" y="2872068"/>
            <a:ext cx="33803" cy="32339"/>
          </a:xfrm>
          <a:custGeom>
            <a:avLst/>
            <a:gdLst/>
            <a:ahLst/>
            <a:cxnLst/>
            <a:rect l="l" t="t" r="r" b="b"/>
            <a:pathLst>
              <a:path w="1201" h="1149" extrusionOk="0">
                <a:moveTo>
                  <a:pt x="1201" y="574"/>
                </a:moveTo>
                <a:cubicBezTo>
                  <a:pt x="1201" y="888"/>
                  <a:pt x="933" y="1149"/>
                  <a:pt x="600" y="1149"/>
                </a:cubicBezTo>
                <a:cubicBezTo>
                  <a:pt x="268" y="1149"/>
                  <a:pt x="0" y="888"/>
                  <a:pt x="0" y="574"/>
                </a:cubicBezTo>
                <a:cubicBezTo>
                  <a:pt x="0" y="261"/>
                  <a:pt x="268" y="0"/>
                  <a:pt x="600" y="0"/>
                </a:cubicBezTo>
                <a:cubicBezTo>
                  <a:pt x="933" y="0"/>
                  <a:pt x="1201" y="261"/>
                  <a:pt x="1201" y="574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703" name="Google Shape;3703;p41"/>
          <p:cNvSpPr/>
          <p:nvPr/>
        </p:nvSpPr>
        <p:spPr>
          <a:xfrm>
            <a:off x="1669558" y="2827429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68"/>
                </a:moveTo>
                <a:cubicBezTo>
                  <a:pt x="1201" y="888"/>
                  <a:pt x="933" y="1143"/>
                  <a:pt x="600" y="1143"/>
                </a:cubicBezTo>
                <a:cubicBezTo>
                  <a:pt x="274" y="1143"/>
                  <a:pt x="0" y="888"/>
                  <a:pt x="0" y="568"/>
                </a:cubicBezTo>
                <a:cubicBezTo>
                  <a:pt x="0" y="255"/>
                  <a:pt x="274" y="1"/>
                  <a:pt x="600" y="1"/>
                </a:cubicBezTo>
                <a:cubicBezTo>
                  <a:pt x="933" y="1"/>
                  <a:pt x="1201" y="255"/>
                  <a:pt x="1201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704" name="Google Shape;3704;p41"/>
          <p:cNvSpPr/>
          <p:nvPr/>
        </p:nvSpPr>
        <p:spPr>
          <a:xfrm>
            <a:off x="1717490" y="2827429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68"/>
                </a:moveTo>
                <a:cubicBezTo>
                  <a:pt x="1201" y="888"/>
                  <a:pt x="933" y="1143"/>
                  <a:pt x="600" y="1143"/>
                </a:cubicBezTo>
                <a:cubicBezTo>
                  <a:pt x="268" y="1143"/>
                  <a:pt x="0" y="888"/>
                  <a:pt x="0" y="568"/>
                </a:cubicBezTo>
                <a:cubicBezTo>
                  <a:pt x="0" y="255"/>
                  <a:pt x="268" y="1"/>
                  <a:pt x="600" y="1"/>
                </a:cubicBezTo>
                <a:cubicBezTo>
                  <a:pt x="933" y="1"/>
                  <a:pt x="1201" y="255"/>
                  <a:pt x="1201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705" name="Google Shape;3705;p41"/>
          <p:cNvSpPr/>
          <p:nvPr/>
        </p:nvSpPr>
        <p:spPr>
          <a:xfrm>
            <a:off x="1765787" y="2872068"/>
            <a:ext cx="33803" cy="32339"/>
          </a:xfrm>
          <a:custGeom>
            <a:avLst/>
            <a:gdLst/>
            <a:ahLst/>
            <a:cxnLst/>
            <a:rect l="l" t="t" r="r" b="b"/>
            <a:pathLst>
              <a:path w="1201" h="1149" extrusionOk="0">
                <a:moveTo>
                  <a:pt x="1201" y="574"/>
                </a:moveTo>
                <a:cubicBezTo>
                  <a:pt x="1201" y="888"/>
                  <a:pt x="933" y="1149"/>
                  <a:pt x="600" y="1149"/>
                </a:cubicBezTo>
                <a:cubicBezTo>
                  <a:pt x="268" y="1149"/>
                  <a:pt x="0" y="888"/>
                  <a:pt x="0" y="574"/>
                </a:cubicBezTo>
                <a:cubicBezTo>
                  <a:pt x="0" y="261"/>
                  <a:pt x="268" y="0"/>
                  <a:pt x="600" y="0"/>
                </a:cubicBezTo>
                <a:cubicBezTo>
                  <a:pt x="933" y="0"/>
                  <a:pt x="1201" y="261"/>
                  <a:pt x="1201" y="574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706" name="Google Shape;3706;p41"/>
          <p:cNvSpPr/>
          <p:nvPr/>
        </p:nvSpPr>
        <p:spPr>
          <a:xfrm>
            <a:off x="1814619" y="2872068"/>
            <a:ext cx="33634" cy="32339"/>
          </a:xfrm>
          <a:custGeom>
            <a:avLst/>
            <a:gdLst/>
            <a:ahLst/>
            <a:cxnLst/>
            <a:rect l="l" t="t" r="r" b="b"/>
            <a:pathLst>
              <a:path w="1195" h="1149" extrusionOk="0">
                <a:moveTo>
                  <a:pt x="1195" y="574"/>
                </a:moveTo>
                <a:cubicBezTo>
                  <a:pt x="1195" y="888"/>
                  <a:pt x="927" y="1149"/>
                  <a:pt x="601" y="1149"/>
                </a:cubicBezTo>
                <a:cubicBezTo>
                  <a:pt x="268" y="1149"/>
                  <a:pt x="1" y="888"/>
                  <a:pt x="1" y="574"/>
                </a:cubicBezTo>
                <a:cubicBezTo>
                  <a:pt x="1" y="261"/>
                  <a:pt x="268" y="0"/>
                  <a:pt x="601" y="0"/>
                </a:cubicBezTo>
                <a:cubicBezTo>
                  <a:pt x="927" y="0"/>
                  <a:pt x="1195" y="261"/>
                  <a:pt x="1195" y="574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707" name="Google Shape;3707;p41"/>
          <p:cNvSpPr/>
          <p:nvPr/>
        </p:nvSpPr>
        <p:spPr>
          <a:xfrm>
            <a:off x="1428606" y="2872068"/>
            <a:ext cx="33831" cy="32339"/>
          </a:xfrm>
          <a:custGeom>
            <a:avLst/>
            <a:gdLst/>
            <a:ahLst/>
            <a:cxnLst/>
            <a:rect l="l" t="t" r="r" b="b"/>
            <a:pathLst>
              <a:path w="1202" h="1149" extrusionOk="0">
                <a:moveTo>
                  <a:pt x="1201" y="574"/>
                </a:moveTo>
                <a:cubicBezTo>
                  <a:pt x="1201" y="888"/>
                  <a:pt x="927" y="1149"/>
                  <a:pt x="601" y="1149"/>
                </a:cubicBezTo>
                <a:cubicBezTo>
                  <a:pt x="268" y="1149"/>
                  <a:pt x="1" y="888"/>
                  <a:pt x="1" y="574"/>
                </a:cubicBezTo>
                <a:cubicBezTo>
                  <a:pt x="1" y="261"/>
                  <a:pt x="268" y="0"/>
                  <a:pt x="601" y="0"/>
                </a:cubicBezTo>
                <a:cubicBezTo>
                  <a:pt x="927" y="0"/>
                  <a:pt x="1201" y="261"/>
                  <a:pt x="1201" y="57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708" name="Google Shape;3708;p41"/>
          <p:cNvSpPr/>
          <p:nvPr/>
        </p:nvSpPr>
        <p:spPr>
          <a:xfrm>
            <a:off x="1476537" y="2872068"/>
            <a:ext cx="33634" cy="32339"/>
          </a:xfrm>
          <a:custGeom>
            <a:avLst/>
            <a:gdLst/>
            <a:ahLst/>
            <a:cxnLst/>
            <a:rect l="l" t="t" r="r" b="b"/>
            <a:pathLst>
              <a:path w="1195" h="1149" extrusionOk="0">
                <a:moveTo>
                  <a:pt x="1195" y="574"/>
                </a:moveTo>
                <a:cubicBezTo>
                  <a:pt x="1195" y="888"/>
                  <a:pt x="927" y="1149"/>
                  <a:pt x="601" y="1149"/>
                </a:cubicBezTo>
                <a:cubicBezTo>
                  <a:pt x="268" y="1149"/>
                  <a:pt x="1" y="888"/>
                  <a:pt x="1" y="574"/>
                </a:cubicBezTo>
                <a:cubicBezTo>
                  <a:pt x="1" y="261"/>
                  <a:pt x="268" y="0"/>
                  <a:pt x="601" y="0"/>
                </a:cubicBezTo>
                <a:cubicBezTo>
                  <a:pt x="927" y="0"/>
                  <a:pt x="1195" y="261"/>
                  <a:pt x="1195" y="57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709" name="Google Shape;3709;p41"/>
          <p:cNvSpPr/>
          <p:nvPr/>
        </p:nvSpPr>
        <p:spPr>
          <a:xfrm>
            <a:off x="1524835" y="2872068"/>
            <a:ext cx="33831" cy="32339"/>
          </a:xfrm>
          <a:custGeom>
            <a:avLst/>
            <a:gdLst/>
            <a:ahLst/>
            <a:cxnLst/>
            <a:rect l="l" t="t" r="r" b="b"/>
            <a:pathLst>
              <a:path w="1202" h="1149" extrusionOk="0">
                <a:moveTo>
                  <a:pt x="1201" y="574"/>
                </a:moveTo>
                <a:cubicBezTo>
                  <a:pt x="1201" y="888"/>
                  <a:pt x="927" y="1149"/>
                  <a:pt x="601" y="1149"/>
                </a:cubicBezTo>
                <a:cubicBezTo>
                  <a:pt x="268" y="1149"/>
                  <a:pt x="1" y="888"/>
                  <a:pt x="1" y="574"/>
                </a:cubicBezTo>
                <a:cubicBezTo>
                  <a:pt x="1" y="261"/>
                  <a:pt x="268" y="0"/>
                  <a:pt x="601" y="0"/>
                </a:cubicBezTo>
                <a:cubicBezTo>
                  <a:pt x="927" y="0"/>
                  <a:pt x="1201" y="261"/>
                  <a:pt x="1201" y="57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710" name="Google Shape;3710;p41"/>
          <p:cNvSpPr/>
          <p:nvPr/>
        </p:nvSpPr>
        <p:spPr>
          <a:xfrm>
            <a:off x="1573498" y="2872068"/>
            <a:ext cx="33831" cy="32339"/>
          </a:xfrm>
          <a:custGeom>
            <a:avLst/>
            <a:gdLst/>
            <a:ahLst/>
            <a:cxnLst/>
            <a:rect l="l" t="t" r="r" b="b"/>
            <a:pathLst>
              <a:path w="1202" h="1149" extrusionOk="0">
                <a:moveTo>
                  <a:pt x="1201" y="574"/>
                </a:moveTo>
                <a:cubicBezTo>
                  <a:pt x="1201" y="888"/>
                  <a:pt x="934" y="1149"/>
                  <a:pt x="601" y="1149"/>
                </a:cubicBezTo>
                <a:cubicBezTo>
                  <a:pt x="268" y="1149"/>
                  <a:pt x="1" y="888"/>
                  <a:pt x="1" y="574"/>
                </a:cubicBezTo>
                <a:cubicBezTo>
                  <a:pt x="1" y="261"/>
                  <a:pt x="268" y="0"/>
                  <a:pt x="601" y="0"/>
                </a:cubicBezTo>
                <a:cubicBezTo>
                  <a:pt x="934" y="0"/>
                  <a:pt x="1201" y="261"/>
                  <a:pt x="1201" y="574"/>
                </a:cubicBezTo>
                <a:close/>
              </a:path>
            </a:pathLst>
          </a:custGeom>
          <a:solidFill>
            <a:srgbClr val="3F3F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711" name="Google Shape;3711;p41"/>
          <p:cNvSpPr/>
          <p:nvPr/>
        </p:nvSpPr>
        <p:spPr>
          <a:xfrm>
            <a:off x="1621430" y="2872068"/>
            <a:ext cx="33831" cy="32339"/>
          </a:xfrm>
          <a:custGeom>
            <a:avLst/>
            <a:gdLst/>
            <a:ahLst/>
            <a:cxnLst/>
            <a:rect l="l" t="t" r="r" b="b"/>
            <a:pathLst>
              <a:path w="1202" h="1149" extrusionOk="0">
                <a:moveTo>
                  <a:pt x="1201" y="574"/>
                </a:moveTo>
                <a:cubicBezTo>
                  <a:pt x="1201" y="888"/>
                  <a:pt x="934" y="1149"/>
                  <a:pt x="601" y="1149"/>
                </a:cubicBezTo>
                <a:cubicBezTo>
                  <a:pt x="268" y="1149"/>
                  <a:pt x="1" y="888"/>
                  <a:pt x="1" y="574"/>
                </a:cubicBezTo>
                <a:cubicBezTo>
                  <a:pt x="1" y="261"/>
                  <a:pt x="268" y="0"/>
                  <a:pt x="601" y="0"/>
                </a:cubicBezTo>
                <a:cubicBezTo>
                  <a:pt x="934" y="0"/>
                  <a:pt x="1201" y="261"/>
                  <a:pt x="1201" y="574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712" name="Google Shape;3712;p41"/>
          <p:cNvSpPr/>
          <p:nvPr/>
        </p:nvSpPr>
        <p:spPr>
          <a:xfrm>
            <a:off x="1282616" y="2872068"/>
            <a:ext cx="33831" cy="32339"/>
          </a:xfrm>
          <a:custGeom>
            <a:avLst/>
            <a:gdLst/>
            <a:ahLst/>
            <a:cxnLst/>
            <a:rect l="l" t="t" r="r" b="b"/>
            <a:pathLst>
              <a:path w="1202" h="1149" extrusionOk="0">
                <a:moveTo>
                  <a:pt x="1201" y="574"/>
                </a:moveTo>
                <a:cubicBezTo>
                  <a:pt x="1201" y="888"/>
                  <a:pt x="934" y="1149"/>
                  <a:pt x="601" y="1149"/>
                </a:cubicBezTo>
                <a:cubicBezTo>
                  <a:pt x="268" y="1149"/>
                  <a:pt x="0" y="888"/>
                  <a:pt x="0" y="574"/>
                </a:cubicBezTo>
                <a:cubicBezTo>
                  <a:pt x="0" y="261"/>
                  <a:pt x="268" y="0"/>
                  <a:pt x="601" y="0"/>
                </a:cubicBezTo>
                <a:cubicBezTo>
                  <a:pt x="934" y="0"/>
                  <a:pt x="1201" y="261"/>
                  <a:pt x="1201" y="574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713" name="Google Shape;3713;p41"/>
          <p:cNvSpPr/>
          <p:nvPr/>
        </p:nvSpPr>
        <p:spPr>
          <a:xfrm>
            <a:off x="1330549" y="2872068"/>
            <a:ext cx="33803" cy="32339"/>
          </a:xfrm>
          <a:custGeom>
            <a:avLst/>
            <a:gdLst/>
            <a:ahLst/>
            <a:cxnLst/>
            <a:rect l="l" t="t" r="r" b="b"/>
            <a:pathLst>
              <a:path w="1201" h="1149" extrusionOk="0">
                <a:moveTo>
                  <a:pt x="1201" y="574"/>
                </a:moveTo>
                <a:cubicBezTo>
                  <a:pt x="1201" y="888"/>
                  <a:pt x="927" y="1149"/>
                  <a:pt x="601" y="1149"/>
                </a:cubicBezTo>
                <a:cubicBezTo>
                  <a:pt x="268" y="1149"/>
                  <a:pt x="0" y="888"/>
                  <a:pt x="0" y="574"/>
                </a:cubicBezTo>
                <a:cubicBezTo>
                  <a:pt x="0" y="261"/>
                  <a:pt x="268" y="0"/>
                  <a:pt x="601" y="0"/>
                </a:cubicBezTo>
                <a:cubicBezTo>
                  <a:pt x="927" y="0"/>
                  <a:pt x="1201" y="261"/>
                  <a:pt x="1201" y="57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714" name="Google Shape;3714;p41"/>
          <p:cNvSpPr/>
          <p:nvPr/>
        </p:nvSpPr>
        <p:spPr>
          <a:xfrm>
            <a:off x="1378846" y="2872068"/>
            <a:ext cx="33803" cy="32339"/>
          </a:xfrm>
          <a:custGeom>
            <a:avLst/>
            <a:gdLst/>
            <a:ahLst/>
            <a:cxnLst/>
            <a:rect l="l" t="t" r="r" b="b"/>
            <a:pathLst>
              <a:path w="1201" h="1149" extrusionOk="0">
                <a:moveTo>
                  <a:pt x="1201" y="574"/>
                </a:moveTo>
                <a:cubicBezTo>
                  <a:pt x="1201" y="888"/>
                  <a:pt x="933" y="1149"/>
                  <a:pt x="601" y="1149"/>
                </a:cubicBezTo>
                <a:cubicBezTo>
                  <a:pt x="268" y="1149"/>
                  <a:pt x="0" y="888"/>
                  <a:pt x="0" y="574"/>
                </a:cubicBezTo>
                <a:cubicBezTo>
                  <a:pt x="0" y="261"/>
                  <a:pt x="268" y="0"/>
                  <a:pt x="601" y="0"/>
                </a:cubicBezTo>
                <a:cubicBezTo>
                  <a:pt x="933" y="0"/>
                  <a:pt x="1201" y="261"/>
                  <a:pt x="1201" y="57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715" name="Google Shape;3715;p41"/>
          <p:cNvSpPr/>
          <p:nvPr/>
        </p:nvSpPr>
        <p:spPr>
          <a:xfrm>
            <a:off x="1234489" y="2872068"/>
            <a:ext cx="33662" cy="32339"/>
          </a:xfrm>
          <a:custGeom>
            <a:avLst/>
            <a:gdLst/>
            <a:ahLst/>
            <a:cxnLst/>
            <a:rect l="l" t="t" r="r" b="b"/>
            <a:pathLst>
              <a:path w="1196" h="1149" extrusionOk="0">
                <a:moveTo>
                  <a:pt x="1195" y="574"/>
                </a:moveTo>
                <a:cubicBezTo>
                  <a:pt x="1195" y="888"/>
                  <a:pt x="928" y="1149"/>
                  <a:pt x="601" y="1149"/>
                </a:cubicBezTo>
                <a:cubicBezTo>
                  <a:pt x="269" y="1149"/>
                  <a:pt x="1" y="888"/>
                  <a:pt x="1" y="574"/>
                </a:cubicBezTo>
                <a:cubicBezTo>
                  <a:pt x="1" y="261"/>
                  <a:pt x="269" y="0"/>
                  <a:pt x="601" y="0"/>
                </a:cubicBezTo>
                <a:cubicBezTo>
                  <a:pt x="928" y="0"/>
                  <a:pt x="1195" y="261"/>
                  <a:pt x="1195" y="574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716" name="Google Shape;3716;p41"/>
          <p:cNvSpPr/>
          <p:nvPr/>
        </p:nvSpPr>
        <p:spPr>
          <a:xfrm>
            <a:off x="1428606" y="2827795"/>
            <a:ext cx="33831" cy="32368"/>
          </a:xfrm>
          <a:custGeom>
            <a:avLst/>
            <a:gdLst/>
            <a:ahLst/>
            <a:cxnLst/>
            <a:rect l="l" t="t" r="r" b="b"/>
            <a:pathLst>
              <a:path w="1202" h="1150" extrusionOk="0">
                <a:moveTo>
                  <a:pt x="1201" y="575"/>
                </a:moveTo>
                <a:cubicBezTo>
                  <a:pt x="1201" y="888"/>
                  <a:pt x="927" y="1149"/>
                  <a:pt x="601" y="1149"/>
                </a:cubicBezTo>
                <a:cubicBezTo>
                  <a:pt x="268" y="1149"/>
                  <a:pt x="1" y="888"/>
                  <a:pt x="1" y="575"/>
                </a:cubicBezTo>
                <a:cubicBezTo>
                  <a:pt x="1" y="262"/>
                  <a:pt x="268" y="1"/>
                  <a:pt x="601" y="1"/>
                </a:cubicBezTo>
                <a:cubicBezTo>
                  <a:pt x="927" y="1"/>
                  <a:pt x="1201" y="262"/>
                  <a:pt x="1201" y="575"/>
                </a:cubicBezTo>
                <a:close/>
              </a:path>
            </a:pathLst>
          </a:custGeom>
          <a:solidFill>
            <a:srgbClr val="3F3F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717" name="Google Shape;3717;p41"/>
          <p:cNvSpPr/>
          <p:nvPr/>
        </p:nvSpPr>
        <p:spPr>
          <a:xfrm>
            <a:off x="1476537" y="2827795"/>
            <a:ext cx="33634" cy="32368"/>
          </a:xfrm>
          <a:custGeom>
            <a:avLst/>
            <a:gdLst/>
            <a:ahLst/>
            <a:cxnLst/>
            <a:rect l="l" t="t" r="r" b="b"/>
            <a:pathLst>
              <a:path w="1195" h="1150" extrusionOk="0">
                <a:moveTo>
                  <a:pt x="1195" y="575"/>
                </a:moveTo>
                <a:cubicBezTo>
                  <a:pt x="1195" y="888"/>
                  <a:pt x="927" y="1149"/>
                  <a:pt x="601" y="1149"/>
                </a:cubicBezTo>
                <a:cubicBezTo>
                  <a:pt x="268" y="1149"/>
                  <a:pt x="1" y="888"/>
                  <a:pt x="1" y="575"/>
                </a:cubicBezTo>
                <a:cubicBezTo>
                  <a:pt x="1" y="262"/>
                  <a:pt x="268" y="1"/>
                  <a:pt x="601" y="1"/>
                </a:cubicBezTo>
                <a:cubicBezTo>
                  <a:pt x="927" y="1"/>
                  <a:pt x="1195" y="262"/>
                  <a:pt x="1195" y="575"/>
                </a:cubicBezTo>
                <a:close/>
              </a:path>
            </a:pathLst>
          </a:custGeom>
          <a:solidFill>
            <a:srgbClr val="3F3F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718" name="Google Shape;3718;p41"/>
          <p:cNvSpPr/>
          <p:nvPr/>
        </p:nvSpPr>
        <p:spPr>
          <a:xfrm>
            <a:off x="1524835" y="2827795"/>
            <a:ext cx="33831" cy="32368"/>
          </a:xfrm>
          <a:custGeom>
            <a:avLst/>
            <a:gdLst/>
            <a:ahLst/>
            <a:cxnLst/>
            <a:rect l="l" t="t" r="r" b="b"/>
            <a:pathLst>
              <a:path w="1202" h="1150" extrusionOk="0">
                <a:moveTo>
                  <a:pt x="1201" y="575"/>
                </a:moveTo>
                <a:cubicBezTo>
                  <a:pt x="1201" y="888"/>
                  <a:pt x="927" y="1149"/>
                  <a:pt x="601" y="1149"/>
                </a:cubicBezTo>
                <a:cubicBezTo>
                  <a:pt x="268" y="1149"/>
                  <a:pt x="1" y="888"/>
                  <a:pt x="1" y="575"/>
                </a:cubicBezTo>
                <a:cubicBezTo>
                  <a:pt x="1" y="262"/>
                  <a:pt x="268" y="1"/>
                  <a:pt x="601" y="1"/>
                </a:cubicBezTo>
                <a:cubicBezTo>
                  <a:pt x="927" y="1"/>
                  <a:pt x="1201" y="262"/>
                  <a:pt x="1201" y="575"/>
                </a:cubicBezTo>
                <a:close/>
              </a:path>
            </a:pathLst>
          </a:custGeom>
          <a:solidFill>
            <a:srgbClr val="3F3F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719" name="Google Shape;3719;p41"/>
          <p:cNvSpPr/>
          <p:nvPr/>
        </p:nvSpPr>
        <p:spPr>
          <a:xfrm>
            <a:off x="1573498" y="2827795"/>
            <a:ext cx="33831" cy="32368"/>
          </a:xfrm>
          <a:custGeom>
            <a:avLst/>
            <a:gdLst/>
            <a:ahLst/>
            <a:cxnLst/>
            <a:rect l="l" t="t" r="r" b="b"/>
            <a:pathLst>
              <a:path w="1202" h="1150" extrusionOk="0">
                <a:moveTo>
                  <a:pt x="1201" y="575"/>
                </a:moveTo>
                <a:cubicBezTo>
                  <a:pt x="1201" y="888"/>
                  <a:pt x="934" y="1149"/>
                  <a:pt x="601" y="1149"/>
                </a:cubicBezTo>
                <a:cubicBezTo>
                  <a:pt x="268" y="1149"/>
                  <a:pt x="1" y="888"/>
                  <a:pt x="1" y="575"/>
                </a:cubicBezTo>
                <a:cubicBezTo>
                  <a:pt x="1" y="262"/>
                  <a:pt x="268" y="1"/>
                  <a:pt x="601" y="1"/>
                </a:cubicBezTo>
                <a:cubicBezTo>
                  <a:pt x="934" y="1"/>
                  <a:pt x="1201" y="262"/>
                  <a:pt x="1201" y="575"/>
                </a:cubicBezTo>
                <a:close/>
              </a:path>
            </a:pathLst>
          </a:custGeom>
          <a:solidFill>
            <a:srgbClr val="3F3F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720" name="Google Shape;3720;p41"/>
          <p:cNvSpPr/>
          <p:nvPr/>
        </p:nvSpPr>
        <p:spPr>
          <a:xfrm>
            <a:off x="1621430" y="2827795"/>
            <a:ext cx="33831" cy="32368"/>
          </a:xfrm>
          <a:custGeom>
            <a:avLst/>
            <a:gdLst/>
            <a:ahLst/>
            <a:cxnLst/>
            <a:rect l="l" t="t" r="r" b="b"/>
            <a:pathLst>
              <a:path w="1202" h="1150" extrusionOk="0">
                <a:moveTo>
                  <a:pt x="1201" y="575"/>
                </a:moveTo>
                <a:cubicBezTo>
                  <a:pt x="1201" y="888"/>
                  <a:pt x="934" y="1149"/>
                  <a:pt x="601" y="1149"/>
                </a:cubicBezTo>
                <a:cubicBezTo>
                  <a:pt x="268" y="1149"/>
                  <a:pt x="1" y="888"/>
                  <a:pt x="1" y="575"/>
                </a:cubicBezTo>
                <a:cubicBezTo>
                  <a:pt x="1" y="262"/>
                  <a:pt x="268" y="1"/>
                  <a:pt x="601" y="1"/>
                </a:cubicBezTo>
                <a:cubicBezTo>
                  <a:pt x="934" y="1"/>
                  <a:pt x="1201" y="262"/>
                  <a:pt x="1201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721" name="Google Shape;3721;p41"/>
          <p:cNvSpPr/>
          <p:nvPr/>
        </p:nvSpPr>
        <p:spPr>
          <a:xfrm>
            <a:off x="1573498" y="2781722"/>
            <a:ext cx="33831" cy="32142"/>
          </a:xfrm>
          <a:custGeom>
            <a:avLst/>
            <a:gdLst/>
            <a:ahLst/>
            <a:cxnLst/>
            <a:rect l="l" t="t" r="r" b="b"/>
            <a:pathLst>
              <a:path w="1202" h="1142" extrusionOk="0">
                <a:moveTo>
                  <a:pt x="1201" y="568"/>
                </a:moveTo>
                <a:cubicBezTo>
                  <a:pt x="1201" y="887"/>
                  <a:pt x="934" y="1142"/>
                  <a:pt x="601" y="1142"/>
                </a:cubicBezTo>
                <a:cubicBezTo>
                  <a:pt x="268" y="1142"/>
                  <a:pt x="1" y="887"/>
                  <a:pt x="1" y="568"/>
                </a:cubicBezTo>
                <a:cubicBezTo>
                  <a:pt x="1" y="255"/>
                  <a:pt x="268" y="0"/>
                  <a:pt x="601" y="0"/>
                </a:cubicBezTo>
                <a:cubicBezTo>
                  <a:pt x="934" y="0"/>
                  <a:pt x="1201" y="255"/>
                  <a:pt x="1201" y="568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722" name="Google Shape;3722;p41"/>
          <p:cNvSpPr/>
          <p:nvPr/>
        </p:nvSpPr>
        <p:spPr>
          <a:xfrm>
            <a:off x="1621430" y="2781722"/>
            <a:ext cx="33831" cy="32142"/>
          </a:xfrm>
          <a:custGeom>
            <a:avLst/>
            <a:gdLst/>
            <a:ahLst/>
            <a:cxnLst/>
            <a:rect l="l" t="t" r="r" b="b"/>
            <a:pathLst>
              <a:path w="1202" h="1142" extrusionOk="0">
                <a:moveTo>
                  <a:pt x="1201" y="568"/>
                </a:moveTo>
                <a:cubicBezTo>
                  <a:pt x="1201" y="887"/>
                  <a:pt x="934" y="1142"/>
                  <a:pt x="601" y="1142"/>
                </a:cubicBezTo>
                <a:cubicBezTo>
                  <a:pt x="268" y="1142"/>
                  <a:pt x="1" y="887"/>
                  <a:pt x="1" y="568"/>
                </a:cubicBezTo>
                <a:cubicBezTo>
                  <a:pt x="1" y="255"/>
                  <a:pt x="268" y="0"/>
                  <a:pt x="601" y="0"/>
                </a:cubicBezTo>
                <a:cubicBezTo>
                  <a:pt x="934" y="0"/>
                  <a:pt x="1201" y="255"/>
                  <a:pt x="1201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723" name="Google Shape;3723;p41"/>
          <p:cNvSpPr/>
          <p:nvPr/>
        </p:nvSpPr>
        <p:spPr>
          <a:xfrm>
            <a:off x="1282616" y="2827795"/>
            <a:ext cx="33831" cy="32368"/>
          </a:xfrm>
          <a:custGeom>
            <a:avLst/>
            <a:gdLst/>
            <a:ahLst/>
            <a:cxnLst/>
            <a:rect l="l" t="t" r="r" b="b"/>
            <a:pathLst>
              <a:path w="1202" h="1150" extrusionOk="0">
                <a:moveTo>
                  <a:pt x="1201" y="575"/>
                </a:moveTo>
                <a:cubicBezTo>
                  <a:pt x="1201" y="888"/>
                  <a:pt x="934" y="1149"/>
                  <a:pt x="601" y="1149"/>
                </a:cubicBezTo>
                <a:cubicBezTo>
                  <a:pt x="268" y="1149"/>
                  <a:pt x="0" y="888"/>
                  <a:pt x="0" y="575"/>
                </a:cubicBezTo>
                <a:cubicBezTo>
                  <a:pt x="0" y="262"/>
                  <a:pt x="268" y="1"/>
                  <a:pt x="601" y="1"/>
                </a:cubicBezTo>
                <a:cubicBezTo>
                  <a:pt x="934" y="1"/>
                  <a:pt x="1201" y="262"/>
                  <a:pt x="1201" y="575"/>
                </a:cubicBezTo>
                <a:close/>
              </a:path>
            </a:pathLst>
          </a:custGeom>
          <a:solidFill>
            <a:srgbClr val="F790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724" name="Google Shape;3724;p41"/>
          <p:cNvSpPr/>
          <p:nvPr/>
        </p:nvSpPr>
        <p:spPr>
          <a:xfrm>
            <a:off x="1330549" y="2827795"/>
            <a:ext cx="33803" cy="32368"/>
          </a:xfrm>
          <a:custGeom>
            <a:avLst/>
            <a:gdLst/>
            <a:ahLst/>
            <a:cxnLst/>
            <a:rect l="l" t="t" r="r" b="b"/>
            <a:pathLst>
              <a:path w="1201" h="1150" extrusionOk="0">
                <a:moveTo>
                  <a:pt x="1201" y="575"/>
                </a:moveTo>
                <a:cubicBezTo>
                  <a:pt x="1201" y="888"/>
                  <a:pt x="927" y="1149"/>
                  <a:pt x="601" y="1149"/>
                </a:cubicBezTo>
                <a:cubicBezTo>
                  <a:pt x="268" y="1149"/>
                  <a:pt x="0" y="888"/>
                  <a:pt x="0" y="575"/>
                </a:cubicBezTo>
                <a:cubicBezTo>
                  <a:pt x="0" y="262"/>
                  <a:pt x="268" y="1"/>
                  <a:pt x="601" y="1"/>
                </a:cubicBezTo>
                <a:cubicBezTo>
                  <a:pt x="927" y="1"/>
                  <a:pt x="1201" y="262"/>
                  <a:pt x="1201" y="575"/>
                </a:cubicBezTo>
                <a:close/>
              </a:path>
            </a:pathLst>
          </a:custGeom>
          <a:solidFill>
            <a:srgbClr val="3F3F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725" name="Google Shape;3725;p41"/>
          <p:cNvSpPr/>
          <p:nvPr/>
        </p:nvSpPr>
        <p:spPr>
          <a:xfrm>
            <a:off x="1378846" y="2827795"/>
            <a:ext cx="33803" cy="32368"/>
          </a:xfrm>
          <a:custGeom>
            <a:avLst/>
            <a:gdLst/>
            <a:ahLst/>
            <a:cxnLst/>
            <a:rect l="l" t="t" r="r" b="b"/>
            <a:pathLst>
              <a:path w="1201" h="1150" extrusionOk="0">
                <a:moveTo>
                  <a:pt x="1201" y="575"/>
                </a:moveTo>
                <a:cubicBezTo>
                  <a:pt x="1201" y="888"/>
                  <a:pt x="933" y="1149"/>
                  <a:pt x="601" y="1149"/>
                </a:cubicBezTo>
                <a:cubicBezTo>
                  <a:pt x="268" y="1149"/>
                  <a:pt x="0" y="888"/>
                  <a:pt x="0" y="575"/>
                </a:cubicBezTo>
                <a:cubicBezTo>
                  <a:pt x="0" y="262"/>
                  <a:pt x="268" y="1"/>
                  <a:pt x="601" y="1"/>
                </a:cubicBezTo>
                <a:cubicBezTo>
                  <a:pt x="933" y="1"/>
                  <a:pt x="1201" y="262"/>
                  <a:pt x="1201" y="575"/>
                </a:cubicBezTo>
                <a:close/>
              </a:path>
            </a:pathLst>
          </a:custGeom>
          <a:solidFill>
            <a:srgbClr val="3F3F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726" name="Google Shape;3726;p41"/>
          <p:cNvSpPr/>
          <p:nvPr/>
        </p:nvSpPr>
        <p:spPr>
          <a:xfrm>
            <a:off x="1234489" y="2827795"/>
            <a:ext cx="33662" cy="32368"/>
          </a:xfrm>
          <a:custGeom>
            <a:avLst/>
            <a:gdLst/>
            <a:ahLst/>
            <a:cxnLst/>
            <a:rect l="l" t="t" r="r" b="b"/>
            <a:pathLst>
              <a:path w="1196" h="1150" extrusionOk="0">
                <a:moveTo>
                  <a:pt x="1195" y="575"/>
                </a:moveTo>
                <a:cubicBezTo>
                  <a:pt x="1195" y="888"/>
                  <a:pt x="928" y="1149"/>
                  <a:pt x="601" y="1149"/>
                </a:cubicBezTo>
                <a:cubicBezTo>
                  <a:pt x="269" y="1149"/>
                  <a:pt x="1" y="888"/>
                  <a:pt x="1" y="575"/>
                </a:cubicBezTo>
                <a:cubicBezTo>
                  <a:pt x="1" y="262"/>
                  <a:pt x="269" y="1"/>
                  <a:pt x="601" y="1"/>
                </a:cubicBezTo>
                <a:cubicBezTo>
                  <a:pt x="928" y="1"/>
                  <a:pt x="1195" y="262"/>
                  <a:pt x="1195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727" name="Google Shape;3727;p41"/>
          <p:cNvSpPr/>
          <p:nvPr/>
        </p:nvSpPr>
        <p:spPr>
          <a:xfrm>
            <a:off x="1428606" y="2779330"/>
            <a:ext cx="33831" cy="32339"/>
          </a:xfrm>
          <a:custGeom>
            <a:avLst/>
            <a:gdLst/>
            <a:ahLst/>
            <a:cxnLst/>
            <a:rect l="l" t="t" r="r" b="b"/>
            <a:pathLst>
              <a:path w="1202" h="1149" extrusionOk="0">
                <a:moveTo>
                  <a:pt x="1201" y="574"/>
                </a:moveTo>
                <a:cubicBezTo>
                  <a:pt x="1201" y="888"/>
                  <a:pt x="927" y="1149"/>
                  <a:pt x="601" y="1149"/>
                </a:cubicBezTo>
                <a:cubicBezTo>
                  <a:pt x="268" y="1149"/>
                  <a:pt x="1" y="888"/>
                  <a:pt x="1" y="574"/>
                </a:cubicBezTo>
                <a:cubicBezTo>
                  <a:pt x="1" y="255"/>
                  <a:pt x="268" y="0"/>
                  <a:pt x="601" y="0"/>
                </a:cubicBezTo>
                <a:cubicBezTo>
                  <a:pt x="927" y="0"/>
                  <a:pt x="1201" y="261"/>
                  <a:pt x="1201" y="574"/>
                </a:cubicBezTo>
                <a:close/>
              </a:path>
            </a:pathLst>
          </a:custGeom>
          <a:solidFill>
            <a:srgbClr val="3F3F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728" name="Google Shape;3728;p41"/>
          <p:cNvSpPr/>
          <p:nvPr/>
        </p:nvSpPr>
        <p:spPr>
          <a:xfrm>
            <a:off x="1476537" y="2779330"/>
            <a:ext cx="33634" cy="32339"/>
          </a:xfrm>
          <a:custGeom>
            <a:avLst/>
            <a:gdLst/>
            <a:ahLst/>
            <a:cxnLst/>
            <a:rect l="l" t="t" r="r" b="b"/>
            <a:pathLst>
              <a:path w="1195" h="1149" extrusionOk="0">
                <a:moveTo>
                  <a:pt x="1195" y="574"/>
                </a:moveTo>
                <a:cubicBezTo>
                  <a:pt x="1195" y="888"/>
                  <a:pt x="927" y="1149"/>
                  <a:pt x="601" y="1149"/>
                </a:cubicBezTo>
                <a:cubicBezTo>
                  <a:pt x="268" y="1149"/>
                  <a:pt x="1" y="888"/>
                  <a:pt x="1" y="574"/>
                </a:cubicBezTo>
                <a:cubicBezTo>
                  <a:pt x="1" y="255"/>
                  <a:pt x="268" y="0"/>
                  <a:pt x="601" y="0"/>
                </a:cubicBezTo>
                <a:cubicBezTo>
                  <a:pt x="927" y="0"/>
                  <a:pt x="1195" y="261"/>
                  <a:pt x="1195" y="574"/>
                </a:cubicBezTo>
                <a:close/>
              </a:path>
            </a:pathLst>
          </a:custGeom>
          <a:solidFill>
            <a:srgbClr val="3F3F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729" name="Google Shape;3729;p41"/>
          <p:cNvSpPr/>
          <p:nvPr/>
        </p:nvSpPr>
        <p:spPr>
          <a:xfrm>
            <a:off x="1524835" y="2779330"/>
            <a:ext cx="33831" cy="32339"/>
          </a:xfrm>
          <a:custGeom>
            <a:avLst/>
            <a:gdLst/>
            <a:ahLst/>
            <a:cxnLst/>
            <a:rect l="l" t="t" r="r" b="b"/>
            <a:pathLst>
              <a:path w="1202" h="1149" extrusionOk="0">
                <a:moveTo>
                  <a:pt x="1201" y="574"/>
                </a:moveTo>
                <a:cubicBezTo>
                  <a:pt x="1201" y="888"/>
                  <a:pt x="927" y="1149"/>
                  <a:pt x="601" y="1149"/>
                </a:cubicBezTo>
                <a:cubicBezTo>
                  <a:pt x="268" y="1149"/>
                  <a:pt x="1" y="888"/>
                  <a:pt x="1" y="574"/>
                </a:cubicBezTo>
                <a:cubicBezTo>
                  <a:pt x="1" y="255"/>
                  <a:pt x="268" y="0"/>
                  <a:pt x="601" y="0"/>
                </a:cubicBezTo>
                <a:cubicBezTo>
                  <a:pt x="927" y="0"/>
                  <a:pt x="1201" y="261"/>
                  <a:pt x="1201" y="574"/>
                </a:cubicBezTo>
                <a:close/>
              </a:path>
            </a:pathLst>
          </a:custGeom>
          <a:solidFill>
            <a:srgbClr val="3F3F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730" name="Google Shape;3730;p41"/>
          <p:cNvSpPr/>
          <p:nvPr/>
        </p:nvSpPr>
        <p:spPr>
          <a:xfrm>
            <a:off x="1282616" y="2779330"/>
            <a:ext cx="33831" cy="32339"/>
          </a:xfrm>
          <a:custGeom>
            <a:avLst/>
            <a:gdLst/>
            <a:ahLst/>
            <a:cxnLst/>
            <a:rect l="l" t="t" r="r" b="b"/>
            <a:pathLst>
              <a:path w="1202" h="1149" extrusionOk="0">
                <a:moveTo>
                  <a:pt x="1201" y="574"/>
                </a:moveTo>
                <a:cubicBezTo>
                  <a:pt x="1201" y="888"/>
                  <a:pt x="934" y="1149"/>
                  <a:pt x="601" y="1149"/>
                </a:cubicBezTo>
                <a:cubicBezTo>
                  <a:pt x="268" y="1149"/>
                  <a:pt x="0" y="888"/>
                  <a:pt x="0" y="574"/>
                </a:cubicBezTo>
                <a:cubicBezTo>
                  <a:pt x="0" y="255"/>
                  <a:pt x="268" y="0"/>
                  <a:pt x="601" y="0"/>
                </a:cubicBezTo>
                <a:cubicBezTo>
                  <a:pt x="934" y="0"/>
                  <a:pt x="1201" y="261"/>
                  <a:pt x="1201" y="57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731" name="Google Shape;3731;p41"/>
          <p:cNvSpPr/>
          <p:nvPr/>
        </p:nvSpPr>
        <p:spPr>
          <a:xfrm>
            <a:off x="1330549" y="2779330"/>
            <a:ext cx="33803" cy="32339"/>
          </a:xfrm>
          <a:custGeom>
            <a:avLst/>
            <a:gdLst/>
            <a:ahLst/>
            <a:cxnLst/>
            <a:rect l="l" t="t" r="r" b="b"/>
            <a:pathLst>
              <a:path w="1201" h="1149" extrusionOk="0">
                <a:moveTo>
                  <a:pt x="1201" y="574"/>
                </a:moveTo>
                <a:cubicBezTo>
                  <a:pt x="1201" y="888"/>
                  <a:pt x="927" y="1149"/>
                  <a:pt x="601" y="1149"/>
                </a:cubicBezTo>
                <a:cubicBezTo>
                  <a:pt x="268" y="1149"/>
                  <a:pt x="0" y="888"/>
                  <a:pt x="0" y="574"/>
                </a:cubicBezTo>
                <a:cubicBezTo>
                  <a:pt x="0" y="255"/>
                  <a:pt x="268" y="0"/>
                  <a:pt x="601" y="0"/>
                </a:cubicBezTo>
                <a:cubicBezTo>
                  <a:pt x="927" y="0"/>
                  <a:pt x="1201" y="261"/>
                  <a:pt x="1201" y="574"/>
                </a:cubicBezTo>
                <a:close/>
              </a:path>
            </a:pathLst>
          </a:custGeom>
          <a:solidFill>
            <a:srgbClr val="3F3F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732" name="Google Shape;3732;p41"/>
          <p:cNvSpPr/>
          <p:nvPr/>
        </p:nvSpPr>
        <p:spPr>
          <a:xfrm>
            <a:off x="1378846" y="2779330"/>
            <a:ext cx="33803" cy="32339"/>
          </a:xfrm>
          <a:custGeom>
            <a:avLst/>
            <a:gdLst/>
            <a:ahLst/>
            <a:cxnLst/>
            <a:rect l="l" t="t" r="r" b="b"/>
            <a:pathLst>
              <a:path w="1201" h="1149" extrusionOk="0">
                <a:moveTo>
                  <a:pt x="1201" y="574"/>
                </a:moveTo>
                <a:cubicBezTo>
                  <a:pt x="1201" y="888"/>
                  <a:pt x="933" y="1149"/>
                  <a:pt x="601" y="1149"/>
                </a:cubicBezTo>
                <a:cubicBezTo>
                  <a:pt x="268" y="1149"/>
                  <a:pt x="0" y="888"/>
                  <a:pt x="0" y="574"/>
                </a:cubicBezTo>
                <a:cubicBezTo>
                  <a:pt x="0" y="255"/>
                  <a:pt x="268" y="0"/>
                  <a:pt x="601" y="0"/>
                </a:cubicBezTo>
                <a:cubicBezTo>
                  <a:pt x="933" y="0"/>
                  <a:pt x="1201" y="261"/>
                  <a:pt x="1201" y="574"/>
                </a:cubicBezTo>
                <a:close/>
              </a:path>
            </a:pathLst>
          </a:custGeom>
          <a:solidFill>
            <a:srgbClr val="3F3F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733" name="Google Shape;3733;p41"/>
          <p:cNvSpPr/>
          <p:nvPr/>
        </p:nvSpPr>
        <p:spPr>
          <a:xfrm>
            <a:off x="1428606" y="2733592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5"/>
                </a:moveTo>
                <a:cubicBezTo>
                  <a:pt x="1201" y="888"/>
                  <a:pt x="927" y="1142"/>
                  <a:pt x="601" y="1142"/>
                </a:cubicBezTo>
                <a:cubicBezTo>
                  <a:pt x="268" y="1142"/>
                  <a:pt x="1" y="888"/>
                  <a:pt x="1" y="575"/>
                </a:cubicBezTo>
                <a:cubicBezTo>
                  <a:pt x="1" y="262"/>
                  <a:pt x="268" y="1"/>
                  <a:pt x="601" y="1"/>
                </a:cubicBezTo>
                <a:cubicBezTo>
                  <a:pt x="927" y="1"/>
                  <a:pt x="1201" y="262"/>
                  <a:pt x="1201" y="575"/>
                </a:cubicBezTo>
                <a:close/>
              </a:path>
            </a:pathLst>
          </a:custGeom>
          <a:solidFill>
            <a:srgbClr val="3F3F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734" name="Google Shape;3734;p41"/>
          <p:cNvSpPr/>
          <p:nvPr/>
        </p:nvSpPr>
        <p:spPr>
          <a:xfrm>
            <a:off x="1476537" y="2733592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5" y="575"/>
                </a:moveTo>
                <a:cubicBezTo>
                  <a:pt x="1195" y="888"/>
                  <a:pt x="927" y="1142"/>
                  <a:pt x="601" y="1142"/>
                </a:cubicBezTo>
                <a:cubicBezTo>
                  <a:pt x="268" y="1142"/>
                  <a:pt x="1" y="888"/>
                  <a:pt x="1" y="575"/>
                </a:cubicBezTo>
                <a:cubicBezTo>
                  <a:pt x="1" y="262"/>
                  <a:pt x="268" y="1"/>
                  <a:pt x="601" y="1"/>
                </a:cubicBezTo>
                <a:cubicBezTo>
                  <a:pt x="927" y="1"/>
                  <a:pt x="1195" y="262"/>
                  <a:pt x="1195" y="575"/>
                </a:cubicBezTo>
                <a:close/>
              </a:path>
            </a:pathLst>
          </a:custGeom>
          <a:solidFill>
            <a:srgbClr val="3F3F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735" name="Google Shape;3735;p41"/>
          <p:cNvSpPr/>
          <p:nvPr/>
        </p:nvSpPr>
        <p:spPr>
          <a:xfrm>
            <a:off x="1524835" y="2733592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5"/>
                </a:moveTo>
                <a:cubicBezTo>
                  <a:pt x="1201" y="888"/>
                  <a:pt x="927" y="1142"/>
                  <a:pt x="601" y="1142"/>
                </a:cubicBezTo>
                <a:cubicBezTo>
                  <a:pt x="268" y="1142"/>
                  <a:pt x="1" y="888"/>
                  <a:pt x="1" y="575"/>
                </a:cubicBezTo>
                <a:cubicBezTo>
                  <a:pt x="1" y="262"/>
                  <a:pt x="268" y="1"/>
                  <a:pt x="601" y="1"/>
                </a:cubicBezTo>
                <a:cubicBezTo>
                  <a:pt x="927" y="1"/>
                  <a:pt x="1201" y="262"/>
                  <a:pt x="1201" y="575"/>
                </a:cubicBezTo>
                <a:close/>
              </a:path>
            </a:pathLst>
          </a:custGeom>
          <a:solidFill>
            <a:srgbClr val="3F3F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736" name="Google Shape;3736;p41"/>
          <p:cNvSpPr/>
          <p:nvPr/>
        </p:nvSpPr>
        <p:spPr>
          <a:xfrm>
            <a:off x="1282616" y="2733592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5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68" y="1142"/>
                  <a:pt x="0" y="888"/>
                  <a:pt x="0" y="575"/>
                </a:cubicBezTo>
                <a:cubicBezTo>
                  <a:pt x="0" y="262"/>
                  <a:pt x="268" y="1"/>
                  <a:pt x="601" y="1"/>
                </a:cubicBezTo>
                <a:cubicBezTo>
                  <a:pt x="934" y="1"/>
                  <a:pt x="1201" y="262"/>
                  <a:pt x="1201" y="57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737" name="Google Shape;3737;p41"/>
          <p:cNvSpPr/>
          <p:nvPr/>
        </p:nvSpPr>
        <p:spPr>
          <a:xfrm>
            <a:off x="1330549" y="2733592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75"/>
                </a:moveTo>
                <a:cubicBezTo>
                  <a:pt x="1201" y="888"/>
                  <a:pt x="927" y="1142"/>
                  <a:pt x="601" y="1142"/>
                </a:cubicBezTo>
                <a:cubicBezTo>
                  <a:pt x="268" y="1142"/>
                  <a:pt x="0" y="888"/>
                  <a:pt x="0" y="575"/>
                </a:cubicBezTo>
                <a:cubicBezTo>
                  <a:pt x="0" y="262"/>
                  <a:pt x="268" y="1"/>
                  <a:pt x="601" y="1"/>
                </a:cubicBezTo>
                <a:cubicBezTo>
                  <a:pt x="927" y="1"/>
                  <a:pt x="1201" y="262"/>
                  <a:pt x="1201" y="575"/>
                </a:cubicBezTo>
                <a:close/>
              </a:path>
            </a:pathLst>
          </a:custGeom>
          <a:solidFill>
            <a:srgbClr val="3F3F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738" name="Google Shape;3738;p41"/>
          <p:cNvSpPr/>
          <p:nvPr/>
        </p:nvSpPr>
        <p:spPr>
          <a:xfrm>
            <a:off x="1330549" y="2688054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68"/>
                </a:moveTo>
                <a:cubicBezTo>
                  <a:pt x="1201" y="881"/>
                  <a:pt x="927" y="1142"/>
                  <a:pt x="601" y="1142"/>
                </a:cubicBezTo>
                <a:cubicBezTo>
                  <a:pt x="268" y="1142"/>
                  <a:pt x="0" y="881"/>
                  <a:pt x="0" y="568"/>
                </a:cubicBezTo>
                <a:cubicBezTo>
                  <a:pt x="0" y="255"/>
                  <a:pt x="268" y="1"/>
                  <a:pt x="601" y="1"/>
                </a:cubicBezTo>
                <a:cubicBezTo>
                  <a:pt x="927" y="1"/>
                  <a:pt x="1201" y="255"/>
                  <a:pt x="1201" y="568"/>
                </a:cubicBezTo>
                <a:close/>
              </a:path>
            </a:pathLst>
          </a:custGeom>
          <a:solidFill>
            <a:srgbClr val="3F3F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739" name="Google Shape;3739;p41"/>
          <p:cNvSpPr/>
          <p:nvPr/>
        </p:nvSpPr>
        <p:spPr>
          <a:xfrm>
            <a:off x="1378846" y="2733592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75"/>
                </a:moveTo>
                <a:cubicBezTo>
                  <a:pt x="1201" y="888"/>
                  <a:pt x="933" y="1142"/>
                  <a:pt x="601" y="1142"/>
                </a:cubicBezTo>
                <a:cubicBezTo>
                  <a:pt x="268" y="1142"/>
                  <a:pt x="0" y="888"/>
                  <a:pt x="0" y="575"/>
                </a:cubicBezTo>
                <a:cubicBezTo>
                  <a:pt x="0" y="262"/>
                  <a:pt x="268" y="1"/>
                  <a:pt x="601" y="1"/>
                </a:cubicBezTo>
                <a:cubicBezTo>
                  <a:pt x="933" y="1"/>
                  <a:pt x="1201" y="262"/>
                  <a:pt x="1201" y="575"/>
                </a:cubicBezTo>
                <a:close/>
              </a:path>
            </a:pathLst>
          </a:custGeom>
          <a:solidFill>
            <a:srgbClr val="3F3F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740" name="Google Shape;3740;p41"/>
          <p:cNvSpPr/>
          <p:nvPr/>
        </p:nvSpPr>
        <p:spPr>
          <a:xfrm>
            <a:off x="1234489" y="2779330"/>
            <a:ext cx="33662" cy="32339"/>
          </a:xfrm>
          <a:custGeom>
            <a:avLst/>
            <a:gdLst/>
            <a:ahLst/>
            <a:cxnLst/>
            <a:rect l="l" t="t" r="r" b="b"/>
            <a:pathLst>
              <a:path w="1196" h="1149" extrusionOk="0">
                <a:moveTo>
                  <a:pt x="1195" y="574"/>
                </a:moveTo>
                <a:cubicBezTo>
                  <a:pt x="1195" y="888"/>
                  <a:pt x="928" y="1149"/>
                  <a:pt x="601" y="1149"/>
                </a:cubicBezTo>
                <a:cubicBezTo>
                  <a:pt x="269" y="1149"/>
                  <a:pt x="1" y="888"/>
                  <a:pt x="1" y="574"/>
                </a:cubicBezTo>
                <a:cubicBezTo>
                  <a:pt x="1" y="255"/>
                  <a:pt x="269" y="0"/>
                  <a:pt x="601" y="0"/>
                </a:cubicBezTo>
                <a:cubicBezTo>
                  <a:pt x="928" y="0"/>
                  <a:pt x="1195" y="261"/>
                  <a:pt x="1195" y="574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741" name="Google Shape;3741;p41"/>
          <p:cNvSpPr/>
          <p:nvPr/>
        </p:nvSpPr>
        <p:spPr>
          <a:xfrm>
            <a:off x="1190807" y="2779330"/>
            <a:ext cx="33803" cy="32339"/>
          </a:xfrm>
          <a:custGeom>
            <a:avLst/>
            <a:gdLst/>
            <a:ahLst/>
            <a:cxnLst/>
            <a:rect l="l" t="t" r="r" b="b"/>
            <a:pathLst>
              <a:path w="1201" h="1149" extrusionOk="0">
                <a:moveTo>
                  <a:pt x="1201" y="574"/>
                </a:moveTo>
                <a:cubicBezTo>
                  <a:pt x="1201" y="888"/>
                  <a:pt x="933" y="1149"/>
                  <a:pt x="600" y="1149"/>
                </a:cubicBezTo>
                <a:cubicBezTo>
                  <a:pt x="268" y="1149"/>
                  <a:pt x="0" y="888"/>
                  <a:pt x="0" y="574"/>
                </a:cubicBezTo>
                <a:cubicBezTo>
                  <a:pt x="0" y="255"/>
                  <a:pt x="268" y="0"/>
                  <a:pt x="600" y="0"/>
                </a:cubicBezTo>
                <a:cubicBezTo>
                  <a:pt x="933" y="0"/>
                  <a:pt x="1201" y="261"/>
                  <a:pt x="1201" y="574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742" name="Google Shape;3742;p41"/>
          <p:cNvSpPr/>
          <p:nvPr/>
        </p:nvSpPr>
        <p:spPr>
          <a:xfrm>
            <a:off x="1140651" y="2779330"/>
            <a:ext cx="33831" cy="32339"/>
          </a:xfrm>
          <a:custGeom>
            <a:avLst/>
            <a:gdLst/>
            <a:ahLst/>
            <a:cxnLst/>
            <a:rect l="l" t="t" r="r" b="b"/>
            <a:pathLst>
              <a:path w="1202" h="1149" extrusionOk="0">
                <a:moveTo>
                  <a:pt x="1201" y="574"/>
                </a:moveTo>
                <a:cubicBezTo>
                  <a:pt x="1201" y="888"/>
                  <a:pt x="934" y="1149"/>
                  <a:pt x="601" y="1149"/>
                </a:cubicBezTo>
                <a:cubicBezTo>
                  <a:pt x="268" y="1149"/>
                  <a:pt x="1" y="888"/>
                  <a:pt x="1" y="574"/>
                </a:cubicBezTo>
                <a:cubicBezTo>
                  <a:pt x="1" y="255"/>
                  <a:pt x="268" y="0"/>
                  <a:pt x="601" y="0"/>
                </a:cubicBezTo>
                <a:cubicBezTo>
                  <a:pt x="934" y="0"/>
                  <a:pt x="1201" y="261"/>
                  <a:pt x="1201" y="574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743" name="Google Shape;3743;p41"/>
          <p:cNvSpPr/>
          <p:nvPr/>
        </p:nvSpPr>
        <p:spPr>
          <a:xfrm>
            <a:off x="1765787" y="2824502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68"/>
                </a:moveTo>
                <a:cubicBezTo>
                  <a:pt x="1201" y="888"/>
                  <a:pt x="933" y="1142"/>
                  <a:pt x="600" y="1142"/>
                </a:cubicBezTo>
                <a:cubicBezTo>
                  <a:pt x="268" y="1142"/>
                  <a:pt x="0" y="888"/>
                  <a:pt x="0" y="568"/>
                </a:cubicBezTo>
                <a:cubicBezTo>
                  <a:pt x="0" y="255"/>
                  <a:pt x="268" y="0"/>
                  <a:pt x="600" y="0"/>
                </a:cubicBezTo>
                <a:cubicBezTo>
                  <a:pt x="933" y="0"/>
                  <a:pt x="1201" y="255"/>
                  <a:pt x="1201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744" name="Google Shape;3744;p41"/>
          <p:cNvSpPr/>
          <p:nvPr/>
        </p:nvSpPr>
        <p:spPr>
          <a:xfrm>
            <a:off x="1764661" y="3702100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5"/>
                </a:moveTo>
                <a:cubicBezTo>
                  <a:pt x="1201" y="888"/>
                  <a:pt x="934" y="1143"/>
                  <a:pt x="601" y="1143"/>
                </a:cubicBezTo>
                <a:cubicBezTo>
                  <a:pt x="268" y="1143"/>
                  <a:pt x="1" y="888"/>
                  <a:pt x="1" y="575"/>
                </a:cubicBezTo>
                <a:cubicBezTo>
                  <a:pt x="1" y="255"/>
                  <a:pt x="268" y="1"/>
                  <a:pt x="601" y="1"/>
                </a:cubicBezTo>
                <a:cubicBezTo>
                  <a:pt x="934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745" name="Google Shape;3745;p41"/>
          <p:cNvSpPr/>
          <p:nvPr/>
        </p:nvSpPr>
        <p:spPr>
          <a:xfrm>
            <a:off x="1764661" y="3748568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8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68" y="1142"/>
                  <a:pt x="1" y="888"/>
                  <a:pt x="1" y="568"/>
                </a:cubicBezTo>
                <a:cubicBezTo>
                  <a:pt x="1" y="255"/>
                  <a:pt x="268" y="1"/>
                  <a:pt x="601" y="1"/>
                </a:cubicBezTo>
                <a:cubicBezTo>
                  <a:pt x="934" y="1"/>
                  <a:pt x="1201" y="255"/>
                  <a:pt x="1201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746" name="Google Shape;3746;p41"/>
          <p:cNvSpPr/>
          <p:nvPr/>
        </p:nvSpPr>
        <p:spPr>
          <a:xfrm>
            <a:off x="1812593" y="3702100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5"/>
                </a:moveTo>
                <a:cubicBezTo>
                  <a:pt x="1201" y="888"/>
                  <a:pt x="934" y="1143"/>
                  <a:pt x="601" y="1143"/>
                </a:cubicBezTo>
                <a:cubicBezTo>
                  <a:pt x="268" y="1143"/>
                  <a:pt x="1" y="888"/>
                  <a:pt x="1" y="575"/>
                </a:cubicBezTo>
                <a:cubicBezTo>
                  <a:pt x="1" y="255"/>
                  <a:pt x="268" y="1"/>
                  <a:pt x="601" y="1"/>
                </a:cubicBezTo>
                <a:cubicBezTo>
                  <a:pt x="934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747" name="Google Shape;3747;p41"/>
          <p:cNvSpPr/>
          <p:nvPr/>
        </p:nvSpPr>
        <p:spPr>
          <a:xfrm>
            <a:off x="1812593" y="3748568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8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68" y="1142"/>
                  <a:pt x="1" y="888"/>
                  <a:pt x="1" y="568"/>
                </a:cubicBezTo>
                <a:cubicBezTo>
                  <a:pt x="1" y="255"/>
                  <a:pt x="268" y="1"/>
                  <a:pt x="601" y="1"/>
                </a:cubicBezTo>
                <a:cubicBezTo>
                  <a:pt x="934" y="1"/>
                  <a:pt x="1201" y="255"/>
                  <a:pt x="1201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748" name="Google Shape;3748;p41"/>
          <p:cNvSpPr/>
          <p:nvPr/>
        </p:nvSpPr>
        <p:spPr>
          <a:xfrm>
            <a:off x="1860890" y="3702100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5"/>
                </a:moveTo>
                <a:cubicBezTo>
                  <a:pt x="1201" y="888"/>
                  <a:pt x="934" y="1143"/>
                  <a:pt x="601" y="1143"/>
                </a:cubicBezTo>
                <a:cubicBezTo>
                  <a:pt x="268" y="1143"/>
                  <a:pt x="1" y="888"/>
                  <a:pt x="1" y="575"/>
                </a:cubicBezTo>
                <a:cubicBezTo>
                  <a:pt x="1" y="255"/>
                  <a:pt x="268" y="1"/>
                  <a:pt x="601" y="1"/>
                </a:cubicBezTo>
                <a:cubicBezTo>
                  <a:pt x="934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749" name="Google Shape;3749;p41"/>
          <p:cNvSpPr/>
          <p:nvPr/>
        </p:nvSpPr>
        <p:spPr>
          <a:xfrm>
            <a:off x="1620866" y="3702100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2" y="575"/>
                </a:moveTo>
                <a:cubicBezTo>
                  <a:pt x="1202" y="888"/>
                  <a:pt x="934" y="1143"/>
                  <a:pt x="601" y="1143"/>
                </a:cubicBezTo>
                <a:cubicBezTo>
                  <a:pt x="269" y="1143"/>
                  <a:pt x="1" y="888"/>
                  <a:pt x="1" y="575"/>
                </a:cubicBezTo>
                <a:cubicBezTo>
                  <a:pt x="1" y="255"/>
                  <a:pt x="269" y="1"/>
                  <a:pt x="601" y="1"/>
                </a:cubicBezTo>
                <a:cubicBezTo>
                  <a:pt x="934" y="1"/>
                  <a:pt x="1202" y="255"/>
                  <a:pt x="1202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750" name="Google Shape;3750;p41"/>
          <p:cNvSpPr/>
          <p:nvPr/>
        </p:nvSpPr>
        <p:spPr>
          <a:xfrm>
            <a:off x="1668798" y="3702100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5"/>
                </a:moveTo>
                <a:cubicBezTo>
                  <a:pt x="1201" y="888"/>
                  <a:pt x="934" y="1143"/>
                  <a:pt x="601" y="1143"/>
                </a:cubicBezTo>
                <a:cubicBezTo>
                  <a:pt x="268" y="1143"/>
                  <a:pt x="1" y="888"/>
                  <a:pt x="1" y="575"/>
                </a:cubicBezTo>
                <a:cubicBezTo>
                  <a:pt x="1" y="255"/>
                  <a:pt x="268" y="1"/>
                  <a:pt x="601" y="1"/>
                </a:cubicBezTo>
                <a:cubicBezTo>
                  <a:pt x="934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751" name="Google Shape;3751;p41"/>
          <p:cNvSpPr/>
          <p:nvPr/>
        </p:nvSpPr>
        <p:spPr>
          <a:xfrm>
            <a:off x="1717095" y="3702100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5"/>
                </a:moveTo>
                <a:cubicBezTo>
                  <a:pt x="1201" y="888"/>
                  <a:pt x="934" y="1143"/>
                  <a:pt x="601" y="1143"/>
                </a:cubicBezTo>
                <a:cubicBezTo>
                  <a:pt x="268" y="1143"/>
                  <a:pt x="1" y="888"/>
                  <a:pt x="1" y="575"/>
                </a:cubicBezTo>
                <a:cubicBezTo>
                  <a:pt x="1" y="255"/>
                  <a:pt x="268" y="1"/>
                  <a:pt x="601" y="1"/>
                </a:cubicBezTo>
                <a:cubicBezTo>
                  <a:pt x="934" y="1"/>
                  <a:pt x="1201" y="255"/>
                  <a:pt x="1201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752" name="Google Shape;3752;p41"/>
          <p:cNvSpPr/>
          <p:nvPr/>
        </p:nvSpPr>
        <p:spPr>
          <a:xfrm>
            <a:off x="1764661" y="3795036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8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68" y="1142"/>
                  <a:pt x="1" y="888"/>
                  <a:pt x="1" y="568"/>
                </a:cubicBezTo>
                <a:cubicBezTo>
                  <a:pt x="1" y="255"/>
                  <a:pt x="268" y="0"/>
                  <a:pt x="601" y="0"/>
                </a:cubicBezTo>
                <a:cubicBezTo>
                  <a:pt x="934" y="0"/>
                  <a:pt x="1201" y="255"/>
                  <a:pt x="1201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753" name="Google Shape;3753;p41"/>
          <p:cNvSpPr/>
          <p:nvPr/>
        </p:nvSpPr>
        <p:spPr>
          <a:xfrm>
            <a:off x="1670459" y="3885551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9"/>
                </a:moveTo>
                <a:cubicBezTo>
                  <a:pt x="1201" y="882"/>
                  <a:pt x="934" y="1143"/>
                  <a:pt x="601" y="1143"/>
                </a:cubicBezTo>
                <a:cubicBezTo>
                  <a:pt x="268" y="1143"/>
                  <a:pt x="1" y="882"/>
                  <a:pt x="1" y="569"/>
                </a:cubicBezTo>
                <a:cubicBezTo>
                  <a:pt x="1" y="255"/>
                  <a:pt x="268" y="1"/>
                  <a:pt x="601" y="1"/>
                </a:cubicBezTo>
                <a:cubicBezTo>
                  <a:pt x="927" y="1"/>
                  <a:pt x="1201" y="255"/>
                  <a:pt x="1201" y="569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754" name="Google Shape;3754;p41"/>
          <p:cNvSpPr/>
          <p:nvPr/>
        </p:nvSpPr>
        <p:spPr>
          <a:xfrm>
            <a:off x="1812593" y="4163767"/>
            <a:ext cx="33831" cy="32368"/>
          </a:xfrm>
          <a:custGeom>
            <a:avLst/>
            <a:gdLst/>
            <a:ahLst/>
            <a:cxnLst/>
            <a:rect l="l" t="t" r="r" b="b"/>
            <a:pathLst>
              <a:path w="1202" h="1150" extrusionOk="0">
                <a:moveTo>
                  <a:pt x="1201" y="575"/>
                </a:moveTo>
                <a:cubicBezTo>
                  <a:pt x="1201" y="888"/>
                  <a:pt x="934" y="1149"/>
                  <a:pt x="601" y="1149"/>
                </a:cubicBezTo>
                <a:cubicBezTo>
                  <a:pt x="268" y="1149"/>
                  <a:pt x="1" y="888"/>
                  <a:pt x="1" y="575"/>
                </a:cubicBezTo>
                <a:cubicBezTo>
                  <a:pt x="1" y="262"/>
                  <a:pt x="268" y="1"/>
                  <a:pt x="601" y="1"/>
                </a:cubicBezTo>
                <a:cubicBezTo>
                  <a:pt x="934" y="7"/>
                  <a:pt x="1201" y="262"/>
                  <a:pt x="1201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755" name="Google Shape;3755;p41"/>
          <p:cNvSpPr/>
          <p:nvPr/>
        </p:nvSpPr>
        <p:spPr>
          <a:xfrm>
            <a:off x="1620866" y="3748568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2" y="568"/>
                </a:moveTo>
                <a:cubicBezTo>
                  <a:pt x="1202" y="888"/>
                  <a:pt x="934" y="1142"/>
                  <a:pt x="601" y="1142"/>
                </a:cubicBezTo>
                <a:cubicBezTo>
                  <a:pt x="275" y="1142"/>
                  <a:pt x="1" y="888"/>
                  <a:pt x="1" y="568"/>
                </a:cubicBezTo>
                <a:cubicBezTo>
                  <a:pt x="1" y="255"/>
                  <a:pt x="275" y="1"/>
                  <a:pt x="601" y="1"/>
                </a:cubicBezTo>
                <a:cubicBezTo>
                  <a:pt x="934" y="1"/>
                  <a:pt x="1202" y="255"/>
                  <a:pt x="1202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756" name="Google Shape;3756;p41"/>
          <p:cNvSpPr/>
          <p:nvPr/>
        </p:nvSpPr>
        <p:spPr>
          <a:xfrm>
            <a:off x="1668798" y="3748568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8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68" y="1142"/>
                  <a:pt x="1" y="888"/>
                  <a:pt x="1" y="568"/>
                </a:cubicBezTo>
                <a:cubicBezTo>
                  <a:pt x="1" y="255"/>
                  <a:pt x="268" y="1"/>
                  <a:pt x="601" y="1"/>
                </a:cubicBezTo>
                <a:cubicBezTo>
                  <a:pt x="934" y="1"/>
                  <a:pt x="1201" y="255"/>
                  <a:pt x="1201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757" name="Google Shape;3757;p41"/>
          <p:cNvSpPr/>
          <p:nvPr/>
        </p:nvSpPr>
        <p:spPr>
          <a:xfrm>
            <a:off x="1717095" y="3748568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8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75" y="1142"/>
                  <a:pt x="1" y="888"/>
                  <a:pt x="1" y="568"/>
                </a:cubicBezTo>
                <a:cubicBezTo>
                  <a:pt x="1" y="255"/>
                  <a:pt x="275" y="1"/>
                  <a:pt x="601" y="1"/>
                </a:cubicBezTo>
                <a:cubicBezTo>
                  <a:pt x="934" y="1"/>
                  <a:pt x="1201" y="255"/>
                  <a:pt x="1201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758" name="Google Shape;3758;p41"/>
          <p:cNvSpPr/>
          <p:nvPr/>
        </p:nvSpPr>
        <p:spPr>
          <a:xfrm>
            <a:off x="1620866" y="3795036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2" y="568"/>
                </a:moveTo>
                <a:cubicBezTo>
                  <a:pt x="1202" y="888"/>
                  <a:pt x="934" y="1142"/>
                  <a:pt x="601" y="1142"/>
                </a:cubicBezTo>
                <a:cubicBezTo>
                  <a:pt x="275" y="1142"/>
                  <a:pt x="1" y="888"/>
                  <a:pt x="1" y="568"/>
                </a:cubicBezTo>
                <a:cubicBezTo>
                  <a:pt x="1" y="255"/>
                  <a:pt x="275" y="0"/>
                  <a:pt x="601" y="0"/>
                </a:cubicBezTo>
                <a:cubicBezTo>
                  <a:pt x="934" y="0"/>
                  <a:pt x="1202" y="255"/>
                  <a:pt x="1202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759" name="Google Shape;3759;p41"/>
          <p:cNvSpPr/>
          <p:nvPr/>
        </p:nvSpPr>
        <p:spPr>
          <a:xfrm>
            <a:off x="1620866" y="3841504"/>
            <a:ext cx="33831" cy="32142"/>
          </a:xfrm>
          <a:custGeom>
            <a:avLst/>
            <a:gdLst/>
            <a:ahLst/>
            <a:cxnLst/>
            <a:rect l="l" t="t" r="r" b="b"/>
            <a:pathLst>
              <a:path w="1202" h="1142" extrusionOk="0">
                <a:moveTo>
                  <a:pt x="1202" y="568"/>
                </a:moveTo>
                <a:cubicBezTo>
                  <a:pt x="1202" y="887"/>
                  <a:pt x="934" y="1142"/>
                  <a:pt x="601" y="1142"/>
                </a:cubicBezTo>
                <a:cubicBezTo>
                  <a:pt x="275" y="1142"/>
                  <a:pt x="1" y="887"/>
                  <a:pt x="1" y="568"/>
                </a:cubicBezTo>
                <a:cubicBezTo>
                  <a:pt x="1" y="255"/>
                  <a:pt x="275" y="0"/>
                  <a:pt x="601" y="0"/>
                </a:cubicBezTo>
                <a:cubicBezTo>
                  <a:pt x="934" y="0"/>
                  <a:pt x="1202" y="255"/>
                  <a:pt x="1202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760" name="Google Shape;3760;p41"/>
          <p:cNvSpPr/>
          <p:nvPr/>
        </p:nvSpPr>
        <p:spPr>
          <a:xfrm>
            <a:off x="1668798" y="3795036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8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68" y="1142"/>
                  <a:pt x="1" y="888"/>
                  <a:pt x="1" y="568"/>
                </a:cubicBezTo>
                <a:cubicBezTo>
                  <a:pt x="1" y="255"/>
                  <a:pt x="268" y="0"/>
                  <a:pt x="601" y="0"/>
                </a:cubicBezTo>
                <a:cubicBezTo>
                  <a:pt x="934" y="0"/>
                  <a:pt x="1201" y="255"/>
                  <a:pt x="1201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761" name="Google Shape;3761;p41"/>
          <p:cNvSpPr/>
          <p:nvPr/>
        </p:nvSpPr>
        <p:spPr>
          <a:xfrm>
            <a:off x="1668798" y="3841504"/>
            <a:ext cx="33831" cy="32142"/>
          </a:xfrm>
          <a:custGeom>
            <a:avLst/>
            <a:gdLst/>
            <a:ahLst/>
            <a:cxnLst/>
            <a:rect l="l" t="t" r="r" b="b"/>
            <a:pathLst>
              <a:path w="1202" h="1142" extrusionOk="0">
                <a:moveTo>
                  <a:pt x="1201" y="568"/>
                </a:moveTo>
                <a:cubicBezTo>
                  <a:pt x="1201" y="887"/>
                  <a:pt x="934" y="1142"/>
                  <a:pt x="601" y="1142"/>
                </a:cubicBezTo>
                <a:cubicBezTo>
                  <a:pt x="268" y="1142"/>
                  <a:pt x="1" y="887"/>
                  <a:pt x="1" y="568"/>
                </a:cubicBezTo>
                <a:cubicBezTo>
                  <a:pt x="1" y="255"/>
                  <a:pt x="268" y="0"/>
                  <a:pt x="601" y="0"/>
                </a:cubicBezTo>
                <a:cubicBezTo>
                  <a:pt x="934" y="0"/>
                  <a:pt x="1201" y="255"/>
                  <a:pt x="1201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762" name="Google Shape;3762;p41"/>
          <p:cNvSpPr/>
          <p:nvPr/>
        </p:nvSpPr>
        <p:spPr>
          <a:xfrm>
            <a:off x="1717095" y="3795036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8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75" y="1142"/>
                  <a:pt x="1" y="888"/>
                  <a:pt x="1" y="568"/>
                </a:cubicBezTo>
                <a:cubicBezTo>
                  <a:pt x="1" y="255"/>
                  <a:pt x="275" y="0"/>
                  <a:pt x="601" y="0"/>
                </a:cubicBezTo>
                <a:cubicBezTo>
                  <a:pt x="934" y="0"/>
                  <a:pt x="1201" y="255"/>
                  <a:pt x="1201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763" name="Google Shape;3763;p41"/>
          <p:cNvSpPr/>
          <p:nvPr/>
        </p:nvSpPr>
        <p:spPr>
          <a:xfrm>
            <a:off x="1474877" y="3702100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5" y="568"/>
                </a:moveTo>
                <a:cubicBezTo>
                  <a:pt x="1195" y="888"/>
                  <a:pt x="927" y="1143"/>
                  <a:pt x="601" y="1143"/>
                </a:cubicBezTo>
                <a:cubicBezTo>
                  <a:pt x="268" y="1143"/>
                  <a:pt x="1" y="888"/>
                  <a:pt x="1" y="568"/>
                </a:cubicBezTo>
                <a:cubicBezTo>
                  <a:pt x="1" y="255"/>
                  <a:pt x="268" y="1"/>
                  <a:pt x="601" y="1"/>
                </a:cubicBezTo>
                <a:cubicBezTo>
                  <a:pt x="927" y="1"/>
                  <a:pt x="1195" y="255"/>
                  <a:pt x="1195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764" name="Google Shape;3764;p41"/>
          <p:cNvSpPr/>
          <p:nvPr/>
        </p:nvSpPr>
        <p:spPr>
          <a:xfrm>
            <a:off x="1522640" y="3702100"/>
            <a:ext cx="33803" cy="32171"/>
          </a:xfrm>
          <a:custGeom>
            <a:avLst/>
            <a:gdLst/>
            <a:ahLst/>
            <a:cxnLst/>
            <a:rect l="l" t="t" r="r" b="b"/>
            <a:pathLst>
              <a:path w="1201" h="1143" extrusionOk="0">
                <a:moveTo>
                  <a:pt x="1201" y="568"/>
                </a:moveTo>
                <a:cubicBezTo>
                  <a:pt x="1201" y="888"/>
                  <a:pt x="933" y="1143"/>
                  <a:pt x="601" y="1143"/>
                </a:cubicBezTo>
                <a:cubicBezTo>
                  <a:pt x="274" y="1143"/>
                  <a:pt x="0" y="888"/>
                  <a:pt x="0" y="568"/>
                </a:cubicBezTo>
                <a:cubicBezTo>
                  <a:pt x="0" y="255"/>
                  <a:pt x="274" y="1"/>
                  <a:pt x="601" y="1"/>
                </a:cubicBezTo>
                <a:cubicBezTo>
                  <a:pt x="933" y="1"/>
                  <a:pt x="1201" y="255"/>
                  <a:pt x="1201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765" name="Google Shape;3765;p41"/>
          <p:cNvSpPr/>
          <p:nvPr/>
        </p:nvSpPr>
        <p:spPr>
          <a:xfrm>
            <a:off x="1571105" y="3702100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8"/>
                </a:moveTo>
                <a:cubicBezTo>
                  <a:pt x="1201" y="888"/>
                  <a:pt x="927" y="1143"/>
                  <a:pt x="601" y="1143"/>
                </a:cubicBezTo>
                <a:cubicBezTo>
                  <a:pt x="268" y="1143"/>
                  <a:pt x="1" y="888"/>
                  <a:pt x="1" y="568"/>
                </a:cubicBezTo>
                <a:cubicBezTo>
                  <a:pt x="1" y="255"/>
                  <a:pt x="268" y="1"/>
                  <a:pt x="601" y="1"/>
                </a:cubicBezTo>
                <a:cubicBezTo>
                  <a:pt x="927" y="1"/>
                  <a:pt x="1201" y="255"/>
                  <a:pt x="1201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766" name="Google Shape;3766;p41"/>
          <p:cNvSpPr/>
          <p:nvPr/>
        </p:nvSpPr>
        <p:spPr>
          <a:xfrm>
            <a:off x="1474877" y="3748568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8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68" y="1142"/>
                  <a:pt x="1" y="888"/>
                  <a:pt x="1" y="568"/>
                </a:cubicBezTo>
                <a:cubicBezTo>
                  <a:pt x="1" y="255"/>
                  <a:pt x="268" y="1"/>
                  <a:pt x="601" y="1"/>
                </a:cubicBezTo>
                <a:cubicBezTo>
                  <a:pt x="934" y="1"/>
                  <a:pt x="1201" y="255"/>
                  <a:pt x="1201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767" name="Google Shape;3767;p41"/>
          <p:cNvSpPr/>
          <p:nvPr/>
        </p:nvSpPr>
        <p:spPr>
          <a:xfrm>
            <a:off x="1522808" y="3748568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8"/>
                </a:moveTo>
                <a:cubicBezTo>
                  <a:pt x="1201" y="888"/>
                  <a:pt x="927" y="1142"/>
                  <a:pt x="601" y="1142"/>
                </a:cubicBezTo>
                <a:cubicBezTo>
                  <a:pt x="268" y="1142"/>
                  <a:pt x="1" y="888"/>
                  <a:pt x="1" y="568"/>
                </a:cubicBezTo>
                <a:cubicBezTo>
                  <a:pt x="1" y="255"/>
                  <a:pt x="268" y="1"/>
                  <a:pt x="601" y="1"/>
                </a:cubicBezTo>
                <a:cubicBezTo>
                  <a:pt x="927" y="1"/>
                  <a:pt x="1201" y="255"/>
                  <a:pt x="1201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768" name="Google Shape;3768;p41"/>
          <p:cNvSpPr/>
          <p:nvPr/>
        </p:nvSpPr>
        <p:spPr>
          <a:xfrm>
            <a:off x="1571105" y="3748568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8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68" y="1142"/>
                  <a:pt x="1" y="888"/>
                  <a:pt x="1" y="568"/>
                </a:cubicBezTo>
                <a:cubicBezTo>
                  <a:pt x="1" y="255"/>
                  <a:pt x="268" y="1"/>
                  <a:pt x="601" y="1"/>
                </a:cubicBezTo>
                <a:cubicBezTo>
                  <a:pt x="927" y="1"/>
                  <a:pt x="1201" y="255"/>
                  <a:pt x="1201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769" name="Google Shape;3769;p41"/>
          <p:cNvSpPr/>
          <p:nvPr/>
        </p:nvSpPr>
        <p:spPr>
          <a:xfrm>
            <a:off x="1474877" y="3795036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8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68" y="1142"/>
                  <a:pt x="1" y="888"/>
                  <a:pt x="1" y="568"/>
                </a:cubicBezTo>
                <a:cubicBezTo>
                  <a:pt x="1" y="255"/>
                  <a:pt x="268" y="0"/>
                  <a:pt x="601" y="0"/>
                </a:cubicBezTo>
                <a:cubicBezTo>
                  <a:pt x="934" y="0"/>
                  <a:pt x="1201" y="255"/>
                  <a:pt x="1201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770" name="Google Shape;3770;p41"/>
          <p:cNvSpPr/>
          <p:nvPr/>
        </p:nvSpPr>
        <p:spPr>
          <a:xfrm>
            <a:off x="1522808" y="3795036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8"/>
                </a:moveTo>
                <a:cubicBezTo>
                  <a:pt x="1201" y="888"/>
                  <a:pt x="927" y="1142"/>
                  <a:pt x="601" y="1142"/>
                </a:cubicBezTo>
                <a:cubicBezTo>
                  <a:pt x="268" y="1142"/>
                  <a:pt x="1" y="888"/>
                  <a:pt x="1" y="568"/>
                </a:cubicBezTo>
                <a:cubicBezTo>
                  <a:pt x="1" y="255"/>
                  <a:pt x="268" y="0"/>
                  <a:pt x="601" y="0"/>
                </a:cubicBezTo>
                <a:cubicBezTo>
                  <a:pt x="927" y="0"/>
                  <a:pt x="1201" y="255"/>
                  <a:pt x="1201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771" name="Google Shape;3771;p41"/>
          <p:cNvSpPr/>
          <p:nvPr/>
        </p:nvSpPr>
        <p:spPr>
          <a:xfrm>
            <a:off x="1571105" y="3795036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8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68" y="1142"/>
                  <a:pt x="1" y="888"/>
                  <a:pt x="1" y="568"/>
                </a:cubicBezTo>
                <a:cubicBezTo>
                  <a:pt x="1" y="255"/>
                  <a:pt x="268" y="0"/>
                  <a:pt x="601" y="0"/>
                </a:cubicBezTo>
                <a:cubicBezTo>
                  <a:pt x="927" y="0"/>
                  <a:pt x="1201" y="255"/>
                  <a:pt x="1201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772" name="Google Shape;3772;p41"/>
          <p:cNvSpPr/>
          <p:nvPr/>
        </p:nvSpPr>
        <p:spPr>
          <a:xfrm>
            <a:off x="1717095" y="3841504"/>
            <a:ext cx="33831" cy="32142"/>
          </a:xfrm>
          <a:custGeom>
            <a:avLst/>
            <a:gdLst/>
            <a:ahLst/>
            <a:cxnLst/>
            <a:rect l="l" t="t" r="r" b="b"/>
            <a:pathLst>
              <a:path w="1202" h="1142" extrusionOk="0">
                <a:moveTo>
                  <a:pt x="1201" y="568"/>
                </a:moveTo>
                <a:cubicBezTo>
                  <a:pt x="1201" y="887"/>
                  <a:pt x="934" y="1142"/>
                  <a:pt x="601" y="1142"/>
                </a:cubicBezTo>
                <a:cubicBezTo>
                  <a:pt x="275" y="1142"/>
                  <a:pt x="1" y="887"/>
                  <a:pt x="1" y="568"/>
                </a:cubicBezTo>
                <a:cubicBezTo>
                  <a:pt x="1" y="255"/>
                  <a:pt x="275" y="0"/>
                  <a:pt x="601" y="0"/>
                </a:cubicBezTo>
                <a:cubicBezTo>
                  <a:pt x="934" y="0"/>
                  <a:pt x="1201" y="255"/>
                  <a:pt x="1201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773" name="Google Shape;3773;p41"/>
          <p:cNvSpPr/>
          <p:nvPr/>
        </p:nvSpPr>
        <p:spPr>
          <a:xfrm>
            <a:off x="1620866" y="3885551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2" y="569"/>
                </a:moveTo>
                <a:cubicBezTo>
                  <a:pt x="1202" y="882"/>
                  <a:pt x="934" y="1143"/>
                  <a:pt x="601" y="1143"/>
                </a:cubicBezTo>
                <a:cubicBezTo>
                  <a:pt x="275" y="1143"/>
                  <a:pt x="1" y="882"/>
                  <a:pt x="1" y="569"/>
                </a:cubicBezTo>
                <a:cubicBezTo>
                  <a:pt x="1" y="255"/>
                  <a:pt x="275" y="1"/>
                  <a:pt x="601" y="1"/>
                </a:cubicBezTo>
                <a:cubicBezTo>
                  <a:pt x="934" y="1"/>
                  <a:pt x="1202" y="255"/>
                  <a:pt x="1202" y="569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774" name="Google Shape;3774;p41"/>
          <p:cNvSpPr/>
          <p:nvPr/>
        </p:nvSpPr>
        <p:spPr>
          <a:xfrm>
            <a:off x="1572401" y="3885551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4" y="569"/>
                </a:moveTo>
                <a:cubicBezTo>
                  <a:pt x="1194" y="882"/>
                  <a:pt x="927" y="1143"/>
                  <a:pt x="601" y="1143"/>
                </a:cubicBezTo>
                <a:cubicBezTo>
                  <a:pt x="268" y="1143"/>
                  <a:pt x="0" y="882"/>
                  <a:pt x="0" y="569"/>
                </a:cubicBezTo>
                <a:cubicBezTo>
                  <a:pt x="0" y="255"/>
                  <a:pt x="268" y="1"/>
                  <a:pt x="601" y="1"/>
                </a:cubicBezTo>
                <a:cubicBezTo>
                  <a:pt x="927" y="1"/>
                  <a:pt x="1194" y="255"/>
                  <a:pt x="1194" y="569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775" name="Google Shape;3775;p41"/>
          <p:cNvSpPr/>
          <p:nvPr/>
        </p:nvSpPr>
        <p:spPr>
          <a:xfrm>
            <a:off x="1522808" y="3841504"/>
            <a:ext cx="33831" cy="32142"/>
          </a:xfrm>
          <a:custGeom>
            <a:avLst/>
            <a:gdLst/>
            <a:ahLst/>
            <a:cxnLst/>
            <a:rect l="l" t="t" r="r" b="b"/>
            <a:pathLst>
              <a:path w="1202" h="1142" extrusionOk="0">
                <a:moveTo>
                  <a:pt x="1201" y="568"/>
                </a:moveTo>
                <a:cubicBezTo>
                  <a:pt x="1201" y="887"/>
                  <a:pt x="934" y="1142"/>
                  <a:pt x="601" y="1142"/>
                </a:cubicBezTo>
                <a:cubicBezTo>
                  <a:pt x="268" y="1142"/>
                  <a:pt x="1" y="887"/>
                  <a:pt x="1" y="568"/>
                </a:cubicBezTo>
                <a:cubicBezTo>
                  <a:pt x="1" y="255"/>
                  <a:pt x="268" y="0"/>
                  <a:pt x="601" y="0"/>
                </a:cubicBezTo>
                <a:cubicBezTo>
                  <a:pt x="934" y="0"/>
                  <a:pt x="1201" y="255"/>
                  <a:pt x="1201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776" name="Google Shape;3776;p41"/>
          <p:cNvSpPr/>
          <p:nvPr/>
        </p:nvSpPr>
        <p:spPr>
          <a:xfrm>
            <a:off x="1570740" y="3841504"/>
            <a:ext cx="33831" cy="32142"/>
          </a:xfrm>
          <a:custGeom>
            <a:avLst/>
            <a:gdLst/>
            <a:ahLst/>
            <a:cxnLst/>
            <a:rect l="l" t="t" r="r" b="b"/>
            <a:pathLst>
              <a:path w="1202" h="1142" extrusionOk="0">
                <a:moveTo>
                  <a:pt x="1201" y="568"/>
                </a:moveTo>
                <a:cubicBezTo>
                  <a:pt x="1201" y="887"/>
                  <a:pt x="927" y="1142"/>
                  <a:pt x="601" y="1142"/>
                </a:cubicBezTo>
                <a:cubicBezTo>
                  <a:pt x="268" y="1142"/>
                  <a:pt x="1" y="887"/>
                  <a:pt x="1" y="568"/>
                </a:cubicBezTo>
                <a:cubicBezTo>
                  <a:pt x="1" y="255"/>
                  <a:pt x="268" y="0"/>
                  <a:pt x="601" y="0"/>
                </a:cubicBezTo>
                <a:cubicBezTo>
                  <a:pt x="934" y="0"/>
                  <a:pt x="1201" y="255"/>
                  <a:pt x="1201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777" name="Google Shape;3777;p41"/>
          <p:cNvSpPr/>
          <p:nvPr/>
        </p:nvSpPr>
        <p:spPr>
          <a:xfrm>
            <a:off x="1522808" y="3885551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9"/>
                </a:moveTo>
                <a:cubicBezTo>
                  <a:pt x="1201" y="882"/>
                  <a:pt x="934" y="1143"/>
                  <a:pt x="601" y="1143"/>
                </a:cubicBezTo>
                <a:cubicBezTo>
                  <a:pt x="268" y="1143"/>
                  <a:pt x="1" y="882"/>
                  <a:pt x="1" y="569"/>
                </a:cubicBezTo>
                <a:cubicBezTo>
                  <a:pt x="1" y="255"/>
                  <a:pt x="268" y="1"/>
                  <a:pt x="601" y="1"/>
                </a:cubicBezTo>
                <a:cubicBezTo>
                  <a:pt x="934" y="1"/>
                  <a:pt x="1201" y="255"/>
                  <a:pt x="1201" y="569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778" name="Google Shape;3778;p41"/>
          <p:cNvSpPr/>
          <p:nvPr/>
        </p:nvSpPr>
        <p:spPr>
          <a:xfrm>
            <a:off x="1522808" y="3928895"/>
            <a:ext cx="33831" cy="32368"/>
          </a:xfrm>
          <a:custGeom>
            <a:avLst/>
            <a:gdLst/>
            <a:ahLst/>
            <a:cxnLst/>
            <a:rect l="l" t="t" r="r" b="b"/>
            <a:pathLst>
              <a:path w="1202" h="1150" extrusionOk="0">
                <a:moveTo>
                  <a:pt x="1201" y="575"/>
                </a:moveTo>
                <a:cubicBezTo>
                  <a:pt x="1201" y="888"/>
                  <a:pt x="927" y="1149"/>
                  <a:pt x="601" y="1149"/>
                </a:cubicBezTo>
                <a:cubicBezTo>
                  <a:pt x="268" y="1149"/>
                  <a:pt x="1" y="888"/>
                  <a:pt x="1" y="575"/>
                </a:cubicBezTo>
                <a:cubicBezTo>
                  <a:pt x="1" y="262"/>
                  <a:pt x="268" y="1"/>
                  <a:pt x="601" y="1"/>
                </a:cubicBezTo>
                <a:cubicBezTo>
                  <a:pt x="927" y="1"/>
                  <a:pt x="1201" y="262"/>
                  <a:pt x="1201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779" name="Google Shape;3779;p41"/>
          <p:cNvSpPr/>
          <p:nvPr/>
        </p:nvSpPr>
        <p:spPr>
          <a:xfrm>
            <a:off x="1522808" y="3975363"/>
            <a:ext cx="33831" cy="32339"/>
          </a:xfrm>
          <a:custGeom>
            <a:avLst/>
            <a:gdLst/>
            <a:ahLst/>
            <a:cxnLst/>
            <a:rect l="l" t="t" r="r" b="b"/>
            <a:pathLst>
              <a:path w="1202" h="1149" extrusionOk="0">
                <a:moveTo>
                  <a:pt x="1201" y="575"/>
                </a:moveTo>
                <a:cubicBezTo>
                  <a:pt x="1201" y="888"/>
                  <a:pt x="927" y="1149"/>
                  <a:pt x="601" y="1149"/>
                </a:cubicBezTo>
                <a:cubicBezTo>
                  <a:pt x="268" y="1149"/>
                  <a:pt x="1" y="888"/>
                  <a:pt x="1" y="575"/>
                </a:cubicBezTo>
                <a:cubicBezTo>
                  <a:pt x="1" y="262"/>
                  <a:pt x="268" y="1"/>
                  <a:pt x="601" y="1"/>
                </a:cubicBezTo>
                <a:cubicBezTo>
                  <a:pt x="927" y="1"/>
                  <a:pt x="1201" y="262"/>
                  <a:pt x="1201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780" name="Google Shape;3780;p41"/>
          <p:cNvSpPr/>
          <p:nvPr/>
        </p:nvSpPr>
        <p:spPr>
          <a:xfrm>
            <a:off x="1522808" y="4021831"/>
            <a:ext cx="33831" cy="32339"/>
          </a:xfrm>
          <a:custGeom>
            <a:avLst/>
            <a:gdLst/>
            <a:ahLst/>
            <a:cxnLst/>
            <a:rect l="l" t="t" r="r" b="b"/>
            <a:pathLst>
              <a:path w="1202" h="1149" extrusionOk="0">
                <a:moveTo>
                  <a:pt x="1201" y="574"/>
                </a:moveTo>
                <a:cubicBezTo>
                  <a:pt x="1201" y="888"/>
                  <a:pt x="934" y="1149"/>
                  <a:pt x="601" y="1149"/>
                </a:cubicBezTo>
                <a:cubicBezTo>
                  <a:pt x="268" y="1149"/>
                  <a:pt x="1" y="888"/>
                  <a:pt x="1" y="574"/>
                </a:cubicBezTo>
                <a:cubicBezTo>
                  <a:pt x="1" y="261"/>
                  <a:pt x="268" y="0"/>
                  <a:pt x="601" y="0"/>
                </a:cubicBezTo>
                <a:cubicBezTo>
                  <a:pt x="934" y="0"/>
                  <a:pt x="1201" y="261"/>
                  <a:pt x="1201" y="574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781" name="Google Shape;3781;p41"/>
          <p:cNvSpPr/>
          <p:nvPr/>
        </p:nvSpPr>
        <p:spPr>
          <a:xfrm>
            <a:off x="1572203" y="3975363"/>
            <a:ext cx="33831" cy="32339"/>
          </a:xfrm>
          <a:custGeom>
            <a:avLst/>
            <a:gdLst/>
            <a:ahLst/>
            <a:cxnLst/>
            <a:rect l="l" t="t" r="r" b="b"/>
            <a:pathLst>
              <a:path w="1202" h="1149" extrusionOk="0">
                <a:moveTo>
                  <a:pt x="1201" y="575"/>
                </a:moveTo>
                <a:cubicBezTo>
                  <a:pt x="1201" y="888"/>
                  <a:pt x="934" y="1149"/>
                  <a:pt x="601" y="1149"/>
                </a:cubicBezTo>
                <a:cubicBezTo>
                  <a:pt x="268" y="1149"/>
                  <a:pt x="1" y="888"/>
                  <a:pt x="1" y="575"/>
                </a:cubicBezTo>
                <a:cubicBezTo>
                  <a:pt x="1" y="262"/>
                  <a:pt x="268" y="1"/>
                  <a:pt x="601" y="1"/>
                </a:cubicBezTo>
                <a:cubicBezTo>
                  <a:pt x="934" y="1"/>
                  <a:pt x="1201" y="262"/>
                  <a:pt x="1201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782" name="Google Shape;3782;p41"/>
          <p:cNvSpPr/>
          <p:nvPr/>
        </p:nvSpPr>
        <p:spPr>
          <a:xfrm>
            <a:off x="1572401" y="4021831"/>
            <a:ext cx="33634" cy="32339"/>
          </a:xfrm>
          <a:custGeom>
            <a:avLst/>
            <a:gdLst/>
            <a:ahLst/>
            <a:cxnLst/>
            <a:rect l="l" t="t" r="r" b="b"/>
            <a:pathLst>
              <a:path w="1195" h="1149" extrusionOk="0">
                <a:moveTo>
                  <a:pt x="1194" y="574"/>
                </a:moveTo>
                <a:cubicBezTo>
                  <a:pt x="1194" y="888"/>
                  <a:pt x="927" y="1149"/>
                  <a:pt x="601" y="1149"/>
                </a:cubicBezTo>
                <a:cubicBezTo>
                  <a:pt x="268" y="1149"/>
                  <a:pt x="0" y="888"/>
                  <a:pt x="0" y="574"/>
                </a:cubicBezTo>
                <a:cubicBezTo>
                  <a:pt x="0" y="261"/>
                  <a:pt x="268" y="0"/>
                  <a:pt x="601" y="0"/>
                </a:cubicBezTo>
                <a:cubicBezTo>
                  <a:pt x="927" y="0"/>
                  <a:pt x="1194" y="261"/>
                  <a:pt x="1194" y="574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783" name="Google Shape;3783;p41"/>
          <p:cNvSpPr/>
          <p:nvPr/>
        </p:nvSpPr>
        <p:spPr>
          <a:xfrm>
            <a:off x="1522808" y="4065906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4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68" y="1142"/>
                  <a:pt x="1" y="888"/>
                  <a:pt x="1" y="574"/>
                </a:cubicBezTo>
                <a:cubicBezTo>
                  <a:pt x="1" y="255"/>
                  <a:pt x="268" y="0"/>
                  <a:pt x="601" y="0"/>
                </a:cubicBezTo>
                <a:cubicBezTo>
                  <a:pt x="934" y="0"/>
                  <a:pt x="1201" y="255"/>
                  <a:pt x="1201" y="574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784" name="Google Shape;3784;p41"/>
          <p:cNvSpPr/>
          <p:nvPr/>
        </p:nvSpPr>
        <p:spPr>
          <a:xfrm>
            <a:off x="1570740" y="4065906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74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68" y="1142"/>
                  <a:pt x="1" y="888"/>
                  <a:pt x="1" y="574"/>
                </a:cubicBezTo>
                <a:cubicBezTo>
                  <a:pt x="1" y="255"/>
                  <a:pt x="268" y="0"/>
                  <a:pt x="601" y="0"/>
                </a:cubicBezTo>
                <a:cubicBezTo>
                  <a:pt x="934" y="0"/>
                  <a:pt x="1201" y="255"/>
                  <a:pt x="1201" y="574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785" name="Google Shape;3785;p41"/>
          <p:cNvSpPr/>
          <p:nvPr/>
        </p:nvSpPr>
        <p:spPr>
          <a:xfrm>
            <a:off x="1620866" y="3931851"/>
            <a:ext cx="33831" cy="32339"/>
          </a:xfrm>
          <a:custGeom>
            <a:avLst/>
            <a:gdLst/>
            <a:ahLst/>
            <a:cxnLst/>
            <a:rect l="l" t="t" r="r" b="b"/>
            <a:pathLst>
              <a:path w="1202" h="1149" extrusionOk="0">
                <a:moveTo>
                  <a:pt x="1202" y="574"/>
                </a:moveTo>
                <a:cubicBezTo>
                  <a:pt x="1202" y="888"/>
                  <a:pt x="934" y="1149"/>
                  <a:pt x="601" y="1149"/>
                </a:cubicBezTo>
                <a:cubicBezTo>
                  <a:pt x="275" y="1149"/>
                  <a:pt x="1" y="888"/>
                  <a:pt x="1" y="574"/>
                </a:cubicBezTo>
                <a:cubicBezTo>
                  <a:pt x="1" y="261"/>
                  <a:pt x="275" y="0"/>
                  <a:pt x="601" y="0"/>
                </a:cubicBezTo>
                <a:cubicBezTo>
                  <a:pt x="934" y="7"/>
                  <a:pt x="1202" y="261"/>
                  <a:pt x="1202" y="574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786" name="Google Shape;3786;p41"/>
          <p:cNvSpPr/>
          <p:nvPr/>
        </p:nvSpPr>
        <p:spPr>
          <a:xfrm>
            <a:off x="1575525" y="3931851"/>
            <a:ext cx="33803" cy="32339"/>
          </a:xfrm>
          <a:custGeom>
            <a:avLst/>
            <a:gdLst/>
            <a:ahLst/>
            <a:cxnLst/>
            <a:rect l="l" t="t" r="r" b="b"/>
            <a:pathLst>
              <a:path w="1201" h="1149" extrusionOk="0">
                <a:moveTo>
                  <a:pt x="1201" y="574"/>
                </a:moveTo>
                <a:cubicBezTo>
                  <a:pt x="1201" y="888"/>
                  <a:pt x="933" y="1149"/>
                  <a:pt x="601" y="1149"/>
                </a:cubicBezTo>
                <a:cubicBezTo>
                  <a:pt x="274" y="1149"/>
                  <a:pt x="0" y="888"/>
                  <a:pt x="0" y="574"/>
                </a:cubicBezTo>
                <a:cubicBezTo>
                  <a:pt x="0" y="261"/>
                  <a:pt x="274" y="0"/>
                  <a:pt x="601" y="0"/>
                </a:cubicBezTo>
                <a:cubicBezTo>
                  <a:pt x="933" y="7"/>
                  <a:pt x="1201" y="261"/>
                  <a:pt x="1201" y="574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787" name="Google Shape;3787;p41"/>
          <p:cNvSpPr/>
          <p:nvPr/>
        </p:nvSpPr>
        <p:spPr>
          <a:xfrm>
            <a:off x="1474145" y="3839477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1" y="568"/>
                </a:moveTo>
                <a:cubicBezTo>
                  <a:pt x="1201" y="888"/>
                  <a:pt x="934" y="1142"/>
                  <a:pt x="601" y="1142"/>
                </a:cubicBezTo>
                <a:cubicBezTo>
                  <a:pt x="275" y="1142"/>
                  <a:pt x="1" y="888"/>
                  <a:pt x="1" y="568"/>
                </a:cubicBezTo>
                <a:cubicBezTo>
                  <a:pt x="1" y="255"/>
                  <a:pt x="268" y="0"/>
                  <a:pt x="601" y="0"/>
                </a:cubicBezTo>
                <a:cubicBezTo>
                  <a:pt x="934" y="0"/>
                  <a:pt x="1201" y="255"/>
                  <a:pt x="1201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788" name="Google Shape;3788;p41"/>
          <p:cNvSpPr/>
          <p:nvPr/>
        </p:nvSpPr>
        <p:spPr>
          <a:xfrm>
            <a:off x="1620866" y="3978290"/>
            <a:ext cx="33831" cy="32368"/>
          </a:xfrm>
          <a:custGeom>
            <a:avLst/>
            <a:gdLst/>
            <a:ahLst/>
            <a:cxnLst/>
            <a:rect l="l" t="t" r="r" b="b"/>
            <a:pathLst>
              <a:path w="1202" h="1150" extrusionOk="0">
                <a:moveTo>
                  <a:pt x="1202" y="575"/>
                </a:moveTo>
                <a:cubicBezTo>
                  <a:pt x="1202" y="888"/>
                  <a:pt x="934" y="1149"/>
                  <a:pt x="601" y="1149"/>
                </a:cubicBezTo>
                <a:cubicBezTo>
                  <a:pt x="275" y="1149"/>
                  <a:pt x="1" y="888"/>
                  <a:pt x="1" y="575"/>
                </a:cubicBezTo>
                <a:cubicBezTo>
                  <a:pt x="1" y="262"/>
                  <a:pt x="275" y="1"/>
                  <a:pt x="601" y="1"/>
                </a:cubicBezTo>
                <a:cubicBezTo>
                  <a:pt x="934" y="1"/>
                  <a:pt x="1202" y="262"/>
                  <a:pt x="1202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789" name="Google Shape;3789;p41"/>
          <p:cNvSpPr/>
          <p:nvPr/>
        </p:nvSpPr>
        <p:spPr>
          <a:xfrm>
            <a:off x="1620866" y="4024757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2" y="575"/>
                </a:moveTo>
                <a:cubicBezTo>
                  <a:pt x="1202" y="888"/>
                  <a:pt x="934" y="1143"/>
                  <a:pt x="601" y="1143"/>
                </a:cubicBezTo>
                <a:cubicBezTo>
                  <a:pt x="275" y="1143"/>
                  <a:pt x="1" y="888"/>
                  <a:pt x="1" y="575"/>
                </a:cubicBezTo>
                <a:cubicBezTo>
                  <a:pt x="1" y="262"/>
                  <a:pt x="275" y="1"/>
                  <a:pt x="601" y="1"/>
                </a:cubicBezTo>
                <a:cubicBezTo>
                  <a:pt x="934" y="1"/>
                  <a:pt x="1202" y="262"/>
                  <a:pt x="1202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790" name="Google Shape;3790;p41"/>
          <p:cNvSpPr/>
          <p:nvPr/>
        </p:nvSpPr>
        <p:spPr>
          <a:xfrm>
            <a:off x="1620866" y="4067904"/>
            <a:ext cx="33831" cy="32368"/>
          </a:xfrm>
          <a:custGeom>
            <a:avLst/>
            <a:gdLst/>
            <a:ahLst/>
            <a:cxnLst/>
            <a:rect l="l" t="t" r="r" b="b"/>
            <a:pathLst>
              <a:path w="1202" h="1150" extrusionOk="0">
                <a:moveTo>
                  <a:pt x="1202" y="575"/>
                </a:moveTo>
                <a:cubicBezTo>
                  <a:pt x="1202" y="888"/>
                  <a:pt x="934" y="1149"/>
                  <a:pt x="601" y="1149"/>
                </a:cubicBezTo>
                <a:cubicBezTo>
                  <a:pt x="275" y="1149"/>
                  <a:pt x="1" y="888"/>
                  <a:pt x="1" y="575"/>
                </a:cubicBezTo>
                <a:cubicBezTo>
                  <a:pt x="1" y="262"/>
                  <a:pt x="275" y="1"/>
                  <a:pt x="601" y="1"/>
                </a:cubicBezTo>
                <a:cubicBezTo>
                  <a:pt x="934" y="8"/>
                  <a:pt x="1202" y="262"/>
                  <a:pt x="1202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791" name="Google Shape;3791;p41"/>
          <p:cNvSpPr/>
          <p:nvPr/>
        </p:nvSpPr>
        <p:spPr>
          <a:xfrm>
            <a:off x="1572401" y="4110882"/>
            <a:ext cx="33634" cy="32171"/>
          </a:xfrm>
          <a:custGeom>
            <a:avLst/>
            <a:gdLst/>
            <a:ahLst/>
            <a:cxnLst/>
            <a:rect l="l" t="t" r="r" b="b"/>
            <a:pathLst>
              <a:path w="1195" h="1143" extrusionOk="0">
                <a:moveTo>
                  <a:pt x="1194" y="568"/>
                </a:moveTo>
                <a:cubicBezTo>
                  <a:pt x="1194" y="882"/>
                  <a:pt x="927" y="1143"/>
                  <a:pt x="601" y="1143"/>
                </a:cubicBezTo>
                <a:cubicBezTo>
                  <a:pt x="268" y="1143"/>
                  <a:pt x="0" y="882"/>
                  <a:pt x="0" y="568"/>
                </a:cubicBezTo>
                <a:cubicBezTo>
                  <a:pt x="0" y="255"/>
                  <a:pt x="268" y="1"/>
                  <a:pt x="601" y="1"/>
                </a:cubicBezTo>
                <a:cubicBezTo>
                  <a:pt x="927" y="1"/>
                  <a:pt x="1194" y="255"/>
                  <a:pt x="1194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792" name="Google Shape;3792;p41"/>
          <p:cNvSpPr/>
          <p:nvPr/>
        </p:nvSpPr>
        <p:spPr>
          <a:xfrm>
            <a:off x="1620866" y="4113641"/>
            <a:ext cx="33831" cy="32339"/>
          </a:xfrm>
          <a:custGeom>
            <a:avLst/>
            <a:gdLst/>
            <a:ahLst/>
            <a:cxnLst/>
            <a:rect l="l" t="t" r="r" b="b"/>
            <a:pathLst>
              <a:path w="1202" h="1149" extrusionOk="0">
                <a:moveTo>
                  <a:pt x="1202" y="575"/>
                </a:moveTo>
                <a:cubicBezTo>
                  <a:pt x="1202" y="888"/>
                  <a:pt x="934" y="1149"/>
                  <a:pt x="601" y="1149"/>
                </a:cubicBezTo>
                <a:cubicBezTo>
                  <a:pt x="275" y="1149"/>
                  <a:pt x="1" y="888"/>
                  <a:pt x="1" y="575"/>
                </a:cubicBezTo>
                <a:cubicBezTo>
                  <a:pt x="1" y="262"/>
                  <a:pt x="275" y="1"/>
                  <a:pt x="601" y="1"/>
                </a:cubicBezTo>
                <a:cubicBezTo>
                  <a:pt x="934" y="1"/>
                  <a:pt x="1202" y="262"/>
                  <a:pt x="1202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793" name="Google Shape;3793;p41"/>
          <p:cNvSpPr/>
          <p:nvPr/>
        </p:nvSpPr>
        <p:spPr>
          <a:xfrm>
            <a:off x="1620866" y="4156984"/>
            <a:ext cx="33831" cy="32171"/>
          </a:xfrm>
          <a:custGeom>
            <a:avLst/>
            <a:gdLst/>
            <a:ahLst/>
            <a:cxnLst/>
            <a:rect l="l" t="t" r="r" b="b"/>
            <a:pathLst>
              <a:path w="1202" h="1143" extrusionOk="0">
                <a:moveTo>
                  <a:pt x="1202" y="568"/>
                </a:moveTo>
                <a:cubicBezTo>
                  <a:pt x="1202" y="881"/>
                  <a:pt x="934" y="1142"/>
                  <a:pt x="601" y="1142"/>
                </a:cubicBezTo>
                <a:cubicBezTo>
                  <a:pt x="275" y="1142"/>
                  <a:pt x="1" y="881"/>
                  <a:pt x="1" y="568"/>
                </a:cubicBezTo>
                <a:cubicBezTo>
                  <a:pt x="1" y="255"/>
                  <a:pt x="275" y="0"/>
                  <a:pt x="601" y="0"/>
                </a:cubicBezTo>
                <a:cubicBezTo>
                  <a:pt x="934" y="0"/>
                  <a:pt x="1202" y="255"/>
                  <a:pt x="1202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794" name="Google Shape;3794;p41"/>
          <p:cNvSpPr/>
          <p:nvPr/>
        </p:nvSpPr>
        <p:spPr>
          <a:xfrm>
            <a:off x="1668798" y="4210236"/>
            <a:ext cx="33831" cy="32339"/>
          </a:xfrm>
          <a:custGeom>
            <a:avLst/>
            <a:gdLst/>
            <a:ahLst/>
            <a:cxnLst/>
            <a:rect l="l" t="t" r="r" b="b"/>
            <a:pathLst>
              <a:path w="1202" h="1149" extrusionOk="0">
                <a:moveTo>
                  <a:pt x="1201" y="575"/>
                </a:moveTo>
                <a:cubicBezTo>
                  <a:pt x="1201" y="888"/>
                  <a:pt x="934" y="1149"/>
                  <a:pt x="601" y="1149"/>
                </a:cubicBezTo>
                <a:cubicBezTo>
                  <a:pt x="268" y="1149"/>
                  <a:pt x="1" y="888"/>
                  <a:pt x="1" y="575"/>
                </a:cubicBezTo>
                <a:cubicBezTo>
                  <a:pt x="1" y="262"/>
                  <a:pt x="268" y="1"/>
                  <a:pt x="601" y="1"/>
                </a:cubicBezTo>
                <a:cubicBezTo>
                  <a:pt x="934" y="1"/>
                  <a:pt x="1201" y="262"/>
                  <a:pt x="1201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795" name="Google Shape;3795;p41"/>
          <p:cNvSpPr/>
          <p:nvPr/>
        </p:nvSpPr>
        <p:spPr>
          <a:xfrm>
            <a:off x="1717095" y="4210236"/>
            <a:ext cx="33831" cy="32339"/>
          </a:xfrm>
          <a:custGeom>
            <a:avLst/>
            <a:gdLst/>
            <a:ahLst/>
            <a:cxnLst/>
            <a:rect l="l" t="t" r="r" b="b"/>
            <a:pathLst>
              <a:path w="1202" h="1149" extrusionOk="0">
                <a:moveTo>
                  <a:pt x="1201" y="575"/>
                </a:moveTo>
                <a:cubicBezTo>
                  <a:pt x="1201" y="888"/>
                  <a:pt x="934" y="1149"/>
                  <a:pt x="601" y="1149"/>
                </a:cubicBezTo>
                <a:cubicBezTo>
                  <a:pt x="275" y="1149"/>
                  <a:pt x="1" y="888"/>
                  <a:pt x="1" y="575"/>
                </a:cubicBezTo>
                <a:cubicBezTo>
                  <a:pt x="1" y="262"/>
                  <a:pt x="275" y="1"/>
                  <a:pt x="601" y="1"/>
                </a:cubicBezTo>
                <a:cubicBezTo>
                  <a:pt x="934" y="1"/>
                  <a:pt x="1201" y="262"/>
                  <a:pt x="1201" y="575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grpSp>
        <p:nvGrpSpPr>
          <p:cNvPr id="3796" name="Google Shape;3796;p41"/>
          <p:cNvGrpSpPr/>
          <p:nvPr/>
        </p:nvGrpSpPr>
        <p:grpSpPr>
          <a:xfrm>
            <a:off x="526146" y="4257803"/>
            <a:ext cx="246917" cy="296420"/>
            <a:chOff x="526158" y="4257910"/>
            <a:chExt cx="246923" cy="296427"/>
          </a:xfrm>
        </p:grpSpPr>
        <p:sp>
          <p:nvSpPr>
            <p:cNvPr id="3797" name="Google Shape;3797;p41"/>
            <p:cNvSpPr/>
            <p:nvPr/>
          </p:nvSpPr>
          <p:spPr>
            <a:xfrm>
              <a:off x="526158" y="4257910"/>
              <a:ext cx="246923" cy="296427"/>
            </a:xfrm>
            <a:custGeom>
              <a:avLst/>
              <a:gdLst/>
              <a:ahLst/>
              <a:cxnLst/>
              <a:rect l="l" t="t" r="r" b="b"/>
              <a:pathLst>
                <a:path w="160862" h="195339" extrusionOk="0">
                  <a:moveTo>
                    <a:pt x="80431" y="1"/>
                  </a:moveTo>
                  <a:cubicBezTo>
                    <a:pt x="36010" y="1"/>
                    <a:pt x="1" y="36010"/>
                    <a:pt x="1" y="80431"/>
                  </a:cubicBezTo>
                  <a:cubicBezTo>
                    <a:pt x="1" y="115436"/>
                    <a:pt x="49966" y="169921"/>
                    <a:pt x="71141" y="191431"/>
                  </a:cubicBezTo>
                  <a:cubicBezTo>
                    <a:pt x="73694" y="194036"/>
                    <a:pt x="77062" y="195338"/>
                    <a:pt x="80434" y="195338"/>
                  </a:cubicBezTo>
                  <a:cubicBezTo>
                    <a:pt x="83805" y="195338"/>
                    <a:pt x="87179" y="194036"/>
                    <a:pt x="89742" y="191431"/>
                  </a:cubicBezTo>
                  <a:cubicBezTo>
                    <a:pt x="110896" y="169921"/>
                    <a:pt x="160861" y="115436"/>
                    <a:pt x="160861" y="80431"/>
                  </a:cubicBezTo>
                  <a:cubicBezTo>
                    <a:pt x="160861" y="36010"/>
                    <a:pt x="124852" y="1"/>
                    <a:pt x="80431" y="1"/>
                  </a:cubicBezTo>
                  <a:close/>
                </a:path>
              </a:pathLst>
            </a:custGeom>
            <a:solidFill>
              <a:srgbClr val="F04E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050"/>
            </a:p>
          </p:txBody>
        </p:sp>
        <p:sp>
          <p:nvSpPr>
            <p:cNvPr id="3798" name="Google Shape;3798;p41"/>
            <p:cNvSpPr/>
            <p:nvPr/>
          </p:nvSpPr>
          <p:spPr>
            <a:xfrm>
              <a:off x="590851" y="4320164"/>
              <a:ext cx="117745" cy="151648"/>
            </a:xfrm>
            <a:custGeom>
              <a:avLst/>
              <a:gdLst/>
              <a:ahLst/>
              <a:cxnLst/>
              <a:rect l="l" t="t" r="r" b="b"/>
              <a:pathLst>
                <a:path w="76707" h="99933" extrusionOk="0">
                  <a:moveTo>
                    <a:pt x="63127" y="18037"/>
                  </a:moveTo>
                  <a:cubicBezTo>
                    <a:pt x="65052" y="18037"/>
                    <a:pt x="66621" y="19606"/>
                    <a:pt x="66621" y="21552"/>
                  </a:cubicBezTo>
                  <a:cubicBezTo>
                    <a:pt x="66621" y="23477"/>
                    <a:pt x="65052" y="25046"/>
                    <a:pt x="63127" y="25046"/>
                  </a:cubicBezTo>
                  <a:lnTo>
                    <a:pt x="14082" y="25046"/>
                  </a:lnTo>
                  <a:cubicBezTo>
                    <a:pt x="12136" y="25046"/>
                    <a:pt x="10567" y="23477"/>
                    <a:pt x="10567" y="21552"/>
                  </a:cubicBezTo>
                  <a:cubicBezTo>
                    <a:pt x="10567" y="19606"/>
                    <a:pt x="12136" y="18037"/>
                    <a:pt x="14082" y="18037"/>
                  </a:cubicBezTo>
                  <a:close/>
                  <a:moveTo>
                    <a:pt x="63127" y="35278"/>
                  </a:moveTo>
                  <a:cubicBezTo>
                    <a:pt x="65052" y="35278"/>
                    <a:pt x="66621" y="36847"/>
                    <a:pt x="66621" y="38772"/>
                  </a:cubicBezTo>
                  <a:cubicBezTo>
                    <a:pt x="66621" y="40718"/>
                    <a:pt x="65052" y="42287"/>
                    <a:pt x="63127" y="42287"/>
                  </a:cubicBezTo>
                  <a:lnTo>
                    <a:pt x="14082" y="42287"/>
                  </a:lnTo>
                  <a:cubicBezTo>
                    <a:pt x="12136" y="42287"/>
                    <a:pt x="10567" y="40718"/>
                    <a:pt x="10567" y="38772"/>
                  </a:cubicBezTo>
                  <a:cubicBezTo>
                    <a:pt x="10567" y="36847"/>
                    <a:pt x="12136" y="35278"/>
                    <a:pt x="14082" y="35278"/>
                  </a:cubicBezTo>
                  <a:close/>
                  <a:moveTo>
                    <a:pt x="63127" y="52498"/>
                  </a:moveTo>
                  <a:cubicBezTo>
                    <a:pt x="65052" y="52498"/>
                    <a:pt x="66621" y="54067"/>
                    <a:pt x="66621" y="56013"/>
                  </a:cubicBezTo>
                  <a:cubicBezTo>
                    <a:pt x="66621" y="57938"/>
                    <a:pt x="65052" y="59508"/>
                    <a:pt x="63127" y="59508"/>
                  </a:cubicBezTo>
                  <a:lnTo>
                    <a:pt x="14082" y="59508"/>
                  </a:lnTo>
                  <a:cubicBezTo>
                    <a:pt x="12136" y="59508"/>
                    <a:pt x="10567" y="57938"/>
                    <a:pt x="10567" y="56013"/>
                  </a:cubicBezTo>
                  <a:cubicBezTo>
                    <a:pt x="10567" y="54067"/>
                    <a:pt x="12136" y="52498"/>
                    <a:pt x="14082" y="52498"/>
                  </a:cubicBezTo>
                  <a:close/>
                  <a:moveTo>
                    <a:pt x="57394" y="72752"/>
                  </a:moveTo>
                  <a:lnTo>
                    <a:pt x="57394" y="95580"/>
                  </a:lnTo>
                  <a:lnTo>
                    <a:pt x="20903" y="95580"/>
                  </a:lnTo>
                  <a:lnTo>
                    <a:pt x="20903" y="72752"/>
                  </a:lnTo>
                  <a:close/>
                  <a:moveTo>
                    <a:pt x="0" y="1"/>
                  </a:moveTo>
                  <a:lnTo>
                    <a:pt x="0" y="99932"/>
                  </a:lnTo>
                  <a:lnTo>
                    <a:pt x="76706" y="99932"/>
                  </a:lnTo>
                  <a:lnTo>
                    <a:pt x="7670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sz="1050"/>
            </a:p>
          </p:txBody>
        </p:sp>
      </p:grpSp>
      <p:sp>
        <p:nvSpPr>
          <p:cNvPr id="3799" name="Google Shape;3799;p41"/>
          <p:cNvSpPr/>
          <p:nvPr/>
        </p:nvSpPr>
        <p:spPr>
          <a:xfrm>
            <a:off x="797765" y="2339237"/>
            <a:ext cx="137236" cy="164451"/>
          </a:xfrm>
          <a:custGeom>
            <a:avLst/>
            <a:gdLst/>
            <a:ahLst/>
            <a:cxnLst/>
            <a:rect l="l" t="t" r="r" b="b"/>
            <a:pathLst>
              <a:path w="160862" h="195339" extrusionOk="0">
                <a:moveTo>
                  <a:pt x="80431" y="1"/>
                </a:moveTo>
                <a:cubicBezTo>
                  <a:pt x="36010" y="1"/>
                  <a:pt x="1" y="36010"/>
                  <a:pt x="1" y="80431"/>
                </a:cubicBezTo>
                <a:cubicBezTo>
                  <a:pt x="1" y="115436"/>
                  <a:pt x="49966" y="169921"/>
                  <a:pt x="71141" y="191431"/>
                </a:cubicBezTo>
                <a:cubicBezTo>
                  <a:pt x="73694" y="194036"/>
                  <a:pt x="77062" y="195338"/>
                  <a:pt x="80434" y="195338"/>
                </a:cubicBezTo>
                <a:cubicBezTo>
                  <a:pt x="83805" y="195338"/>
                  <a:pt x="87179" y="194036"/>
                  <a:pt x="89742" y="191431"/>
                </a:cubicBezTo>
                <a:cubicBezTo>
                  <a:pt x="110896" y="169921"/>
                  <a:pt x="160861" y="115436"/>
                  <a:pt x="160861" y="80431"/>
                </a:cubicBezTo>
                <a:cubicBezTo>
                  <a:pt x="160861" y="36010"/>
                  <a:pt x="124852" y="1"/>
                  <a:pt x="80431" y="1"/>
                </a:cubicBezTo>
                <a:close/>
              </a:path>
            </a:pathLst>
          </a:custGeom>
          <a:solidFill>
            <a:srgbClr val="F04E2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800" name="Google Shape;3800;p41"/>
          <p:cNvSpPr/>
          <p:nvPr/>
        </p:nvSpPr>
        <p:spPr>
          <a:xfrm>
            <a:off x="833682" y="2373801"/>
            <a:ext cx="65441" cy="84131"/>
          </a:xfrm>
          <a:custGeom>
            <a:avLst/>
            <a:gdLst/>
            <a:ahLst/>
            <a:cxnLst/>
            <a:rect l="l" t="t" r="r" b="b"/>
            <a:pathLst>
              <a:path w="76707" h="99933" extrusionOk="0">
                <a:moveTo>
                  <a:pt x="63127" y="18037"/>
                </a:moveTo>
                <a:cubicBezTo>
                  <a:pt x="65052" y="18037"/>
                  <a:pt x="66621" y="19606"/>
                  <a:pt x="66621" y="21552"/>
                </a:cubicBezTo>
                <a:cubicBezTo>
                  <a:pt x="66621" y="23477"/>
                  <a:pt x="65052" y="25046"/>
                  <a:pt x="63127" y="25046"/>
                </a:cubicBezTo>
                <a:lnTo>
                  <a:pt x="14082" y="25046"/>
                </a:lnTo>
                <a:cubicBezTo>
                  <a:pt x="12136" y="25046"/>
                  <a:pt x="10567" y="23477"/>
                  <a:pt x="10567" y="21552"/>
                </a:cubicBezTo>
                <a:cubicBezTo>
                  <a:pt x="10567" y="19606"/>
                  <a:pt x="12136" y="18037"/>
                  <a:pt x="14082" y="18037"/>
                </a:cubicBezTo>
                <a:close/>
                <a:moveTo>
                  <a:pt x="63127" y="35278"/>
                </a:moveTo>
                <a:cubicBezTo>
                  <a:pt x="65052" y="35278"/>
                  <a:pt x="66621" y="36847"/>
                  <a:pt x="66621" y="38772"/>
                </a:cubicBezTo>
                <a:cubicBezTo>
                  <a:pt x="66621" y="40718"/>
                  <a:pt x="65052" y="42287"/>
                  <a:pt x="63127" y="42287"/>
                </a:cubicBezTo>
                <a:lnTo>
                  <a:pt x="14082" y="42287"/>
                </a:lnTo>
                <a:cubicBezTo>
                  <a:pt x="12136" y="42287"/>
                  <a:pt x="10567" y="40718"/>
                  <a:pt x="10567" y="38772"/>
                </a:cubicBezTo>
                <a:cubicBezTo>
                  <a:pt x="10567" y="36847"/>
                  <a:pt x="12136" y="35278"/>
                  <a:pt x="14082" y="35278"/>
                </a:cubicBezTo>
                <a:close/>
                <a:moveTo>
                  <a:pt x="63127" y="52498"/>
                </a:moveTo>
                <a:cubicBezTo>
                  <a:pt x="65052" y="52498"/>
                  <a:pt x="66621" y="54067"/>
                  <a:pt x="66621" y="56013"/>
                </a:cubicBezTo>
                <a:cubicBezTo>
                  <a:pt x="66621" y="57938"/>
                  <a:pt x="65052" y="59508"/>
                  <a:pt x="63127" y="59508"/>
                </a:cubicBezTo>
                <a:lnTo>
                  <a:pt x="14082" y="59508"/>
                </a:lnTo>
                <a:cubicBezTo>
                  <a:pt x="12136" y="59508"/>
                  <a:pt x="10567" y="57938"/>
                  <a:pt x="10567" y="56013"/>
                </a:cubicBezTo>
                <a:cubicBezTo>
                  <a:pt x="10567" y="54067"/>
                  <a:pt x="12136" y="52498"/>
                  <a:pt x="14082" y="52498"/>
                </a:cubicBezTo>
                <a:close/>
                <a:moveTo>
                  <a:pt x="57394" y="72752"/>
                </a:moveTo>
                <a:lnTo>
                  <a:pt x="57394" y="95580"/>
                </a:lnTo>
                <a:lnTo>
                  <a:pt x="20903" y="95580"/>
                </a:lnTo>
                <a:lnTo>
                  <a:pt x="20903" y="72752"/>
                </a:lnTo>
                <a:close/>
                <a:moveTo>
                  <a:pt x="0" y="1"/>
                </a:moveTo>
                <a:lnTo>
                  <a:pt x="0" y="99932"/>
                </a:lnTo>
                <a:lnTo>
                  <a:pt x="76706" y="99932"/>
                </a:lnTo>
                <a:lnTo>
                  <a:pt x="7670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801" name="Google Shape;3801;p41"/>
          <p:cNvSpPr/>
          <p:nvPr/>
        </p:nvSpPr>
        <p:spPr>
          <a:xfrm>
            <a:off x="1207015" y="1972313"/>
            <a:ext cx="137236" cy="164451"/>
          </a:xfrm>
          <a:custGeom>
            <a:avLst/>
            <a:gdLst/>
            <a:ahLst/>
            <a:cxnLst/>
            <a:rect l="l" t="t" r="r" b="b"/>
            <a:pathLst>
              <a:path w="160862" h="195339" extrusionOk="0">
                <a:moveTo>
                  <a:pt x="80431" y="1"/>
                </a:moveTo>
                <a:cubicBezTo>
                  <a:pt x="36010" y="1"/>
                  <a:pt x="1" y="36010"/>
                  <a:pt x="1" y="80431"/>
                </a:cubicBezTo>
                <a:cubicBezTo>
                  <a:pt x="1" y="115436"/>
                  <a:pt x="49966" y="169921"/>
                  <a:pt x="71141" y="191431"/>
                </a:cubicBezTo>
                <a:cubicBezTo>
                  <a:pt x="73694" y="194036"/>
                  <a:pt x="77062" y="195338"/>
                  <a:pt x="80434" y="195338"/>
                </a:cubicBezTo>
                <a:cubicBezTo>
                  <a:pt x="83805" y="195338"/>
                  <a:pt x="87179" y="194036"/>
                  <a:pt x="89742" y="191431"/>
                </a:cubicBezTo>
                <a:cubicBezTo>
                  <a:pt x="110896" y="169921"/>
                  <a:pt x="160861" y="115436"/>
                  <a:pt x="160861" y="80431"/>
                </a:cubicBezTo>
                <a:cubicBezTo>
                  <a:pt x="160861" y="36010"/>
                  <a:pt x="124852" y="1"/>
                  <a:pt x="80431" y="1"/>
                </a:cubicBezTo>
                <a:close/>
              </a:path>
            </a:pathLst>
          </a:custGeom>
          <a:solidFill>
            <a:srgbClr val="F04E2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802" name="Google Shape;3802;p41"/>
          <p:cNvSpPr/>
          <p:nvPr/>
        </p:nvSpPr>
        <p:spPr>
          <a:xfrm>
            <a:off x="1242932" y="2006876"/>
            <a:ext cx="65441" cy="84131"/>
          </a:xfrm>
          <a:custGeom>
            <a:avLst/>
            <a:gdLst/>
            <a:ahLst/>
            <a:cxnLst/>
            <a:rect l="l" t="t" r="r" b="b"/>
            <a:pathLst>
              <a:path w="76707" h="99933" extrusionOk="0">
                <a:moveTo>
                  <a:pt x="63127" y="18037"/>
                </a:moveTo>
                <a:cubicBezTo>
                  <a:pt x="65052" y="18037"/>
                  <a:pt x="66621" y="19606"/>
                  <a:pt x="66621" y="21552"/>
                </a:cubicBezTo>
                <a:cubicBezTo>
                  <a:pt x="66621" y="23477"/>
                  <a:pt x="65052" y="25046"/>
                  <a:pt x="63127" y="25046"/>
                </a:cubicBezTo>
                <a:lnTo>
                  <a:pt x="14082" y="25046"/>
                </a:lnTo>
                <a:cubicBezTo>
                  <a:pt x="12136" y="25046"/>
                  <a:pt x="10567" y="23477"/>
                  <a:pt x="10567" y="21552"/>
                </a:cubicBezTo>
                <a:cubicBezTo>
                  <a:pt x="10567" y="19606"/>
                  <a:pt x="12136" y="18037"/>
                  <a:pt x="14082" y="18037"/>
                </a:cubicBezTo>
                <a:close/>
                <a:moveTo>
                  <a:pt x="63127" y="35278"/>
                </a:moveTo>
                <a:cubicBezTo>
                  <a:pt x="65052" y="35278"/>
                  <a:pt x="66621" y="36847"/>
                  <a:pt x="66621" y="38772"/>
                </a:cubicBezTo>
                <a:cubicBezTo>
                  <a:pt x="66621" y="40718"/>
                  <a:pt x="65052" y="42287"/>
                  <a:pt x="63127" y="42287"/>
                </a:cubicBezTo>
                <a:lnTo>
                  <a:pt x="14082" y="42287"/>
                </a:lnTo>
                <a:cubicBezTo>
                  <a:pt x="12136" y="42287"/>
                  <a:pt x="10567" y="40718"/>
                  <a:pt x="10567" y="38772"/>
                </a:cubicBezTo>
                <a:cubicBezTo>
                  <a:pt x="10567" y="36847"/>
                  <a:pt x="12136" y="35278"/>
                  <a:pt x="14082" y="35278"/>
                </a:cubicBezTo>
                <a:close/>
                <a:moveTo>
                  <a:pt x="63127" y="52498"/>
                </a:moveTo>
                <a:cubicBezTo>
                  <a:pt x="65052" y="52498"/>
                  <a:pt x="66621" y="54067"/>
                  <a:pt x="66621" y="56013"/>
                </a:cubicBezTo>
                <a:cubicBezTo>
                  <a:pt x="66621" y="57938"/>
                  <a:pt x="65052" y="59508"/>
                  <a:pt x="63127" y="59508"/>
                </a:cubicBezTo>
                <a:lnTo>
                  <a:pt x="14082" y="59508"/>
                </a:lnTo>
                <a:cubicBezTo>
                  <a:pt x="12136" y="59508"/>
                  <a:pt x="10567" y="57938"/>
                  <a:pt x="10567" y="56013"/>
                </a:cubicBezTo>
                <a:cubicBezTo>
                  <a:pt x="10567" y="54067"/>
                  <a:pt x="12136" y="52498"/>
                  <a:pt x="14082" y="52498"/>
                </a:cubicBezTo>
                <a:close/>
                <a:moveTo>
                  <a:pt x="57394" y="72752"/>
                </a:moveTo>
                <a:lnTo>
                  <a:pt x="57394" y="95580"/>
                </a:lnTo>
                <a:lnTo>
                  <a:pt x="20903" y="95580"/>
                </a:lnTo>
                <a:lnTo>
                  <a:pt x="20903" y="72752"/>
                </a:lnTo>
                <a:close/>
                <a:moveTo>
                  <a:pt x="0" y="1"/>
                </a:moveTo>
                <a:lnTo>
                  <a:pt x="0" y="99932"/>
                </a:lnTo>
                <a:lnTo>
                  <a:pt x="76706" y="99932"/>
                </a:lnTo>
                <a:lnTo>
                  <a:pt x="7670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803" name="Google Shape;3803;p41"/>
          <p:cNvSpPr/>
          <p:nvPr/>
        </p:nvSpPr>
        <p:spPr>
          <a:xfrm>
            <a:off x="1359415" y="1836688"/>
            <a:ext cx="137236" cy="164451"/>
          </a:xfrm>
          <a:custGeom>
            <a:avLst/>
            <a:gdLst/>
            <a:ahLst/>
            <a:cxnLst/>
            <a:rect l="l" t="t" r="r" b="b"/>
            <a:pathLst>
              <a:path w="160862" h="195339" extrusionOk="0">
                <a:moveTo>
                  <a:pt x="80431" y="1"/>
                </a:moveTo>
                <a:cubicBezTo>
                  <a:pt x="36010" y="1"/>
                  <a:pt x="1" y="36010"/>
                  <a:pt x="1" y="80431"/>
                </a:cubicBezTo>
                <a:cubicBezTo>
                  <a:pt x="1" y="115436"/>
                  <a:pt x="49966" y="169921"/>
                  <a:pt x="71141" y="191431"/>
                </a:cubicBezTo>
                <a:cubicBezTo>
                  <a:pt x="73694" y="194036"/>
                  <a:pt x="77062" y="195338"/>
                  <a:pt x="80434" y="195338"/>
                </a:cubicBezTo>
                <a:cubicBezTo>
                  <a:pt x="83805" y="195338"/>
                  <a:pt x="87179" y="194036"/>
                  <a:pt x="89742" y="191431"/>
                </a:cubicBezTo>
                <a:cubicBezTo>
                  <a:pt x="110896" y="169921"/>
                  <a:pt x="160861" y="115436"/>
                  <a:pt x="160861" y="80431"/>
                </a:cubicBezTo>
                <a:cubicBezTo>
                  <a:pt x="160861" y="36010"/>
                  <a:pt x="124852" y="1"/>
                  <a:pt x="80431" y="1"/>
                </a:cubicBezTo>
                <a:close/>
              </a:path>
            </a:pathLst>
          </a:custGeom>
          <a:solidFill>
            <a:srgbClr val="F04E2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804" name="Google Shape;3804;p41"/>
          <p:cNvSpPr/>
          <p:nvPr/>
        </p:nvSpPr>
        <p:spPr>
          <a:xfrm>
            <a:off x="1395332" y="1871251"/>
            <a:ext cx="65441" cy="84131"/>
          </a:xfrm>
          <a:custGeom>
            <a:avLst/>
            <a:gdLst/>
            <a:ahLst/>
            <a:cxnLst/>
            <a:rect l="l" t="t" r="r" b="b"/>
            <a:pathLst>
              <a:path w="76707" h="99933" extrusionOk="0">
                <a:moveTo>
                  <a:pt x="63127" y="18037"/>
                </a:moveTo>
                <a:cubicBezTo>
                  <a:pt x="65052" y="18037"/>
                  <a:pt x="66621" y="19606"/>
                  <a:pt x="66621" y="21552"/>
                </a:cubicBezTo>
                <a:cubicBezTo>
                  <a:pt x="66621" y="23477"/>
                  <a:pt x="65052" y="25046"/>
                  <a:pt x="63127" y="25046"/>
                </a:cubicBezTo>
                <a:lnTo>
                  <a:pt x="14082" y="25046"/>
                </a:lnTo>
                <a:cubicBezTo>
                  <a:pt x="12136" y="25046"/>
                  <a:pt x="10567" y="23477"/>
                  <a:pt x="10567" y="21552"/>
                </a:cubicBezTo>
                <a:cubicBezTo>
                  <a:pt x="10567" y="19606"/>
                  <a:pt x="12136" y="18037"/>
                  <a:pt x="14082" y="18037"/>
                </a:cubicBezTo>
                <a:close/>
                <a:moveTo>
                  <a:pt x="63127" y="35278"/>
                </a:moveTo>
                <a:cubicBezTo>
                  <a:pt x="65052" y="35278"/>
                  <a:pt x="66621" y="36847"/>
                  <a:pt x="66621" y="38772"/>
                </a:cubicBezTo>
                <a:cubicBezTo>
                  <a:pt x="66621" y="40718"/>
                  <a:pt x="65052" y="42287"/>
                  <a:pt x="63127" y="42287"/>
                </a:cubicBezTo>
                <a:lnTo>
                  <a:pt x="14082" y="42287"/>
                </a:lnTo>
                <a:cubicBezTo>
                  <a:pt x="12136" y="42287"/>
                  <a:pt x="10567" y="40718"/>
                  <a:pt x="10567" y="38772"/>
                </a:cubicBezTo>
                <a:cubicBezTo>
                  <a:pt x="10567" y="36847"/>
                  <a:pt x="12136" y="35278"/>
                  <a:pt x="14082" y="35278"/>
                </a:cubicBezTo>
                <a:close/>
                <a:moveTo>
                  <a:pt x="63127" y="52498"/>
                </a:moveTo>
                <a:cubicBezTo>
                  <a:pt x="65052" y="52498"/>
                  <a:pt x="66621" y="54067"/>
                  <a:pt x="66621" y="56013"/>
                </a:cubicBezTo>
                <a:cubicBezTo>
                  <a:pt x="66621" y="57938"/>
                  <a:pt x="65052" y="59508"/>
                  <a:pt x="63127" y="59508"/>
                </a:cubicBezTo>
                <a:lnTo>
                  <a:pt x="14082" y="59508"/>
                </a:lnTo>
                <a:cubicBezTo>
                  <a:pt x="12136" y="59508"/>
                  <a:pt x="10567" y="57938"/>
                  <a:pt x="10567" y="56013"/>
                </a:cubicBezTo>
                <a:cubicBezTo>
                  <a:pt x="10567" y="54067"/>
                  <a:pt x="12136" y="52498"/>
                  <a:pt x="14082" y="52498"/>
                </a:cubicBezTo>
                <a:close/>
                <a:moveTo>
                  <a:pt x="57394" y="72752"/>
                </a:moveTo>
                <a:lnTo>
                  <a:pt x="57394" y="95580"/>
                </a:lnTo>
                <a:lnTo>
                  <a:pt x="20903" y="95580"/>
                </a:lnTo>
                <a:lnTo>
                  <a:pt x="20903" y="72752"/>
                </a:lnTo>
                <a:close/>
                <a:moveTo>
                  <a:pt x="0" y="1"/>
                </a:moveTo>
                <a:lnTo>
                  <a:pt x="0" y="99932"/>
                </a:lnTo>
                <a:lnTo>
                  <a:pt x="76706" y="99932"/>
                </a:lnTo>
                <a:lnTo>
                  <a:pt x="7670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805" name="Google Shape;3805;p41"/>
          <p:cNvSpPr/>
          <p:nvPr/>
        </p:nvSpPr>
        <p:spPr>
          <a:xfrm>
            <a:off x="1359415" y="2851838"/>
            <a:ext cx="137236" cy="164451"/>
          </a:xfrm>
          <a:custGeom>
            <a:avLst/>
            <a:gdLst/>
            <a:ahLst/>
            <a:cxnLst/>
            <a:rect l="l" t="t" r="r" b="b"/>
            <a:pathLst>
              <a:path w="160862" h="195339" extrusionOk="0">
                <a:moveTo>
                  <a:pt x="80431" y="1"/>
                </a:moveTo>
                <a:cubicBezTo>
                  <a:pt x="36010" y="1"/>
                  <a:pt x="1" y="36010"/>
                  <a:pt x="1" y="80431"/>
                </a:cubicBezTo>
                <a:cubicBezTo>
                  <a:pt x="1" y="115436"/>
                  <a:pt x="49966" y="169921"/>
                  <a:pt x="71141" y="191431"/>
                </a:cubicBezTo>
                <a:cubicBezTo>
                  <a:pt x="73694" y="194036"/>
                  <a:pt x="77062" y="195338"/>
                  <a:pt x="80434" y="195338"/>
                </a:cubicBezTo>
                <a:cubicBezTo>
                  <a:pt x="83805" y="195338"/>
                  <a:pt x="87179" y="194036"/>
                  <a:pt x="89742" y="191431"/>
                </a:cubicBezTo>
                <a:cubicBezTo>
                  <a:pt x="110896" y="169921"/>
                  <a:pt x="160861" y="115436"/>
                  <a:pt x="160861" y="80431"/>
                </a:cubicBezTo>
                <a:cubicBezTo>
                  <a:pt x="160861" y="36010"/>
                  <a:pt x="124852" y="1"/>
                  <a:pt x="80431" y="1"/>
                </a:cubicBezTo>
                <a:close/>
              </a:path>
            </a:pathLst>
          </a:custGeom>
          <a:solidFill>
            <a:srgbClr val="F04E2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806" name="Google Shape;3806;p41"/>
          <p:cNvSpPr/>
          <p:nvPr/>
        </p:nvSpPr>
        <p:spPr>
          <a:xfrm>
            <a:off x="1395332" y="2886401"/>
            <a:ext cx="65441" cy="84131"/>
          </a:xfrm>
          <a:custGeom>
            <a:avLst/>
            <a:gdLst/>
            <a:ahLst/>
            <a:cxnLst/>
            <a:rect l="l" t="t" r="r" b="b"/>
            <a:pathLst>
              <a:path w="76707" h="99933" extrusionOk="0">
                <a:moveTo>
                  <a:pt x="63127" y="18037"/>
                </a:moveTo>
                <a:cubicBezTo>
                  <a:pt x="65052" y="18037"/>
                  <a:pt x="66621" y="19606"/>
                  <a:pt x="66621" y="21552"/>
                </a:cubicBezTo>
                <a:cubicBezTo>
                  <a:pt x="66621" y="23477"/>
                  <a:pt x="65052" y="25046"/>
                  <a:pt x="63127" y="25046"/>
                </a:cubicBezTo>
                <a:lnTo>
                  <a:pt x="14082" y="25046"/>
                </a:lnTo>
                <a:cubicBezTo>
                  <a:pt x="12136" y="25046"/>
                  <a:pt x="10567" y="23477"/>
                  <a:pt x="10567" y="21552"/>
                </a:cubicBezTo>
                <a:cubicBezTo>
                  <a:pt x="10567" y="19606"/>
                  <a:pt x="12136" y="18037"/>
                  <a:pt x="14082" y="18037"/>
                </a:cubicBezTo>
                <a:close/>
                <a:moveTo>
                  <a:pt x="63127" y="35278"/>
                </a:moveTo>
                <a:cubicBezTo>
                  <a:pt x="65052" y="35278"/>
                  <a:pt x="66621" y="36847"/>
                  <a:pt x="66621" y="38772"/>
                </a:cubicBezTo>
                <a:cubicBezTo>
                  <a:pt x="66621" y="40718"/>
                  <a:pt x="65052" y="42287"/>
                  <a:pt x="63127" y="42287"/>
                </a:cubicBezTo>
                <a:lnTo>
                  <a:pt x="14082" y="42287"/>
                </a:lnTo>
                <a:cubicBezTo>
                  <a:pt x="12136" y="42287"/>
                  <a:pt x="10567" y="40718"/>
                  <a:pt x="10567" y="38772"/>
                </a:cubicBezTo>
                <a:cubicBezTo>
                  <a:pt x="10567" y="36847"/>
                  <a:pt x="12136" y="35278"/>
                  <a:pt x="14082" y="35278"/>
                </a:cubicBezTo>
                <a:close/>
                <a:moveTo>
                  <a:pt x="63127" y="52498"/>
                </a:moveTo>
                <a:cubicBezTo>
                  <a:pt x="65052" y="52498"/>
                  <a:pt x="66621" y="54067"/>
                  <a:pt x="66621" y="56013"/>
                </a:cubicBezTo>
                <a:cubicBezTo>
                  <a:pt x="66621" y="57938"/>
                  <a:pt x="65052" y="59508"/>
                  <a:pt x="63127" y="59508"/>
                </a:cubicBezTo>
                <a:lnTo>
                  <a:pt x="14082" y="59508"/>
                </a:lnTo>
                <a:cubicBezTo>
                  <a:pt x="12136" y="59508"/>
                  <a:pt x="10567" y="57938"/>
                  <a:pt x="10567" y="56013"/>
                </a:cubicBezTo>
                <a:cubicBezTo>
                  <a:pt x="10567" y="54067"/>
                  <a:pt x="12136" y="52498"/>
                  <a:pt x="14082" y="52498"/>
                </a:cubicBezTo>
                <a:close/>
                <a:moveTo>
                  <a:pt x="57394" y="72752"/>
                </a:moveTo>
                <a:lnTo>
                  <a:pt x="57394" y="95580"/>
                </a:lnTo>
                <a:lnTo>
                  <a:pt x="20903" y="95580"/>
                </a:lnTo>
                <a:lnTo>
                  <a:pt x="20903" y="72752"/>
                </a:lnTo>
                <a:close/>
                <a:moveTo>
                  <a:pt x="0" y="1"/>
                </a:moveTo>
                <a:lnTo>
                  <a:pt x="0" y="99932"/>
                </a:lnTo>
                <a:lnTo>
                  <a:pt x="76706" y="99932"/>
                </a:lnTo>
                <a:lnTo>
                  <a:pt x="7670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807" name="Google Shape;3807;p41"/>
          <p:cNvSpPr/>
          <p:nvPr/>
        </p:nvSpPr>
        <p:spPr>
          <a:xfrm>
            <a:off x="1854265" y="3132662"/>
            <a:ext cx="137236" cy="164451"/>
          </a:xfrm>
          <a:custGeom>
            <a:avLst/>
            <a:gdLst/>
            <a:ahLst/>
            <a:cxnLst/>
            <a:rect l="l" t="t" r="r" b="b"/>
            <a:pathLst>
              <a:path w="160862" h="195339" extrusionOk="0">
                <a:moveTo>
                  <a:pt x="80431" y="1"/>
                </a:moveTo>
                <a:cubicBezTo>
                  <a:pt x="36010" y="1"/>
                  <a:pt x="1" y="36010"/>
                  <a:pt x="1" y="80431"/>
                </a:cubicBezTo>
                <a:cubicBezTo>
                  <a:pt x="1" y="115436"/>
                  <a:pt x="49966" y="169921"/>
                  <a:pt x="71141" y="191431"/>
                </a:cubicBezTo>
                <a:cubicBezTo>
                  <a:pt x="73694" y="194036"/>
                  <a:pt x="77062" y="195338"/>
                  <a:pt x="80434" y="195338"/>
                </a:cubicBezTo>
                <a:cubicBezTo>
                  <a:pt x="83805" y="195338"/>
                  <a:pt x="87179" y="194036"/>
                  <a:pt x="89742" y="191431"/>
                </a:cubicBezTo>
                <a:cubicBezTo>
                  <a:pt x="110896" y="169921"/>
                  <a:pt x="160861" y="115436"/>
                  <a:pt x="160861" y="80431"/>
                </a:cubicBezTo>
                <a:cubicBezTo>
                  <a:pt x="160861" y="36010"/>
                  <a:pt x="124852" y="1"/>
                  <a:pt x="80431" y="1"/>
                </a:cubicBezTo>
                <a:close/>
              </a:path>
            </a:pathLst>
          </a:custGeom>
          <a:solidFill>
            <a:srgbClr val="F04E2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808" name="Google Shape;3808;p41"/>
          <p:cNvSpPr/>
          <p:nvPr/>
        </p:nvSpPr>
        <p:spPr>
          <a:xfrm>
            <a:off x="1890182" y="3167226"/>
            <a:ext cx="65441" cy="84131"/>
          </a:xfrm>
          <a:custGeom>
            <a:avLst/>
            <a:gdLst/>
            <a:ahLst/>
            <a:cxnLst/>
            <a:rect l="l" t="t" r="r" b="b"/>
            <a:pathLst>
              <a:path w="76707" h="99933" extrusionOk="0">
                <a:moveTo>
                  <a:pt x="63127" y="18037"/>
                </a:moveTo>
                <a:cubicBezTo>
                  <a:pt x="65052" y="18037"/>
                  <a:pt x="66621" y="19606"/>
                  <a:pt x="66621" y="21552"/>
                </a:cubicBezTo>
                <a:cubicBezTo>
                  <a:pt x="66621" y="23477"/>
                  <a:pt x="65052" y="25046"/>
                  <a:pt x="63127" y="25046"/>
                </a:cubicBezTo>
                <a:lnTo>
                  <a:pt x="14082" y="25046"/>
                </a:lnTo>
                <a:cubicBezTo>
                  <a:pt x="12136" y="25046"/>
                  <a:pt x="10567" y="23477"/>
                  <a:pt x="10567" y="21552"/>
                </a:cubicBezTo>
                <a:cubicBezTo>
                  <a:pt x="10567" y="19606"/>
                  <a:pt x="12136" y="18037"/>
                  <a:pt x="14082" y="18037"/>
                </a:cubicBezTo>
                <a:close/>
                <a:moveTo>
                  <a:pt x="63127" y="35278"/>
                </a:moveTo>
                <a:cubicBezTo>
                  <a:pt x="65052" y="35278"/>
                  <a:pt x="66621" y="36847"/>
                  <a:pt x="66621" y="38772"/>
                </a:cubicBezTo>
                <a:cubicBezTo>
                  <a:pt x="66621" y="40718"/>
                  <a:pt x="65052" y="42287"/>
                  <a:pt x="63127" y="42287"/>
                </a:cubicBezTo>
                <a:lnTo>
                  <a:pt x="14082" y="42287"/>
                </a:lnTo>
                <a:cubicBezTo>
                  <a:pt x="12136" y="42287"/>
                  <a:pt x="10567" y="40718"/>
                  <a:pt x="10567" y="38772"/>
                </a:cubicBezTo>
                <a:cubicBezTo>
                  <a:pt x="10567" y="36847"/>
                  <a:pt x="12136" y="35278"/>
                  <a:pt x="14082" y="35278"/>
                </a:cubicBezTo>
                <a:close/>
                <a:moveTo>
                  <a:pt x="63127" y="52498"/>
                </a:moveTo>
                <a:cubicBezTo>
                  <a:pt x="65052" y="52498"/>
                  <a:pt x="66621" y="54067"/>
                  <a:pt x="66621" y="56013"/>
                </a:cubicBezTo>
                <a:cubicBezTo>
                  <a:pt x="66621" y="57938"/>
                  <a:pt x="65052" y="59508"/>
                  <a:pt x="63127" y="59508"/>
                </a:cubicBezTo>
                <a:lnTo>
                  <a:pt x="14082" y="59508"/>
                </a:lnTo>
                <a:cubicBezTo>
                  <a:pt x="12136" y="59508"/>
                  <a:pt x="10567" y="57938"/>
                  <a:pt x="10567" y="56013"/>
                </a:cubicBezTo>
                <a:cubicBezTo>
                  <a:pt x="10567" y="54067"/>
                  <a:pt x="12136" y="52498"/>
                  <a:pt x="14082" y="52498"/>
                </a:cubicBezTo>
                <a:close/>
                <a:moveTo>
                  <a:pt x="57394" y="72752"/>
                </a:moveTo>
                <a:lnTo>
                  <a:pt x="57394" y="95580"/>
                </a:lnTo>
                <a:lnTo>
                  <a:pt x="20903" y="95580"/>
                </a:lnTo>
                <a:lnTo>
                  <a:pt x="20903" y="72752"/>
                </a:lnTo>
                <a:close/>
                <a:moveTo>
                  <a:pt x="0" y="1"/>
                </a:moveTo>
                <a:lnTo>
                  <a:pt x="0" y="99932"/>
                </a:lnTo>
                <a:lnTo>
                  <a:pt x="76706" y="99932"/>
                </a:lnTo>
                <a:lnTo>
                  <a:pt x="7670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809" name="Google Shape;3809;p41"/>
          <p:cNvSpPr/>
          <p:nvPr/>
        </p:nvSpPr>
        <p:spPr>
          <a:xfrm>
            <a:off x="1795915" y="3238513"/>
            <a:ext cx="137236" cy="164451"/>
          </a:xfrm>
          <a:custGeom>
            <a:avLst/>
            <a:gdLst/>
            <a:ahLst/>
            <a:cxnLst/>
            <a:rect l="l" t="t" r="r" b="b"/>
            <a:pathLst>
              <a:path w="160862" h="195339" extrusionOk="0">
                <a:moveTo>
                  <a:pt x="80431" y="1"/>
                </a:moveTo>
                <a:cubicBezTo>
                  <a:pt x="36010" y="1"/>
                  <a:pt x="1" y="36010"/>
                  <a:pt x="1" y="80431"/>
                </a:cubicBezTo>
                <a:cubicBezTo>
                  <a:pt x="1" y="115436"/>
                  <a:pt x="49966" y="169921"/>
                  <a:pt x="71141" y="191431"/>
                </a:cubicBezTo>
                <a:cubicBezTo>
                  <a:pt x="73694" y="194036"/>
                  <a:pt x="77062" y="195338"/>
                  <a:pt x="80434" y="195338"/>
                </a:cubicBezTo>
                <a:cubicBezTo>
                  <a:pt x="83805" y="195338"/>
                  <a:pt x="87179" y="194036"/>
                  <a:pt x="89742" y="191431"/>
                </a:cubicBezTo>
                <a:cubicBezTo>
                  <a:pt x="110896" y="169921"/>
                  <a:pt x="160861" y="115436"/>
                  <a:pt x="160861" y="80431"/>
                </a:cubicBezTo>
                <a:cubicBezTo>
                  <a:pt x="160861" y="36010"/>
                  <a:pt x="124852" y="1"/>
                  <a:pt x="80431" y="1"/>
                </a:cubicBezTo>
                <a:close/>
              </a:path>
            </a:pathLst>
          </a:custGeom>
          <a:solidFill>
            <a:srgbClr val="F04E2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810" name="Google Shape;3810;p41"/>
          <p:cNvSpPr/>
          <p:nvPr/>
        </p:nvSpPr>
        <p:spPr>
          <a:xfrm>
            <a:off x="1831832" y="3273076"/>
            <a:ext cx="65441" cy="84131"/>
          </a:xfrm>
          <a:custGeom>
            <a:avLst/>
            <a:gdLst/>
            <a:ahLst/>
            <a:cxnLst/>
            <a:rect l="l" t="t" r="r" b="b"/>
            <a:pathLst>
              <a:path w="76707" h="99933" extrusionOk="0">
                <a:moveTo>
                  <a:pt x="63127" y="18037"/>
                </a:moveTo>
                <a:cubicBezTo>
                  <a:pt x="65052" y="18037"/>
                  <a:pt x="66621" y="19606"/>
                  <a:pt x="66621" y="21552"/>
                </a:cubicBezTo>
                <a:cubicBezTo>
                  <a:pt x="66621" y="23477"/>
                  <a:pt x="65052" y="25046"/>
                  <a:pt x="63127" y="25046"/>
                </a:cubicBezTo>
                <a:lnTo>
                  <a:pt x="14082" y="25046"/>
                </a:lnTo>
                <a:cubicBezTo>
                  <a:pt x="12136" y="25046"/>
                  <a:pt x="10567" y="23477"/>
                  <a:pt x="10567" y="21552"/>
                </a:cubicBezTo>
                <a:cubicBezTo>
                  <a:pt x="10567" y="19606"/>
                  <a:pt x="12136" y="18037"/>
                  <a:pt x="14082" y="18037"/>
                </a:cubicBezTo>
                <a:close/>
                <a:moveTo>
                  <a:pt x="63127" y="35278"/>
                </a:moveTo>
                <a:cubicBezTo>
                  <a:pt x="65052" y="35278"/>
                  <a:pt x="66621" y="36847"/>
                  <a:pt x="66621" y="38772"/>
                </a:cubicBezTo>
                <a:cubicBezTo>
                  <a:pt x="66621" y="40718"/>
                  <a:pt x="65052" y="42287"/>
                  <a:pt x="63127" y="42287"/>
                </a:cubicBezTo>
                <a:lnTo>
                  <a:pt x="14082" y="42287"/>
                </a:lnTo>
                <a:cubicBezTo>
                  <a:pt x="12136" y="42287"/>
                  <a:pt x="10567" y="40718"/>
                  <a:pt x="10567" y="38772"/>
                </a:cubicBezTo>
                <a:cubicBezTo>
                  <a:pt x="10567" y="36847"/>
                  <a:pt x="12136" y="35278"/>
                  <a:pt x="14082" y="35278"/>
                </a:cubicBezTo>
                <a:close/>
                <a:moveTo>
                  <a:pt x="63127" y="52498"/>
                </a:moveTo>
                <a:cubicBezTo>
                  <a:pt x="65052" y="52498"/>
                  <a:pt x="66621" y="54067"/>
                  <a:pt x="66621" y="56013"/>
                </a:cubicBezTo>
                <a:cubicBezTo>
                  <a:pt x="66621" y="57938"/>
                  <a:pt x="65052" y="59508"/>
                  <a:pt x="63127" y="59508"/>
                </a:cubicBezTo>
                <a:lnTo>
                  <a:pt x="14082" y="59508"/>
                </a:lnTo>
                <a:cubicBezTo>
                  <a:pt x="12136" y="59508"/>
                  <a:pt x="10567" y="57938"/>
                  <a:pt x="10567" y="56013"/>
                </a:cubicBezTo>
                <a:cubicBezTo>
                  <a:pt x="10567" y="54067"/>
                  <a:pt x="12136" y="52498"/>
                  <a:pt x="14082" y="52498"/>
                </a:cubicBezTo>
                <a:close/>
                <a:moveTo>
                  <a:pt x="57394" y="72752"/>
                </a:moveTo>
                <a:lnTo>
                  <a:pt x="57394" y="95580"/>
                </a:lnTo>
                <a:lnTo>
                  <a:pt x="20903" y="95580"/>
                </a:lnTo>
                <a:lnTo>
                  <a:pt x="20903" y="72752"/>
                </a:lnTo>
                <a:close/>
                <a:moveTo>
                  <a:pt x="0" y="1"/>
                </a:moveTo>
                <a:lnTo>
                  <a:pt x="0" y="99932"/>
                </a:lnTo>
                <a:lnTo>
                  <a:pt x="76706" y="99932"/>
                </a:lnTo>
                <a:lnTo>
                  <a:pt x="7670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811" name="Google Shape;3811;p41"/>
          <p:cNvSpPr/>
          <p:nvPr/>
        </p:nvSpPr>
        <p:spPr>
          <a:xfrm>
            <a:off x="1835153" y="3331637"/>
            <a:ext cx="137236" cy="164451"/>
          </a:xfrm>
          <a:custGeom>
            <a:avLst/>
            <a:gdLst/>
            <a:ahLst/>
            <a:cxnLst/>
            <a:rect l="l" t="t" r="r" b="b"/>
            <a:pathLst>
              <a:path w="160862" h="195339" extrusionOk="0">
                <a:moveTo>
                  <a:pt x="80431" y="1"/>
                </a:moveTo>
                <a:cubicBezTo>
                  <a:pt x="36010" y="1"/>
                  <a:pt x="1" y="36010"/>
                  <a:pt x="1" y="80431"/>
                </a:cubicBezTo>
                <a:cubicBezTo>
                  <a:pt x="1" y="115436"/>
                  <a:pt x="49966" y="169921"/>
                  <a:pt x="71141" y="191431"/>
                </a:cubicBezTo>
                <a:cubicBezTo>
                  <a:pt x="73694" y="194036"/>
                  <a:pt x="77062" y="195338"/>
                  <a:pt x="80434" y="195338"/>
                </a:cubicBezTo>
                <a:cubicBezTo>
                  <a:pt x="83805" y="195338"/>
                  <a:pt x="87179" y="194036"/>
                  <a:pt x="89742" y="191431"/>
                </a:cubicBezTo>
                <a:cubicBezTo>
                  <a:pt x="110896" y="169921"/>
                  <a:pt x="160861" y="115436"/>
                  <a:pt x="160861" y="80431"/>
                </a:cubicBezTo>
                <a:cubicBezTo>
                  <a:pt x="160861" y="36010"/>
                  <a:pt x="124852" y="1"/>
                  <a:pt x="80431" y="1"/>
                </a:cubicBezTo>
                <a:close/>
              </a:path>
            </a:pathLst>
          </a:custGeom>
          <a:solidFill>
            <a:srgbClr val="F04E2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812" name="Google Shape;3812;p41"/>
          <p:cNvSpPr/>
          <p:nvPr/>
        </p:nvSpPr>
        <p:spPr>
          <a:xfrm>
            <a:off x="1871070" y="3366201"/>
            <a:ext cx="65441" cy="84131"/>
          </a:xfrm>
          <a:custGeom>
            <a:avLst/>
            <a:gdLst/>
            <a:ahLst/>
            <a:cxnLst/>
            <a:rect l="l" t="t" r="r" b="b"/>
            <a:pathLst>
              <a:path w="76707" h="99933" extrusionOk="0">
                <a:moveTo>
                  <a:pt x="63127" y="18037"/>
                </a:moveTo>
                <a:cubicBezTo>
                  <a:pt x="65052" y="18037"/>
                  <a:pt x="66621" y="19606"/>
                  <a:pt x="66621" y="21552"/>
                </a:cubicBezTo>
                <a:cubicBezTo>
                  <a:pt x="66621" y="23477"/>
                  <a:pt x="65052" y="25046"/>
                  <a:pt x="63127" y="25046"/>
                </a:cubicBezTo>
                <a:lnTo>
                  <a:pt x="14082" y="25046"/>
                </a:lnTo>
                <a:cubicBezTo>
                  <a:pt x="12136" y="25046"/>
                  <a:pt x="10567" y="23477"/>
                  <a:pt x="10567" y="21552"/>
                </a:cubicBezTo>
                <a:cubicBezTo>
                  <a:pt x="10567" y="19606"/>
                  <a:pt x="12136" y="18037"/>
                  <a:pt x="14082" y="18037"/>
                </a:cubicBezTo>
                <a:close/>
                <a:moveTo>
                  <a:pt x="63127" y="35278"/>
                </a:moveTo>
                <a:cubicBezTo>
                  <a:pt x="65052" y="35278"/>
                  <a:pt x="66621" y="36847"/>
                  <a:pt x="66621" y="38772"/>
                </a:cubicBezTo>
                <a:cubicBezTo>
                  <a:pt x="66621" y="40718"/>
                  <a:pt x="65052" y="42287"/>
                  <a:pt x="63127" y="42287"/>
                </a:cubicBezTo>
                <a:lnTo>
                  <a:pt x="14082" y="42287"/>
                </a:lnTo>
                <a:cubicBezTo>
                  <a:pt x="12136" y="42287"/>
                  <a:pt x="10567" y="40718"/>
                  <a:pt x="10567" y="38772"/>
                </a:cubicBezTo>
                <a:cubicBezTo>
                  <a:pt x="10567" y="36847"/>
                  <a:pt x="12136" y="35278"/>
                  <a:pt x="14082" y="35278"/>
                </a:cubicBezTo>
                <a:close/>
                <a:moveTo>
                  <a:pt x="63127" y="52498"/>
                </a:moveTo>
                <a:cubicBezTo>
                  <a:pt x="65052" y="52498"/>
                  <a:pt x="66621" y="54067"/>
                  <a:pt x="66621" y="56013"/>
                </a:cubicBezTo>
                <a:cubicBezTo>
                  <a:pt x="66621" y="57938"/>
                  <a:pt x="65052" y="59508"/>
                  <a:pt x="63127" y="59508"/>
                </a:cubicBezTo>
                <a:lnTo>
                  <a:pt x="14082" y="59508"/>
                </a:lnTo>
                <a:cubicBezTo>
                  <a:pt x="12136" y="59508"/>
                  <a:pt x="10567" y="57938"/>
                  <a:pt x="10567" y="56013"/>
                </a:cubicBezTo>
                <a:cubicBezTo>
                  <a:pt x="10567" y="54067"/>
                  <a:pt x="12136" y="52498"/>
                  <a:pt x="14082" y="52498"/>
                </a:cubicBezTo>
                <a:close/>
                <a:moveTo>
                  <a:pt x="57394" y="72752"/>
                </a:moveTo>
                <a:lnTo>
                  <a:pt x="57394" y="95580"/>
                </a:lnTo>
                <a:lnTo>
                  <a:pt x="20903" y="95580"/>
                </a:lnTo>
                <a:lnTo>
                  <a:pt x="20903" y="72752"/>
                </a:lnTo>
                <a:close/>
                <a:moveTo>
                  <a:pt x="0" y="1"/>
                </a:moveTo>
                <a:lnTo>
                  <a:pt x="0" y="99932"/>
                </a:lnTo>
                <a:lnTo>
                  <a:pt x="76706" y="99932"/>
                </a:lnTo>
                <a:lnTo>
                  <a:pt x="7670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813" name="Google Shape;3813;p41"/>
          <p:cNvSpPr/>
          <p:nvPr/>
        </p:nvSpPr>
        <p:spPr>
          <a:xfrm>
            <a:off x="2814078" y="1890263"/>
            <a:ext cx="137236" cy="164451"/>
          </a:xfrm>
          <a:custGeom>
            <a:avLst/>
            <a:gdLst/>
            <a:ahLst/>
            <a:cxnLst/>
            <a:rect l="l" t="t" r="r" b="b"/>
            <a:pathLst>
              <a:path w="160862" h="195339" extrusionOk="0">
                <a:moveTo>
                  <a:pt x="80431" y="1"/>
                </a:moveTo>
                <a:cubicBezTo>
                  <a:pt x="36010" y="1"/>
                  <a:pt x="1" y="36010"/>
                  <a:pt x="1" y="80431"/>
                </a:cubicBezTo>
                <a:cubicBezTo>
                  <a:pt x="1" y="115436"/>
                  <a:pt x="49966" y="169921"/>
                  <a:pt x="71141" y="191431"/>
                </a:cubicBezTo>
                <a:cubicBezTo>
                  <a:pt x="73694" y="194036"/>
                  <a:pt x="77062" y="195338"/>
                  <a:pt x="80434" y="195338"/>
                </a:cubicBezTo>
                <a:cubicBezTo>
                  <a:pt x="83805" y="195338"/>
                  <a:pt x="87179" y="194036"/>
                  <a:pt x="89742" y="191431"/>
                </a:cubicBezTo>
                <a:cubicBezTo>
                  <a:pt x="110896" y="169921"/>
                  <a:pt x="160861" y="115436"/>
                  <a:pt x="160861" y="80431"/>
                </a:cubicBezTo>
                <a:cubicBezTo>
                  <a:pt x="160861" y="36010"/>
                  <a:pt x="124852" y="1"/>
                  <a:pt x="80431" y="1"/>
                </a:cubicBezTo>
                <a:close/>
              </a:path>
            </a:pathLst>
          </a:custGeom>
          <a:solidFill>
            <a:srgbClr val="F04E2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814" name="Google Shape;3814;p41"/>
          <p:cNvSpPr/>
          <p:nvPr/>
        </p:nvSpPr>
        <p:spPr>
          <a:xfrm>
            <a:off x="2849995" y="1924826"/>
            <a:ext cx="65441" cy="84131"/>
          </a:xfrm>
          <a:custGeom>
            <a:avLst/>
            <a:gdLst/>
            <a:ahLst/>
            <a:cxnLst/>
            <a:rect l="l" t="t" r="r" b="b"/>
            <a:pathLst>
              <a:path w="76707" h="99933" extrusionOk="0">
                <a:moveTo>
                  <a:pt x="63127" y="18037"/>
                </a:moveTo>
                <a:cubicBezTo>
                  <a:pt x="65052" y="18037"/>
                  <a:pt x="66621" y="19606"/>
                  <a:pt x="66621" y="21552"/>
                </a:cubicBezTo>
                <a:cubicBezTo>
                  <a:pt x="66621" y="23477"/>
                  <a:pt x="65052" y="25046"/>
                  <a:pt x="63127" y="25046"/>
                </a:cubicBezTo>
                <a:lnTo>
                  <a:pt x="14082" y="25046"/>
                </a:lnTo>
                <a:cubicBezTo>
                  <a:pt x="12136" y="25046"/>
                  <a:pt x="10567" y="23477"/>
                  <a:pt x="10567" y="21552"/>
                </a:cubicBezTo>
                <a:cubicBezTo>
                  <a:pt x="10567" y="19606"/>
                  <a:pt x="12136" y="18037"/>
                  <a:pt x="14082" y="18037"/>
                </a:cubicBezTo>
                <a:close/>
                <a:moveTo>
                  <a:pt x="63127" y="35278"/>
                </a:moveTo>
                <a:cubicBezTo>
                  <a:pt x="65052" y="35278"/>
                  <a:pt x="66621" y="36847"/>
                  <a:pt x="66621" y="38772"/>
                </a:cubicBezTo>
                <a:cubicBezTo>
                  <a:pt x="66621" y="40718"/>
                  <a:pt x="65052" y="42287"/>
                  <a:pt x="63127" y="42287"/>
                </a:cubicBezTo>
                <a:lnTo>
                  <a:pt x="14082" y="42287"/>
                </a:lnTo>
                <a:cubicBezTo>
                  <a:pt x="12136" y="42287"/>
                  <a:pt x="10567" y="40718"/>
                  <a:pt x="10567" y="38772"/>
                </a:cubicBezTo>
                <a:cubicBezTo>
                  <a:pt x="10567" y="36847"/>
                  <a:pt x="12136" y="35278"/>
                  <a:pt x="14082" y="35278"/>
                </a:cubicBezTo>
                <a:close/>
                <a:moveTo>
                  <a:pt x="63127" y="52498"/>
                </a:moveTo>
                <a:cubicBezTo>
                  <a:pt x="65052" y="52498"/>
                  <a:pt x="66621" y="54067"/>
                  <a:pt x="66621" y="56013"/>
                </a:cubicBezTo>
                <a:cubicBezTo>
                  <a:pt x="66621" y="57938"/>
                  <a:pt x="65052" y="59508"/>
                  <a:pt x="63127" y="59508"/>
                </a:cubicBezTo>
                <a:lnTo>
                  <a:pt x="14082" y="59508"/>
                </a:lnTo>
                <a:cubicBezTo>
                  <a:pt x="12136" y="59508"/>
                  <a:pt x="10567" y="57938"/>
                  <a:pt x="10567" y="56013"/>
                </a:cubicBezTo>
                <a:cubicBezTo>
                  <a:pt x="10567" y="54067"/>
                  <a:pt x="12136" y="52498"/>
                  <a:pt x="14082" y="52498"/>
                </a:cubicBezTo>
                <a:close/>
                <a:moveTo>
                  <a:pt x="57394" y="72752"/>
                </a:moveTo>
                <a:lnTo>
                  <a:pt x="57394" y="95580"/>
                </a:lnTo>
                <a:lnTo>
                  <a:pt x="20903" y="95580"/>
                </a:lnTo>
                <a:lnTo>
                  <a:pt x="20903" y="72752"/>
                </a:lnTo>
                <a:close/>
                <a:moveTo>
                  <a:pt x="0" y="1"/>
                </a:moveTo>
                <a:lnTo>
                  <a:pt x="0" y="99932"/>
                </a:lnTo>
                <a:lnTo>
                  <a:pt x="76706" y="99932"/>
                </a:lnTo>
                <a:lnTo>
                  <a:pt x="7670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815" name="Google Shape;3815;p41"/>
          <p:cNvSpPr/>
          <p:nvPr/>
        </p:nvSpPr>
        <p:spPr>
          <a:xfrm>
            <a:off x="3025565" y="1743662"/>
            <a:ext cx="137236" cy="164451"/>
          </a:xfrm>
          <a:custGeom>
            <a:avLst/>
            <a:gdLst/>
            <a:ahLst/>
            <a:cxnLst/>
            <a:rect l="l" t="t" r="r" b="b"/>
            <a:pathLst>
              <a:path w="160862" h="195339" extrusionOk="0">
                <a:moveTo>
                  <a:pt x="80431" y="1"/>
                </a:moveTo>
                <a:cubicBezTo>
                  <a:pt x="36010" y="1"/>
                  <a:pt x="1" y="36010"/>
                  <a:pt x="1" y="80431"/>
                </a:cubicBezTo>
                <a:cubicBezTo>
                  <a:pt x="1" y="115436"/>
                  <a:pt x="49966" y="169921"/>
                  <a:pt x="71141" y="191431"/>
                </a:cubicBezTo>
                <a:cubicBezTo>
                  <a:pt x="73694" y="194036"/>
                  <a:pt x="77062" y="195338"/>
                  <a:pt x="80434" y="195338"/>
                </a:cubicBezTo>
                <a:cubicBezTo>
                  <a:pt x="83805" y="195338"/>
                  <a:pt x="87179" y="194036"/>
                  <a:pt x="89742" y="191431"/>
                </a:cubicBezTo>
                <a:cubicBezTo>
                  <a:pt x="110896" y="169921"/>
                  <a:pt x="160861" y="115436"/>
                  <a:pt x="160861" y="80431"/>
                </a:cubicBezTo>
                <a:cubicBezTo>
                  <a:pt x="160861" y="36010"/>
                  <a:pt x="124852" y="1"/>
                  <a:pt x="80431" y="1"/>
                </a:cubicBezTo>
                <a:close/>
              </a:path>
            </a:pathLst>
          </a:custGeom>
          <a:solidFill>
            <a:srgbClr val="F04E2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816" name="Google Shape;3816;p41"/>
          <p:cNvSpPr/>
          <p:nvPr/>
        </p:nvSpPr>
        <p:spPr>
          <a:xfrm>
            <a:off x="3061482" y="1778226"/>
            <a:ext cx="65441" cy="84131"/>
          </a:xfrm>
          <a:custGeom>
            <a:avLst/>
            <a:gdLst/>
            <a:ahLst/>
            <a:cxnLst/>
            <a:rect l="l" t="t" r="r" b="b"/>
            <a:pathLst>
              <a:path w="76707" h="99933" extrusionOk="0">
                <a:moveTo>
                  <a:pt x="63127" y="18037"/>
                </a:moveTo>
                <a:cubicBezTo>
                  <a:pt x="65052" y="18037"/>
                  <a:pt x="66621" y="19606"/>
                  <a:pt x="66621" y="21552"/>
                </a:cubicBezTo>
                <a:cubicBezTo>
                  <a:pt x="66621" y="23477"/>
                  <a:pt x="65052" y="25046"/>
                  <a:pt x="63127" y="25046"/>
                </a:cubicBezTo>
                <a:lnTo>
                  <a:pt x="14082" y="25046"/>
                </a:lnTo>
                <a:cubicBezTo>
                  <a:pt x="12136" y="25046"/>
                  <a:pt x="10567" y="23477"/>
                  <a:pt x="10567" y="21552"/>
                </a:cubicBezTo>
                <a:cubicBezTo>
                  <a:pt x="10567" y="19606"/>
                  <a:pt x="12136" y="18037"/>
                  <a:pt x="14082" y="18037"/>
                </a:cubicBezTo>
                <a:close/>
                <a:moveTo>
                  <a:pt x="63127" y="35278"/>
                </a:moveTo>
                <a:cubicBezTo>
                  <a:pt x="65052" y="35278"/>
                  <a:pt x="66621" y="36847"/>
                  <a:pt x="66621" y="38772"/>
                </a:cubicBezTo>
                <a:cubicBezTo>
                  <a:pt x="66621" y="40718"/>
                  <a:pt x="65052" y="42287"/>
                  <a:pt x="63127" y="42287"/>
                </a:cubicBezTo>
                <a:lnTo>
                  <a:pt x="14082" y="42287"/>
                </a:lnTo>
                <a:cubicBezTo>
                  <a:pt x="12136" y="42287"/>
                  <a:pt x="10567" y="40718"/>
                  <a:pt x="10567" y="38772"/>
                </a:cubicBezTo>
                <a:cubicBezTo>
                  <a:pt x="10567" y="36847"/>
                  <a:pt x="12136" y="35278"/>
                  <a:pt x="14082" y="35278"/>
                </a:cubicBezTo>
                <a:close/>
                <a:moveTo>
                  <a:pt x="63127" y="52498"/>
                </a:moveTo>
                <a:cubicBezTo>
                  <a:pt x="65052" y="52498"/>
                  <a:pt x="66621" y="54067"/>
                  <a:pt x="66621" y="56013"/>
                </a:cubicBezTo>
                <a:cubicBezTo>
                  <a:pt x="66621" y="57938"/>
                  <a:pt x="65052" y="59508"/>
                  <a:pt x="63127" y="59508"/>
                </a:cubicBezTo>
                <a:lnTo>
                  <a:pt x="14082" y="59508"/>
                </a:lnTo>
                <a:cubicBezTo>
                  <a:pt x="12136" y="59508"/>
                  <a:pt x="10567" y="57938"/>
                  <a:pt x="10567" y="56013"/>
                </a:cubicBezTo>
                <a:cubicBezTo>
                  <a:pt x="10567" y="54067"/>
                  <a:pt x="12136" y="52498"/>
                  <a:pt x="14082" y="52498"/>
                </a:cubicBezTo>
                <a:close/>
                <a:moveTo>
                  <a:pt x="57394" y="72752"/>
                </a:moveTo>
                <a:lnTo>
                  <a:pt x="57394" y="95580"/>
                </a:lnTo>
                <a:lnTo>
                  <a:pt x="20903" y="95580"/>
                </a:lnTo>
                <a:lnTo>
                  <a:pt x="20903" y="72752"/>
                </a:lnTo>
                <a:close/>
                <a:moveTo>
                  <a:pt x="0" y="1"/>
                </a:moveTo>
                <a:lnTo>
                  <a:pt x="0" y="99932"/>
                </a:lnTo>
                <a:lnTo>
                  <a:pt x="76706" y="99932"/>
                </a:lnTo>
                <a:lnTo>
                  <a:pt x="7670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050"/>
          </a:p>
        </p:txBody>
      </p:sp>
      <p:sp>
        <p:nvSpPr>
          <p:cNvPr id="3817" name="Google Shape;3817;p41"/>
          <p:cNvSpPr/>
          <p:nvPr/>
        </p:nvSpPr>
        <p:spPr>
          <a:xfrm>
            <a:off x="3339275" y="4071571"/>
            <a:ext cx="65402" cy="62163"/>
          </a:xfrm>
          <a:custGeom>
            <a:avLst/>
            <a:gdLst/>
            <a:ahLst/>
            <a:cxnLst/>
            <a:rect l="l" t="t" r="r" b="b"/>
            <a:pathLst>
              <a:path w="1202" h="1142" extrusionOk="0">
                <a:moveTo>
                  <a:pt x="1202" y="568"/>
                </a:moveTo>
                <a:cubicBezTo>
                  <a:pt x="1202" y="887"/>
                  <a:pt x="934" y="1142"/>
                  <a:pt x="601" y="1142"/>
                </a:cubicBezTo>
                <a:cubicBezTo>
                  <a:pt x="275" y="1142"/>
                  <a:pt x="1" y="887"/>
                  <a:pt x="1" y="568"/>
                </a:cubicBezTo>
                <a:cubicBezTo>
                  <a:pt x="1" y="254"/>
                  <a:pt x="275" y="0"/>
                  <a:pt x="601" y="0"/>
                </a:cubicBezTo>
                <a:cubicBezTo>
                  <a:pt x="934" y="0"/>
                  <a:pt x="1202" y="254"/>
                  <a:pt x="1202" y="568"/>
                </a:cubicBezTo>
                <a:close/>
              </a:path>
            </a:pathLst>
          </a:custGeom>
          <a:solidFill>
            <a:srgbClr val="F18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425"/>
          </a:p>
        </p:txBody>
      </p:sp>
      <p:sp>
        <p:nvSpPr>
          <p:cNvPr id="3818" name="Google Shape;3818;p41"/>
          <p:cNvSpPr/>
          <p:nvPr/>
        </p:nvSpPr>
        <p:spPr>
          <a:xfrm>
            <a:off x="3339275" y="4190246"/>
            <a:ext cx="65402" cy="62163"/>
          </a:xfrm>
          <a:custGeom>
            <a:avLst/>
            <a:gdLst/>
            <a:ahLst/>
            <a:cxnLst/>
            <a:rect l="l" t="t" r="r" b="b"/>
            <a:pathLst>
              <a:path w="1202" h="1142" extrusionOk="0">
                <a:moveTo>
                  <a:pt x="1202" y="568"/>
                </a:moveTo>
                <a:cubicBezTo>
                  <a:pt x="1202" y="887"/>
                  <a:pt x="934" y="1142"/>
                  <a:pt x="601" y="1142"/>
                </a:cubicBezTo>
                <a:cubicBezTo>
                  <a:pt x="275" y="1142"/>
                  <a:pt x="1" y="887"/>
                  <a:pt x="1" y="568"/>
                </a:cubicBezTo>
                <a:cubicBezTo>
                  <a:pt x="1" y="254"/>
                  <a:pt x="275" y="0"/>
                  <a:pt x="601" y="0"/>
                </a:cubicBezTo>
                <a:cubicBezTo>
                  <a:pt x="934" y="0"/>
                  <a:pt x="1202" y="254"/>
                  <a:pt x="1202" y="568"/>
                </a:cubicBezTo>
                <a:close/>
              </a:path>
            </a:pathLst>
          </a:custGeom>
          <a:solidFill>
            <a:srgbClr val="3F3F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 sz="1425"/>
          </a:p>
        </p:txBody>
      </p:sp>
      <p:sp>
        <p:nvSpPr>
          <p:cNvPr id="3819" name="Google Shape;3819;p41"/>
          <p:cNvSpPr txBox="1"/>
          <p:nvPr/>
        </p:nvSpPr>
        <p:spPr>
          <a:xfrm>
            <a:off x="3439425" y="4052800"/>
            <a:ext cx="923625" cy="108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defTabSz="685800">
              <a:buSzPts val="1500"/>
            </a:pPr>
            <a:r>
              <a:rPr lang="pt-BR" sz="600" b="1" dirty="0">
                <a:solidFill>
                  <a:srgbClr val="666666"/>
                </a:solidFill>
                <a:latin typeface="Poppins"/>
                <a:ea typeface="Poppins"/>
                <a:cs typeface="Poppins"/>
                <a:sym typeface="Poppins"/>
              </a:rPr>
              <a:t>Countries with </a:t>
            </a:r>
            <a:r>
              <a:rPr lang="pt-BR" sz="600" b="1" dirty="0" err="1">
                <a:solidFill>
                  <a:srgbClr val="666666"/>
                </a:solidFill>
                <a:latin typeface="Poppins"/>
                <a:ea typeface="Poppins"/>
                <a:cs typeface="Poppins"/>
                <a:sym typeface="Poppins"/>
              </a:rPr>
              <a:t>sales</a:t>
            </a:r>
            <a:endParaRPr sz="1275" b="1" dirty="0">
              <a:solidFill>
                <a:srgbClr val="666666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820" name="Google Shape;3820;p41"/>
          <p:cNvSpPr txBox="1"/>
          <p:nvPr/>
        </p:nvSpPr>
        <p:spPr>
          <a:xfrm>
            <a:off x="3438475" y="4170025"/>
            <a:ext cx="923625" cy="108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defTabSz="685800">
              <a:buSzPts val="1500"/>
            </a:pPr>
            <a:r>
              <a:rPr lang="pt-BR" sz="600" b="1">
                <a:solidFill>
                  <a:srgbClr val="666666"/>
                </a:solidFill>
                <a:latin typeface="Poppins"/>
                <a:ea typeface="Poppins"/>
                <a:cs typeface="Poppins"/>
                <a:sym typeface="Poppins"/>
              </a:rPr>
              <a:t>Countries with no sales</a:t>
            </a:r>
            <a:endParaRPr sz="1275" b="1">
              <a:solidFill>
                <a:srgbClr val="666666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821" name="Google Shape;3821;p41"/>
          <p:cNvSpPr txBox="1"/>
          <p:nvPr/>
        </p:nvSpPr>
        <p:spPr>
          <a:xfrm>
            <a:off x="8697325" y="1614425"/>
            <a:ext cx="451800" cy="23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1" tIns="18281" rIns="18281" bIns="18281" anchor="ctr" anchorCtr="0">
            <a:noAutofit/>
          </a:bodyPr>
          <a:lstStyle/>
          <a:p>
            <a:pPr algn="r" defTabSz="685800">
              <a:buSzPts val="1100"/>
            </a:pPr>
            <a:r>
              <a:rPr lang="pt-BR" sz="825" b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2020</a:t>
            </a:r>
            <a:endParaRPr sz="900" b="1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cxnSp>
        <p:nvCxnSpPr>
          <p:cNvPr id="3822" name="Google Shape;3822;p41"/>
          <p:cNvCxnSpPr/>
          <p:nvPr/>
        </p:nvCxnSpPr>
        <p:spPr>
          <a:xfrm>
            <a:off x="7623175" y="2784300"/>
            <a:ext cx="1633275" cy="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823" name="Google Shape;3823;p41"/>
          <p:cNvSpPr/>
          <p:nvPr/>
        </p:nvSpPr>
        <p:spPr>
          <a:xfrm>
            <a:off x="6796650" y="1315350"/>
            <a:ext cx="2271825" cy="250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 defTabSz="685800">
              <a:buClr>
                <a:srgbClr val="D8D8D8"/>
              </a:buClr>
              <a:buSzPts val="1100"/>
            </a:pPr>
            <a:r>
              <a:rPr lang="pt-BR" sz="1200" b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GMV BREAKDOWN Q2'21 LTM </a:t>
            </a:r>
            <a:endParaRPr sz="1200" b="1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824" name="Google Shape;3824;p41"/>
          <p:cNvSpPr txBox="1"/>
          <p:nvPr/>
        </p:nvSpPr>
        <p:spPr>
          <a:xfrm>
            <a:off x="6856225" y="1983788"/>
            <a:ext cx="702675" cy="231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 defTabSz="685800">
              <a:buSzPts val="3300"/>
            </a:pPr>
            <a:r>
              <a:rPr lang="pt-BR" sz="1725" b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43%</a:t>
            </a:r>
            <a:endParaRPr sz="1725" b="1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825" name="Google Shape;3825;p41"/>
          <p:cNvSpPr txBox="1"/>
          <p:nvPr/>
        </p:nvSpPr>
        <p:spPr>
          <a:xfrm>
            <a:off x="6802687" y="2251965"/>
            <a:ext cx="809775" cy="1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 defTabSz="685800">
              <a:buSzPts val="1200"/>
            </a:pPr>
            <a:r>
              <a:rPr lang="pt-BR" sz="900" b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International</a:t>
            </a:r>
            <a:endParaRPr sz="900" b="1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826" name="Google Shape;3826;p41"/>
          <p:cNvSpPr txBox="1"/>
          <p:nvPr/>
        </p:nvSpPr>
        <p:spPr>
          <a:xfrm>
            <a:off x="7119202" y="1191712"/>
            <a:ext cx="1723721" cy="6105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 defTabSz="685800">
              <a:lnSpc>
                <a:spcPct val="90000"/>
              </a:lnSpc>
              <a:buSzPts val="1500"/>
            </a:pPr>
            <a:r>
              <a:rPr lang="pt-BR" sz="1575" dirty="0">
                <a:solidFill>
                  <a:srgbClr val="EF4E23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rPr>
              <a:t>+ 50 Millones </a:t>
            </a:r>
            <a:r>
              <a:rPr lang="pt-BR" sz="1575" dirty="0">
                <a:solidFill>
                  <a:srgbClr val="3B424C"/>
                </a:solidFill>
                <a:latin typeface="Nunito Sans"/>
                <a:ea typeface="Nunito Sans"/>
                <a:cs typeface="Nunito Sans"/>
                <a:sym typeface="Nunito Sans"/>
              </a:rPr>
              <a:t> </a:t>
            </a:r>
          </a:p>
          <a:p>
            <a:pPr algn="ctr" defTabSz="685800">
              <a:lnSpc>
                <a:spcPct val="90000"/>
              </a:lnSpc>
              <a:buSzPts val="1500"/>
            </a:pPr>
            <a:r>
              <a:rPr lang="pt-BR" sz="1500" dirty="0">
                <a:solidFill>
                  <a:srgbClr val="3B424C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usuarios</a:t>
            </a:r>
            <a:endParaRPr sz="1725" dirty="0">
              <a:solidFill>
                <a:srgbClr val="3B424C"/>
              </a:solidFill>
              <a:latin typeface="Nunito Sans Light"/>
              <a:ea typeface="Nunito Sans Light"/>
              <a:cs typeface="Nunito Sans Light"/>
              <a:sym typeface="Nunito Sans Light"/>
            </a:endParaRPr>
          </a:p>
        </p:txBody>
      </p:sp>
      <p:sp>
        <p:nvSpPr>
          <p:cNvPr id="3827" name="Google Shape;3827;p41"/>
          <p:cNvSpPr txBox="1"/>
          <p:nvPr/>
        </p:nvSpPr>
        <p:spPr>
          <a:xfrm>
            <a:off x="6958238" y="1907585"/>
            <a:ext cx="1753200" cy="6105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 defTabSz="685800">
              <a:lnSpc>
                <a:spcPct val="90000"/>
              </a:lnSpc>
              <a:buSzPts val="2100"/>
            </a:pPr>
            <a:r>
              <a:rPr lang="pt-BR" sz="1575" dirty="0">
                <a:solidFill>
                  <a:srgbClr val="EF4E23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rPr>
              <a:t>+ 500,000</a:t>
            </a:r>
            <a:r>
              <a:rPr lang="pt-BR" sz="1575" dirty="0">
                <a:solidFill>
                  <a:srgbClr val="7CDBDB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rPr>
              <a:t> </a:t>
            </a:r>
            <a:r>
              <a:rPr lang="pt-BR" sz="1500" dirty="0">
                <a:solidFill>
                  <a:srgbClr val="3B424C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productos</a:t>
            </a:r>
            <a:endParaRPr sz="1725" dirty="0">
              <a:solidFill>
                <a:srgbClr val="3B424C"/>
              </a:solidFill>
              <a:latin typeface="Nunito Sans Light"/>
              <a:ea typeface="Nunito Sans Light"/>
              <a:cs typeface="Nunito Sans Light"/>
              <a:sym typeface="Nunito Sans Light"/>
            </a:endParaRPr>
          </a:p>
        </p:txBody>
      </p:sp>
      <p:sp>
        <p:nvSpPr>
          <p:cNvPr id="3828" name="Google Shape;3828;p41"/>
          <p:cNvSpPr txBox="1"/>
          <p:nvPr/>
        </p:nvSpPr>
        <p:spPr>
          <a:xfrm>
            <a:off x="7072762" y="2694660"/>
            <a:ext cx="1506462" cy="6105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 defTabSz="685800">
              <a:lnSpc>
                <a:spcPct val="90000"/>
              </a:lnSpc>
              <a:buSzPts val="1500"/>
            </a:pPr>
            <a:r>
              <a:rPr lang="pt-BR" sz="1575" dirty="0">
                <a:solidFill>
                  <a:srgbClr val="EF4E23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rPr>
              <a:t>+ 1,800</a:t>
            </a:r>
            <a:r>
              <a:rPr lang="pt-BR" sz="1575" dirty="0">
                <a:solidFill>
                  <a:srgbClr val="3B424C"/>
                </a:solidFill>
                <a:latin typeface="Nunito Sans"/>
                <a:ea typeface="Nunito Sans"/>
                <a:cs typeface="Nunito Sans"/>
                <a:sym typeface="Nunito Sans"/>
              </a:rPr>
              <a:t> </a:t>
            </a:r>
            <a:r>
              <a:rPr lang="pt-BR" sz="1500" dirty="0">
                <a:solidFill>
                  <a:srgbClr val="3B424C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empleados</a:t>
            </a:r>
            <a:endParaRPr sz="1725" dirty="0">
              <a:solidFill>
                <a:srgbClr val="3B424C"/>
              </a:solidFill>
              <a:latin typeface="Nunito Sans Light"/>
              <a:ea typeface="Nunito Sans Light"/>
              <a:cs typeface="Nunito Sans Light"/>
              <a:sym typeface="Nunito Sans Light"/>
            </a:endParaRPr>
          </a:p>
        </p:txBody>
      </p:sp>
      <p:sp>
        <p:nvSpPr>
          <p:cNvPr id="2" name="Google Shape;3826;p41">
            <a:extLst>
              <a:ext uri="{FF2B5EF4-FFF2-40B4-BE49-F238E27FC236}">
                <a16:creationId xmlns:a16="http://schemas.microsoft.com/office/drawing/2014/main" id="{3FEDD2DE-976D-5E00-8E5A-2FABDAE0803A}"/>
              </a:ext>
            </a:extLst>
          </p:cNvPr>
          <p:cNvSpPr txBox="1"/>
          <p:nvPr/>
        </p:nvSpPr>
        <p:spPr>
          <a:xfrm>
            <a:off x="6960575" y="3514430"/>
            <a:ext cx="1871650" cy="6105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 defTabSz="685800">
              <a:lnSpc>
                <a:spcPct val="90000"/>
              </a:lnSpc>
              <a:buSzPts val="1500"/>
            </a:pPr>
            <a:r>
              <a:rPr lang="pt-BR" sz="1575" dirty="0">
                <a:solidFill>
                  <a:srgbClr val="EF4E23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rPr>
              <a:t>188 Países </a:t>
            </a:r>
            <a:r>
              <a:rPr lang="pt-BR" sz="1575" dirty="0">
                <a:solidFill>
                  <a:srgbClr val="3B424C"/>
                </a:solidFill>
                <a:latin typeface="Nunito Sans"/>
                <a:ea typeface="Nunito Sans"/>
                <a:cs typeface="Nunito Sans"/>
                <a:sym typeface="Nunito Sans"/>
              </a:rPr>
              <a:t> </a:t>
            </a:r>
          </a:p>
          <a:p>
            <a:pPr algn="ctr" defTabSz="685800">
              <a:lnSpc>
                <a:spcPct val="90000"/>
              </a:lnSpc>
              <a:buSzPts val="1500"/>
            </a:pPr>
            <a:r>
              <a:rPr lang="pt-BR" sz="1500" dirty="0">
                <a:solidFill>
                  <a:srgbClr val="3B424C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con ventas</a:t>
            </a:r>
            <a:endParaRPr sz="1725" dirty="0">
              <a:solidFill>
                <a:srgbClr val="3B424C"/>
              </a:solidFill>
              <a:latin typeface="Nunito Sans Light"/>
              <a:ea typeface="Nunito Sans Light"/>
              <a:cs typeface="Nunito Sans Light"/>
              <a:sym typeface="Nunito Sans Light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3" name="Google Shape;3833;p42"/>
          <p:cNvSpPr/>
          <p:nvPr/>
        </p:nvSpPr>
        <p:spPr>
          <a:xfrm>
            <a:off x="2533650" y="766550"/>
            <a:ext cx="6610500" cy="34200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425"/>
          </a:p>
        </p:txBody>
      </p:sp>
      <p:sp>
        <p:nvSpPr>
          <p:cNvPr id="3834" name="Google Shape;3834;p42"/>
          <p:cNvSpPr txBox="1"/>
          <p:nvPr/>
        </p:nvSpPr>
        <p:spPr>
          <a:xfrm>
            <a:off x="2725950" y="1450200"/>
            <a:ext cx="1396575" cy="2423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/>
            <a:r>
              <a:rPr lang="pt-BR" sz="1575" b="1" dirty="0">
                <a:solidFill>
                  <a:srgbClr val="595959"/>
                </a:solidFill>
                <a:latin typeface="Poppins"/>
                <a:ea typeface="Poppins"/>
                <a:cs typeface="Poppins"/>
                <a:sym typeface="Poppins"/>
              </a:rPr>
              <a:t>Construye</a:t>
            </a:r>
            <a:endParaRPr sz="1575" b="1" dirty="0">
              <a:solidFill>
                <a:srgbClr val="595959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835" name="Google Shape;3835;p42"/>
          <p:cNvSpPr txBox="1"/>
          <p:nvPr/>
        </p:nvSpPr>
        <p:spPr>
          <a:xfrm>
            <a:off x="2755975" y="1977050"/>
            <a:ext cx="1396575" cy="300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/>
            <a:r>
              <a:rPr lang="pt-BR" sz="975">
                <a:solidFill>
                  <a:srgbClr val="595959"/>
                </a:solidFill>
                <a:latin typeface="Poppins"/>
                <a:ea typeface="Poppins"/>
                <a:cs typeface="Poppins"/>
                <a:sym typeface="Poppins"/>
              </a:rPr>
              <a:t>Product </a:t>
            </a:r>
            <a:endParaRPr sz="975">
              <a:solidFill>
                <a:srgbClr val="595959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ctr"/>
            <a:r>
              <a:rPr lang="pt-BR" sz="975">
                <a:solidFill>
                  <a:srgbClr val="595959"/>
                </a:solidFill>
                <a:latin typeface="Poppins"/>
                <a:ea typeface="Poppins"/>
                <a:cs typeface="Poppins"/>
                <a:sym typeface="Poppins"/>
              </a:rPr>
              <a:t>set up</a:t>
            </a:r>
            <a:endParaRPr sz="975">
              <a:solidFill>
                <a:srgbClr val="595959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836" name="Google Shape;3836;p42"/>
          <p:cNvSpPr txBox="1"/>
          <p:nvPr/>
        </p:nvSpPr>
        <p:spPr>
          <a:xfrm>
            <a:off x="2781787" y="2467934"/>
            <a:ext cx="1396575" cy="300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/>
            <a:r>
              <a:rPr lang="pt-BR" sz="975">
                <a:solidFill>
                  <a:srgbClr val="595959"/>
                </a:solidFill>
                <a:latin typeface="Poppins"/>
                <a:ea typeface="Poppins"/>
                <a:cs typeface="Poppins"/>
                <a:sym typeface="Poppins"/>
              </a:rPr>
              <a:t>Members </a:t>
            </a:r>
            <a:br>
              <a:rPr lang="pt-BR" sz="975">
                <a:solidFill>
                  <a:srgbClr val="595959"/>
                </a:solidFill>
                <a:latin typeface="Poppins"/>
                <a:ea typeface="Poppins"/>
                <a:cs typeface="Poppins"/>
                <a:sym typeface="Poppins"/>
              </a:rPr>
            </a:br>
            <a:r>
              <a:rPr lang="pt-BR" sz="975">
                <a:solidFill>
                  <a:srgbClr val="595959"/>
                </a:solidFill>
                <a:latin typeface="Poppins"/>
                <a:ea typeface="Poppins"/>
                <a:cs typeface="Poppins"/>
                <a:sym typeface="Poppins"/>
              </a:rPr>
              <a:t>area</a:t>
            </a:r>
            <a:endParaRPr sz="975">
              <a:solidFill>
                <a:srgbClr val="595959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837" name="Google Shape;3837;p42"/>
          <p:cNvSpPr txBox="1"/>
          <p:nvPr/>
        </p:nvSpPr>
        <p:spPr>
          <a:xfrm>
            <a:off x="2759699" y="3110315"/>
            <a:ext cx="1396575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buSzPts val="1500"/>
            </a:pPr>
            <a:r>
              <a:rPr lang="pt-BR" sz="975" dirty="0">
                <a:solidFill>
                  <a:srgbClr val="595959"/>
                </a:solidFill>
                <a:latin typeface="Poppins"/>
                <a:ea typeface="Poppins"/>
                <a:cs typeface="Poppins"/>
                <a:sym typeface="Poppins"/>
              </a:rPr>
              <a:t>Page creator</a:t>
            </a:r>
            <a:endParaRPr sz="975" dirty="0">
              <a:solidFill>
                <a:srgbClr val="595959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cxnSp>
        <p:nvCxnSpPr>
          <p:cNvPr id="3838" name="Google Shape;3838;p42"/>
          <p:cNvCxnSpPr/>
          <p:nvPr/>
        </p:nvCxnSpPr>
        <p:spPr>
          <a:xfrm>
            <a:off x="3123338" y="2896261"/>
            <a:ext cx="685800" cy="0"/>
          </a:xfrm>
          <a:prstGeom prst="straightConnector1">
            <a:avLst/>
          </a:prstGeom>
          <a:noFill/>
          <a:ln w="9525" cap="flat" cmpd="sng">
            <a:solidFill>
              <a:srgbClr val="F76D46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839" name="Google Shape;3839;p42"/>
          <p:cNvSpPr txBox="1"/>
          <p:nvPr/>
        </p:nvSpPr>
        <p:spPr>
          <a:xfrm>
            <a:off x="4437750" y="1450200"/>
            <a:ext cx="1150875" cy="2423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/>
            <a:r>
              <a:rPr lang="pt-BR" sz="1575" b="1" dirty="0">
                <a:solidFill>
                  <a:srgbClr val="595959"/>
                </a:solidFill>
                <a:latin typeface="Poppins"/>
                <a:ea typeface="Poppins"/>
                <a:cs typeface="Poppins"/>
                <a:sym typeface="Poppins"/>
              </a:rPr>
              <a:t>Monetiza</a:t>
            </a:r>
            <a:endParaRPr sz="1575" b="1" dirty="0">
              <a:solidFill>
                <a:srgbClr val="595959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cxnSp>
        <p:nvCxnSpPr>
          <p:cNvPr id="3840" name="Google Shape;3840;p42"/>
          <p:cNvCxnSpPr/>
          <p:nvPr/>
        </p:nvCxnSpPr>
        <p:spPr>
          <a:xfrm>
            <a:off x="4704300" y="2346420"/>
            <a:ext cx="617625" cy="0"/>
          </a:xfrm>
          <a:prstGeom prst="straightConnector1">
            <a:avLst/>
          </a:prstGeom>
          <a:noFill/>
          <a:ln w="9525" cap="flat" cmpd="sng">
            <a:solidFill>
              <a:srgbClr val="F76D46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841" name="Google Shape;3841;p42"/>
          <p:cNvCxnSpPr/>
          <p:nvPr/>
        </p:nvCxnSpPr>
        <p:spPr>
          <a:xfrm>
            <a:off x="4704300" y="2896261"/>
            <a:ext cx="617625" cy="0"/>
          </a:xfrm>
          <a:prstGeom prst="straightConnector1">
            <a:avLst/>
          </a:prstGeom>
          <a:noFill/>
          <a:ln w="9525" cap="flat" cmpd="sng">
            <a:solidFill>
              <a:srgbClr val="F76D46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842" name="Google Shape;3842;p42"/>
          <p:cNvCxnSpPr/>
          <p:nvPr/>
        </p:nvCxnSpPr>
        <p:spPr>
          <a:xfrm>
            <a:off x="4704300" y="3478259"/>
            <a:ext cx="617625" cy="0"/>
          </a:xfrm>
          <a:prstGeom prst="straightConnector1">
            <a:avLst/>
          </a:prstGeom>
          <a:noFill/>
          <a:ln w="9525" cap="flat" cmpd="sng">
            <a:solidFill>
              <a:srgbClr val="F76D46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843" name="Google Shape;3843;p42"/>
          <p:cNvCxnSpPr/>
          <p:nvPr/>
        </p:nvCxnSpPr>
        <p:spPr>
          <a:xfrm>
            <a:off x="6245475" y="2346420"/>
            <a:ext cx="685800" cy="0"/>
          </a:xfrm>
          <a:prstGeom prst="straightConnector1">
            <a:avLst/>
          </a:prstGeom>
          <a:noFill/>
          <a:ln w="9525" cap="flat" cmpd="sng">
            <a:solidFill>
              <a:srgbClr val="F76D46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844" name="Google Shape;3844;p42"/>
          <p:cNvCxnSpPr/>
          <p:nvPr/>
        </p:nvCxnSpPr>
        <p:spPr>
          <a:xfrm>
            <a:off x="6245475" y="2897240"/>
            <a:ext cx="685800" cy="0"/>
          </a:xfrm>
          <a:prstGeom prst="straightConnector1">
            <a:avLst/>
          </a:prstGeom>
          <a:noFill/>
          <a:ln w="9525" cap="flat" cmpd="sng">
            <a:solidFill>
              <a:srgbClr val="F76D46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845" name="Google Shape;3845;p42"/>
          <p:cNvCxnSpPr/>
          <p:nvPr/>
        </p:nvCxnSpPr>
        <p:spPr>
          <a:xfrm>
            <a:off x="6245475" y="3480276"/>
            <a:ext cx="685800" cy="0"/>
          </a:xfrm>
          <a:prstGeom prst="straightConnector1">
            <a:avLst/>
          </a:prstGeom>
          <a:noFill/>
          <a:ln w="9525" cap="flat" cmpd="sng">
            <a:solidFill>
              <a:srgbClr val="F76D46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846" name="Google Shape;3846;p42"/>
          <p:cNvSpPr txBox="1"/>
          <p:nvPr/>
        </p:nvSpPr>
        <p:spPr>
          <a:xfrm>
            <a:off x="6062475" y="1450200"/>
            <a:ext cx="1051875" cy="2423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/>
            <a:r>
              <a:rPr lang="pt-BR" sz="1575" b="1" dirty="0">
                <a:solidFill>
                  <a:srgbClr val="595959"/>
                </a:solidFill>
                <a:latin typeface="Poppins"/>
                <a:ea typeface="Poppins"/>
                <a:cs typeface="Poppins"/>
                <a:sym typeface="Poppins"/>
              </a:rPr>
              <a:t>Gestiona</a:t>
            </a:r>
            <a:endParaRPr sz="1575" b="1" dirty="0">
              <a:solidFill>
                <a:srgbClr val="595959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847" name="Google Shape;3847;p42"/>
          <p:cNvSpPr txBox="1"/>
          <p:nvPr/>
        </p:nvSpPr>
        <p:spPr>
          <a:xfrm>
            <a:off x="5876475" y="1900100"/>
            <a:ext cx="1423800" cy="300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/>
            <a:r>
              <a:rPr lang="pt-BR" sz="975">
                <a:solidFill>
                  <a:srgbClr val="595959"/>
                </a:solidFill>
                <a:latin typeface="Poppins"/>
                <a:ea typeface="Poppins"/>
                <a:cs typeface="Poppins"/>
                <a:sym typeface="Poppins"/>
              </a:rPr>
              <a:t>Customized reports </a:t>
            </a:r>
            <a:endParaRPr sz="975">
              <a:solidFill>
                <a:srgbClr val="595959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ctr"/>
            <a:r>
              <a:rPr lang="pt-BR" sz="975">
                <a:solidFill>
                  <a:srgbClr val="595959"/>
                </a:solidFill>
                <a:latin typeface="Poppins"/>
                <a:ea typeface="Poppins"/>
                <a:cs typeface="Poppins"/>
                <a:sym typeface="Poppins"/>
              </a:rPr>
              <a:t>and analytics</a:t>
            </a:r>
            <a:endParaRPr sz="975">
              <a:solidFill>
                <a:srgbClr val="595959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848" name="Google Shape;3848;p42"/>
          <p:cNvSpPr txBox="1"/>
          <p:nvPr/>
        </p:nvSpPr>
        <p:spPr>
          <a:xfrm>
            <a:off x="5890125" y="3033364"/>
            <a:ext cx="1396575" cy="300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/>
            <a:r>
              <a:rPr lang="pt-BR" sz="975">
                <a:solidFill>
                  <a:srgbClr val="595959"/>
                </a:solidFill>
                <a:latin typeface="Poppins"/>
                <a:ea typeface="Poppins"/>
                <a:cs typeface="Poppins"/>
                <a:sym typeface="Poppins"/>
              </a:rPr>
              <a:t>Cash </a:t>
            </a:r>
            <a:endParaRPr sz="975">
              <a:solidFill>
                <a:srgbClr val="595959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ctr"/>
            <a:r>
              <a:rPr lang="pt-BR" sz="975">
                <a:solidFill>
                  <a:srgbClr val="595959"/>
                </a:solidFill>
                <a:latin typeface="Poppins"/>
                <a:ea typeface="Poppins"/>
                <a:cs typeface="Poppins"/>
                <a:sym typeface="Poppins"/>
              </a:rPr>
              <a:t>advances</a:t>
            </a:r>
            <a:endParaRPr sz="975">
              <a:solidFill>
                <a:srgbClr val="595959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849" name="Google Shape;3849;p42"/>
          <p:cNvSpPr txBox="1"/>
          <p:nvPr/>
        </p:nvSpPr>
        <p:spPr>
          <a:xfrm>
            <a:off x="5890125" y="3641898"/>
            <a:ext cx="1396575" cy="300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/>
            <a:r>
              <a:rPr lang="pt-BR" sz="975">
                <a:solidFill>
                  <a:srgbClr val="595959"/>
                </a:solidFill>
                <a:latin typeface="Poppins"/>
                <a:ea typeface="Poppins"/>
                <a:cs typeface="Poppins"/>
                <a:sym typeface="Poppins"/>
              </a:rPr>
              <a:t>Teamwork management</a:t>
            </a:r>
            <a:endParaRPr sz="975">
              <a:solidFill>
                <a:srgbClr val="595959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cxnSp>
        <p:nvCxnSpPr>
          <p:cNvPr id="3850" name="Google Shape;3850;p42"/>
          <p:cNvCxnSpPr/>
          <p:nvPr/>
        </p:nvCxnSpPr>
        <p:spPr>
          <a:xfrm>
            <a:off x="7835500" y="2346420"/>
            <a:ext cx="685800" cy="0"/>
          </a:xfrm>
          <a:prstGeom prst="straightConnector1">
            <a:avLst/>
          </a:prstGeom>
          <a:noFill/>
          <a:ln w="9525" cap="flat" cmpd="sng">
            <a:solidFill>
              <a:srgbClr val="F76D46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851" name="Google Shape;3851;p42"/>
          <p:cNvCxnSpPr/>
          <p:nvPr/>
        </p:nvCxnSpPr>
        <p:spPr>
          <a:xfrm>
            <a:off x="7835500" y="2896261"/>
            <a:ext cx="685800" cy="0"/>
          </a:xfrm>
          <a:prstGeom prst="straightConnector1">
            <a:avLst/>
          </a:prstGeom>
          <a:noFill/>
          <a:ln w="9525" cap="flat" cmpd="sng">
            <a:solidFill>
              <a:srgbClr val="F76D46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852" name="Google Shape;3852;p42"/>
          <p:cNvCxnSpPr/>
          <p:nvPr/>
        </p:nvCxnSpPr>
        <p:spPr>
          <a:xfrm>
            <a:off x="7835500" y="3478259"/>
            <a:ext cx="685800" cy="0"/>
          </a:xfrm>
          <a:prstGeom prst="straightConnector1">
            <a:avLst/>
          </a:prstGeom>
          <a:noFill/>
          <a:ln w="9525" cap="flat" cmpd="sng">
            <a:solidFill>
              <a:srgbClr val="F76D46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3853" name="Google Shape;3853;p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45938" y="392225"/>
            <a:ext cx="914400" cy="730125"/>
          </a:xfrm>
          <a:prstGeom prst="roundRect">
            <a:avLst>
              <a:gd name="adj" fmla="val 1682"/>
            </a:avLst>
          </a:prstGeom>
          <a:noFill/>
          <a:ln>
            <a:noFill/>
          </a:ln>
          <a:effectLst>
            <a:outerShdw blurRad="285750" dist="19050" dir="5400000" algn="bl" rotWithShape="0">
              <a:srgbClr val="000000">
                <a:alpha val="22750"/>
              </a:srgbClr>
            </a:outerShdw>
          </a:effectLst>
        </p:spPr>
      </p:pic>
      <p:pic>
        <p:nvPicPr>
          <p:cNvPr id="3854" name="Google Shape;3854;p42"/>
          <p:cNvPicPr preferRelativeResize="0"/>
          <p:nvPr/>
        </p:nvPicPr>
        <p:blipFill rotWithShape="1">
          <a:blip r:embed="rId4">
            <a:alphaModFix/>
          </a:blip>
          <a:srcRect l="6063" r="6063"/>
          <a:stretch/>
        </p:blipFill>
        <p:spPr>
          <a:xfrm>
            <a:off x="5134929" y="666745"/>
            <a:ext cx="461700" cy="660375"/>
          </a:xfrm>
          <a:prstGeom prst="roundRect">
            <a:avLst>
              <a:gd name="adj" fmla="val 2786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157163" dist="19050" dir="5520000" algn="bl" rotWithShape="0">
              <a:srgbClr val="000000">
                <a:alpha val="18000"/>
              </a:srgbClr>
            </a:outerShdw>
          </a:effectLst>
        </p:spPr>
      </p:pic>
      <p:pic>
        <p:nvPicPr>
          <p:cNvPr id="3855" name="Google Shape;3855;p4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603037" y="496616"/>
            <a:ext cx="722280" cy="501433"/>
          </a:xfrm>
          <a:prstGeom prst="rect">
            <a:avLst/>
          </a:prstGeom>
          <a:noFill/>
          <a:ln>
            <a:noFill/>
          </a:ln>
          <a:effectLst>
            <a:outerShdw blurRad="157163" dist="19050" dir="5400000" algn="bl" rotWithShape="0">
              <a:srgbClr val="000000">
                <a:alpha val="13000"/>
              </a:srgbClr>
            </a:outerShdw>
          </a:effectLst>
        </p:spPr>
      </p:pic>
      <p:pic>
        <p:nvPicPr>
          <p:cNvPr id="3856" name="Google Shape;3856;p4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907076" y="848019"/>
            <a:ext cx="583548" cy="404906"/>
          </a:xfrm>
          <a:prstGeom prst="rect">
            <a:avLst/>
          </a:prstGeom>
          <a:noFill/>
          <a:ln>
            <a:noFill/>
          </a:ln>
          <a:effectLst>
            <a:outerShdw blurRad="214313" dist="19050" dir="5400000" algn="bl" rotWithShape="0">
              <a:srgbClr val="000000">
                <a:alpha val="11000"/>
              </a:srgbClr>
            </a:outerShdw>
          </a:effectLst>
        </p:spPr>
      </p:pic>
      <p:pic>
        <p:nvPicPr>
          <p:cNvPr id="3857" name="Google Shape;3857;p4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204945" y="364717"/>
            <a:ext cx="476325" cy="354600"/>
          </a:xfrm>
          <a:prstGeom prst="roundRect">
            <a:avLst>
              <a:gd name="adj" fmla="val 3179"/>
            </a:avLst>
          </a:prstGeom>
          <a:noFill/>
          <a:ln>
            <a:noFill/>
          </a:ln>
          <a:effectLst>
            <a:outerShdw blurRad="128588" dist="19050" dir="5400000" algn="bl" rotWithShape="0">
              <a:srgbClr val="000000">
                <a:alpha val="15000"/>
              </a:srgbClr>
            </a:outerShdw>
          </a:effectLst>
        </p:spPr>
      </p:pic>
      <p:pic>
        <p:nvPicPr>
          <p:cNvPr id="3858" name="Google Shape;3858;p4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011000" y="397640"/>
            <a:ext cx="791325" cy="528975"/>
          </a:xfrm>
          <a:prstGeom prst="roundRect">
            <a:avLst>
              <a:gd name="adj" fmla="val 3373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85725" dist="19050" dir="5400000" algn="bl" rotWithShape="0">
              <a:srgbClr val="000000">
                <a:alpha val="18000"/>
              </a:srgbClr>
            </a:outerShdw>
          </a:effectLst>
        </p:spPr>
      </p:pic>
      <p:pic>
        <p:nvPicPr>
          <p:cNvPr id="3859" name="Google Shape;3859;p42"/>
          <p:cNvPicPr preferRelativeResize="0"/>
          <p:nvPr/>
        </p:nvPicPr>
        <p:blipFill rotWithShape="1">
          <a:blip r:embed="rId9">
            <a:alphaModFix/>
          </a:blip>
          <a:srcRect t="9132"/>
          <a:stretch/>
        </p:blipFill>
        <p:spPr>
          <a:xfrm>
            <a:off x="6457508" y="869505"/>
            <a:ext cx="704475" cy="377100"/>
          </a:xfrm>
          <a:prstGeom prst="roundRect">
            <a:avLst>
              <a:gd name="adj" fmla="val 4594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71438" dist="19050" dir="5400000" algn="bl" rotWithShape="0">
              <a:srgbClr val="000000">
                <a:alpha val="22750"/>
              </a:srgbClr>
            </a:outerShdw>
          </a:effectLst>
        </p:spPr>
      </p:pic>
      <p:sp>
        <p:nvSpPr>
          <p:cNvPr id="3860" name="Google Shape;3860;p42"/>
          <p:cNvSpPr txBox="1"/>
          <p:nvPr/>
        </p:nvSpPr>
        <p:spPr>
          <a:xfrm>
            <a:off x="7652500" y="1450200"/>
            <a:ext cx="1051875" cy="2423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/>
            <a:r>
              <a:rPr lang="pt-BR" sz="1575" b="1" dirty="0">
                <a:solidFill>
                  <a:srgbClr val="595959"/>
                </a:solidFill>
                <a:latin typeface="Poppins"/>
                <a:ea typeface="Poppins"/>
                <a:cs typeface="Poppins"/>
                <a:sym typeface="Poppins"/>
              </a:rPr>
              <a:t>Escala</a:t>
            </a:r>
            <a:endParaRPr sz="1575" b="1" dirty="0">
              <a:solidFill>
                <a:srgbClr val="595959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3861" name="Google Shape;3861;p4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2904876" y="322406"/>
            <a:ext cx="1110424" cy="962571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16000"/>
              </a:srgbClr>
            </a:outerShdw>
          </a:effectLst>
        </p:spPr>
      </p:pic>
      <p:sp>
        <p:nvSpPr>
          <p:cNvPr id="3862" name="Google Shape;3862;p42"/>
          <p:cNvSpPr/>
          <p:nvPr/>
        </p:nvSpPr>
        <p:spPr>
          <a:xfrm>
            <a:off x="2533650" y="4137900"/>
            <a:ext cx="6610500" cy="4311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>
              <a:lnSpc>
                <a:spcPct val="115000"/>
              </a:lnSpc>
              <a:buSzPts val="1300"/>
            </a:pPr>
            <a:r>
              <a:rPr lang="pt-BR" sz="1425" b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Software-integrated payments platform</a:t>
            </a:r>
            <a:endParaRPr sz="2025" b="1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cxnSp>
        <p:nvCxnSpPr>
          <p:cNvPr id="3863" name="Google Shape;3863;p42"/>
          <p:cNvCxnSpPr/>
          <p:nvPr/>
        </p:nvCxnSpPr>
        <p:spPr>
          <a:xfrm>
            <a:off x="3123338" y="3478259"/>
            <a:ext cx="685800" cy="0"/>
          </a:xfrm>
          <a:prstGeom prst="straightConnector1">
            <a:avLst/>
          </a:prstGeom>
          <a:noFill/>
          <a:ln w="9525" cap="flat" cmpd="sng">
            <a:solidFill>
              <a:srgbClr val="F76D46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864" name="Google Shape;3864;p42"/>
          <p:cNvSpPr txBox="1"/>
          <p:nvPr/>
        </p:nvSpPr>
        <p:spPr>
          <a:xfrm>
            <a:off x="4146300" y="1900100"/>
            <a:ext cx="1733625" cy="300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/>
            <a:r>
              <a:rPr lang="pt-BR" sz="975">
                <a:solidFill>
                  <a:srgbClr val="595959"/>
                </a:solidFill>
                <a:latin typeface="Poppins"/>
                <a:ea typeface="Poppins"/>
                <a:cs typeface="Poppins"/>
                <a:sym typeface="Poppins"/>
              </a:rPr>
              <a:t>Multiple </a:t>
            </a:r>
            <a:br>
              <a:rPr lang="pt-BR" sz="975">
                <a:solidFill>
                  <a:srgbClr val="595959"/>
                </a:solidFill>
                <a:latin typeface="Poppins"/>
                <a:ea typeface="Poppins"/>
                <a:cs typeface="Poppins"/>
                <a:sym typeface="Poppins"/>
              </a:rPr>
            </a:br>
            <a:r>
              <a:rPr lang="pt-BR" sz="975">
                <a:solidFill>
                  <a:srgbClr val="595959"/>
                </a:solidFill>
                <a:latin typeface="Poppins"/>
                <a:ea typeface="Poppins"/>
                <a:cs typeface="Poppins"/>
                <a:sym typeface="Poppins"/>
              </a:rPr>
              <a:t>payment methods</a:t>
            </a:r>
            <a:endParaRPr sz="975">
              <a:solidFill>
                <a:srgbClr val="595959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865" name="Google Shape;3865;p42"/>
          <p:cNvSpPr txBox="1"/>
          <p:nvPr/>
        </p:nvSpPr>
        <p:spPr>
          <a:xfrm>
            <a:off x="4314900" y="2544885"/>
            <a:ext cx="1396575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/>
            <a:r>
              <a:rPr lang="pt-BR" sz="975">
                <a:solidFill>
                  <a:srgbClr val="595959"/>
                </a:solidFill>
                <a:latin typeface="Poppins"/>
                <a:ea typeface="Poppins"/>
                <a:cs typeface="Poppins"/>
                <a:sym typeface="Poppins"/>
              </a:rPr>
              <a:t>Cross-border</a:t>
            </a:r>
            <a:endParaRPr sz="975">
              <a:solidFill>
                <a:srgbClr val="595959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866" name="Google Shape;3866;p42"/>
          <p:cNvSpPr txBox="1"/>
          <p:nvPr/>
        </p:nvSpPr>
        <p:spPr>
          <a:xfrm>
            <a:off x="4314900" y="3034114"/>
            <a:ext cx="1396575" cy="300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/>
            <a:r>
              <a:rPr lang="pt-BR" sz="975">
                <a:solidFill>
                  <a:srgbClr val="595959"/>
                </a:solidFill>
                <a:latin typeface="Poppins"/>
                <a:ea typeface="Poppins"/>
                <a:cs typeface="Poppins"/>
                <a:sym typeface="Poppins"/>
              </a:rPr>
              <a:t>Buy now, </a:t>
            </a:r>
            <a:endParaRPr sz="975">
              <a:solidFill>
                <a:srgbClr val="595959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ctr"/>
            <a:r>
              <a:rPr lang="pt-BR" sz="975">
                <a:solidFill>
                  <a:srgbClr val="595959"/>
                </a:solidFill>
                <a:latin typeface="Poppins"/>
                <a:ea typeface="Poppins"/>
                <a:cs typeface="Poppins"/>
                <a:sym typeface="Poppins"/>
              </a:rPr>
              <a:t>pay later</a:t>
            </a:r>
            <a:endParaRPr sz="975">
              <a:solidFill>
                <a:srgbClr val="595959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867" name="Google Shape;3867;p42"/>
          <p:cNvSpPr txBox="1"/>
          <p:nvPr/>
        </p:nvSpPr>
        <p:spPr>
          <a:xfrm>
            <a:off x="2921523" y="3641898"/>
            <a:ext cx="1027125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buSzPts val="1500"/>
            </a:pPr>
            <a:r>
              <a:rPr lang="pt-BR" sz="975">
                <a:solidFill>
                  <a:srgbClr val="595959"/>
                </a:solidFill>
                <a:latin typeface="Poppins"/>
                <a:ea typeface="Poppins"/>
                <a:cs typeface="Poppins"/>
                <a:sym typeface="Poppins"/>
              </a:rPr>
              <a:t>Community app</a:t>
            </a:r>
            <a:endParaRPr sz="975">
              <a:solidFill>
                <a:srgbClr val="595959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868" name="Google Shape;3868;p42"/>
          <p:cNvSpPr txBox="1"/>
          <p:nvPr/>
        </p:nvSpPr>
        <p:spPr>
          <a:xfrm>
            <a:off x="4314900" y="3641898"/>
            <a:ext cx="1396575" cy="300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/>
            <a:r>
              <a:rPr lang="pt-BR" sz="975">
                <a:solidFill>
                  <a:srgbClr val="595959"/>
                </a:solidFill>
                <a:latin typeface="Poppins"/>
                <a:ea typeface="Poppins"/>
                <a:cs typeface="Poppins"/>
                <a:sym typeface="Poppins"/>
              </a:rPr>
              <a:t>Checkout customization</a:t>
            </a:r>
            <a:endParaRPr sz="975">
              <a:solidFill>
                <a:srgbClr val="595959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869" name="Google Shape;3869;p42"/>
          <p:cNvSpPr txBox="1"/>
          <p:nvPr/>
        </p:nvSpPr>
        <p:spPr>
          <a:xfrm>
            <a:off x="5890125" y="2544885"/>
            <a:ext cx="1396575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/>
            <a:r>
              <a:rPr lang="pt-BR" sz="975">
                <a:solidFill>
                  <a:srgbClr val="595959"/>
                </a:solidFill>
                <a:latin typeface="Poppins"/>
                <a:ea typeface="Poppins"/>
                <a:cs typeface="Poppins"/>
                <a:sym typeface="Poppins"/>
              </a:rPr>
              <a:t>Invoice</a:t>
            </a:r>
            <a:endParaRPr sz="975">
              <a:solidFill>
                <a:srgbClr val="595959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870" name="Google Shape;3870;p42"/>
          <p:cNvSpPr txBox="1"/>
          <p:nvPr/>
        </p:nvSpPr>
        <p:spPr>
          <a:xfrm>
            <a:off x="7480150" y="1977051"/>
            <a:ext cx="1396575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/>
            <a:r>
              <a:rPr lang="pt-BR" sz="975">
                <a:solidFill>
                  <a:srgbClr val="595959"/>
                </a:solidFill>
                <a:latin typeface="Poppins"/>
                <a:ea typeface="Poppins"/>
                <a:cs typeface="Poppins"/>
                <a:sym typeface="Poppins"/>
              </a:rPr>
              <a:t>Integrations</a:t>
            </a:r>
            <a:endParaRPr sz="975">
              <a:solidFill>
                <a:srgbClr val="595959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871" name="Google Shape;3871;p42"/>
          <p:cNvSpPr txBox="1"/>
          <p:nvPr/>
        </p:nvSpPr>
        <p:spPr>
          <a:xfrm>
            <a:off x="7480150" y="3110315"/>
            <a:ext cx="1396575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/>
            <a:r>
              <a:rPr lang="pt-BR" sz="975">
                <a:solidFill>
                  <a:srgbClr val="595959"/>
                </a:solidFill>
                <a:latin typeface="Poppins"/>
                <a:ea typeface="Poppins"/>
                <a:cs typeface="Poppins"/>
                <a:sym typeface="Poppins"/>
              </a:rPr>
              <a:t>Marketplace</a:t>
            </a:r>
            <a:endParaRPr sz="975">
              <a:solidFill>
                <a:srgbClr val="595959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872" name="Google Shape;3872;p42"/>
          <p:cNvSpPr txBox="1"/>
          <p:nvPr/>
        </p:nvSpPr>
        <p:spPr>
          <a:xfrm>
            <a:off x="7675450" y="3641898"/>
            <a:ext cx="1005975" cy="300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/>
            <a:r>
              <a:rPr lang="pt-BR" sz="975">
                <a:solidFill>
                  <a:srgbClr val="595959"/>
                </a:solidFill>
                <a:latin typeface="Poppins"/>
                <a:ea typeface="Poppins"/>
                <a:cs typeface="Poppins"/>
                <a:sym typeface="Poppins"/>
              </a:rPr>
              <a:t>Email automation</a:t>
            </a:r>
            <a:endParaRPr sz="975">
              <a:solidFill>
                <a:srgbClr val="595959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873" name="Google Shape;3873;p42"/>
          <p:cNvSpPr txBox="1"/>
          <p:nvPr/>
        </p:nvSpPr>
        <p:spPr>
          <a:xfrm>
            <a:off x="7480150" y="2467934"/>
            <a:ext cx="1396575" cy="300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/>
            <a:r>
              <a:rPr lang="pt-BR" sz="975">
                <a:solidFill>
                  <a:srgbClr val="595959"/>
                </a:solidFill>
                <a:latin typeface="Poppins"/>
                <a:ea typeface="Poppins"/>
                <a:cs typeface="Poppins"/>
                <a:sym typeface="Poppins"/>
              </a:rPr>
              <a:t>Promoter </a:t>
            </a:r>
            <a:br>
              <a:rPr lang="pt-BR" sz="975">
                <a:solidFill>
                  <a:srgbClr val="595959"/>
                </a:solidFill>
                <a:latin typeface="Poppins"/>
                <a:ea typeface="Poppins"/>
                <a:cs typeface="Poppins"/>
                <a:sym typeface="Poppins"/>
              </a:rPr>
            </a:br>
            <a:r>
              <a:rPr lang="pt-BR" sz="975">
                <a:solidFill>
                  <a:srgbClr val="595959"/>
                </a:solidFill>
                <a:latin typeface="Poppins"/>
                <a:ea typeface="Poppins"/>
                <a:cs typeface="Poppins"/>
                <a:sym typeface="Poppins"/>
              </a:rPr>
              <a:t>tools</a:t>
            </a:r>
            <a:endParaRPr sz="975">
              <a:solidFill>
                <a:srgbClr val="595959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cxnSp>
        <p:nvCxnSpPr>
          <p:cNvPr id="3874" name="Google Shape;3874;p42"/>
          <p:cNvCxnSpPr/>
          <p:nvPr/>
        </p:nvCxnSpPr>
        <p:spPr>
          <a:xfrm>
            <a:off x="3123338" y="2346420"/>
            <a:ext cx="685800" cy="0"/>
          </a:xfrm>
          <a:prstGeom prst="straightConnector1">
            <a:avLst/>
          </a:prstGeom>
          <a:noFill/>
          <a:ln w="9525" cap="flat" cmpd="sng">
            <a:solidFill>
              <a:srgbClr val="F76D46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875" name="Google Shape;3875;p42"/>
          <p:cNvSpPr txBox="1"/>
          <p:nvPr/>
        </p:nvSpPr>
        <p:spPr>
          <a:xfrm>
            <a:off x="498175" y="2090400"/>
            <a:ext cx="1972125" cy="962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>
              <a:buSzPts val="4100"/>
            </a:pPr>
            <a:r>
              <a:rPr lang="es-ES" sz="2100" b="1" dirty="0">
                <a:solidFill>
                  <a:srgbClr val="F04E23"/>
                </a:solidFill>
                <a:latin typeface="Poppins"/>
                <a:ea typeface="Poppins"/>
                <a:cs typeface="Poppins"/>
                <a:sym typeface="Poppins"/>
              </a:rPr>
              <a:t>Plataforma All-In-</a:t>
            </a:r>
            <a:r>
              <a:rPr lang="es-ES" sz="2100" b="1" dirty="0" err="1">
                <a:solidFill>
                  <a:srgbClr val="F04E23"/>
                </a:solidFill>
                <a:latin typeface="Poppins"/>
                <a:ea typeface="Poppins"/>
                <a:cs typeface="Poppins"/>
                <a:sym typeface="Poppins"/>
              </a:rPr>
              <a:t>One</a:t>
            </a:r>
            <a:r>
              <a:rPr lang="pt-BR" sz="2100" b="1" dirty="0">
                <a:solidFill>
                  <a:srgbClr val="F04E23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endParaRPr sz="2100" b="1" dirty="0">
              <a:solidFill>
                <a:srgbClr val="F04E23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>
              <a:buSzPts val="4100"/>
            </a:pPr>
            <a:r>
              <a:rPr lang="pt-BR" sz="2100" b="1" dirty="0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endParaRPr sz="2100" b="1" dirty="0">
              <a:solidFill>
                <a:srgbClr val="EF4423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876" name="Google Shape;3876;p42"/>
          <p:cNvSpPr txBox="1"/>
          <p:nvPr/>
        </p:nvSpPr>
        <p:spPr>
          <a:xfrm>
            <a:off x="197325" y="4845325"/>
            <a:ext cx="181125" cy="103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r>
              <a:rPr lang="pt-BR" sz="675">
                <a:solidFill>
                  <a:srgbClr val="B7B7B7"/>
                </a:solidFill>
                <a:latin typeface="Poppins"/>
                <a:ea typeface="Poppins"/>
                <a:cs typeface="Poppins"/>
                <a:sym typeface="Poppins"/>
              </a:rPr>
              <a:t>15</a:t>
            </a:r>
            <a:endParaRPr sz="675">
              <a:solidFill>
                <a:srgbClr val="B7B7B7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02" name="Google Shape;4002;p47"/>
          <p:cNvPicPr preferRelativeResize="0"/>
          <p:nvPr/>
        </p:nvPicPr>
        <p:blipFill rotWithShape="1">
          <a:blip r:embed="rId3">
            <a:alphaModFix/>
          </a:blip>
          <a:srcRect t="12686" r="-472"/>
          <a:stretch/>
        </p:blipFill>
        <p:spPr>
          <a:xfrm>
            <a:off x="2686375" y="918841"/>
            <a:ext cx="3507301" cy="2031902"/>
          </a:xfrm>
          <a:prstGeom prst="rect">
            <a:avLst/>
          </a:prstGeom>
          <a:noFill/>
          <a:ln>
            <a:noFill/>
          </a:ln>
          <a:effectLst>
            <a:outerShdw blurRad="114300" dist="19050" dir="5400000" algn="bl" rotWithShape="0">
              <a:srgbClr val="000000">
                <a:alpha val="41960"/>
              </a:srgbClr>
            </a:outerShdw>
          </a:effectLst>
        </p:spPr>
      </p:pic>
      <p:pic>
        <p:nvPicPr>
          <p:cNvPr id="4003" name="Google Shape;4003;p47"/>
          <p:cNvPicPr preferRelativeResize="0"/>
          <p:nvPr/>
        </p:nvPicPr>
        <p:blipFill rotWithShape="1">
          <a:blip r:embed="rId4">
            <a:alphaModFix/>
          </a:blip>
          <a:srcRect l="12553" t="10753" r="13251" b="1681"/>
          <a:stretch/>
        </p:blipFill>
        <p:spPr>
          <a:xfrm>
            <a:off x="-52925" y="1014766"/>
            <a:ext cx="2673300" cy="2104199"/>
          </a:xfrm>
          <a:prstGeom prst="rect">
            <a:avLst/>
          </a:prstGeom>
          <a:noFill/>
          <a:ln>
            <a:noFill/>
          </a:ln>
          <a:effectLst>
            <a:outerShdw blurRad="114300" dist="19050" dir="5400000" algn="bl" rotWithShape="0">
              <a:srgbClr val="000000">
                <a:alpha val="41960"/>
              </a:srgbClr>
            </a:outerShdw>
          </a:effectLst>
        </p:spPr>
      </p:pic>
      <p:pic>
        <p:nvPicPr>
          <p:cNvPr id="4004" name="Google Shape;4004;p47"/>
          <p:cNvPicPr preferRelativeResize="0"/>
          <p:nvPr/>
        </p:nvPicPr>
        <p:blipFill rotWithShape="1">
          <a:blip r:embed="rId5">
            <a:alphaModFix/>
          </a:blip>
          <a:srcRect l="19971" t="8070" r="19965" b="2850"/>
          <a:stretch/>
        </p:blipFill>
        <p:spPr>
          <a:xfrm>
            <a:off x="6259676" y="1014766"/>
            <a:ext cx="2901101" cy="2867675"/>
          </a:xfrm>
          <a:prstGeom prst="rect">
            <a:avLst/>
          </a:prstGeom>
          <a:noFill/>
          <a:ln>
            <a:noFill/>
          </a:ln>
          <a:effectLst>
            <a:outerShdw blurRad="114300" dist="19050" dir="5400000" algn="bl" rotWithShape="0">
              <a:srgbClr val="000000">
                <a:alpha val="41960"/>
              </a:srgbClr>
            </a:outerShdw>
          </a:effectLst>
        </p:spPr>
      </p:pic>
      <p:pic>
        <p:nvPicPr>
          <p:cNvPr id="4005" name="Google Shape;4005;p47"/>
          <p:cNvPicPr preferRelativeResize="0"/>
          <p:nvPr/>
        </p:nvPicPr>
        <p:blipFill rotWithShape="1">
          <a:blip r:embed="rId6">
            <a:alphaModFix/>
          </a:blip>
          <a:srcRect l="14096" t="7059" b="7059"/>
          <a:stretch/>
        </p:blipFill>
        <p:spPr>
          <a:xfrm>
            <a:off x="2284388" y="2617642"/>
            <a:ext cx="2415567" cy="1612195"/>
          </a:xfrm>
          <a:prstGeom prst="rect">
            <a:avLst/>
          </a:prstGeom>
          <a:noFill/>
          <a:ln>
            <a:noFill/>
          </a:ln>
          <a:effectLst>
            <a:outerShdw blurRad="114300" dist="19050" dir="5400000" algn="bl" rotWithShape="0">
              <a:srgbClr val="000000">
                <a:alpha val="41960"/>
              </a:srgbClr>
            </a:outerShdw>
          </a:effectLst>
        </p:spPr>
      </p:pic>
      <p:pic>
        <p:nvPicPr>
          <p:cNvPr id="4006" name="Google Shape;4006;p47"/>
          <p:cNvPicPr preferRelativeResize="0"/>
          <p:nvPr/>
        </p:nvPicPr>
        <p:blipFill rotWithShape="1">
          <a:blip r:embed="rId7">
            <a:alphaModFix/>
          </a:blip>
          <a:srcRect l="8165" t="7630" r="8165" b="17926"/>
          <a:stretch/>
        </p:blipFill>
        <p:spPr>
          <a:xfrm>
            <a:off x="439813" y="2873180"/>
            <a:ext cx="1701875" cy="1009276"/>
          </a:xfrm>
          <a:prstGeom prst="rect">
            <a:avLst/>
          </a:prstGeom>
          <a:noFill/>
          <a:ln>
            <a:noFill/>
          </a:ln>
          <a:effectLst>
            <a:outerShdw blurRad="114300" dist="19050" dir="5400000" algn="bl" rotWithShape="0">
              <a:srgbClr val="000000">
                <a:alpha val="41960"/>
              </a:srgbClr>
            </a:outerShdw>
          </a:effectLst>
        </p:spPr>
      </p:pic>
      <p:pic>
        <p:nvPicPr>
          <p:cNvPr id="4007" name="Google Shape;4007;p47"/>
          <p:cNvPicPr preferRelativeResize="0"/>
          <p:nvPr/>
        </p:nvPicPr>
        <p:blipFill rotWithShape="1">
          <a:blip r:embed="rId8">
            <a:alphaModFix/>
          </a:blip>
          <a:srcRect l="10009" t="9813" r="13344" b="15787"/>
          <a:stretch/>
        </p:blipFill>
        <p:spPr>
          <a:xfrm>
            <a:off x="4842650" y="2757342"/>
            <a:ext cx="2071623" cy="1341025"/>
          </a:xfrm>
          <a:prstGeom prst="rect">
            <a:avLst/>
          </a:prstGeom>
          <a:noFill/>
          <a:ln>
            <a:noFill/>
          </a:ln>
          <a:effectLst>
            <a:outerShdw blurRad="114300" dist="19050" dir="5400000" algn="bl" rotWithShape="0">
              <a:srgbClr val="000000">
                <a:alpha val="41960"/>
              </a:srgbClr>
            </a:outerShdw>
          </a:effectLst>
        </p:spPr>
      </p:pic>
      <p:sp>
        <p:nvSpPr>
          <p:cNvPr id="4008" name="Google Shape;4008;p47"/>
          <p:cNvSpPr txBox="1">
            <a:spLocks noGrp="1"/>
          </p:cNvSpPr>
          <p:nvPr>
            <p:ph type="title"/>
          </p:nvPr>
        </p:nvSpPr>
        <p:spPr>
          <a:xfrm>
            <a:off x="311700" y="327350"/>
            <a:ext cx="8520525" cy="572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rmAutofit/>
          </a:bodyPr>
          <a:lstStyle/>
          <a:p>
            <a:pPr algn="ctr">
              <a:lnSpc>
                <a:spcPct val="100000"/>
              </a:lnSpc>
              <a:buSzPts val="2800"/>
            </a:pPr>
            <a:r>
              <a:rPr lang="pt-BR" sz="2025" b="1" dirty="0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rPr>
              <a:t>El poder de la </a:t>
            </a:r>
            <a:r>
              <a:rPr lang="pt-BR" sz="2025" b="1" dirty="0" err="1">
                <a:solidFill>
                  <a:srgbClr val="EB4F25"/>
                </a:solidFill>
                <a:latin typeface="Poppins"/>
                <a:ea typeface="Poppins"/>
                <a:cs typeface="Poppins"/>
                <a:sym typeface="Poppins"/>
              </a:rPr>
              <a:t>Comunidad</a:t>
            </a:r>
            <a:endParaRPr sz="2025" b="1" dirty="0">
              <a:solidFill>
                <a:srgbClr val="EB4F25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013" name="Google Shape;4013;p48"/>
          <p:cNvCxnSpPr/>
          <p:nvPr/>
        </p:nvCxnSpPr>
        <p:spPr>
          <a:xfrm>
            <a:off x="2607625" y="539513"/>
            <a:ext cx="0" cy="4104225"/>
          </a:xfrm>
          <a:prstGeom prst="straightConnector1">
            <a:avLst/>
          </a:prstGeom>
          <a:noFill/>
          <a:ln w="9525" cap="flat" cmpd="sng">
            <a:solidFill>
              <a:srgbClr val="F04E23"/>
            </a:solidFill>
            <a:prstDash val="dot"/>
            <a:round/>
            <a:headEnd type="none" w="sm" len="sm"/>
            <a:tailEnd type="none" w="sm" len="sm"/>
          </a:ln>
        </p:spPr>
      </p:cxnSp>
      <p:sp>
        <p:nvSpPr>
          <p:cNvPr id="4014" name="Google Shape;4014;p48"/>
          <p:cNvSpPr txBox="1"/>
          <p:nvPr/>
        </p:nvSpPr>
        <p:spPr>
          <a:xfrm>
            <a:off x="2674487" y="457201"/>
            <a:ext cx="1213200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buSzPts val="1300"/>
            </a:pPr>
            <a:r>
              <a:rPr lang="pt-BR" sz="975" b="1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rPr>
              <a:t>Bruno Gimenes</a:t>
            </a:r>
            <a:endParaRPr sz="975" b="1">
              <a:solidFill>
                <a:srgbClr val="434343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015" name="Google Shape;4015;p48"/>
          <p:cNvSpPr txBox="1"/>
          <p:nvPr/>
        </p:nvSpPr>
        <p:spPr>
          <a:xfrm>
            <a:off x="2674969" y="624844"/>
            <a:ext cx="2077650" cy="1269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buSzPts val="1100"/>
            </a:pPr>
            <a:r>
              <a:rPr lang="pt-BR" sz="825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rPr>
              <a:t>Espiritualidade e empreendedorismo</a:t>
            </a:r>
            <a:endParaRPr sz="825">
              <a:solidFill>
                <a:srgbClr val="434343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016" name="Google Shape;4016;p48"/>
          <p:cNvSpPr txBox="1"/>
          <p:nvPr/>
        </p:nvSpPr>
        <p:spPr>
          <a:xfrm>
            <a:off x="2836201" y="809176"/>
            <a:ext cx="430875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buSzPts val="1300"/>
            </a:pPr>
            <a:r>
              <a:rPr lang="pt-BR" sz="975" b="1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rPr>
              <a:t>392K</a:t>
            </a:r>
            <a:endParaRPr sz="975" b="1">
              <a:solidFill>
                <a:srgbClr val="434343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4017" name="Google Shape;4017;p4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07158" y="464456"/>
            <a:ext cx="153675" cy="1539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4018" name="Google Shape;4018;p48"/>
          <p:cNvGrpSpPr/>
          <p:nvPr/>
        </p:nvGrpSpPr>
        <p:grpSpPr>
          <a:xfrm>
            <a:off x="2674905" y="808126"/>
            <a:ext cx="126297" cy="140696"/>
            <a:chOff x="2617820" y="837246"/>
            <a:chExt cx="126300" cy="140700"/>
          </a:xfrm>
        </p:grpSpPr>
        <p:sp>
          <p:nvSpPr>
            <p:cNvPr id="4019" name="Google Shape;4019;p48"/>
            <p:cNvSpPr/>
            <p:nvPr/>
          </p:nvSpPr>
          <p:spPr>
            <a:xfrm>
              <a:off x="2617820" y="837246"/>
              <a:ext cx="126300" cy="140700"/>
            </a:xfrm>
            <a:prstGeom prst="roundRect">
              <a:avLst>
                <a:gd name="adj" fmla="val 16667"/>
              </a:avLst>
            </a:prstGeom>
            <a:solidFill>
              <a:srgbClr val="FF0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SzPts val="1900"/>
              </a:pPr>
              <a:endParaRPr sz="1425"/>
            </a:p>
          </p:txBody>
        </p:sp>
        <p:pic>
          <p:nvPicPr>
            <p:cNvPr id="4020" name="Google Shape;4020;p48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635659" y="862233"/>
              <a:ext cx="90724" cy="9072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021" name="Google Shape;4021;p48"/>
          <p:cNvSpPr txBox="1"/>
          <p:nvPr/>
        </p:nvSpPr>
        <p:spPr>
          <a:xfrm>
            <a:off x="2675664" y="4180434"/>
            <a:ext cx="1213200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buSzPts val="1300"/>
            </a:pPr>
            <a:r>
              <a:rPr lang="pt-BR" sz="975" b="1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rPr>
              <a:t>Fernando Ortega</a:t>
            </a:r>
            <a:endParaRPr sz="975" b="1">
              <a:solidFill>
                <a:srgbClr val="434343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022" name="Google Shape;4022;p48"/>
          <p:cNvSpPr txBox="1"/>
          <p:nvPr/>
        </p:nvSpPr>
        <p:spPr>
          <a:xfrm>
            <a:off x="2674972" y="4343400"/>
            <a:ext cx="1213200" cy="1269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buSzPts val="1100"/>
            </a:pPr>
            <a:r>
              <a:rPr lang="pt-BR" sz="825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rPr>
              <a:t>Música e Artes</a:t>
            </a:r>
            <a:endParaRPr sz="825">
              <a:solidFill>
                <a:srgbClr val="434343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023" name="Google Shape;4023;p48"/>
          <p:cNvSpPr txBox="1"/>
          <p:nvPr/>
        </p:nvSpPr>
        <p:spPr>
          <a:xfrm>
            <a:off x="2836208" y="4518192"/>
            <a:ext cx="234900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buSzPts val="1300"/>
            </a:pPr>
            <a:r>
              <a:rPr lang="pt-BR" sz="975" b="1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rPr>
              <a:t>7K</a:t>
            </a:r>
            <a:endParaRPr sz="975" b="1">
              <a:solidFill>
                <a:srgbClr val="434343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cxnSp>
        <p:nvCxnSpPr>
          <p:cNvPr id="4024" name="Google Shape;4024;p48"/>
          <p:cNvCxnSpPr/>
          <p:nvPr/>
        </p:nvCxnSpPr>
        <p:spPr>
          <a:xfrm>
            <a:off x="7063325" y="539513"/>
            <a:ext cx="0" cy="4104225"/>
          </a:xfrm>
          <a:prstGeom prst="straightConnector1">
            <a:avLst/>
          </a:prstGeom>
          <a:noFill/>
          <a:ln w="9525" cap="flat" cmpd="sng">
            <a:solidFill>
              <a:srgbClr val="F04E23"/>
            </a:solidFill>
            <a:prstDash val="dot"/>
            <a:round/>
            <a:headEnd type="none" w="sm" len="sm"/>
            <a:tailEnd type="none" w="sm" len="sm"/>
          </a:ln>
        </p:spPr>
      </p:cxnSp>
      <p:sp>
        <p:nvSpPr>
          <p:cNvPr id="4025" name="Google Shape;4025;p48"/>
          <p:cNvSpPr txBox="1"/>
          <p:nvPr/>
        </p:nvSpPr>
        <p:spPr>
          <a:xfrm>
            <a:off x="7130187" y="457201"/>
            <a:ext cx="1213200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buSzPts val="1300"/>
            </a:pPr>
            <a:r>
              <a:rPr lang="pt-BR" sz="975" b="1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rPr>
              <a:t>Mairo Vergara</a:t>
            </a:r>
            <a:endParaRPr sz="975" b="1">
              <a:solidFill>
                <a:srgbClr val="434343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026" name="Google Shape;4026;p48"/>
          <p:cNvSpPr txBox="1"/>
          <p:nvPr/>
        </p:nvSpPr>
        <p:spPr>
          <a:xfrm>
            <a:off x="7130672" y="624840"/>
            <a:ext cx="1213200" cy="1269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buSzPts val="1100"/>
            </a:pPr>
            <a:r>
              <a:rPr lang="pt-BR" sz="825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rPr>
              <a:t>Idiomas</a:t>
            </a:r>
            <a:endParaRPr sz="825">
              <a:solidFill>
                <a:srgbClr val="434343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027" name="Google Shape;4027;p48"/>
          <p:cNvSpPr txBox="1"/>
          <p:nvPr/>
        </p:nvSpPr>
        <p:spPr>
          <a:xfrm>
            <a:off x="7291895" y="809176"/>
            <a:ext cx="357525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buSzPts val="1300"/>
            </a:pPr>
            <a:r>
              <a:rPr lang="pt-BR" sz="975" b="1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rPr>
              <a:t>2.5M</a:t>
            </a:r>
            <a:endParaRPr sz="975" b="1">
              <a:solidFill>
                <a:srgbClr val="434343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4028" name="Google Shape;4028;p4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62858" y="464456"/>
            <a:ext cx="153675" cy="153900"/>
          </a:xfrm>
          <a:prstGeom prst="ellipse">
            <a:avLst/>
          </a:prstGeom>
          <a:noFill/>
          <a:ln>
            <a:noFill/>
          </a:ln>
        </p:spPr>
      </p:pic>
      <p:cxnSp>
        <p:nvCxnSpPr>
          <p:cNvPr id="4029" name="Google Shape;4029;p48"/>
          <p:cNvCxnSpPr/>
          <p:nvPr/>
        </p:nvCxnSpPr>
        <p:spPr>
          <a:xfrm>
            <a:off x="4852800" y="539513"/>
            <a:ext cx="0" cy="4104225"/>
          </a:xfrm>
          <a:prstGeom prst="straightConnector1">
            <a:avLst/>
          </a:prstGeom>
          <a:noFill/>
          <a:ln w="9525" cap="flat" cmpd="sng">
            <a:solidFill>
              <a:srgbClr val="F04E23"/>
            </a:solidFill>
            <a:prstDash val="dot"/>
            <a:round/>
            <a:headEnd type="none" w="sm" len="sm"/>
            <a:tailEnd type="none" w="sm" len="sm"/>
          </a:ln>
        </p:spPr>
      </p:cxnSp>
      <p:sp>
        <p:nvSpPr>
          <p:cNvPr id="4030" name="Google Shape;4030;p48"/>
          <p:cNvSpPr txBox="1"/>
          <p:nvPr/>
        </p:nvSpPr>
        <p:spPr>
          <a:xfrm>
            <a:off x="4919662" y="457201"/>
            <a:ext cx="1213200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buSzPts val="1300"/>
            </a:pPr>
            <a:r>
              <a:rPr lang="pt-BR" sz="975" b="1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rPr>
              <a:t>Flavia Calina</a:t>
            </a:r>
            <a:endParaRPr sz="975" b="1">
              <a:solidFill>
                <a:srgbClr val="434343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031" name="Google Shape;4031;p48"/>
          <p:cNvSpPr txBox="1"/>
          <p:nvPr/>
        </p:nvSpPr>
        <p:spPr>
          <a:xfrm>
            <a:off x="4920147" y="624840"/>
            <a:ext cx="1213200" cy="1269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buSzPts val="1100"/>
            </a:pPr>
            <a:r>
              <a:rPr lang="pt-BR" sz="825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rPr>
              <a:t>Música</a:t>
            </a:r>
            <a:endParaRPr sz="825">
              <a:solidFill>
                <a:srgbClr val="434343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4032" name="Google Shape;4032;p4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52333" y="464456"/>
            <a:ext cx="153675" cy="1539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4033" name="Google Shape;4033;p48"/>
          <p:cNvSpPr txBox="1"/>
          <p:nvPr/>
        </p:nvSpPr>
        <p:spPr>
          <a:xfrm>
            <a:off x="4920839" y="4180434"/>
            <a:ext cx="1213200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buSzPts val="1300"/>
            </a:pPr>
            <a:r>
              <a:rPr lang="pt-BR" sz="975" b="1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rPr>
              <a:t>Nicole Walters</a:t>
            </a:r>
            <a:endParaRPr sz="975" b="1">
              <a:solidFill>
                <a:srgbClr val="434343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034" name="Google Shape;4034;p48"/>
          <p:cNvSpPr txBox="1"/>
          <p:nvPr/>
        </p:nvSpPr>
        <p:spPr>
          <a:xfrm>
            <a:off x="4920147" y="4343400"/>
            <a:ext cx="1213200" cy="1269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buSzPts val="1100"/>
            </a:pPr>
            <a:r>
              <a:rPr lang="pt-BR" sz="825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rPr>
              <a:t>Educação</a:t>
            </a:r>
            <a:endParaRPr sz="825">
              <a:solidFill>
                <a:srgbClr val="434343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035" name="Google Shape;4035;p48"/>
          <p:cNvSpPr/>
          <p:nvPr/>
        </p:nvSpPr>
        <p:spPr>
          <a:xfrm>
            <a:off x="4920145" y="4517161"/>
            <a:ext cx="126225" cy="140625"/>
          </a:xfrm>
          <a:prstGeom prst="roundRect">
            <a:avLst>
              <a:gd name="adj" fmla="val 16667"/>
            </a:avLst>
          </a:prstGeom>
          <a:solidFill>
            <a:srgbClr val="FF0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SzPts val="1900"/>
            </a:pPr>
            <a:endParaRPr sz="1425"/>
          </a:p>
        </p:txBody>
      </p:sp>
      <p:sp>
        <p:nvSpPr>
          <p:cNvPr id="4036" name="Google Shape;4036;p48"/>
          <p:cNvSpPr txBox="1"/>
          <p:nvPr/>
        </p:nvSpPr>
        <p:spPr>
          <a:xfrm>
            <a:off x="5081370" y="4518192"/>
            <a:ext cx="357525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buSzPts val="1300"/>
            </a:pPr>
            <a:r>
              <a:rPr lang="pt-BR" sz="975" b="1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rPr>
              <a:t>226K</a:t>
            </a:r>
            <a:endParaRPr sz="975" b="1">
              <a:solidFill>
                <a:srgbClr val="434343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037" name="Google Shape;4037;p48"/>
          <p:cNvSpPr txBox="1"/>
          <p:nvPr/>
        </p:nvSpPr>
        <p:spPr>
          <a:xfrm>
            <a:off x="7131364" y="4180434"/>
            <a:ext cx="1213200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buSzPts val="1300"/>
            </a:pPr>
            <a:r>
              <a:rPr lang="pt-BR" sz="975" b="1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rPr>
              <a:t>Joey Yap</a:t>
            </a:r>
            <a:endParaRPr sz="975" b="1">
              <a:solidFill>
                <a:srgbClr val="434343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038" name="Google Shape;4038;p48"/>
          <p:cNvSpPr txBox="1"/>
          <p:nvPr/>
        </p:nvSpPr>
        <p:spPr>
          <a:xfrm>
            <a:off x="7130672" y="4343400"/>
            <a:ext cx="1213200" cy="1269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buSzPts val="1100"/>
            </a:pPr>
            <a:r>
              <a:rPr lang="pt-BR" sz="825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rPr>
              <a:t>Lifestyle</a:t>
            </a:r>
            <a:endParaRPr sz="825">
              <a:solidFill>
                <a:srgbClr val="434343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039" name="Google Shape;4039;p48"/>
          <p:cNvSpPr/>
          <p:nvPr/>
        </p:nvSpPr>
        <p:spPr>
          <a:xfrm>
            <a:off x="7130670" y="4517161"/>
            <a:ext cx="126225" cy="140625"/>
          </a:xfrm>
          <a:prstGeom prst="roundRect">
            <a:avLst>
              <a:gd name="adj" fmla="val 16667"/>
            </a:avLst>
          </a:prstGeom>
          <a:solidFill>
            <a:srgbClr val="4285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SzPts val="1900"/>
            </a:pPr>
            <a:endParaRPr sz="1425"/>
          </a:p>
        </p:txBody>
      </p:sp>
      <p:sp>
        <p:nvSpPr>
          <p:cNvPr id="4040" name="Google Shape;4040;p48"/>
          <p:cNvSpPr txBox="1"/>
          <p:nvPr/>
        </p:nvSpPr>
        <p:spPr>
          <a:xfrm>
            <a:off x="7291895" y="4518192"/>
            <a:ext cx="357525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buSzPts val="1300"/>
            </a:pPr>
            <a:r>
              <a:rPr lang="pt-BR" sz="975" b="1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rPr>
              <a:t>2.3M</a:t>
            </a:r>
            <a:endParaRPr sz="975" b="1">
              <a:solidFill>
                <a:srgbClr val="434343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4041" name="Google Shape;4041;p4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408323" y="4192256"/>
            <a:ext cx="155475" cy="155475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4042" name="Google Shape;4042;p4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653498" y="4192256"/>
            <a:ext cx="155475" cy="155475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4043" name="Google Shape;4043;p4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864023" y="4192256"/>
            <a:ext cx="155475" cy="155475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4044" name="Google Shape;4044;p48"/>
          <p:cNvGrpSpPr/>
          <p:nvPr/>
        </p:nvGrpSpPr>
        <p:grpSpPr>
          <a:xfrm>
            <a:off x="2530236" y="1081955"/>
            <a:ext cx="6670690" cy="2979464"/>
            <a:chOff x="2473147" y="1081981"/>
            <a:chExt cx="6670856" cy="2979539"/>
          </a:xfrm>
        </p:grpSpPr>
        <p:pic>
          <p:nvPicPr>
            <p:cNvPr id="4045" name="Google Shape;4045;p48"/>
            <p:cNvPicPr preferRelativeResize="0"/>
            <p:nvPr/>
          </p:nvPicPr>
          <p:blipFill rotWithShape="1">
            <a:blip r:embed="rId8">
              <a:alphaModFix/>
            </a:blip>
            <a:srcRect l="9993" t="5596" r="9993" b="14114"/>
            <a:stretch/>
          </p:blipFill>
          <p:spPr>
            <a:xfrm>
              <a:off x="6920403" y="1081981"/>
              <a:ext cx="2223600" cy="1489800"/>
            </a:xfrm>
            <a:prstGeom prst="rect">
              <a:avLst/>
            </a:pr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4046" name="Google Shape;4046;p48"/>
            <p:cNvPicPr preferRelativeResize="0"/>
            <p:nvPr/>
          </p:nvPicPr>
          <p:blipFill rotWithShape="1">
            <a:blip r:embed="rId9">
              <a:alphaModFix/>
            </a:blip>
            <a:srcRect l="8018" r="8018"/>
            <a:stretch/>
          </p:blipFill>
          <p:spPr>
            <a:xfrm>
              <a:off x="2473147" y="2571719"/>
              <a:ext cx="2223600" cy="1489801"/>
            </a:xfrm>
            <a:prstGeom prst="rect">
              <a:avLst/>
            </a:pr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4047" name="Google Shape;4047;p48"/>
            <p:cNvPicPr preferRelativeResize="0"/>
            <p:nvPr/>
          </p:nvPicPr>
          <p:blipFill rotWithShape="1">
            <a:blip r:embed="rId10">
              <a:alphaModFix/>
            </a:blip>
            <a:srcRect t="-361" b="10"/>
            <a:stretch/>
          </p:blipFill>
          <p:spPr>
            <a:xfrm>
              <a:off x="4696775" y="2571719"/>
              <a:ext cx="2223600" cy="1489800"/>
            </a:xfrm>
            <a:prstGeom prst="rect">
              <a:avLst/>
            </a:pr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4048" name="Google Shape;4048;p48"/>
            <p:cNvPicPr preferRelativeResize="0"/>
            <p:nvPr/>
          </p:nvPicPr>
          <p:blipFill rotWithShape="1">
            <a:blip r:embed="rId11">
              <a:alphaModFix/>
            </a:blip>
            <a:srcRect l="5740" t="2705" b="2714"/>
            <a:stretch/>
          </p:blipFill>
          <p:spPr>
            <a:xfrm>
              <a:off x="6920403" y="2571719"/>
              <a:ext cx="2223600" cy="1489800"/>
            </a:xfrm>
            <a:prstGeom prst="rect">
              <a:avLst/>
            </a:pr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pic>
      </p:grpSp>
      <p:grpSp>
        <p:nvGrpSpPr>
          <p:cNvPr id="4049" name="Google Shape;4049;p48"/>
          <p:cNvGrpSpPr/>
          <p:nvPr/>
        </p:nvGrpSpPr>
        <p:grpSpPr>
          <a:xfrm>
            <a:off x="7130494" y="808126"/>
            <a:ext cx="126297" cy="140696"/>
            <a:chOff x="7073520" y="837246"/>
            <a:chExt cx="126300" cy="140700"/>
          </a:xfrm>
        </p:grpSpPr>
        <p:sp>
          <p:nvSpPr>
            <p:cNvPr id="4050" name="Google Shape;4050;p48"/>
            <p:cNvSpPr/>
            <p:nvPr/>
          </p:nvSpPr>
          <p:spPr>
            <a:xfrm>
              <a:off x="7073520" y="837246"/>
              <a:ext cx="126300" cy="140700"/>
            </a:xfrm>
            <a:prstGeom prst="roundRect">
              <a:avLst>
                <a:gd name="adj" fmla="val 16667"/>
              </a:avLst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SzPts val="1900"/>
              </a:pPr>
              <a:endParaRPr sz="1425"/>
            </a:p>
          </p:txBody>
        </p:sp>
        <p:pic>
          <p:nvPicPr>
            <p:cNvPr id="4051" name="Google Shape;4051;p48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7091348" y="862238"/>
              <a:ext cx="90725" cy="9072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052" name="Google Shape;4052;p48"/>
          <p:cNvSpPr/>
          <p:nvPr/>
        </p:nvSpPr>
        <p:spPr>
          <a:xfrm>
            <a:off x="2674970" y="4517136"/>
            <a:ext cx="126225" cy="140625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SzPts val="1900"/>
            </a:pPr>
            <a:endParaRPr sz="1425"/>
          </a:p>
        </p:txBody>
      </p:sp>
      <p:pic>
        <p:nvPicPr>
          <p:cNvPr id="4053" name="Google Shape;4053;p48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7148498" y="4542154"/>
            <a:ext cx="90725" cy="90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54" name="Google Shape;4054;p48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2692762" y="4542172"/>
            <a:ext cx="90725" cy="90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55" name="Google Shape;4055;p4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37985" y="4542162"/>
            <a:ext cx="90724" cy="90725"/>
          </a:xfrm>
          <a:prstGeom prst="rect">
            <a:avLst/>
          </a:prstGeom>
          <a:noFill/>
          <a:ln>
            <a:noFill/>
          </a:ln>
        </p:spPr>
      </p:pic>
      <p:sp>
        <p:nvSpPr>
          <p:cNvPr id="4056" name="Google Shape;4056;p48"/>
          <p:cNvSpPr txBox="1"/>
          <p:nvPr/>
        </p:nvSpPr>
        <p:spPr>
          <a:xfrm>
            <a:off x="378525" y="2005650"/>
            <a:ext cx="2530575" cy="113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>
              <a:buClr>
                <a:schemeClr val="dk1"/>
              </a:buClr>
              <a:buSzPts val="1500"/>
            </a:pPr>
            <a:r>
              <a:rPr lang="pt-BR" sz="2100" b="1" dirty="0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rPr>
              <a:t>Creadores</a:t>
            </a:r>
            <a:endParaRPr sz="2100" b="1" dirty="0">
              <a:solidFill>
                <a:srgbClr val="434343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>
              <a:buClr>
                <a:schemeClr val="dk1"/>
              </a:buClr>
              <a:buSzPts val="1500"/>
            </a:pPr>
            <a:r>
              <a:rPr lang="pt-BR" sz="2100" b="1" dirty="0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rPr>
              <a:t>empoderados </a:t>
            </a:r>
            <a:endParaRPr sz="2100" b="1" dirty="0">
              <a:solidFill>
                <a:srgbClr val="434343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>
              <a:buClr>
                <a:schemeClr val="dk1"/>
              </a:buClr>
              <a:buSzPts val="1500"/>
            </a:pPr>
            <a:r>
              <a:rPr lang="pt-BR" sz="2100" b="1" dirty="0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rPr>
              <a:t>en</a:t>
            </a:r>
            <a:r>
              <a:rPr lang="pt-BR" sz="2100" b="1" dirty="0">
                <a:solidFill>
                  <a:srgbClr val="EF4423"/>
                </a:solidFill>
                <a:latin typeface="Poppins"/>
                <a:ea typeface="Poppins"/>
                <a:cs typeface="Poppins"/>
                <a:sym typeface="Poppins"/>
              </a:rPr>
              <a:t> Hotmart</a:t>
            </a:r>
            <a:endParaRPr sz="2100" b="1" dirty="0">
              <a:solidFill>
                <a:srgbClr val="EF4423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057" name="Google Shape;4057;p48"/>
          <p:cNvSpPr txBox="1"/>
          <p:nvPr/>
        </p:nvSpPr>
        <p:spPr>
          <a:xfrm>
            <a:off x="5067143" y="827251"/>
            <a:ext cx="357525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buSzPts val="1300"/>
            </a:pPr>
            <a:r>
              <a:rPr lang="pt-BR" sz="975" b="1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rPr>
              <a:t>7,9M</a:t>
            </a:r>
            <a:endParaRPr sz="975" b="1">
              <a:solidFill>
                <a:srgbClr val="434343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grpSp>
        <p:nvGrpSpPr>
          <p:cNvPr id="4058" name="Google Shape;4058;p48"/>
          <p:cNvGrpSpPr/>
          <p:nvPr/>
        </p:nvGrpSpPr>
        <p:grpSpPr>
          <a:xfrm>
            <a:off x="4905740" y="826201"/>
            <a:ext cx="126297" cy="140696"/>
            <a:chOff x="7073520" y="837246"/>
            <a:chExt cx="126300" cy="140700"/>
          </a:xfrm>
        </p:grpSpPr>
        <p:sp>
          <p:nvSpPr>
            <p:cNvPr id="4059" name="Google Shape;4059;p48"/>
            <p:cNvSpPr/>
            <p:nvPr/>
          </p:nvSpPr>
          <p:spPr>
            <a:xfrm>
              <a:off x="7073520" y="837246"/>
              <a:ext cx="126300" cy="140700"/>
            </a:xfrm>
            <a:prstGeom prst="roundRect">
              <a:avLst>
                <a:gd name="adj" fmla="val 16667"/>
              </a:avLst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SzPts val="1900"/>
              </a:pPr>
              <a:endParaRPr sz="1425"/>
            </a:p>
          </p:txBody>
        </p:sp>
        <p:pic>
          <p:nvPicPr>
            <p:cNvPr id="4060" name="Google Shape;4060;p48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7091348" y="862238"/>
              <a:ext cx="90725" cy="9072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061" name="Google Shape;4061;p48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2530238" y="1092019"/>
            <a:ext cx="2222400" cy="146207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62" name="Google Shape;4062;p48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8772184" y="131313"/>
            <a:ext cx="210506" cy="290044"/>
          </a:xfrm>
          <a:prstGeom prst="rect">
            <a:avLst/>
          </a:prstGeom>
          <a:noFill/>
          <a:ln>
            <a:noFill/>
          </a:ln>
        </p:spPr>
      </p:pic>
      <p:pic>
        <p:nvPicPr>
          <p:cNvPr id="4063" name="Google Shape;4063;p48"/>
          <p:cNvPicPr preferRelativeResize="0"/>
          <p:nvPr/>
        </p:nvPicPr>
        <p:blipFill rotWithShape="1">
          <a:blip r:embed="rId16">
            <a:alphaModFix/>
          </a:blip>
          <a:srcRect b="2893"/>
          <a:stretch/>
        </p:blipFill>
        <p:spPr>
          <a:xfrm>
            <a:off x="4754382" y="1092019"/>
            <a:ext cx="2222401" cy="14620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6"/>
          <p:cNvSpPr/>
          <p:nvPr/>
        </p:nvSpPr>
        <p:spPr>
          <a:xfrm>
            <a:off x="-8775" y="-4350"/>
            <a:ext cx="9144000" cy="51522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Imagen 2" descr="Imagen en blanco y negro de una persona con un micrófono en la mano&#10;&#10;Descripción generada automáticamente con confianza baja">
            <a:extLst>
              <a:ext uri="{FF2B5EF4-FFF2-40B4-BE49-F238E27FC236}">
                <a16:creationId xmlns:a16="http://schemas.microsoft.com/office/drawing/2014/main" id="{C30D9A51-9DC0-AF44-88A4-E29081C488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75" y="0"/>
            <a:ext cx="5143500" cy="5143500"/>
          </a:xfrm>
          <a:prstGeom prst="rect">
            <a:avLst/>
          </a:prstGeom>
        </p:spPr>
      </p:pic>
      <p:sp>
        <p:nvSpPr>
          <p:cNvPr id="8" name="Google Shape;68;p14">
            <a:extLst>
              <a:ext uri="{FF2B5EF4-FFF2-40B4-BE49-F238E27FC236}">
                <a16:creationId xmlns:a16="http://schemas.microsoft.com/office/drawing/2014/main" id="{598B89CB-9007-0CD2-B1A9-9E5298AF4096}"/>
              </a:ext>
            </a:extLst>
          </p:cNvPr>
          <p:cNvSpPr txBox="1"/>
          <p:nvPr/>
        </p:nvSpPr>
        <p:spPr>
          <a:xfrm>
            <a:off x="5593977" y="2314787"/>
            <a:ext cx="2743200" cy="738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 dirty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rPr>
              <a:t> @kike.sj</a:t>
            </a:r>
            <a:endParaRPr sz="3600" b="1" dirty="0">
              <a:solidFill>
                <a:schemeClr val="lt1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9" name="Google Shape;68;p14">
            <a:extLst>
              <a:ext uri="{FF2B5EF4-FFF2-40B4-BE49-F238E27FC236}">
                <a16:creationId xmlns:a16="http://schemas.microsoft.com/office/drawing/2014/main" id="{081EADCB-3E1A-40D1-C6D6-D8C9C24B6C5B}"/>
              </a:ext>
            </a:extLst>
          </p:cNvPr>
          <p:cNvSpPr txBox="1"/>
          <p:nvPr/>
        </p:nvSpPr>
        <p:spPr>
          <a:xfrm>
            <a:off x="5843385" y="3152242"/>
            <a:ext cx="3291840" cy="738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 dirty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rPr>
              <a:t> @hotmart.lat</a:t>
            </a:r>
            <a:endParaRPr sz="3600" b="1" dirty="0">
              <a:solidFill>
                <a:schemeClr val="lt1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pic>
        <p:nvPicPr>
          <p:cNvPr id="1026" name="Picture 2" descr="Logo de Archivo PNG de Instagram | PNG Mart">
            <a:extLst>
              <a:ext uri="{FF2B5EF4-FFF2-40B4-BE49-F238E27FC236}">
                <a16:creationId xmlns:a16="http://schemas.microsoft.com/office/drawing/2014/main" id="{1D59CD83-6471-9581-F78A-4C21D13BDD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3605" y="2314787"/>
            <a:ext cx="722107" cy="722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Logo de Archivo PNG de Instagram | PNG Mart">
            <a:extLst>
              <a:ext uri="{FF2B5EF4-FFF2-40B4-BE49-F238E27FC236}">
                <a16:creationId xmlns:a16="http://schemas.microsoft.com/office/drawing/2014/main" id="{972B49DC-90C3-AAD4-BA8B-5DACBF54B5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3605" y="3172006"/>
            <a:ext cx="722107" cy="722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8" name="Google Shape;4068;p49"/>
          <p:cNvSpPr txBox="1">
            <a:spLocks noGrp="1"/>
          </p:cNvSpPr>
          <p:nvPr>
            <p:ph type="body" idx="1"/>
          </p:nvPr>
        </p:nvSpPr>
        <p:spPr>
          <a:xfrm>
            <a:off x="3998288" y="365213"/>
            <a:ext cx="4520700" cy="42788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lnSpc>
                <a:spcPct val="100000"/>
              </a:lnSpc>
              <a:buSzPts val="700"/>
              <a:buNone/>
            </a:pPr>
            <a:r>
              <a:rPr lang="pt-BR" sz="1350" dirty="0">
                <a:solidFill>
                  <a:srgbClr val="595959"/>
                </a:solidFill>
                <a:latin typeface="Poppins"/>
                <a:ea typeface="Poppins"/>
                <a:cs typeface="Poppins"/>
                <a:sym typeface="Poppins"/>
              </a:rPr>
              <a:t>Identifica el </a:t>
            </a:r>
            <a:r>
              <a:rPr lang="pt-BR" sz="1350" b="1" dirty="0">
                <a:solidFill>
                  <a:srgbClr val="595959"/>
                </a:solidFill>
                <a:latin typeface="Poppins"/>
                <a:ea typeface="Poppins"/>
                <a:cs typeface="Poppins"/>
                <a:sym typeface="Poppins"/>
              </a:rPr>
              <a:t>TEMA</a:t>
            </a:r>
            <a:r>
              <a:rPr lang="pt-BR" sz="1350" dirty="0">
                <a:solidFill>
                  <a:srgbClr val="595959"/>
                </a:solidFill>
                <a:latin typeface="Poppins"/>
                <a:ea typeface="Poppins"/>
                <a:cs typeface="Poppins"/>
                <a:sym typeface="Poppins"/>
              </a:rPr>
              <a:t> donde eres especialista</a:t>
            </a:r>
            <a:br>
              <a:rPr lang="pt-BR" sz="1350" b="1" dirty="0">
                <a:solidFill>
                  <a:srgbClr val="595959"/>
                </a:solidFill>
                <a:latin typeface="Poppins"/>
                <a:ea typeface="Poppins"/>
                <a:cs typeface="Poppins"/>
                <a:sym typeface="Poppins"/>
              </a:rPr>
            </a:br>
            <a:r>
              <a:rPr lang="pt-BR" sz="1350" dirty="0">
                <a:solidFill>
                  <a:srgbClr val="E64113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pt-BR" sz="1350" b="1" dirty="0">
                <a:solidFill>
                  <a:srgbClr val="E64113"/>
                </a:solidFill>
                <a:latin typeface="Poppins"/>
                <a:ea typeface="Poppins"/>
                <a:cs typeface="Poppins"/>
                <a:sym typeface="Poppins"/>
              </a:rPr>
              <a:t>Nicho.</a:t>
            </a:r>
            <a:endParaRPr sz="1350" b="1" dirty="0">
              <a:solidFill>
                <a:srgbClr val="E64113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indent="0">
              <a:lnSpc>
                <a:spcPct val="100000"/>
              </a:lnSpc>
              <a:spcBef>
                <a:spcPts val="1575"/>
              </a:spcBef>
              <a:buSzPts val="700"/>
              <a:buNone/>
            </a:pPr>
            <a:r>
              <a:rPr lang="pt-BR" sz="1350" dirty="0">
                <a:solidFill>
                  <a:srgbClr val="595959"/>
                </a:solidFill>
                <a:latin typeface="Poppins"/>
                <a:ea typeface="Poppins"/>
                <a:cs typeface="Poppins"/>
                <a:sym typeface="Poppins"/>
              </a:rPr>
              <a:t>Define cuál es el </a:t>
            </a:r>
            <a:r>
              <a:rPr lang="pt-BR" sz="1350" b="1" dirty="0">
                <a:solidFill>
                  <a:srgbClr val="595959"/>
                </a:solidFill>
                <a:latin typeface="Poppins"/>
                <a:ea typeface="Poppins"/>
                <a:cs typeface="Poppins"/>
                <a:sym typeface="Poppins"/>
              </a:rPr>
              <a:t>PROBLEMA</a:t>
            </a:r>
            <a:r>
              <a:rPr lang="pt-BR" sz="1350" dirty="0">
                <a:solidFill>
                  <a:srgbClr val="595959"/>
                </a:solidFill>
                <a:latin typeface="Poppins"/>
                <a:ea typeface="Poppins"/>
                <a:cs typeface="Poppins"/>
                <a:sym typeface="Poppins"/>
              </a:rPr>
              <a:t> que este </a:t>
            </a:r>
            <a:br>
              <a:rPr lang="pt-BR" sz="1350" dirty="0">
                <a:solidFill>
                  <a:srgbClr val="595959"/>
                </a:solidFill>
                <a:latin typeface="Poppins"/>
                <a:ea typeface="Poppins"/>
                <a:cs typeface="Poppins"/>
                <a:sym typeface="Poppins"/>
              </a:rPr>
            </a:br>
            <a:r>
              <a:rPr lang="pt-BR" sz="1350" dirty="0">
                <a:solidFill>
                  <a:srgbClr val="595959"/>
                </a:solidFill>
                <a:latin typeface="Poppins"/>
                <a:ea typeface="Poppins"/>
                <a:cs typeface="Poppins"/>
                <a:sym typeface="Poppins"/>
              </a:rPr>
              <a:t>producto va a resolver  </a:t>
            </a:r>
            <a:r>
              <a:rPr lang="pt-BR" sz="1350" b="1" dirty="0">
                <a:solidFill>
                  <a:srgbClr val="E64113"/>
                </a:solidFill>
                <a:latin typeface="Poppins"/>
                <a:ea typeface="Poppins"/>
                <a:cs typeface="Poppins"/>
                <a:sym typeface="Poppins"/>
              </a:rPr>
              <a:t>Problema.</a:t>
            </a:r>
            <a:endParaRPr sz="1350" b="1" dirty="0">
              <a:solidFill>
                <a:srgbClr val="E64113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indent="0">
              <a:lnSpc>
                <a:spcPct val="100000"/>
              </a:lnSpc>
              <a:spcBef>
                <a:spcPts val="1575"/>
              </a:spcBef>
              <a:buSzPts val="700"/>
              <a:buNone/>
            </a:pPr>
            <a:r>
              <a:rPr lang="pt-BR" sz="1350" dirty="0">
                <a:solidFill>
                  <a:srgbClr val="595959"/>
                </a:solidFill>
                <a:latin typeface="Poppins"/>
                <a:ea typeface="Poppins"/>
                <a:cs typeface="Poppins"/>
                <a:sym typeface="Poppins"/>
              </a:rPr>
              <a:t>Define quién es el </a:t>
            </a:r>
            <a:r>
              <a:rPr lang="pt-BR" sz="1350" b="1" dirty="0">
                <a:solidFill>
                  <a:srgbClr val="595959"/>
                </a:solidFill>
                <a:latin typeface="Poppins"/>
                <a:ea typeface="Poppins"/>
                <a:cs typeface="Poppins"/>
                <a:sym typeface="Poppins"/>
              </a:rPr>
              <a:t>público objetivo</a:t>
            </a:r>
            <a:br>
              <a:rPr lang="pt-BR" sz="1350" dirty="0">
                <a:solidFill>
                  <a:srgbClr val="595959"/>
                </a:solidFill>
                <a:latin typeface="Poppins"/>
                <a:ea typeface="Poppins"/>
                <a:cs typeface="Poppins"/>
                <a:sym typeface="Poppins"/>
              </a:rPr>
            </a:br>
            <a:r>
              <a:rPr lang="pt-BR" sz="1350" dirty="0">
                <a:solidFill>
                  <a:srgbClr val="595959"/>
                </a:solidFill>
                <a:latin typeface="Poppins"/>
                <a:ea typeface="Poppins"/>
                <a:cs typeface="Poppins"/>
                <a:sym typeface="Poppins"/>
              </a:rPr>
              <a:t>al que quieres ayudar </a:t>
            </a:r>
            <a:r>
              <a:rPr lang="pt-BR" sz="1350" b="1" dirty="0">
                <a:solidFill>
                  <a:srgbClr val="E64113"/>
                </a:solidFill>
                <a:latin typeface="Poppins"/>
                <a:ea typeface="Poppins"/>
                <a:cs typeface="Poppins"/>
                <a:sym typeface="Poppins"/>
              </a:rPr>
              <a:t>Persona.</a:t>
            </a:r>
            <a:endParaRPr sz="1350" b="1" dirty="0">
              <a:solidFill>
                <a:srgbClr val="E64113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indent="0">
              <a:lnSpc>
                <a:spcPct val="100000"/>
              </a:lnSpc>
              <a:spcBef>
                <a:spcPts val="1575"/>
              </a:spcBef>
              <a:buSzPts val="700"/>
              <a:buNone/>
            </a:pPr>
            <a:r>
              <a:rPr lang="pt-BR" sz="1350" dirty="0">
                <a:solidFill>
                  <a:srgbClr val="595959"/>
                </a:solidFill>
                <a:latin typeface="Poppins"/>
                <a:ea typeface="Poppins"/>
                <a:cs typeface="Poppins"/>
                <a:sym typeface="Poppins"/>
              </a:rPr>
              <a:t>Comienza a producir </a:t>
            </a:r>
            <a:r>
              <a:rPr lang="pt-BR" sz="1350" b="1" dirty="0">
                <a:solidFill>
                  <a:srgbClr val="595959"/>
                </a:solidFill>
                <a:latin typeface="Poppins"/>
                <a:ea typeface="Poppins"/>
                <a:cs typeface="Poppins"/>
                <a:sym typeface="Poppins"/>
              </a:rPr>
              <a:t>contenido gratuito</a:t>
            </a:r>
            <a:r>
              <a:rPr lang="pt-BR" sz="1350" dirty="0">
                <a:solidFill>
                  <a:srgbClr val="595959"/>
                </a:solidFill>
                <a:latin typeface="Poppins"/>
                <a:ea typeface="Poppins"/>
                <a:cs typeface="Poppins"/>
                <a:sym typeface="Poppins"/>
              </a:rPr>
              <a:t> que ayude a tu público </a:t>
            </a:r>
            <a:r>
              <a:rPr lang="pt-BR" sz="1350" b="1" dirty="0">
                <a:solidFill>
                  <a:srgbClr val="E64113"/>
                </a:solidFill>
                <a:latin typeface="Poppins"/>
                <a:ea typeface="Poppins"/>
                <a:cs typeface="Poppins"/>
                <a:sym typeface="Poppins"/>
              </a:rPr>
              <a:t>Audiência.</a:t>
            </a:r>
            <a:endParaRPr sz="1350" dirty="0">
              <a:solidFill>
                <a:srgbClr val="E64113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indent="0">
              <a:lnSpc>
                <a:spcPct val="100000"/>
              </a:lnSpc>
              <a:spcBef>
                <a:spcPts val="1575"/>
              </a:spcBef>
              <a:buSzPts val="700"/>
              <a:buNone/>
            </a:pPr>
            <a:r>
              <a:rPr lang="pt-BR" sz="1350" dirty="0">
                <a:solidFill>
                  <a:srgbClr val="595959"/>
                </a:solidFill>
                <a:latin typeface="Poppins"/>
                <a:ea typeface="Poppins"/>
                <a:cs typeface="Poppins"/>
                <a:sym typeface="Poppins"/>
              </a:rPr>
              <a:t>Crea </a:t>
            </a:r>
            <a:r>
              <a:rPr lang="pt-BR" sz="1350" b="1" dirty="0">
                <a:solidFill>
                  <a:srgbClr val="595959"/>
                </a:solidFill>
                <a:latin typeface="Poppins"/>
                <a:ea typeface="Poppins"/>
                <a:cs typeface="Poppins"/>
                <a:sym typeface="Poppins"/>
              </a:rPr>
              <a:t>contenido de pago</a:t>
            </a:r>
            <a:r>
              <a:rPr lang="pt-BR" sz="1350" dirty="0">
                <a:solidFill>
                  <a:srgbClr val="595959"/>
                </a:solidFill>
                <a:latin typeface="Poppins"/>
                <a:ea typeface="Poppins"/>
                <a:cs typeface="Poppins"/>
                <a:sym typeface="Poppins"/>
              </a:rPr>
              <a:t> que ayude a ese público  </a:t>
            </a:r>
            <a:r>
              <a:rPr lang="pt-BR" sz="1350" b="1" dirty="0">
                <a:solidFill>
                  <a:srgbClr val="E64113"/>
                </a:solidFill>
                <a:latin typeface="Poppins"/>
                <a:ea typeface="Poppins"/>
                <a:cs typeface="Poppins"/>
                <a:sym typeface="Poppins"/>
              </a:rPr>
              <a:t>Produto.</a:t>
            </a:r>
            <a:endParaRPr sz="1350" dirty="0">
              <a:solidFill>
                <a:srgbClr val="E64113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indent="0">
              <a:lnSpc>
                <a:spcPct val="100000"/>
              </a:lnSpc>
              <a:spcBef>
                <a:spcPts val="1575"/>
              </a:spcBef>
              <a:buSzPts val="700"/>
              <a:buNone/>
            </a:pPr>
            <a:r>
              <a:rPr lang="pt-BR" sz="1350" dirty="0">
                <a:solidFill>
                  <a:srgbClr val="595959"/>
                </a:solidFill>
                <a:latin typeface="Poppins"/>
                <a:ea typeface="Poppins"/>
                <a:cs typeface="Poppins"/>
                <a:sym typeface="Poppins"/>
              </a:rPr>
              <a:t>Crea tu cuenta em Hotmart e </a:t>
            </a:r>
            <a:r>
              <a:rPr lang="pt-BR" sz="1350" b="1" dirty="0">
                <a:solidFill>
                  <a:srgbClr val="595959"/>
                </a:solidFill>
                <a:latin typeface="Poppins"/>
                <a:ea typeface="Poppins"/>
                <a:cs typeface="Poppins"/>
                <a:sym typeface="Poppins"/>
              </a:rPr>
              <a:t>registra</a:t>
            </a:r>
            <a:r>
              <a:rPr lang="pt-BR" sz="1350" dirty="0">
                <a:solidFill>
                  <a:srgbClr val="595959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br>
              <a:rPr lang="pt-BR" sz="1350" dirty="0">
                <a:solidFill>
                  <a:srgbClr val="595959"/>
                </a:solidFill>
                <a:latin typeface="Poppins"/>
                <a:ea typeface="Poppins"/>
                <a:cs typeface="Poppins"/>
                <a:sym typeface="Poppins"/>
              </a:rPr>
            </a:br>
            <a:r>
              <a:rPr lang="pt-BR" sz="1350" dirty="0">
                <a:solidFill>
                  <a:srgbClr val="595959"/>
                </a:solidFill>
                <a:latin typeface="Poppins"/>
                <a:ea typeface="Poppins"/>
                <a:cs typeface="Poppins"/>
                <a:sym typeface="Poppins"/>
              </a:rPr>
              <a:t>tu producto digital </a:t>
            </a:r>
            <a:r>
              <a:rPr lang="pt-BR" sz="1350" b="1" dirty="0">
                <a:solidFill>
                  <a:srgbClr val="E64113"/>
                </a:solidFill>
                <a:latin typeface="Poppins"/>
                <a:ea typeface="Poppins"/>
                <a:cs typeface="Poppins"/>
                <a:sym typeface="Poppins"/>
              </a:rPr>
              <a:t>Plataforma.</a:t>
            </a:r>
            <a:endParaRPr sz="1350" dirty="0">
              <a:solidFill>
                <a:srgbClr val="E64113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indent="0">
              <a:lnSpc>
                <a:spcPct val="100000"/>
              </a:lnSpc>
              <a:spcBef>
                <a:spcPts val="1575"/>
              </a:spcBef>
              <a:buSzPts val="700"/>
              <a:buNone/>
            </a:pPr>
            <a:r>
              <a:rPr lang="pt-BR" sz="1350" dirty="0">
                <a:solidFill>
                  <a:srgbClr val="595959"/>
                </a:solidFill>
                <a:latin typeface="Poppins"/>
                <a:ea typeface="Poppins"/>
                <a:cs typeface="Poppins"/>
                <a:sym typeface="Poppins"/>
              </a:rPr>
              <a:t>Comienza a </a:t>
            </a:r>
            <a:r>
              <a:rPr lang="pt-BR" sz="1350" b="1" dirty="0" err="1">
                <a:solidFill>
                  <a:srgbClr val="595959"/>
                </a:solidFill>
                <a:latin typeface="Poppins"/>
                <a:ea typeface="Poppins"/>
                <a:cs typeface="Poppins"/>
                <a:sym typeface="Poppins"/>
              </a:rPr>
              <a:t>promocionar</a:t>
            </a:r>
            <a:r>
              <a:rPr lang="pt-BR" sz="1350" dirty="0">
                <a:solidFill>
                  <a:srgbClr val="595959"/>
                </a:solidFill>
                <a:latin typeface="Poppins"/>
                <a:ea typeface="Poppins"/>
                <a:cs typeface="Poppins"/>
                <a:sym typeface="Poppins"/>
              </a:rPr>
              <a:t> y cuenta com Hotmart para tu  </a:t>
            </a:r>
            <a:r>
              <a:rPr lang="pt-BR" sz="1350" b="1" dirty="0">
                <a:solidFill>
                  <a:srgbClr val="E64113"/>
                </a:solidFill>
                <a:latin typeface="Poppins"/>
                <a:ea typeface="Poppins"/>
                <a:cs typeface="Poppins"/>
                <a:sym typeface="Poppins"/>
              </a:rPr>
              <a:t>Negócio.</a:t>
            </a:r>
            <a:endParaRPr sz="1350" dirty="0">
              <a:solidFill>
                <a:srgbClr val="E64113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indent="0">
              <a:lnSpc>
                <a:spcPct val="100000"/>
              </a:lnSpc>
              <a:spcBef>
                <a:spcPts val="1575"/>
              </a:spcBef>
              <a:buSzPts val="700"/>
              <a:buNone/>
            </a:pPr>
            <a:endParaRPr sz="1350" b="1" dirty="0">
              <a:solidFill>
                <a:srgbClr val="595959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indent="0">
              <a:lnSpc>
                <a:spcPct val="100000"/>
              </a:lnSpc>
              <a:spcBef>
                <a:spcPts val="1575"/>
              </a:spcBef>
              <a:buSzPts val="700"/>
              <a:buNone/>
            </a:pPr>
            <a:endParaRPr sz="1350" b="1" dirty="0">
              <a:solidFill>
                <a:srgbClr val="595959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indent="0">
              <a:lnSpc>
                <a:spcPct val="100000"/>
              </a:lnSpc>
              <a:spcBef>
                <a:spcPts val="1575"/>
              </a:spcBef>
              <a:buSzPts val="700"/>
              <a:buNone/>
            </a:pPr>
            <a:endParaRPr sz="1350" b="1" dirty="0">
              <a:solidFill>
                <a:srgbClr val="595959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indent="0">
              <a:lnSpc>
                <a:spcPct val="100000"/>
              </a:lnSpc>
              <a:spcBef>
                <a:spcPts val="1575"/>
              </a:spcBef>
              <a:spcAft>
                <a:spcPts val="1575"/>
              </a:spcAft>
              <a:buSzPts val="700"/>
              <a:buNone/>
            </a:pPr>
            <a:endParaRPr sz="1350" b="1" dirty="0">
              <a:solidFill>
                <a:srgbClr val="595959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cxnSp>
        <p:nvCxnSpPr>
          <p:cNvPr id="4069" name="Google Shape;4069;p49"/>
          <p:cNvCxnSpPr/>
          <p:nvPr/>
        </p:nvCxnSpPr>
        <p:spPr>
          <a:xfrm>
            <a:off x="3456525" y="980600"/>
            <a:ext cx="5023575" cy="0"/>
          </a:xfrm>
          <a:prstGeom prst="straightConnector1">
            <a:avLst/>
          </a:prstGeom>
          <a:noFill/>
          <a:ln w="9525" cap="flat" cmpd="sng">
            <a:solidFill>
              <a:schemeClr val="accent5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4070" name="Google Shape;4070;p49"/>
          <p:cNvSpPr/>
          <p:nvPr/>
        </p:nvSpPr>
        <p:spPr>
          <a:xfrm>
            <a:off x="3464044" y="467194"/>
            <a:ext cx="411525" cy="411525"/>
          </a:xfrm>
          <a:prstGeom prst="ellipse">
            <a:avLst/>
          </a:prstGeom>
          <a:solidFill>
            <a:srgbClr val="F04E2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pt-BR" sz="2025">
                <a:solidFill>
                  <a:schemeClr val="lt1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1</a:t>
            </a:r>
            <a:endParaRPr sz="2025">
              <a:solidFill>
                <a:schemeClr val="lt1"/>
              </a:solidFill>
              <a:latin typeface="Nunito Sans Black"/>
              <a:ea typeface="Nunito Sans Black"/>
              <a:cs typeface="Nunito Sans Black"/>
              <a:sym typeface="Nunito Sans Black"/>
            </a:endParaRPr>
          </a:p>
        </p:txBody>
      </p:sp>
      <p:sp>
        <p:nvSpPr>
          <p:cNvPr id="4071" name="Google Shape;4071;p49"/>
          <p:cNvSpPr/>
          <p:nvPr/>
        </p:nvSpPr>
        <p:spPr>
          <a:xfrm>
            <a:off x="3464044" y="1078307"/>
            <a:ext cx="411525" cy="411525"/>
          </a:xfrm>
          <a:prstGeom prst="ellipse">
            <a:avLst/>
          </a:prstGeom>
          <a:solidFill>
            <a:srgbClr val="F04E2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pt-BR" sz="2025">
                <a:solidFill>
                  <a:schemeClr val="lt1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2</a:t>
            </a:r>
            <a:endParaRPr sz="2025">
              <a:solidFill>
                <a:schemeClr val="lt1"/>
              </a:solidFill>
              <a:latin typeface="Nunito Sans Black"/>
              <a:ea typeface="Nunito Sans Black"/>
              <a:cs typeface="Nunito Sans Black"/>
              <a:sym typeface="Nunito Sans Black"/>
            </a:endParaRPr>
          </a:p>
        </p:txBody>
      </p:sp>
      <p:sp>
        <p:nvSpPr>
          <p:cNvPr id="4072" name="Google Shape;4072;p49"/>
          <p:cNvSpPr/>
          <p:nvPr/>
        </p:nvSpPr>
        <p:spPr>
          <a:xfrm>
            <a:off x="3464044" y="1689419"/>
            <a:ext cx="411525" cy="411525"/>
          </a:xfrm>
          <a:prstGeom prst="ellipse">
            <a:avLst/>
          </a:prstGeom>
          <a:solidFill>
            <a:srgbClr val="F04E2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pt-BR" sz="2025">
                <a:solidFill>
                  <a:schemeClr val="lt1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3</a:t>
            </a:r>
            <a:endParaRPr sz="2025">
              <a:solidFill>
                <a:schemeClr val="lt1"/>
              </a:solidFill>
              <a:latin typeface="Nunito Sans Black"/>
              <a:ea typeface="Nunito Sans Black"/>
              <a:cs typeface="Nunito Sans Black"/>
              <a:sym typeface="Nunito Sans Black"/>
            </a:endParaRPr>
          </a:p>
        </p:txBody>
      </p:sp>
      <p:sp>
        <p:nvSpPr>
          <p:cNvPr id="4073" name="Google Shape;4073;p49"/>
          <p:cNvSpPr/>
          <p:nvPr/>
        </p:nvSpPr>
        <p:spPr>
          <a:xfrm>
            <a:off x="3464044" y="2300533"/>
            <a:ext cx="411525" cy="411525"/>
          </a:xfrm>
          <a:prstGeom prst="ellipse">
            <a:avLst/>
          </a:prstGeom>
          <a:solidFill>
            <a:srgbClr val="F04E2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pt-BR" sz="2025">
                <a:solidFill>
                  <a:schemeClr val="lt1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4</a:t>
            </a:r>
            <a:endParaRPr sz="2025">
              <a:solidFill>
                <a:schemeClr val="lt1"/>
              </a:solidFill>
              <a:latin typeface="Nunito Sans Black"/>
              <a:ea typeface="Nunito Sans Black"/>
              <a:cs typeface="Nunito Sans Black"/>
              <a:sym typeface="Nunito Sans Black"/>
            </a:endParaRPr>
          </a:p>
        </p:txBody>
      </p:sp>
      <p:sp>
        <p:nvSpPr>
          <p:cNvPr id="4074" name="Google Shape;4074;p49"/>
          <p:cNvSpPr/>
          <p:nvPr/>
        </p:nvSpPr>
        <p:spPr>
          <a:xfrm>
            <a:off x="3464044" y="2911646"/>
            <a:ext cx="411525" cy="411525"/>
          </a:xfrm>
          <a:prstGeom prst="ellipse">
            <a:avLst/>
          </a:prstGeom>
          <a:solidFill>
            <a:srgbClr val="F04E2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pt-BR" sz="2025">
                <a:solidFill>
                  <a:schemeClr val="lt1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5</a:t>
            </a:r>
            <a:endParaRPr sz="2025">
              <a:solidFill>
                <a:schemeClr val="lt1"/>
              </a:solidFill>
              <a:latin typeface="Nunito Sans Black"/>
              <a:ea typeface="Nunito Sans Black"/>
              <a:cs typeface="Nunito Sans Black"/>
              <a:sym typeface="Nunito Sans Black"/>
            </a:endParaRPr>
          </a:p>
        </p:txBody>
      </p:sp>
      <p:sp>
        <p:nvSpPr>
          <p:cNvPr id="4075" name="Google Shape;4075;p49"/>
          <p:cNvSpPr/>
          <p:nvPr/>
        </p:nvSpPr>
        <p:spPr>
          <a:xfrm>
            <a:off x="3464044" y="3522758"/>
            <a:ext cx="411525" cy="411525"/>
          </a:xfrm>
          <a:prstGeom prst="ellipse">
            <a:avLst/>
          </a:prstGeom>
          <a:solidFill>
            <a:srgbClr val="F04E2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pt-BR" sz="2025">
                <a:solidFill>
                  <a:schemeClr val="lt1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6</a:t>
            </a:r>
            <a:endParaRPr sz="2025">
              <a:solidFill>
                <a:schemeClr val="lt1"/>
              </a:solidFill>
              <a:latin typeface="Nunito Sans Black"/>
              <a:ea typeface="Nunito Sans Black"/>
              <a:cs typeface="Nunito Sans Black"/>
              <a:sym typeface="Nunito Sans Black"/>
            </a:endParaRPr>
          </a:p>
        </p:txBody>
      </p:sp>
      <p:sp>
        <p:nvSpPr>
          <p:cNvPr id="4076" name="Google Shape;4076;p49"/>
          <p:cNvSpPr/>
          <p:nvPr/>
        </p:nvSpPr>
        <p:spPr>
          <a:xfrm>
            <a:off x="3464044" y="4133871"/>
            <a:ext cx="411525" cy="411525"/>
          </a:xfrm>
          <a:prstGeom prst="ellipse">
            <a:avLst/>
          </a:prstGeom>
          <a:solidFill>
            <a:srgbClr val="F04E2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pt-BR" sz="2025">
                <a:solidFill>
                  <a:schemeClr val="lt1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7</a:t>
            </a:r>
            <a:endParaRPr sz="2025">
              <a:solidFill>
                <a:schemeClr val="lt1"/>
              </a:solidFill>
              <a:latin typeface="Nunito Sans Black"/>
              <a:ea typeface="Nunito Sans Black"/>
              <a:cs typeface="Nunito Sans Black"/>
              <a:sym typeface="Nunito Sans Black"/>
            </a:endParaRPr>
          </a:p>
        </p:txBody>
      </p:sp>
      <p:sp>
        <p:nvSpPr>
          <p:cNvPr id="4077" name="Google Shape;4077;p49"/>
          <p:cNvSpPr txBox="1"/>
          <p:nvPr/>
        </p:nvSpPr>
        <p:spPr>
          <a:xfrm>
            <a:off x="419494" y="1770938"/>
            <a:ext cx="2236300" cy="1069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>
              <a:buClr>
                <a:schemeClr val="dk1"/>
              </a:buClr>
              <a:buSzPts val="4100"/>
            </a:pPr>
            <a:r>
              <a:rPr lang="pt-BR" sz="2100" b="1" dirty="0">
                <a:solidFill>
                  <a:srgbClr val="F04E23"/>
                </a:solidFill>
                <a:latin typeface="Poppins"/>
                <a:ea typeface="Poppins"/>
                <a:cs typeface="Poppins"/>
                <a:sym typeface="Poppins"/>
              </a:rPr>
              <a:t>7 </a:t>
            </a:r>
            <a:r>
              <a:rPr lang="pt-BR" sz="2100" b="1" dirty="0" err="1">
                <a:solidFill>
                  <a:srgbClr val="F04E23"/>
                </a:solidFill>
                <a:latin typeface="Poppins"/>
                <a:ea typeface="Poppins"/>
                <a:cs typeface="Poppins"/>
                <a:sym typeface="Poppins"/>
              </a:rPr>
              <a:t>Pasos</a:t>
            </a:r>
            <a:r>
              <a:rPr lang="pt-BR" sz="2100" b="1" dirty="0">
                <a:solidFill>
                  <a:srgbClr val="F04E23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endParaRPr sz="2100" b="1" dirty="0">
              <a:solidFill>
                <a:srgbClr val="F04E23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>
              <a:buClr>
                <a:schemeClr val="dk1"/>
              </a:buClr>
              <a:buSzPts val="4100"/>
            </a:pPr>
            <a:r>
              <a:rPr lang="pt-BR" sz="2100" b="1" dirty="0">
                <a:solidFill>
                  <a:srgbClr val="0F0F0F"/>
                </a:solidFill>
                <a:latin typeface="Poppins"/>
                <a:ea typeface="Poppins"/>
                <a:cs typeface="Poppins"/>
                <a:sym typeface="Poppins"/>
              </a:rPr>
              <a:t>para </a:t>
            </a:r>
            <a:r>
              <a:rPr lang="pt-BR" sz="2100" b="1" dirty="0" err="1">
                <a:solidFill>
                  <a:srgbClr val="0F0F0F"/>
                </a:solidFill>
                <a:latin typeface="Poppins"/>
                <a:ea typeface="Poppins"/>
                <a:cs typeface="Poppins"/>
                <a:sym typeface="Poppins"/>
              </a:rPr>
              <a:t>comenzar</a:t>
            </a:r>
            <a:r>
              <a:rPr lang="pt-BR" sz="2100" b="1" dirty="0">
                <a:solidFill>
                  <a:srgbClr val="0F0F0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endParaRPr sz="2100" b="1" dirty="0">
              <a:solidFill>
                <a:srgbClr val="0F0F0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cxnSp>
        <p:nvCxnSpPr>
          <p:cNvPr id="4078" name="Google Shape;4078;p49"/>
          <p:cNvCxnSpPr/>
          <p:nvPr/>
        </p:nvCxnSpPr>
        <p:spPr>
          <a:xfrm>
            <a:off x="3456525" y="1594869"/>
            <a:ext cx="5023575" cy="0"/>
          </a:xfrm>
          <a:prstGeom prst="straightConnector1">
            <a:avLst/>
          </a:prstGeom>
          <a:noFill/>
          <a:ln w="9525" cap="flat" cmpd="sng">
            <a:solidFill>
              <a:schemeClr val="accent5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4079" name="Google Shape;4079;p49"/>
          <p:cNvCxnSpPr/>
          <p:nvPr/>
        </p:nvCxnSpPr>
        <p:spPr>
          <a:xfrm>
            <a:off x="3456525" y="2199153"/>
            <a:ext cx="5023575" cy="0"/>
          </a:xfrm>
          <a:prstGeom prst="straightConnector1">
            <a:avLst/>
          </a:prstGeom>
          <a:noFill/>
          <a:ln w="9525" cap="flat" cmpd="sng">
            <a:solidFill>
              <a:schemeClr val="accent5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4080" name="Google Shape;4080;p49"/>
          <p:cNvCxnSpPr/>
          <p:nvPr/>
        </p:nvCxnSpPr>
        <p:spPr>
          <a:xfrm>
            <a:off x="3456525" y="2813422"/>
            <a:ext cx="5023575" cy="0"/>
          </a:xfrm>
          <a:prstGeom prst="straightConnector1">
            <a:avLst/>
          </a:prstGeom>
          <a:noFill/>
          <a:ln w="9525" cap="flat" cmpd="sng">
            <a:solidFill>
              <a:schemeClr val="accent5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4081" name="Google Shape;4081;p49"/>
          <p:cNvCxnSpPr/>
          <p:nvPr/>
        </p:nvCxnSpPr>
        <p:spPr>
          <a:xfrm>
            <a:off x="3456525" y="3421391"/>
            <a:ext cx="5023575" cy="0"/>
          </a:xfrm>
          <a:prstGeom prst="straightConnector1">
            <a:avLst/>
          </a:prstGeom>
          <a:noFill/>
          <a:ln w="9525" cap="flat" cmpd="sng">
            <a:solidFill>
              <a:schemeClr val="accent5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4082" name="Google Shape;4082;p49"/>
          <p:cNvCxnSpPr/>
          <p:nvPr/>
        </p:nvCxnSpPr>
        <p:spPr>
          <a:xfrm>
            <a:off x="3456525" y="4035659"/>
            <a:ext cx="5023575" cy="0"/>
          </a:xfrm>
          <a:prstGeom prst="straightConnector1">
            <a:avLst/>
          </a:prstGeom>
          <a:noFill/>
          <a:ln w="9525" cap="flat" cmpd="sng">
            <a:solidFill>
              <a:schemeClr val="accent5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4083" name="Google Shape;4083;p49"/>
          <p:cNvCxnSpPr/>
          <p:nvPr/>
        </p:nvCxnSpPr>
        <p:spPr>
          <a:xfrm>
            <a:off x="6000" y="2813419"/>
            <a:ext cx="2352825" cy="0"/>
          </a:xfrm>
          <a:prstGeom prst="straightConnector1">
            <a:avLst/>
          </a:prstGeom>
          <a:noFill/>
          <a:ln w="9525" cap="flat" cmpd="sng">
            <a:solidFill>
              <a:srgbClr val="F04627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lementos multimedia en línea 3" title="Mike Munzvil: el emprendedor que forma emprendedores | ¡Bravo!">
            <a:hlinkClick r:id="" action="ppaction://media"/>
            <a:extLst>
              <a:ext uri="{FF2B5EF4-FFF2-40B4-BE49-F238E27FC236}">
                <a16:creationId xmlns:a16="http://schemas.microsoft.com/office/drawing/2014/main" id="{8E7F5AD0-2939-CAA8-B693-DEC13715C350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342900" y="191284"/>
            <a:ext cx="8397688" cy="4744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761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8" name="Google Shape;4088;p50"/>
          <p:cNvSpPr/>
          <p:nvPr/>
        </p:nvSpPr>
        <p:spPr>
          <a:xfrm>
            <a:off x="1531050" y="1831525"/>
            <a:ext cx="2015100" cy="1481625"/>
          </a:xfrm>
          <a:prstGeom prst="roundRect">
            <a:avLst>
              <a:gd name="adj" fmla="val 0"/>
            </a:avLst>
          </a:prstGeom>
          <a:solidFill>
            <a:srgbClr val="F04E2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050"/>
          </a:p>
        </p:txBody>
      </p:sp>
      <p:sp>
        <p:nvSpPr>
          <p:cNvPr id="4089" name="Google Shape;4089;p50"/>
          <p:cNvSpPr/>
          <p:nvPr/>
        </p:nvSpPr>
        <p:spPr>
          <a:xfrm>
            <a:off x="3690032" y="1831525"/>
            <a:ext cx="2015100" cy="1481625"/>
          </a:xfrm>
          <a:prstGeom prst="roundRect">
            <a:avLst>
              <a:gd name="adj" fmla="val 0"/>
            </a:avLst>
          </a:prstGeom>
          <a:solidFill>
            <a:srgbClr val="F04E2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050"/>
          </a:p>
        </p:txBody>
      </p:sp>
      <p:sp>
        <p:nvSpPr>
          <p:cNvPr id="4090" name="Google Shape;4090;p50"/>
          <p:cNvSpPr/>
          <p:nvPr/>
        </p:nvSpPr>
        <p:spPr>
          <a:xfrm>
            <a:off x="5849002" y="1831525"/>
            <a:ext cx="2015100" cy="1481625"/>
          </a:xfrm>
          <a:prstGeom prst="roundRect">
            <a:avLst>
              <a:gd name="adj" fmla="val 0"/>
            </a:avLst>
          </a:prstGeom>
          <a:solidFill>
            <a:srgbClr val="F04E2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050"/>
          </a:p>
        </p:txBody>
      </p:sp>
      <p:pic>
        <p:nvPicPr>
          <p:cNvPr id="4091" name="Google Shape;4091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24200" y="2390820"/>
            <a:ext cx="1828798" cy="365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2" name="Google Shape;4092;p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03202" y="2223029"/>
            <a:ext cx="1188721" cy="70134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3" name="Google Shape;4093;p5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042260" y="2089834"/>
            <a:ext cx="1544699" cy="916490"/>
          </a:xfrm>
          <a:prstGeom prst="rect">
            <a:avLst/>
          </a:prstGeom>
          <a:noFill/>
          <a:ln>
            <a:noFill/>
          </a:ln>
        </p:spPr>
      </p:pic>
      <p:sp>
        <p:nvSpPr>
          <p:cNvPr id="4094" name="Google Shape;4094;p50"/>
          <p:cNvSpPr txBox="1">
            <a:spLocks noGrp="1"/>
          </p:cNvSpPr>
          <p:nvPr>
            <p:ph type="title" idx="4294967295"/>
          </p:nvPr>
        </p:nvSpPr>
        <p:spPr>
          <a:xfrm>
            <a:off x="226200" y="370124"/>
            <a:ext cx="8715825" cy="441000"/>
          </a:xfrm>
          <a:prstGeom prst="rect">
            <a:avLst/>
          </a:prstGeom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lnSpc>
                <a:spcPct val="80000"/>
              </a:lnSpc>
            </a:pPr>
            <a:r>
              <a:rPr lang="pt-BR" sz="2025" b="1" dirty="0">
                <a:solidFill>
                  <a:srgbClr val="333333"/>
                </a:solidFill>
                <a:latin typeface="Poppins"/>
                <a:ea typeface="Poppins"/>
                <a:cs typeface="Poppins"/>
                <a:sym typeface="Poppins"/>
              </a:rPr>
              <a:t>Tú puedes </a:t>
            </a:r>
            <a:r>
              <a:rPr lang="pt-BR" sz="2025" b="1" dirty="0">
                <a:solidFill>
                  <a:srgbClr val="E74114"/>
                </a:solidFill>
                <a:latin typeface="Poppins"/>
                <a:ea typeface="Poppins"/>
                <a:cs typeface="Poppins"/>
                <a:sym typeface="Poppins"/>
              </a:rPr>
              <a:t>aprender con nosotros</a:t>
            </a:r>
            <a:endParaRPr sz="2025" b="1" dirty="0">
              <a:solidFill>
                <a:srgbClr val="333333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095" name="Google Shape;4095;p50"/>
          <p:cNvSpPr txBox="1"/>
          <p:nvPr/>
        </p:nvSpPr>
        <p:spPr>
          <a:xfrm>
            <a:off x="2024663" y="3668100"/>
            <a:ext cx="5180400" cy="585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r>
              <a:rPr lang="pt-BR" sz="27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www.hotmart.com</a:t>
            </a:r>
            <a:endParaRPr sz="2550" b="1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42"/>
          <p:cNvSpPr/>
          <p:nvPr/>
        </p:nvSpPr>
        <p:spPr>
          <a:xfrm>
            <a:off x="0" y="-4350"/>
            <a:ext cx="9144000" cy="5152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9" name="Google Shape;519;p42"/>
          <p:cNvSpPr/>
          <p:nvPr/>
        </p:nvSpPr>
        <p:spPr>
          <a:xfrm>
            <a:off x="7261412" y="0"/>
            <a:ext cx="1882588" cy="5152200"/>
          </a:xfrm>
          <a:prstGeom prst="rect">
            <a:avLst/>
          </a:prstGeom>
          <a:solidFill>
            <a:srgbClr val="000000">
              <a:alpha val="56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" name="Imagen 3" descr="Código QR&#10;&#10;Descripción generada automáticamente">
            <a:extLst>
              <a:ext uri="{FF2B5EF4-FFF2-40B4-BE49-F238E27FC236}">
                <a16:creationId xmlns:a16="http://schemas.microsoft.com/office/drawing/2014/main" id="{6497034B-11E9-E32E-F61E-2203063904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0947" y="0"/>
            <a:ext cx="5422106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7" name="Google Shape;4107;p52"/>
          <p:cNvSpPr/>
          <p:nvPr/>
        </p:nvSpPr>
        <p:spPr>
          <a:xfrm>
            <a:off x="7725" y="-68906"/>
            <a:ext cx="9254025" cy="5281200"/>
          </a:xfrm>
          <a:prstGeom prst="rect">
            <a:avLst/>
          </a:prstGeom>
          <a:gradFill>
            <a:gsLst>
              <a:gs pos="0">
                <a:srgbClr val="F04E23"/>
              </a:gs>
              <a:gs pos="100000">
                <a:srgbClr val="FE734F"/>
              </a:gs>
            </a:gsLst>
            <a:lin ang="5400012" scaled="0"/>
          </a:gra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>
              <a:buSzPts val="1400"/>
            </a:pPr>
            <a:endParaRPr sz="1050"/>
          </a:p>
        </p:txBody>
      </p:sp>
      <p:pic>
        <p:nvPicPr>
          <p:cNvPr id="4108" name="Google Shape;4108;p5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65135" y="4186387"/>
            <a:ext cx="1539206" cy="494738"/>
          </a:xfrm>
          <a:prstGeom prst="rect">
            <a:avLst/>
          </a:prstGeom>
          <a:noFill/>
          <a:ln>
            <a:noFill/>
          </a:ln>
        </p:spPr>
      </p:pic>
      <p:sp>
        <p:nvSpPr>
          <p:cNvPr id="4109" name="Google Shape;4109;p52"/>
          <p:cNvSpPr txBox="1"/>
          <p:nvPr/>
        </p:nvSpPr>
        <p:spPr>
          <a:xfrm>
            <a:off x="1151948" y="1287553"/>
            <a:ext cx="6965577" cy="2568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r>
              <a:rPr lang="pt-BR" sz="8000" b="1" dirty="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¡GRACIAS!</a:t>
            </a:r>
            <a:endParaRPr sz="8000" b="1" dirty="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31"/>
          <p:cNvSpPr txBox="1"/>
          <p:nvPr/>
        </p:nvSpPr>
        <p:spPr>
          <a:xfrm>
            <a:off x="219450" y="310899"/>
            <a:ext cx="8715825" cy="322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>
              <a:buClr>
                <a:schemeClr val="dk1"/>
              </a:buClr>
              <a:buSzPts val="1500"/>
            </a:pPr>
            <a:r>
              <a:rPr lang="pt-BR" sz="2025" b="1" dirty="0">
                <a:solidFill>
                  <a:srgbClr val="333333"/>
                </a:solidFill>
                <a:latin typeface="Poppins"/>
                <a:ea typeface="Poppins"/>
                <a:cs typeface="Poppins"/>
                <a:sym typeface="Poppins"/>
              </a:rPr>
              <a:t>Social media: </a:t>
            </a:r>
            <a:r>
              <a:rPr lang="pt-BR" sz="2025" b="1" dirty="0">
                <a:solidFill>
                  <a:srgbClr val="E64113"/>
                </a:solidFill>
                <a:latin typeface="Poppins"/>
                <a:ea typeface="Poppins"/>
                <a:cs typeface="Poppins"/>
                <a:sym typeface="Poppins"/>
              </a:rPr>
              <a:t>Consumidores y Creadores </a:t>
            </a:r>
            <a:r>
              <a:rPr lang="pt-BR" sz="2025" b="1" dirty="0" err="1">
                <a:solidFill>
                  <a:srgbClr val="E64113"/>
                </a:solidFill>
                <a:latin typeface="Poppins"/>
                <a:ea typeface="Poppins"/>
                <a:cs typeface="Poppins"/>
                <a:sym typeface="Poppins"/>
              </a:rPr>
              <a:t>creciendo</a:t>
            </a:r>
            <a:endParaRPr sz="2025" b="1" dirty="0">
              <a:solidFill>
                <a:srgbClr val="E64113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73" name="Google Shape;173;p31"/>
          <p:cNvSpPr txBox="1"/>
          <p:nvPr/>
        </p:nvSpPr>
        <p:spPr>
          <a:xfrm>
            <a:off x="762000" y="4802388"/>
            <a:ext cx="2743200" cy="184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694" rIns="91425" bIns="45694" anchor="t" anchorCtr="0">
            <a:spAutoFit/>
          </a:bodyPr>
          <a:lstStyle/>
          <a:p>
            <a:r>
              <a:rPr lang="pt-BR" sz="600" i="1">
                <a:latin typeface="Poppins"/>
                <a:ea typeface="Poppins"/>
                <a:cs typeface="Poppins"/>
                <a:sym typeface="Poppins"/>
              </a:rPr>
              <a:t>Source Statista, Business of Apps, CNBC and TNW</a:t>
            </a:r>
            <a:endParaRPr sz="1425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74" name="Google Shape;174;p31"/>
          <p:cNvSpPr txBox="1"/>
          <p:nvPr/>
        </p:nvSpPr>
        <p:spPr>
          <a:xfrm>
            <a:off x="798182" y="1059398"/>
            <a:ext cx="4028175" cy="138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r>
              <a:rPr lang="pt-BR" sz="900" dirty="0">
                <a:solidFill>
                  <a:srgbClr val="595959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Usuarios </a:t>
            </a:r>
            <a:r>
              <a:rPr lang="pt-BR" sz="900" dirty="0" err="1">
                <a:solidFill>
                  <a:srgbClr val="595959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Activos</a:t>
            </a:r>
            <a:r>
              <a:rPr lang="pt-BR" sz="900" dirty="0">
                <a:solidFill>
                  <a:srgbClr val="595959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 </a:t>
            </a:r>
            <a:r>
              <a:rPr lang="pt-BR" sz="900" dirty="0" err="1">
                <a:solidFill>
                  <a:srgbClr val="595959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Mensuales</a:t>
            </a:r>
            <a:endParaRPr sz="1125" dirty="0">
              <a:solidFill>
                <a:srgbClr val="595959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175" name="Google Shape;175;p31"/>
          <p:cNvSpPr txBox="1"/>
          <p:nvPr/>
        </p:nvSpPr>
        <p:spPr>
          <a:xfrm>
            <a:off x="613875" y="2481712"/>
            <a:ext cx="756225" cy="12695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/>
            <a:r>
              <a:rPr lang="pt-BR" sz="825" b="1">
                <a:solidFill>
                  <a:srgbClr val="A2A2A2"/>
                </a:solidFill>
                <a:latin typeface="Poppins"/>
                <a:ea typeface="Poppins"/>
                <a:cs typeface="Poppins"/>
                <a:sym typeface="Poppins"/>
              </a:rPr>
              <a:t>2 billion</a:t>
            </a:r>
            <a:endParaRPr sz="975">
              <a:solidFill>
                <a:srgbClr val="A2A2A2"/>
              </a:solidFill>
            </a:endParaRPr>
          </a:p>
        </p:txBody>
      </p:sp>
      <p:sp>
        <p:nvSpPr>
          <p:cNvPr id="176" name="Google Shape;176;p31"/>
          <p:cNvSpPr txBox="1"/>
          <p:nvPr/>
        </p:nvSpPr>
        <p:spPr>
          <a:xfrm>
            <a:off x="642825" y="3418304"/>
            <a:ext cx="698400" cy="12695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/>
            <a:r>
              <a:rPr lang="pt-BR" sz="825" b="1">
                <a:solidFill>
                  <a:srgbClr val="A2A2A2"/>
                </a:solidFill>
                <a:latin typeface="Poppins"/>
                <a:ea typeface="Poppins"/>
                <a:cs typeface="Poppins"/>
                <a:sym typeface="Poppins"/>
              </a:rPr>
              <a:t>1 billion</a:t>
            </a:r>
            <a:endParaRPr sz="975">
              <a:solidFill>
                <a:srgbClr val="A2A2A2"/>
              </a:solidFill>
            </a:endParaRPr>
          </a:p>
        </p:txBody>
      </p:sp>
      <p:sp>
        <p:nvSpPr>
          <p:cNvPr id="177" name="Google Shape;177;p31"/>
          <p:cNvSpPr txBox="1"/>
          <p:nvPr/>
        </p:nvSpPr>
        <p:spPr>
          <a:xfrm>
            <a:off x="1137000" y="4540162"/>
            <a:ext cx="507600" cy="12695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/>
            <a:r>
              <a:rPr lang="pt-BR" sz="825" b="1">
                <a:solidFill>
                  <a:srgbClr val="A2A2A2"/>
                </a:solidFill>
                <a:latin typeface="Poppins"/>
                <a:ea typeface="Poppins"/>
                <a:cs typeface="Poppins"/>
                <a:sym typeface="Poppins"/>
              </a:rPr>
              <a:t>2004</a:t>
            </a:r>
            <a:endParaRPr sz="975">
              <a:solidFill>
                <a:srgbClr val="A2A2A2"/>
              </a:solidFill>
            </a:endParaRPr>
          </a:p>
        </p:txBody>
      </p:sp>
      <p:sp>
        <p:nvSpPr>
          <p:cNvPr id="178" name="Google Shape;178;p31"/>
          <p:cNvSpPr txBox="1"/>
          <p:nvPr/>
        </p:nvSpPr>
        <p:spPr>
          <a:xfrm>
            <a:off x="1948063" y="4540162"/>
            <a:ext cx="473400" cy="12695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/>
            <a:r>
              <a:rPr lang="pt-BR" sz="825" b="1">
                <a:solidFill>
                  <a:srgbClr val="A2A2A2"/>
                </a:solidFill>
                <a:latin typeface="Poppins"/>
                <a:ea typeface="Poppins"/>
                <a:cs typeface="Poppins"/>
                <a:sym typeface="Poppins"/>
              </a:rPr>
              <a:t>2006</a:t>
            </a:r>
            <a:endParaRPr sz="825">
              <a:solidFill>
                <a:srgbClr val="A2A2A2"/>
              </a:solidFill>
            </a:endParaRPr>
          </a:p>
        </p:txBody>
      </p:sp>
      <p:sp>
        <p:nvSpPr>
          <p:cNvPr id="179" name="Google Shape;179;p31"/>
          <p:cNvSpPr txBox="1"/>
          <p:nvPr/>
        </p:nvSpPr>
        <p:spPr>
          <a:xfrm>
            <a:off x="2724926" y="4540162"/>
            <a:ext cx="473400" cy="12695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/>
            <a:r>
              <a:rPr lang="pt-BR" sz="825" b="1">
                <a:solidFill>
                  <a:srgbClr val="A2A2A2"/>
                </a:solidFill>
                <a:latin typeface="Poppins"/>
                <a:ea typeface="Poppins"/>
                <a:cs typeface="Poppins"/>
                <a:sym typeface="Poppins"/>
              </a:rPr>
              <a:t>2008</a:t>
            </a:r>
            <a:endParaRPr sz="825">
              <a:solidFill>
                <a:srgbClr val="A2A2A2"/>
              </a:solidFill>
            </a:endParaRPr>
          </a:p>
        </p:txBody>
      </p:sp>
      <p:sp>
        <p:nvSpPr>
          <p:cNvPr id="180" name="Google Shape;180;p31"/>
          <p:cNvSpPr txBox="1"/>
          <p:nvPr/>
        </p:nvSpPr>
        <p:spPr>
          <a:xfrm>
            <a:off x="3501788" y="4540162"/>
            <a:ext cx="473400" cy="12695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/>
            <a:r>
              <a:rPr lang="pt-BR" sz="825" b="1">
                <a:solidFill>
                  <a:srgbClr val="A2A2A2"/>
                </a:solidFill>
                <a:latin typeface="Poppins"/>
                <a:ea typeface="Poppins"/>
                <a:cs typeface="Poppins"/>
                <a:sym typeface="Poppins"/>
              </a:rPr>
              <a:t>2010</a:t>
            </a:r>
            <a:endParaRPr sz="825">
              <a:solidFill>
                <a:srgbClr val="A2A2A2"/>
              </a:solidFill>
            </a:endParaRPr>
          </a:p>
        </p:txBody>
      </p:sp>
      <p:sp>
        <p:nvSpPr>
          <p:cNvPr id="181" name="Google Shape;181;p31"/>
          <p:cNvSpPr txBox="1"/>
          <p:nvPr/>
        </p:nvSpPr>
        <p:spPr>
          <a:xfrm>
            <a:off x="4278650" y="4540162"/>
            <a:ext cx="473400" cy="12695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/>
            <a:r>
              <a:rPr lang="pt-BR" sz="825" b="1">
                <a:solidFill>
                  <a:srgbClr val="A2A2A2"/>
                </a:solidFill>
                <a:latin typeface="Poppins"/>
                <a:ea typeface="Poppins"/>
                <a:cs typeface="Poppins"/>
                <a:sym typeface="Poppins"/>
              </a:rPr>
              <a:t>2012</a:t>
            </a:r>
            <a:endParaRPr sz="825">
              <a:solidFill>
                <a:srgbClr val="A2A2A2"/>
              </a:solidFill>
            </a:endParaRPr>
          </a:p>
        </p:txBody>
      </p:sp>
      <p:sp>
        <p:nvSpPr>
          <p:cNvPr id="182" name="Google Shape;182;p31"/>
          <p:cNvSpPr txBox="1"/>
          <p:nvPr/>
        </p:nvSpPr>
        <p:spPr>
          <a:xfrm>
            <a:off x="5055488" y="4540162"/>
            <a:ext cx="473400" cy="12695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/>
            <a:r>
              <a:rPr lang="pt-BR" sz="825" b="1">
                <a:solidFill>
                  <a:srgbClr val="A2A2A2"/>
                </a:solidFill>
                <a:latin typeface="Poppins"/>
                <a:ea typeface="Poppins"/>
                <a:cs typeface="Poppins"/>
                <a:sym typeface="Poppins"/>
              </a:rPr>
              <a:t>2014</a:t>
            </a:r>
            <a:endParaRPr sz="825">
              <a:solidFill>
                <a:srgbClr val="A2A2A2"/>
              </a:solidFill>
            </a:endParaRPr>
          </a:p>
        </p:txBody>
      </p:sp>
      <p:sp>
        <p:nvSpPr>
          <p:cNvPr id="183" name="Google Shape;183;p31"/>
          <p:cNvSpPr txBox="1"/>
          <p:nvPr/>
        </p:nvSpPr>
        <p:spPr>
          <a:xfrm>
            <a:off x="5832351" y="4540162"/>
            <a:ext cx="473400" cy="12695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/>
            <a:r>
              <a:rPr lang="pt-BR" sz="825" b="1">
                <a:solidFill>
                  <a:srgbClr val="A2A2A2"/>
                </a:solidFill>
                <a:latin typeface="Poppins"/>
                <a:ea typeface="Poppins"/>
                <a:cs typeface="Poppins"/>
                <a:sym typeface="Poppins"/>
              </a:rPr>
              <a:t>2016</a:t>
            </a:r>
            <a:endParaRPr sz="825">
              <a:solidFill>
                <a:srgbClr val="A2A2A2"/>
              </a:solidFill>
            </a:endParaRPr>
          </a:p>
        </p:txBody>
      </p:sp>
      <p:sp>
        <p:nvSpPr>
          <p:cNvPr id="184" name="Google Shape;184;p31"/>
          <p:cNvSpPr txBox="1"/>
          <p:nvPr/>
        </p:nvSpPr>
        <p:spPr>
          <a:xfrm>
            <a:off x="6609214" y="4540162"/>
            <a:ext cx="473400" cy="12695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/>
            <a:r>
              <a:rPr lang="pt-BR" sz="825" b="1">
                <a:solidFill>
                  <a:srgbClr val="A2A2A2"/>
                </a:solidFill>
                <a:latin typeface="Poppins"/>
                <a:ea typeface="Poppins"/>
                <a:cs typeface="Poppins"/>
                <a:sym typeface="Poppins"/>
              </a:rPr>
              <a:t>2018</a:t>
            </a:r>
            <a:endParaRPr sz="825">
              <a:solidFill>
                <a:srgbClr val="A2A2A2"/>
              </a:solidFill>
            </a:endParaRPr>
          </a:p>
        </p:txBody>
      </p:sp>
      <p:sp>
        <p:nvSpPr>
          <p:cNvPr id="185" name="Google Shape;185;p31"/>
          <p:cNvSpPr txBox="1"/>
          <p:nvPr/>
        </p:nvSpPr>
        <p:spPr>
          <a:xfrm>
            <a:off x="7386076" y="4540162"/>
            <a:ext cx="565425" cy="12695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/>
            <a:r>
              <a:rPr lang="pt-BR" sz="825" b="1">
                <a:solidFill>
                  <a:srgbClr val="A2A2A2"/>
                </a:solidFill>
                <a:latin typeface="Poppins"/>
                <a:ea typeface="Poppins"/>
                <a:cs typeface="Poppins"/>
                <a:sym typeface="Poppins"/>
              </a:rPr>
              <a:t>2020</a:t>
            </a:r>
            <a:endParaRPr sz="825" b="1">
              <a:solidFill>
                <a:srgbClr val="A2A2A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86" name="Google Shape;186;p31"/>
          <p:cNvSpPr/>
          <p:nvPr/>
        </p:nvSpPr>
        <p:spPr>
          <a:xfrm>
            <a:off x="1274927" y="4188021"/>
            <a:ext cx="264825" cy="17887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050"/>
          </a:p>
        </p:txBody>
      </p:sp>
      <p:sp>
        <p:nvSpPr>
          <p:cNvPr id="187" name="Google Shape;187;p31"/>
          <p:cNvSpPr txBox="1"/>
          <p:nvPr/>
        </p:nvSpPr>
        <p:spPr>
          <a:xfrm>
            <a:off x="613875" y="1545137"/>
            <a:ext cx="756225" cy="12695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/>
            <a:r>
              <a:rPr lang="pt-BR" sz="825" b="1">
                <a:solidFill>
                  <a:srgbClr val="A2A2A2"/>
                </a:solidFill>
                <a:latin typeface="Poppins"/>
                <a:ea typeface="Poppins"/>
                <a:cs typeface="Poppins"/>
                <a:sym typeface="Poppins"/>
              </a:rPr>
              <a:t>3 billion</a:t>
            </a:r>
            <a:endParaRPr sz="975">
              <a:solidFill>
                <a:srgbClr val="A2A2A2"/>
              </a:solidFill>
            </a:endParaRPr>
          </a:p>
        </p:txBody>
      </p:sp>
      <p:grpSp>
        <p:nvGrpSpPr>
          <p:cNvPr id="188" name="Google Shape;188;p31"/>
          <p:cNvGrpSpPr/>
          <p:nvPr/>
        </p:nvGrpSpPr>
        <p:grpSpPr>
          <a:xfrm>
            <a:off x="1018224" y="1623731"/>
            <a:ext cx="6809831" cy="2840337"/>
            <a:chOff x="1943325" y="2314525"/>
            <a:chExt cx="3679150" cy="1534550"/>
          </a:xfrm>
        </p:grpSpPr>
        <p:sp>
          <p:nvSpPr>
            <p:cNvPr id="189" name="Google Shape;189;p31"/>
            <p:cNvSpPr/>
            <p:nvPr/>
          </p:nvSpPr>
          <p:spPr>
            <a:xfrm>
              <a:off x="1943325" y="3841925"/>
              <a:ext cx="3629350" cy="2750"/>
            </a:xfrm>
            <a:custGeom>
              <a:avLst/>
              <a:gdLst/>
              <a:ahLst/>
              <a:cxnLst/>
              <a:rect l="l" t="t" r="r" b="b"/>
              <a:pathLst>
                <a:path w="145174" h="110" extrusionOk="0">
                  <a:moveTo>
                    <a:pt x="1" y="0"/>
                  </a:moveTo>
                  <a:lnTo>
                    <a:pt x="1" y="109"/>
                  </a:lnTo>
                  <a:lnTo>
                    <a:pt x="145174" y="109"/>
                  </a:lnTo>
                  <a:lnTo>
                    <a:pt x="145174" y="0"/>
                  </a:lnTo>
                  <a:close/>
                </a:path>
              </a:pathLst>
            </a:custGeom>
            <a:solidFill>
              <a:srgbClr val="8787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190" name="Google Shape;190;p31"/>
            <p:cNvSpPr/>
            <p:nvPr/>
          </p:nvSpPr>
          <p:spPr>
            <a:xfrm>
              <a:off x="2100250" y="3329300"/>
              <a:ext cx="3472425" cy="2750"/>
            </a:xfrm>
            <a:custGeom>
              <a:avLst/>
              <a:gdLst/>
              <a:ahLst/>
              <a:cxnLst/>
              <a:rect l="l" t="t" r="r" b="b"/>
              <a:pathLst>
                <a:path w="138897" h="110" extrusionOk="0">
                  <a:moveTo>
                    <a:pt x="1" y="1"/>
                  </a:moveTo>
                  <a:lnTo>
                    <a:pt x="1" y="110"/>
                  </a:lnTo>
                  <a:lnTo>
                    <a:pt x="138897" y="110"/>
                  </a:lnTo>
                  <a:lnTo>
                    <a:pt x="138897" y="1"/>
                  </a:ln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191" name="Google Shape;191;p31"/>
            <p:cNvSpPr/>
            <p:nvPr/>
          </p:nvSpPr>
          <p:spPr>
            <a:xfrm>
              <a:off x="2100250" y="2821925"/>
              <a:ext cx="3472425" cy="2525"/>
            </a:xfrm>
            <a:custGeom>
              <a:avLst/>
              <a:gdLst/>
              <a:ahLst/>
              <a:cxnLst/>
              <a:rect l="l" t="t" r="r" b="b"/>
              <a:pathLst>
                <a:path w="138897" h="101" extrusionOk="0">
                  <a:moveTo>
                    <a:pt x="1" y="0"/>
                  </a:moveTo>
                  <a:lnTo>
                    <a:pt x="1" y="101"/>
                  </a:lnTo>
                  <a:lnTo>
                    <a:pt x="138897" y="101"/>
                  </a:lnTo>
                  <a:lnTo>
                    <a:pt x="138897" y="0"/>
                  </a:ln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192" name="Google Shape;192;p31"/>
            <p:cNvSpPr/>
            <p:nvPr/>
          </p:nvSpPr>
          <p:spPr>
            <a:xfrm>
              <a:off x="2100250" y="2314525"/>
              <a:ext cx="3472425" cy="2550"/>
            </a:xfrm>
            <a:custGeom>
              <a:avLst/>
              <a:gdLst/>
              <a:ahLst/>
              <a:cxnLst/>
              <a:rect l="l" t="t" r="r" b="b"/>
              <a:pathLst>
                <a:path w="138897" h="102" extrusionOk="0">
                  <a:moveTo>
                    <a:pt x="1" y="1"/>
                  </a:moveTo>
                  <a:lnTo>
                    <a:pt x="1" y="101"/>
                  </a:lnTo>
                  <a:lnTo>
                    <a:pt x="138897" y="101"/>
                  </a:lnTo>
                  <a:lnTo>
                    <a:pt x="138897" y="1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193" name="Google Shape;193;p31"/>
            <p:cNvSpPr/>
            <p:nvPr/>
          </p:nvSpPr>
          <p:spPr>
            <a:xfrm>
              <a:off x="5582275" y="3140375"/>
              <a:ext cx="14900" cy="15075"/>
            </a:xfrm>
            <a:custGeom>
              <a:avLst/>
              <a:gdLst/>
              <a:ahLst/>
              <a:cxnLst/>
              <a:rect l="l" t="t" r="r" b="b"/>
              <a:pathLst>
                <a:path w="596" h="603" extrusionOk="0">
                  <a:moveTo>
                    <a:pt x="294" y="0"/>
                  </a:moveTo>
                  <a:cubicBezTo>
                    <a:pt x="135" y="0"/>
                    <a:pt x="1" y="134"/>
                    <a:pt x="1" y="302"/>
                  </a:cubicBezTo>
                  <a:cubicBezTo>
                    <a:pt x="1" y="461"/>
                    <a:pt x="135" y="603"/>
                    <a:pt x="294" y="603"/>
                  </a:cubicBezTo>
                  <a:cubicBezTo>
                    <a:pt x="461" y="603"/>
                    <a:pt x="595" y="461"/>
                    <a:pt x="595" y="302"/>
                  </a:cubicBezTo>
                  <a:cubicBezTo>
                    <a:pt x="595" y="134"/>
                    <a:pt x="461" y="0"/>
                    <a:pt x="294" y="0"/>
                  </a:cubicBezTo>
                  <a:close/>
                </a:path>
              </a:pathLst>
            </a:custGeom>
            <a:solidFill>
              <a:srgbClr val="E8C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194" name="Google Shape;194;p31"/>
            <p:cNvSpPr/>
            <p:nvPr/>
          </p:nvSpPr>
          <p:spPr>
            <a:xfrm>
              <a:off x="5574550" y="3132625"/>
              <a:ext cx="30350" cy="30375"/>
            </a:xfrm>
            <a:custGeom>
              <a:avLst/>
              <a:gdLst/>
              <a:ahLst/>
              <a:cxnLst/>
              <a:rect l="l" t="t" r="r" b="b"/>
              <a:pathLst>
                <a:path w="1214" h="1215" extrusionOk="0">
                  <a:moveTo>
                    <a:pt x="1055" y="101"/>
                  </a:moveTo>
                  <a:cubicBezTo>
                    <a:pt x="1097" y="101"/>
                    <a:pt x="1138" y="143"/>
                    <a:pt x="1138" y="185"/>
                  </a:cubicBezTo>
                  <a:cubicBezTo>
                    <a:pt x="1138" y="235"/>
                    <a:pt x="1097" y="277"/>
                    <a:pt x="1055" y="277"/>
                  </a:cubicBezTo>
                  <a:cubicBezTo>
                    <a:pt x="1005" y="277"/>
                    <a:pt x="963" y="235"/>
                    <a:pt x="963" y="185"/>
                  </a:cubicBezTo>
                  <a:cubicBezTo>
                    <a:pt x="963" y="143"/>
                    <a:pt x="1005" y="101"/>
                    <a:pt x="1055" y="101"/>
                  </a:cubicBezTo>
                  <a:close/>
                  <a:moveTo>
                    <a:pt x="603" y="176"/>
                  </a:moveTo>
                  <a:cubicBezTo>
                    <a:pt x="845" y="176"/>
                    <a:pt x="1038" y="369"/>
                    <a:pt x="1038" y="612"/>
                  </a:cubicBezTo>
                  <a:cubicBezTo>
                    <a:pt x="1038" y="846"/>
                    <a:pt x="845" y="1038"/>
                    <a:pt x="603" y="1038"/>
                  </a:cubicBezTo>
                  <a:cubicBezTo>
                    <a:pt x="368" y="1038"/>
                    <a:pt x="176" y="846"/>
                    <a:pt x="176" y="612"/>
                  </a:cubicBezTo>
                  <a:cubicBezTo>
                    <a:pt x="176" y="369"/>
                    <a:pt x="368" y="176"/>
                    <a:pt x="603" y="176"/>
                  </a:cubicBezTo>
                  <a:close/>
                  <a:moveTo>
                    <a:pt x="151" y="1"/>
                  </a:moveTo>
                  <a:cubicBezTo>
                    <a:pt x="67" y="1"/>
                    <a:pt x="0" y="68"/>
                    <a:pt x="0" y="151"/>
                  </a:cubicBezTo>
                  <a:lnTo>
                    <a:pt x="0" y="1064"/>
                  </a:lnTo>
                  <a:cubicBezTo>
                    <a:pt x="0" y="1147"/>
                    <a:pt x="67" y="1214"/>
                    <a:pt x="151" y="1214"/>
                  </a:cubicBezTo>
                  <a:lnTo>
                    <a:pt x="1063" y="1214"/>
                  </a:lnTo>
                  <a:cubicBezTo>
                    <a:pt x="1147" y="1214"/>
                    <a:pt x="1214" y="1147"/>
                    <a:pt x="1214" y="1064"/>
                  </a:cubicBezTo>
                  <a:lnTo>
                    <a:pt x="1214" y="151"/>
                  </a:lnTo>
                  <a:cubicBezTo>
                    <a:pt x="1214" y="68"/>
                    <a:pt x="1147" y="1"/>
                    <a:pt x="1063" y="1"/>
                  </a:cubicBezTo>
                  <a:close/>
                </a:path>
              </a:pathLst>
            </a:custGeom>
            <a:solidFill>
              <a:srgbClr val="E8C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195" name="Google Shape;195;p31"/>
            <p:cNvSpPr/>
            <p:nvPr/>
          </p:nvSpPr>
          <p:spPr>
            <a:xfrm>
              <a:off x="5556975" y="3115050"/>
              <a:ext cx="65500" cy="65525"/>
            </a:xfrm>
            <a:custGeom>
              <a:avLst/>
              <a:gdLst/>
              <a:ahLst/>
              <a:cxnLst/>
              <a:rect l="l" t="t" r="r" b="b"/>
              <a:pathLst>
                <a:path w="2620" h="2621" extrusionOk="0">
                  <a:moveTo>
                    <a:pt x="1766" y="570"/>
                  </a:moveTo>
                  <a:cubicBezTo>
                    <a:pt x="1917" y="570"/>
                    <a:pt x="2051" y="695"/>
                    <a:pt x="2051" y="854"/>
                  </a:cubicBezTo>
                  <a:lnTo>
                    <a:pt x="2051" y="1767"/>
                  </a:lnTo>
                  <a:cubicBezTo>
                    <a:pt x="2051" y="1917"/>
                    <a:pt x="1917" y="2051"/>
                    <a:pt x="1766" y="2051"/>
                  </a:cubicBezTo>
                  <a:lnTo>
                    <a:pt x="854" y="2051"/>
                  </a:lnTo>
                  <a:cubicBezTo>
                    <a:pt x="695" y="2051"/>
                    <a:pt x="569" y="1917"/>
                    <a:pt x="569" y="1767"/>
                  </a:cubicBezTo>
                  <a:lnTo>
                    <a:pt x="569" y="854"/>
                  </a:lnTo>
                  <a:cubicBezTo>
                    <a:pt x="569" y="704"/>
                    <a:pt x="695" y="570"/>
                    <a:pt x="854" y="570"/>
                  </a:cubicBezTo>
                  <a:close/>
                  <a:moveTo>
                    <a:pt x="1306" y="1"/>
                  </a:moveTo>
                  <a:cubicBezTo>
                    <a:pt x="586" y="1"/>
                    <a:pt x="0" y="586"/>
                    <a:pt x="0" y="1315"/>
                  </a:cubicBezTo>
                  <a:cubicBezTo>
                    <a:pt x="0" y="2034"/>
                    <a:pt x="586" y="2620"/>
                    <a:pt x="1306" y="2620"/>
                  </a:cubicBezTo>
                  <a:cubicBezTo>
                    <a:pt x="2034" y="2620"/>
                    <a:pt x="2620" y="2034"/>
                    <a:pt x="2620" y="1315"/>
                  </a:cubicBezTo>
                  <a:cubicBezTo>
                    <a:pt x="2620" y="586"/>
                    <a:pt x="2034" y="1"/>
                    <a:pt x="1306" y="1"/>
                  </a:cubicBezTo>
                  <a:close/>
                </a:path>
              </a:pathLst>
            </a:custGeom>
            <a:solidFill>
              <a:srgbClr val="E8C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196" name="Google Shape;196;p31"/>
            <p:cNvSpPr/>
            <p:nvPr/>
          </p:nvSpPr>
          <p:spPr>
            <a:xfrm>
              <a:off x="5556975" y="2361200"/>
              <a:ext cx="65500" cy="65300"/>
            </a:xfrm>
            <a:custGeom>
              <a:avLst/>
              <a:gdLst/>
              <a:ahLst/>
              <a:cxnLst/>
              <a:rect l="l" t="t" r="r" b="b"/>
              <a:pathLst>
                <a:path w="2620" h="2612" extrusionOk="0">
                  <a:moveTo>
                    <a:pt x="1691" y="494"/>
                  </a:moveTo>
                  <a:lnTo>
                    <a:pt x="1691" y="762"/>
                  </a:lnTo>
                  <a:lnTo>
                    <a:pt x="1440" y="762"/>
                  </a:lnTo>
                  <a:cubicBezTo>
                    <a:pt x="1406" y="762"/>
                    <a:pt x="1381" y="787"/>
                    <a:pt x="1381" y="820"/>
                  </a:cubicBezTo>
                  <a:lnTo>
                    <a:pt x="1381" y="1063"/>
                  </a:lnTo>
                  <a:lnTo>
                    <a:pt x="1641" y="1063"/>
                  </a:lnTo>
                  <a:lnTo>
                    <a:pt x="1641" y="1322"/>
                  </a:lnTo>
                  <a:lnTo>
                    <a:pt x="1381" y="1322"/>
                  </a:lnTo>
                  <a:lnTo>
                    <a:pt x="1381" y="2101"/>
                  </a:lnTo>
                  <a:lnTo>
                    <a:pt x="1122" y="2101"/>
                  </a:lnTo>
                  <a:lnTo>
                    <a:pt x="1122" y="1322"/>
                  </a:lnTo>
                  <a:lnTo>
                    <a:pt x="862" y="1322"/>
                  </a:lnTo>
                  <a:lnTo>
                    <a:pt x="862" y="1063"/>
                  </a:lnTo>
                  <a:lnTo>
                    <a:pt x="1122" y="1063"/>
                  </a:lnTo>
                  <a:lnTo>
                    <a:pt x="1122" y="820"/>
                  </a:lnTo>
                  <a:cubicBezTo>
                    <a:pt x="1122" y="645"/>
                    <a:pt x="1264" y="494"/>
                    <a:pt x="1440" y="494"/>
                  </a:cubicBezTo>
                  <a:close/>
                  <a:moveTo>
                    <a:pt x="1306" y="0"/>
                  </a:moveTo>
                  <a:cubicBezTo>
                    <a:pt x="586" y="0"/>
                    <a:pt x="0" y="586"/>
                    <a:pt x="0" y="1306"/>
                  </a:cubicBezTo>
                  <a:cubicBezTo>
                    <a:pt x="0" y="2025"/>
                    <a:pt x="586" y="2611"/>
                    <a:pt x="1306" y="2611"/>
                  </a:cubicBezTo>
                  <a:cubicBezTo>
                    <a:pt x="2034" y="2611"/>
                    <a:pt x="2620" y="2025"/>
                    <a:pt x="2620" y="1306"/>
                  </a:cubicBezTo>
                  <a:cubicBezTo>
                    <a:pt x="2620" y="586"/>
                    <a:pt x="2034" y="0"/>
                    <a:pt x="1306" y="0"/>
                  </a:cubicBezTo>
                  <a:close/>
                </a:path>
              </a:pathLst>
            </a:custGeom>
            <a:solidFill>
              <a:srgbClr val="C106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197" name="Google Shape;197;p31"/>
            <p:cNvSpPr/>
            <p:nvPr/>
          </p:nvSpPr>
          <p:spPr>
            <a:xfrm>
              <a:off x="5584800" y="2659975"/>
              <a:ext cx="12775" cy="13425"/>
            </a:xfrm>
            <a:custGeom>
              <a:avLst/>
              <a:gdLst/>
              <a:ahLst/>
              <a:cxnLst/>
              <a:rect l="l" t="t" r="r" b="b"/>
              <a:pathLst>
                <a:path w="511" h="537" extrusionOk="0">
                  <a:moveTo>
                    <a:pt x="0" y="0"/>
                  </a:moveTo>
                  <a:lnTo>
                    <a:pt x="0" y="536"/>
                  </a:lnTo>
                  <a:cubicBezTo>
                    <a:pt x="168" y="444"/>
                    <a:pt x="335" y="352"/>
                    <a:pt x="511" y="260"/>
                  </a:cubicBezTo>
                  <a:cubicBezTo>
                    <a:pt x="461" y="235"/>
                    <a:pt x="419" y="210"/>
                    <a:pt x="377" y="193"/>
                  </a:cubicBezTo>
                  <a:cubicBezTo>
                    <a:pt x="335" y="168"/>
                    <a:pt x="293" y="143"/>
                    <a:pt x="251" y="126"/>
                  </a:cubicBezTo>
                  <a:cubicBezTo>
                    <a:pt x="210" y="101"/>
                    <a:pt x="168" y="84"/>
                    <a:pt x="126" y="59"/>
                  </a:cubicBezTo>
                  <a:cubicBezTo>
                    <a:pt x="84" y="42"/>
                    <a:pt x="51" y="17"/>
                    <a:pt x="0" y="0"/>
                  </a:cubicBezTo>
                  <a:close/>
                </a:path>
              </a:pathLst>
            </a:custGeom>
            <a:solidFill>
              <a:srgbClr val="43BA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198" name="Google Shape;198;p31"/>
            <p:cNvSpPr/>
            <p:nvPr/>
          </p:nvSpPr>
          <p:spPr>
            <a:xfrm>
              <a:off x="5556975" y="2634025"/>
              <a:ext cx="65500" cy="65525"/>
            </a:xfrm>
            <a:custGeom>
              <a:avLst/>
              <a:gdLst/>
              <a:ahLst/>
              <a:cxnLst/>
              <a:rect l="l" t="t" r="r" b="b"/>
              <a:pathLst>
                <a:path w="2620" h="2621" extrusionOk="0">
                  <a:moveTo>
                    <a:pt x="1329" y="635"/>
                  </a:moveTo>
                  <a:cubicBezTo>
                    <a:pt x="1510" y="635"/>
                    <a:pt x="1691" y="640"/>
                    <a:pt x="1875" y="645"/>
                  </a:cubicBezTo>
                  <a:cubicBezTo>
                    <a:pt x="1917" y="653"/>
                    <a:pt x="1959" y="653"/>
                    <a:pt x="2000" y="662"/>
                  </a:cubicBezTo>
                  <a:cubicBezTo>
                    <a:pt x="2109" y="670"/>
                    <a:pt x="2185" y="729"/>
                    <a:pt x="2218" y="838"/>
                  </a:cubicBezTo>
                  <a:cubicBezTo>
                    <a:pt x="2252" y="930"/>
                    <a:pt x="2260" y="1038"/>
                    <a:pt x="2260" y="1139"/>
                  </a:cubicBezTo>
                  <a:cubicBezTo>
                    <a:pt x="2260" y="1306"/>
                    <a:pt x="2252" y="1474"/>
                    <a:pt x="2243" y="1633"/>
                  </a:cubicBezTo>
                  <a:cubicBezTo>
                    <a:pt x="2252" y="1674"/>
                    <a:pt x="2235" y="1716"/>
                    <a:pt x="2226" y="1758"/>
                  </a:cubicBezTo>
                  <a:cubicBezTo>
                    <a:pt x="2193" y="1884"/>
                    <a:pt x="2118" y="1951"/>
                    <a:pt x="1984" y="1959"/>
                  </a:cubicBezTo>
                  <a:cubicBezTo>
                    <a:pt x="1858" y="1967"/>
                    <a:pt x="1724" y="1967"/>
                    <a:pt x="1590" y="1976"/>
                  </a:cubicBezTo>
                  <a:lnTo>
                    <a:pt x="1331" y="1976"/>
                  </a:lnTo>
                  <a:lnTo>
                    <a:pt x="1331" y="1984"/>
                  </a:lnTo>
                  <a:cubicBezTo>
                    <a:pt x="1113" y="1976"/>
                    <a:pt x="896" y="1967"/>
                    <a:pt x="678" y="1959"/>
                  </a:cubicBezTo>
                  <a:cubicBezTo>
                    <a:pt x="628" y="1951"/>
                    <a:pt x="586" y="1942"/>
                    <a:pt x="544" y="1934"/>
                  </a:cubicBezTo>
                  <a:cubicBezTo>
                    <a:pt x="477" y="1909"/>
                    <a:pt x="435" y="1867"/>
                    <a:pt x="410" y="1808"/>
                  </a:cubicBezTo>
                  <a:cubicBezTo>
                    <a:pt x="385" y="1741"/>
                    <a:pt x="377" y="1666"/>
                    <a:pt x="368" y="1591"/>
                  </a:cubicBezTo>
                  <a:cubicBezTo>
                    <a:pt x="352" y="1373"/>
                    <a:pt x="352" y="1156"/>
                    <a:pt x="377" y="938"/>
                  </a:cubicBezTo>
                  <a:cubicBezTo>
                    <a:pt x="385" y="896"/>
                    <a:pt x="394" y="863"/>
                    <a:pt x="402" y="829"/>
                  </a:cubicBezTo>
                  <a:cubicBezTo>
                    <a:pt x="435" y="720"/>
                    <a:pt x="511" y="670"/>
                    <a:pt x="611" y="662"/>
                  </a:cubicBezTo>
                  <a:cubicBezTo>
                    <a:pt x="720" y="653"/>
                    <a:pt x="820" y="645"/>
                    <a:pt x="929" y="645"/>
                  </a:cubicBezTo>
                  <a:cubicBezTo>
                    <a:pt x="1064" y="638"/>
                    <a:pt x="1197" y="635"/>
                    <a:pt x="1329" y="635"/>
                  </a:cubicBezTo>
                  <a:close/>
                  <a:moveTo>
                    <a:pt x="1306" y="1"/>
                  </a:moveTo>
                  <a:cubicBezTo>
                    <a:pt x="586" y="1"/>
                    <a:pt x="0" y="586"/>
                    <a:pt x="0" y="1306"/>
                  </a:cubicBezTo>
                  <a:cubicBezTo>
                    <a:pt x="0" y="2034"/>
                    <a:pt x="586" y="2620"/>
                    <a:pt x="1306" y="2620"/>
                  </a:cubicBezTo>
                  <a:cubicBezTo>
                    <a:pt x="2034" y="2620"/>
                    <a:pt x="2620" y="2034"/>
                    <a:pt x="2620" y="1306"/>
                  </a:cubicBezTo>
                  <a:cubicBezTo>
                    <a:pt x="2620" y="586"/>
                    <a:pt x="2034" y="1"/>
                    <a:pt x="1306" y="1"/>
                  </a:cubicBezTo>
                  <a:close/>
                </a:path>
              </a:pathLst>
            </a:custGeom>
            <a:solidFill>
              <a:srgbClr val="43BA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199" name="Google Shape;199;p31"/>
            <p:cNvSpPr/>
            <p:nvPr/>
          </p:nvSpPr>
          <p:spPr>
            <a:xfrm>
              <a:off x="5573075" y="2802425"/>
              <a:ext cx="37900" cy="34725"/>
            </a:xfrm>
            <a:custGeom>
              <a:avLst/>
              <a:gdLst/>
              <a:ahLst/>
              <a:cxnLst/>
              <a:rect l="l" t="t" r="r" b="b"/>
              <a:pathLst>
                <a:path w="1516" h="1389" extrusionOk="0">
                  <a:moveTo>
                    <a:pt x="470" y="315"/>
                  </a:moveTo>
                  <a:cubicBezTo>
                    <a:pt x="483" y="315"/>
                    <a:pt x="497" y="317"/>
                    <a:pt x="511" y="320"/>
                  </a:cubicBezTo>
                  <a:cubicBezTo>
                    <a:pt x="520" y="320"/>
                    <a:pt x="536" y="337"/>
                    <a:pt x="545" y="353"/>
                  </a:cubicBezTo>
                  <a:cubicBezTo>
                    <a:pt x="561" y="395"/>
                    <a:pt x="586" y="445"/>
                    <a:pt x="603" y="496"/>
                  </a:cubicBezTo>
                  <a:cubicBezTo>
                    <a:pt x="612" y="521"/>
                    <a:pt x="612" y="538"/>
                    <a:pt x="595" y="554"/>
                  </a:cubicBezTo>
                  <a:cubicBezTo>
                    <a:pt x="595" y="563"/>
                    <a:pt x="586" y="571"/>
                    <a:pt x="578" y="579"/>
                  </a:cubicBezTo>
                  <a:cubicBezTo>
                    <a:pt x="536" y="638"/>
                    <a:pt x="536" y="638"/>
                    <a:pt x="570" y="688"/>
                  </a:cubicBezTo>
                  <a:cubicBezTo>
                    <a:pt x="637" y="780"/>
                    <a:pt x="720" y="847"/>
                    <a:pt x="821" y="889"/>
                  </a:cubicBezTo>
                  <a:cubicBezTo>
                    <a:pt x="836" y="897"/>
                    <a:pt x="846" y="901"/>
                    <a:pt x="855" y="901"/>
                  </a:cubicBezTo>
                  <a:cubicBezTo>
                    <a:pt x="865" y="901"/>
                    <a:pt x="874" y="894"/>
                    <a:pt x="888" y="881"/>
                  </a:cubicBezTo>
                  <a:cubicBezTo>
                    <a:pt x="904" y="856"/>
                    <a:pt x="921" y="839"/>
                    <a:pt x="938" y="822"/>
                  </a:cubicBezTo>
                  <a:cubicBezTo>
                    <a:pt x="943" y="806"/>
                    <a:pt x="956" y="797"/>
                    <a:pt x="971" y="797"/>
                  </a:cubicBezTo>
                  <a:cubicBezTo>
                    <a:pt x="979" y="797"/>
                    <a:pt x="988" y="799"/>
                    <a:pt x="997" y="805"/>
                  </a:cubicBezTo>
                  <a:cubicBezTo>
                    <a:pt x="1047" y="830"/>
                    <a:pt x="1097" y="856"/>
                    <a:pt x="1147" y="881"/>
                  </a:cubicBezTo>
                  <a:cubicBezTo>
                    <a:pt x="1164" y="889"/>
                    <a:pt x="1172" y="906"/>
                    <a:pt x="1172" y="914"/>
                  </a:cubicBezTo>
                  <a:cubicBezTo>
                    <a:pt x="1172" y="964"/>
                    <a:pt x="1164" y="1006"/>
                    <a:pt x="1122" y="1040"/>
                  </a:cubicBezTo>
                  <a:cubicBezTo>
                    <a:pt x="1082" y="1074"/>
                    <a:pt x="1033" y="1093"/>
                    <a:pt x="980" y="1093"/>
                  </a:cubicBezTo>
                  <a:cubicBezTo>
                    <a:pt x="956" y="1093"/>
                    <a:pt x="930" y="1089"/>
                    <a:pt x="904" y="1082"/>
                  </a:cubicBezTo>
                  <a:cubicBezTo>
                    <a:pt x="762" y="1048"/>
                    <a:pt x="637" y="981"/>
                    <a:pt x="536" y="864"/>
                  </a:cubicBezTo>
                  <a:cubicBezTo>
                    <a:pt x="478" y="805"/>
                    <a:pt x="427" y="730"/>
                    <a:pt x="377" y="663"/>
                  </a:cubicBezTo>
                  <a:cubicBezTo>
                    <a:pt x="344" y="613"/>
                    <a:pt x="335" y="563"/>
                    <a:pt x="335" y="504"/>
                  </a:cubicBezTo>
                  <a:cubicBezTo>
                    <a:pt x="327" y="445"/>
                    <a:pt x="352" y="387"/>
                    <a:pt x="394" y="345"/>
                  </a:cubicBezTo>
                  <a:cubicBezTo>
                    <a:pt x="416" y="323"/>
                    <a:pt x="442" y="315"/>
                    <a:pt x="470" y="315"/>
                  </a:cubicBezTo>
                  <a:close/>
                  <a:moveTo>
                    <a:pt x="755" y="1"/>
                  </a:moveTo>
                  <a:cubicBezTo>
                    <a:pt x="558" y="1"/>
                    <a:pt x="359" y="84"/>
                    <a:pt x="227" y="245"/>
                  </a:cubicBezTo>
                  <a:cubicBezTo>
                    <a:pt x="26" y="487"/>
                    <a:pt x="1" y="789"/>
                    <a:pt x="160" y="1056"/>
                  </a:cubicBezTo>
                  <a:cubicBezTo>
                    <a:pt x="176" y="1082"/>
                    <a:pt x="176" y="1098"/>
                    <a:pt x="168" y="1123"/>
                  </a:cubicBezTo>
                  <a:cubicBezTo>
                    <a:pt x="151" y="1174"/>
                    <a:pt x="143" y="1224"/>
                    <a:pt x="126" y="1274"/>
                  </a:cubicBezTo>
                  <a:cubicBezTo>
                    <a:pt x="126" y="1291"/>
                    <a:pt x="118" y="1316"/>
                    <a:pt x="109" y="1341"/>
                  </a:cubicBezTo>
                  <a:cubicBezTo>
                    <a:pt x="135" y="1333"/>
                    <a:pt x="151" y="1333"/>
                    <a:pt x="168" y="1324"/>
                  </a:cubicBezTo>
                  <a:cubicBezTo>
                    <a:pt x="227" y="1316"/>
                    <a:pt x="277" y="1299"/>
                    <a:pt x="327" y="1291"/>
                  </a:cubicBezTo>
                  <a:cubicBezTo>
                    <a:pt x="340" y="1284"/>
                    <a:pt x="351" y="1282"/>
                    <a:pt x="362" y="1282"/>
                  </a:cubicBezTo>
                  <a:cubicBezTo>
                    <a:pt x="380" y="1282"/>
                    <a:pt x="395" y="1289"/>
                    <a:pt x="411" y="1299"/>
                  </a:cubicBezTo>
                  <a:cubicBezTo>
                    <a:pt x="518" y="1359"/>
                    <a:pt x="630" y="1389"/>
                    <a:pt x="743" y="1389"/>
                  </a:cubicBezTo>
                  <a:cubicBezTo>
                    <a:pt x="789" y="1389"/>
                    <a:pt x="834" y="1384"/>
                    <a:pt x="879" y="1374"/>
                  </a:cubicBezTo>
                  <a:cubicBezTo>
                    <a:pt x="1248" y="1307"/>
                    <a:pt x="1515" y="939"/>
                    <a:pt x="1432" y="546"/>
                  </a:cubicBezTo>
                  <a:cubicBezTo>
                    <a:pt x="1398" y="387"/>
                    <a:pt x="1306" y="253"/>
                    <a:pt x="1181" y="153"/>
                  </a:cubicBezTo>
                  <a:cubicBezTo>
                    <a:pt x="1060" y="50"/>
                    <a:pt x="908" y="1"/>
                    <a:pt x="755" y="1"/>
                  </a:cubicBezTo>
                  <a:close/>
                </a:path>
              </a:pathLst>
            </a:custGeom>
            <a:solidFill>
              <a:srgbClr val="615C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200" name="Google Shape;200;p31"/>
            <p:cNvSpPr/>
            <p:nvPr/>
          </p:nvSpPr>
          <p:spPr>
            <a:xfrm>
              <a:off x="5556975" y="2789275"/>
              <a:ext cx="65500" cy="65300"/>
            </a:xfrm>
            <a:custGeom>
              <a:avLst/>
              <a:gdLst/>
              <a:ahLst/>
              <a:cxnLst/>
              <a:rect l="l" t="t" r="r" b="b"/>
              <a:pathLst>
                <a:path w="2620" h="2612" extrusionOk="0">
                  <a:moveTo>
                    <a:pt x="1371" y="387"/>
                  </a:moveTo>
                  <a:cubicBezTo>
                    <a:pt x="1461" y="387"/>
                    <a:pt x="1554" y="403"/>
                    <a:pt x="1649" y="436"/>
                  </a:cubicBezTo>
                  <a:cubicBezTo>
                    <a:pt x="1992" y="545"/>
                    <a:pt x="2185" y="787"/>
                    <a:pt x="2226" y="1139"/>
                  </a:cubicBezTo>
                  <a:cubicBezTo>
                    <a:pt x="2277" y="1624"/>
                    <a:pt x="1892" y="2043"/>
                    <a:pt x="1415" y="2051"/>
                  </a:cubicBezTo>
                  <a:cubicBezTo>
                    <a:pt x="1281" y="2051"/>
                    <a:pt x="1155" y="2026"/>
                    <a:pt x="1030" y="1967"/>
                  </a:cubicBezTo>
                  <a:cubicBezTo>
                    <a:pt x="1015" y="1958"/>
                    <a:pt x="1003" y="1954"/>
                    <a:pt x="989" y="1954"/>
                  </a:cubicBezTo>
                  <a:cubicBezTo>
                    <a:pt x="979" y="1954"/>
                    <a:pt x="968" y="1956"/>
                    <a:pt x="954" y="1959"/>
                  </a:cubicBezTo>
                  <a:cubicBezTo>
                    <a:pt x="837" y="1993"/>
                    <a:pt x="720" y="2018"/>
                    <a:pt x="603" y="2051"/>
                  </a:cubicBezTo>
                  <a:cubicBezTo>
                    <a:pt x="594" y="2051"/>
                    <a:pt x="586" y="2051"/>
                    <a:pt x="561" y="2059"/>
                  </a:cubicBezTo>
                  <a:cubicBezTo>
                    <a:pt x="594" y="1926"/>
                    <a:pt x="628" y="1808"/>
                    <a:pt x="661" y="1691"/>
                  </a:cubicBezTo>
                  <a:cubicBezTo>
                    <a:pt x="670" y="1649"/>
                    <a:pt x="670" y="1624"/>
                    <a:pt x="653" y="1591"/>
                  </a:cubicBezTo>
                  <a:cubicBezTo>
                    <a:pt x="494" y="1273"/>
                    <a:pt x="553" y="888"/>
                    <a:pt x="804" y="645"/>
                  </a:cubicBezTo>
                  <a:cubicBezTo>
                    <a:pt x="968" y="475"/>
                    <a:pt x="1161" y="387"/>
                    <a:pt x="1371" y="387"/>
                  </a:cubicBezTo>
                  <a:close/>
                  <a:moveTo>
                    <a:pt x="1306" y="1"/>
                  </a:moveTo>
                  <a:cubicBezTo>
                    <a:pt x="586" y="1"/>
                    <a:pt x="0" y="586"/>
                    <a:pt x="0" y="1306"/>
                  </a:cubicBezTo>
                  <a:cubicBezTo>
                    <a:pt x="0" y="2026"/>
                    <a:pt x="586" y="2612"/>
                    <a:pt x="1306" y="2612"/>
                  </a:cubicBezTo>
                  <a:cubicBezTo>
                    <a:pt x="2034" y="2612"/>
                    <a:pt x="2620" y="2026"/>
                    <a:pt x="2620" y="1306"/>
                  </a:cubicBezTo>
                  <a:cubicBezTo>
                    <a:pt x="2620" y="586"/>
                    <a:pt x="2034" y="1"/>
                    <a:pt x="1306" y="1"/>
                  </a:cubicBezTo>
                  <a:close/>
                </a:path>
              </a:pathLst>
            </a:custGeom>
            <a:solidFill>
              <a:srgbClr val="615C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201" name="Google Shape;201;p31"/>
            <p:cNvSpPr/>
            <p:nvPr/>
          </p:nvSpPr>
          <p:spPr>
            <a:xfrm>
              <a:off x="5575175" y="3228025"/>
              <a:ext cx="5675" cy="5675"/>
            </a:xfrm>
            <a:custGeom>
              <a:avLst/>
              <a:gdLst/>
              <a:ahLst/>
              <a:cxnLst/>
              <a:rect l="l" t="t" r="r" b="b"/>
              <a:pathLst>
                <a:path w="227" h="227" extrusionOk="0">
                  <a:moveTo>
                    <a:pt x="117" y="1"/>
                  </a:moveTo>
                  <a:cubicBezTo>
                    <a:pt x="51" y="1"/>
                    <a:pt x="0" y="51"/>
                    <a:pt x="0" y="110"/>
                  </a:cubicBezTo>
                  <a:cubicBezTo>
                    <a:pt x="0" y="177"/>
                    <a:pt x="51" y="227"/>
                    <a:pt x="117" y="227"/>
                  </a:cubicBezTo>
                  <a:cubicBezTo>
                    <a:pt x="176" y="227"/>
                    <a:pt x="226" y="177"/>
                    <a:pt x="226" y="110"/>
                  </a:cubicBezTo>
                  <a:cubicBezTo>
                    <a:pt x="226" y="51"/>
                    <a:pt x="176" y="1"/>
                    <a:pt x="117" y="1"/>
                  </a:cubicBezTo>
                  <a:close/>
                </a:path>
              </a:pathLst>
            </a:custGeom>
            <a:solidFill>
              <a:srgbClr val="9AC0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202" name="Google Shape;202;p31"/>
            <p:cNvSpPr/>
            <p:nvPr/>
          </p:nvSpPr>
          <p:spPr>
            <a:xfrm>
              <a:off x="5593375" y="3241225"/>
              <a:ext cx="4200" cy="4200"/>
            </a:xfrm>
            <a:custGeom>
              <a:avLst/>
              <a:gdLst/>
              <a:ahLst/>
              <a:cxnLst/>
              <a:rect l="l" t="t" r="r" b="b"/>
              <a:pathLst>
                <a:path w="168" h="168" extrusionOk="0">
                  <a:moveTo>
                    <a:pt x="84" y="0"/>
                  </a:moveTo>
                  <a:cubicBezTo>
                    <a:pt x="42" y="0"/>
                    <a:pt x="0" y="34"/>
                    <a:pt x="0" y="84"/>
                  </a:cubicBezTo>
                  <a:cubicBezTo>
                    <a:pt x="0" y="134"/>
                    <a:pt x="42" y="168"/>
                    <a:pt x="84" y="168"/>
                  </a:cubicBezTo>
                  <a:cubicBezTo>
                    <a:pt x="134" y="168"/>
                    <a:pt x="168" y="134"/>
                    <a:pt x="168" y="84"/>
                  </a:cubicBezTo>
                  <a:cubicBezTo>
                    <a:pt x="168" y="34"/>
                    <a:pt x="134" y="0"/>
                    <a:pt x="84" y="0"/>
                  </a:cubicBezTo>
                  <a:close/>
                </a:path>
              </a:pathLst>
            </a:custGeom>
            <a:solidFill>
              <a:srgbClr val="9AC0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203" name="Google Shape;203;p31"/>
            <p:cNvSpPr/>
            <p:nvPr/>
          </p:nvSpPr>
          <p:spPr>
            <a:xfrm>
              <a:off x="5586050" y="3228025"/>
              <a:ext cx="5675" cy="5675"/>
            </a:xfrm>
            <a:custGeom>
              <a:avLst/>
              <a:gdLst/>
              <a:ahLst/>
              <a:cxnLst/>
              <a:rect l="l" t="t" r="r" b="b"/>
              <a:pathLst>
                <a:path w="227" h="227" extrusionOk="0">
                  <a:moveTo>
                    <a:pt x="118" y="1"/>
                  </a:moveTo>
                  <a:cubicBezTo>
                    <a:pt x="51" y="1"/>
                    <a:pt x="1" y="51"/>
                    <a:pt x="1" y="110"/>
                  </a:cubicBezTo>
                  <a:cubicBezTo>
                    <a:pt x="1" y="168"/>
                    <a:pt x="51" y="227"/>
                    <a:pt x="118" y="227"/>
                  </a:cubicBezTo>
                  <a:cubicBezTo>
                    <a:pt x="176" y="227"/>
                    <a:pt x="226" y="168"/>
                    <a:pt x="226" y="110"/>
                  </a:cubicBezTo>
                  <a:cubicBezTo>
                    <a:pt x="226" y="51"/>
                    <a:pt x="176" y="1"/>
                    <a:pt x="118" y="1"/>
                  </a:cubicBezTo>
                  <a:close/>
                </a:path>
              </a:pathLst>
            </a:custGeom>
            <a:solidFill>
              <a:srgbClr val="9AC0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204" name="Google Shape;204;p31"/>
            <p:cNvSpPr/>
            <p:nvPr/>
          </p:nvSpPr>
          <p:spPr>
            <a:xfrm>
              <a:off x="5556975" y="3207525"/>
              <a:ext cx="65500" cy="65525"/>
            </a:xfrm>
            <a:custGeom>
              <a:avLst/>
              <a:gdLst/>
              <a:ahLst/>
              <a:cxnLst/>
              <a:rect l="l" t="t" r="r" b="b"/>
              <a:pathLst>
                <a:path w="2620" h="2621" extrusionOk="0">
                  <a:moveTo>
                    <a:pt x="1063" y="528"/>
                  </a:moveTo>
                  <a:cubicBezTo>
                    <a:pt x="1423" y="528"/>
                    <a:pt x="1724" y="762"/>
                    <a:pt x="1766" y="1055"/>
                  </a:cubicBezTo>
                  <a:cubicBezTo>
                    <a:pt x="1749" y="1055"/>
                    <a:pt x="1733" y="1047"/>
                    <a:pt x="1708" y="1047"/>
                  </a:cubicBezTo>
                  <a:cubicBezTo>
                    <a:pt x="1381" y="1047"/>
                    <a:pt x="1113" y="1281"/>
                    <a:pt x="1113" y="1557"/>
                  </a:cubicBezTo>
                  <a:cubicBezTo>
                    <a:pt x="1113" y="1608"/>
                    <a:pt x="1122" y="1658"/>
                    <a:pt x="1138" y="1708"/>
                  </a:cubicBezTo>
                  <a:lnTo>
                    <a:pt x="1063" y="1708"/>
                  </a:lnTo>
                  <a:cubicBezTo>
                    <a:pt x="963" y="1708"/>
                    <a:pt x="871" y="1691"/>
                    <a:pt x="787" y="1666"/>
                  </a:cubicBezTo>
                  <a:lnTo>
                    <a:pt x="561" y="1792"/>
                  </a:lnTo>
                  <a:lnTo>
                    <a:pt x="611" y="1574"/>
                  </a:lnTo>
                  <a:cubicBezTo>
                    <a:pt x="452" y="1465"/>
                    <a:pt x="352" y="1306"/>
                    <a:pt x="352" y="1122"/>
                  </a:cubicBezTo>
                  <a:cubicBezTo>
                    <a:pt x="352" y="796"/>
                    <a:pt x="670" y="528"/>
                    <a:pt x="1063" y="528"/>
                  </a:cubicBezTo>
                  <a:close/>
                  <a:moveTo>
                    <a:pt x="1708" y="1164"/>
                  </a:moveTo>
                  <a:cubicBezTo>
                    <a:pt x="1975" y="1164"/>
                    <a:pt x="2193" y="1348"/>
                    <a:pt x="2193" y="1566"/>
                  </a:cubicBezTo>
                  <a:cubicBezTo>
                    <a:pt x="2193" y="1691"/>
                    <a:pt x="2118" y="1809"/>
                    <a:pt x="2009" y="1884"/>
                  </a:cubicBezTo>
                  <a:lnTo>
                    <a:pt x="2051" y="2035"/>
                  </a:lnTo>
                  <a:lnTo>
                    <a:pt x="2051" y="2035"/>
                  </a:lnTo>
                  <a:lnTo>
                    <a:pt x="1892" y="1942"/>
                  </a:lnTo>
                  <a:cubicBezTo>
                    <a:pt x="1833" y="1959"/>
                    <a:pt x="1774" y="1976"/>
                    <a:pt x="1708" y="1976"/>
                  </a:cubicBezTo>
                  <a:cubicBezTo>
                    <a:pt x="1440" y="1976"/>
                    <a:pt x="1222" y="1792"/>
                    <a:pt x="1222" y="1566"/>
                  </a:cubicBezTo>
                  <a:cubicBezTo>
                    <a:pt x="1222" y="1348"/>
                    <a:pt x="1440" y="1164"/>
                    <a:pt x="1708" y="1164"/>
                  </a:cubicBezTo>
                  <a:close/>
                  <a:moveTo>
                    <a:pt x="1306" y="1"/>
                  </a:moveTo>
                  <a:cubicBezTo>
                    <a:pt x="586" y="1"/>
                    <a:pt x="0" y="587"/>
                    <a:pt x="0" y="1306"/>
                  </a:cubicBezTo>
                  <a:cubicBezTo>
                    <a:pt x="0" y="2035"/>
                    <a:pt x="586" y="2620"/>
                    <a:pt x="1306" y="2620"/>
                  </a:cubicBezTo>
                  <a:cubicBezTo>
                    <a:pt x="2034" y="2620"/>
                    <a:pt x="2620" y="2035"/>
                    <a:pt x="2620" y="1306"/>
                  </a:cubicBezTo>
                  <a:cubicBezTo>
                    <a:pt x="2620" y="587"/>
                    <a:pt x="2034" y="1"/>
                    <a:pt x="1306" y="1"/>
                  </a:cubicBezTo>
                  <a:close/>
                </a:path>
              </a:pathLst>
            </a:custGeom>
            <a:solidFill>
              <a:srgbClr val="9AC0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205" name="Google Shape;205;p31"/>
            <p:cNvSpPr/>
            <p:nvPr/>
          </p:nvSpPr>
          <p:spPr>
            <a:xfrm>
              <a:off x="5601525" y="3241225"/>
              <a:ext cx="4225" cy="4200"/>
            </a:xfrm>
            <a:custGeom>
              <a:avLst/>
              <a:gdLst/>
              <a:ahLst/>
              <a:cxnLst/>
              <a:rect l="l" t="t" r="r" b="b"/>
              <a:pathLst>
                <a:path w="169" h="168" extrusionOk="0">
                  <a:moveTo>
                    <a:pt x="85" y="0"/>
                  </a:moveTo>
                  <a:cubicBezTo>
                    <a:pt x="34" y="0"/>
                    <a:pt x="1" y="34"/>
                    <a:pt x="1" y="84"/>
                  </a:cubicBezTo>
                  <a:cubicBezTo>
                    <a:pt x="1" y="134"/>
                    <a:pt x="34" y="168"/>
                    <a:pt x="85" y="168"/>
                  </a:cubicBezTo>
                  <a:cubicBezTo>
                    <a:pt x="126" y="168"/>
                    <a:pt x="168" y="134"/>
                    <a:pt x="168" y="84"/>
                  </a:cubicBezTo>
                  <a:cubicBezTo>
                    <a:pt x="168" y="34"/>
                    <a:pt x="126" y="0"/>
                    <a:pt x="85" y="0"/>
                  </a:cubicBezTo>
                  <a:close/>
                </a:path>
              </a:pathLst>
            </a:custGeom>
            <a:solidFill>
              <a:srgbClr val="9AC0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206" name="Google Shape;206;p31"/>
            <p:cNvSpPr/>
            <p:nvPr/>
          </p:nvSpPr>
          <p:spPr>
            <a:xfrm>
              <a:off x="5556975" y="3383300"/>
              <a:ext cx="65500" cy="65500"/>
            </a:xfrm>
            <a:custGeom>
              <a:avLst/>
              <a:gdLst/>
              <a:ahLst/>
              <a:cxnLst/>
              <a:rect l="l" t="t" r="r" b="b"/>
              <a:pathLst>
                <a:path w="2620" h="2620" extrusionOk="0">
                  <a:moveTo>
                    <a:pt x="1607" y="494"/>
                  </a:moveTo>
                  <a:lnTo>
                    <a:pt x="1657" y="577"/>
                  </a:lnTo>
                  <a:cubicBezTo>
                    <a:pt x="1666" y="586"/>
                    <a:pt x="1783" y="762"/>
                    <a:pt x="2034" y="762"/>
                  </a:cubicBezTo>
                  <a:lnTo>
                    <a:pt x="2034" y="1071"/>
                  </a:lnTo>
                  <a:cubicBezTo>
                    <a:pt x="1892" y="1071"/>
                    <a:pt x="1774" y="1029"/>
                    <a:pt x="1682" y="988"/>
                  </a:cubicBezTo>
                  <a:lnTo>
                    <a:pt x="1682" y="1582"/>
                  </a:lnTo>
                  <a:cubicBezTo>
                    <a:pt x="1682" y="1883"/>
                    <a:pt x="1440" y="2126"/>
                    <a:pt x="1130" y="2126"/>
                  </a:cubicBezTo>
                  <a:cubicBezTo>
                    <a:pt x="829" y="2126"/>
                    <a:pt x="586" y="1883"/>
                    <a:pt x="586" y="1582"/>
                  </a:cubicBezTo>
                  <a:cubicBezTo>
                    <a:pt x="586" y="1281"/>
                    <a:pt x="829" y="1029"/>
                    <a:pt x="1130" y="1029"/>
                  </a:cubicBezTo>
                  <a:lnTo>
                    <a:pt x="1130" y="1339"/>
                  </a:lnTo>
                  <a:cubicBezTo>
                    <a:pt x="1004" y="1339"/>
                    <a:pt x="896" y="1448"/>
                    <a:pt x="896" y="1582"/>
                  </a:cubicBezTo>
                  <a:cubicBezTo>
                    <a:pt x="896" y="1716"/>
                    <a:pt x="1004" y="1825"/>
                    <a:pt x="1130" y="1825"/>
                  </a:cubicBezTo>
                  <a:cubicBezTo>
                    <a:pt x="1264" y="1825"/>
                    <a:pt x="1373" y="1716"/>
                    <a:pt x="1373" y="1582"/>
                  </a:cubicBezTo>
                  <a:lnTo>
                    <a:pt x="1373" y="494"/>
                  </a:lnTo>
                  <a:close/>
                  <a:moveTo>
                    <a:pt x="1306" y="0"/>
                  </a:moveTo>
                  <a:cubicBezTo>
                    <a:pt x="586" y="0"/>
                    <a:pt x="0" y="586"/>
                    <a:pt x="0" y="1314"/>
                  </a:cubicBezTo>
                  <a:cubicBezTo>
                    <a:pt x="0" y="2034"/>
                    <a:pt x="586" y="2620"/>
                    <a:pt x="1306" y="2620"/>
                  </a:cubicBezTo>
                  <a:cubicBezTo>
                    <a:pt x="2034" y="2620"/>
                    <a:pt x="2620" y="2034"/>
                    <a:pt x="2620" y="1314"/>
                  </a:cubicBezTo>
                  <a:cubicBezTo>
                    <a:pt x="2620" y="586"/>
                    <a:pt x="2034" y="0"/>
                    <a:pt x="1306" y="0"/>
                  </a:cubicBezTo>
                  <a:close/>
                </a:path>
              </a:pathLst>
            </a:custGeom>
            <a:solidFill>
              <a:srgbClr val="43BA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207" name="Google Shape;207;p31"/>
            <p:cNvSpPr/>
            <p:nvPr/>
          </p:nvSpPr>
          <p:spPr>
            <a:xfrm>
              <a:off x="5556975" y="3707600"/>
              <a:ext cx="65500" cy="65300"/>
            </a:xfrm>
            <a:custGeom>
              <a:avLst/>
              <a:gdLst/>
              <a:ahLst/>
              <a:cxnLst/>
              <a:rect l="l" t="t" r="r" b="b"/>
              <a:pathLst>
                <a:path w="2620" h="2612" extrusionOk="0">
                  <a:moveTo>
                    <a:pt x="1306" y="636"/>
                  </a:moveTo>
                  <a:cubicBezTo>
                    <a:pt x="1716" y="636"/>
                    <a:pt x="1708" y="921"/>
                    <a:pt x="1708" y="921"/>
                  </a:cubicBezTo>
                  <a:lnTo>
                    <a:pt x="1708" y="1189"/>
                  </a:lnTo>
                  <a:cubicBezTo>
                    <a:pt x="1749" y="1180"/>
                    <a:pt x="1808" y="1172"/>
                    <a:pt x="1867" y="1139"/>
                  </a:cubicBezTo>
                  <a:cubicBezTo>
                    <a:pt x="1877" y="1132"/>
                    <a:pt x="1889" y="1130"/>
                    <a:pt x="1900" y="1130"/>
                  </a:cubicBezTo>
                  <a:cubicBezTo>
                    <a:pt x="1946" y="1130"/>
                    <a:pt x="1984" y="1181"/>
                    <a:pt x="1950" y="1222"/>
                  </a:cubicBezTo>
                  <a:cubicBezTo>
                    <a:pt x="1900" y="1289"/>
                    <a:pt x="1833" y="1356"/>
                    <a:pt x="1733" y="1381"/>
                  </a:cubicBezTo>
                  <a:cubicBezTo>
                    <a:pt x="1791" y="1498"/>
                    <a:pt x="1925" y="1574"/>
                    <a:pt x="2017" y="1607"/>
                  </a:cubicBezTo>
                  <a:cubicBezTo>
                    <a:pt x="2059" y="1632"/>
                    <a:pt x="2067" y="1691"/>
                    <a:pt x="2026" y="1708"/>
                  </a:cubicBezTo>
                  <a:cubicBezTo>
                    <a:pt x="1933" y="1766"/>
                    <a:pt x="1841" y="1766"/>
                    <a:pt x="1841" y="1766"/>
                  </a:cubicBezTo>
                  <a:cubicBezTo>
                    <a:pt x="1809" y="1826"/>
                    <a:pt x="1780" y="1844"/>
                    <a:pt x="1751" y="1844"/>
                  </a:cubicBezTo>
                  <a:cubicBezTo>
                    <a:pt x="1705" y="1844"/>
                    <a:pt x="1661" y="1798"/>
                    <a:pt x="1608" y="1798"/>
                  </a:cubicBezTo>
                  <a:cubicBezTo>
                    <a:pt x="1582" y="1798"/>
                    <a:pt x="1554" y="1809"/>
                    <a:pt x="1523" y="1842"/>
                  </a:cubicBezTo>
                  <a:cubicBezTo>
                    <a:pt x="1456" y="1917"/>
                    <a:pt x="1389" y="1959"/>
                    <a:pt x="1356" y="1967"/>
                  </a:cubicBezTo>
                  <a:cubicBezTo>
                    <a:pt x="1339" y="1976"/>
                    <a:pt x="1325" y="1980"/>
                    <a:pt x="1310" y="1980"/>
                  </a:cubicBezTo>
                  <a:cubicBezTo>
                    <a:pt x="1295" y="1980"/>
                    <a:pt x="1281" y="1976"/>
                    <a:pt x="1264" y="1967"/>
                  </a:cubicBezTo>
                  <a:cubicBezTo>
                    <a:pt x="1230" y="1959"/>
                    <a:pt x="1164" y="1917"/>
                    <a:pt x="1088" y="1842"/>
                  </a:cubicBezTo>
                  <a:cubicBezTo>
                    <a:pt x="1059" y="1809"/>
                    <a:pt x="1033" y="1798"/>
                    <a:pt x="1008" y="1798"/>
                  </a:cubicBezTo>
                  <a:cubicBezTo>
                    <a:pt x="958" y="1798"/>
                    <a:pt x="914" y="1844"/>
                    <a:pt x="869" y="1844"/>
                  </a:cubicBezTo>
                  <a:cubicBezTo>
                    <a:pt x="840" y="1844"/>
                    <a:pt x="811" y="1826"/>
                    <a:pt x="779" y="1766"/>
                  </a:cubicBezTo>
                  <a:cubicBezTo>
                    <a:pt x="779" y="1766"/>
                    <a:pt x="686" y="1758"/>
                    <a:pt x="594" y="1708"/>
                  </a:cubicBezTo>
                  <a:cubicBezTo>
                    <a:pt x="553" y="1691"/>
                    <a:pt x="553" y="1624"/>
                    <a:pt x="603" y="1607"/>
                  </a:cubicBezTo>
                  <a:cubicBezTo>
                    <a:pt x="695" y="1574"/>
                    <a:pt x="829" y="1498"/>
                    <a:pt x="879" y="1381"/>
                  </a:cubicBezTo>
                  <a:cubicBezTo>
                    <a:pt x="787" y="1356"/>
                    <a:pt x="720" y="1289"/>
                    <a:pt x="661" y="1222"/>
                  </a:cubicBezTo>
                  <a:cubicBezTo>
                    <a:pt x="634" y="1181"/>
                    <a:pt x="668" y="1130"/>
                    <a:pt x="713" y="1130"/>
                  </a:cubicBezTo>
                  <a:cubicBezTo>
                    <a:pt x="723" y="1130"/>
                    <a:pt x="734" y="1132"/>
                    <a:pt x="745" y="1139"/>
                  </a:cubicBezTo>
                  <a:cubicBezTo>
                    <a:pt x="812" y="1172"/>
                    <a:pt x="871" y="1180"/>
                    <a:pt x="904" y="1189"/>
                  </a:cubicBezTo>
                  <a:lnTo>
                    <a:pt x="904" y="921"/>
                  </a:lnTo>
                  <a:cubicBezTo>
                    <a:pt x="904" y="921"/>
                    <a:pt x="896" y="636"/>
                    <a:pt x="1306" y="636"/>
                  </a:cubicBezTo>
                  <a:close/>
                  <a:moveTo>
                    <a:pt x="1306" y="0"/>
                  </a:moveTo>
                  <a:cubicBezTo>
                    <a:pt x="586" y="0"/>
                    <a:pt x="0" y="586"/>
                    <a:pt x="0" y="1306"/>
                  </a:cubicBezTo>
                  <a:cubicBezTo>
                    <a:pt x="0" y="2026"/>
                    <a:pt x="586" y="2612"/>
                    <a:pt x="1306" y="2612"/>
                  </a:cubicBezTo>
                  <a:cubicBezTo>
                    <a:pt x="2034" y="2612"/>
                    <a:pt x="2620" y="2026"/>
                    <a:pt x="2620" y="1306"/>
                  </a:cubicBezTo>
                  <a:cubicBezTo>
                    <a:pt x="2620" y="586"/>
                    <a:pt x="2034" y="0"/>
                    <a:pt x="1306" y="0"/>
                  </a:cubicBezTo>
                  <a:close/>
                </a:path>
              </a:pathLst>
            </a:custGeom>
            <a:solidFill>
              <a:srgbClr val="E80A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208" name="Google Shape;208;p31"/>
            <p:cNvSpPr/>
            <p:nvPr/>
          </p:nvSpPr>
          <p:spPr>
            <a:xfrm>
              <a:off x="5556975" y="3632275"/>
              <a:ext cx="65500" cy="65300"/>
            </a:xfrm>
            <a:custGeom>
              <a:avLst/>
              <a:gdLst/>
              <a:ahLst/>
              <a:cxnLst/>
              <a:rect l="l" t="t" r="r" b="b"/>
              <a:pathLst>
                <a:path w="2620" h="2612" extrusionOk="0">
                  <a:moveTo>
                    <a:pt x="611" y="653"/>
                  </a:moveTo>
                  <a:lnTo>
                    <a:pt x="611" y="653"/>
                  </a:lnTo>
                  <a:cubicBezTo>
                    <a:pt x="795" y="1047"/>
                    <a:pt x="1323" y="1072"/>
                    <a:pt x="1323" y="1072"/>
                  </a:cubicBezTo>
                  <a:cubicBezTo>
                    <a:pt x="1323" y="1072"/>
                    <a:pt x="1214" y="796"/>
                    <a:pt x="1456" y="695"/>
                  </a:cubicBezTo>
                  <a:cubicBezTo>
                    <a:pt x="1512" y="670"/>
                    <a:pt x="1560" y="661"/>
                    <a:pt x="1601" y="661"/>
                  </a:cubicBezTo>
                  <a:cubicBezTo>
                    <a:pt x="1740" y="661"/>
                    <a:pt x="1800" y="770"/>
                    <a:pt x="1800" y="770"/>
                  </a:cubicBezTo>
                  <a:lnTo>
                    <a:pt x="1984" y="754"/>
                  </a:lnTo>
                  <a:lnTo>
                    <a:pt x="1900" y="854"/>
                  </a:lnTo>
                  <a:lnTo>
                    <a:pt x="2034" y="862"/>
                  </a:lnTo>
                  <a:lnTo>
                    <a:pt x="1900" y="963"/>
                  </a:lnTo>
                  <a:cubicBezTo>
                    <a:pt x="1900" y="963"/>
                    <a:pt x="1975" y="1708"/>
                    <a:pt x="1440" y="1892"/>
                  </a:cubicBezTo>
                  <a:cubicBezTo>
                    <a:pt x="1286" y="1942"/>
                    <a:pt x="1151" y="1960"/>
                    <a:pt x="1037" y="1960"/>
                  </a:cubicBezTo>
                  <a:cubicBezTo>
                    <a:pt x="756" y="1960"/>
                    <a:pt x="603" y="1850"/>
                    <a:pt x="603" y="1850"/>
                  </a:cubicBezTo>
                  <a:lnTo>
                    <a:pt x="603" y="1850"/>
                  </a:lnTo>
                  <a:cubicBezTo>
                    <a:pt x="628" y="1854"/>
                    <a:pt x="653" y="1855"/>
                    <a:pt x="675" y="1855"/>
                  </a:cubicBezTo>
                  <a:cubicBezTo>
                    <a:pt x="910" y="1855"/>
                    <a:pt x="979" y="1674"/>
                    <a:pt x="979" y="1674"/>
                  </a:cubicBezTo>
                  <a:cubicBezTo>
                    <a:pt x="720" y="1658"/>
                    <a:pt x="678" y="1440"/>
                    <a:pt x="678" y="1440"/>
                  </a:cubicBezTo>
                  <a:lnTo>
                    <a:pt x="678" y="1440"/>
                  </a:lnTo>
                  <a:cubicBezTo>
                    <a:pt x="695" y="1451"/>
                    <a:pt x="718" y="1455"/>
                    <a:pt x="742" y="1455"/>
                  </a:cubicBezTo>
                  <a:cubicBezTo>
                    <a:pt x="789" y="1455"/>
                    <a:pt x="837" y="1440"/>
                    <a:pt x="837" y="1440"/>
                  </a:cubicBezTo>
                  <a:cubicBezTo>
                    <a:pt x="594" y="1373"/>
                    <a:pt x="578" y="1114"/>
                    <a:pt x="578" y="1114"/>
                  </a:cubicBezTo>
                  <a:lnTo>
                    <a:pt x="578" y="1114"/>
                  </a:lnTo>
                  <a:cubicBezTo>
                    <a:pt x="609" y="1151"/>
                    <a:pt x="673" y="1156"/>
                    <a:pt x="704" y="1156"/>
                  </a:cubicBezTo>
                  <a:cubicBezTo>
                    <a:pt x="714" y="1156"/>
                    <a:pt x="720" y="1155"/>
                    <a:pt x="720" y="1155"/>
                  </a:cubicBezTo>
                  <a:cubicBezTo>
                    <a:pt x="578" y="996"/>
                    <a:pt x="611" y="653"/>
                    <a:pt x="611" y="653"/>
                  </a:cubicBezTo>
                  <a:close/>
                  <a:moveTo>
                    <a:pt x="1306" y="0"/>
                  </a:moveTo>
                  <a:cubicBezTo>
                    <a:pt x="586" y="0"/>
                    <a:pt x="0" y="586"/>
                    <a:pt x="0" y="1306"/>
                  </a:cubicBezTo>
                  <a:cubicBezTo>
                    <a:pt x="0" y="2026"/>
                    <a:pt x="586" y="2612"/>
                    <a:pt x="1306" y="2612"/>
                  </a:cubicBezTo>
                  <a:cubicBezTo>
                    <a:pt x="2034" y="2612"/>
                    <a:pt x="2620" y="2026"/>
                    <a:pt x="2620" y="1306"/>
                  </a:cubicBezTo>
                  <a:cubicBezTo>
                    <a:pt x="2620" y="586"/>
                    <a:pt x="2034" y="0"/>
                    <a:pt x="1306" y="0"/>
                  </a:cubicBezTo>
                  <a:close/>
                </a:path>
              </a:pathLst>
            </a:custGeom>
            <a:solidFill>
              <a:srgbClr val="FCDD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209" name="Google Shape;209;p31"/>
            <p:cNvSpPr/>
            <p:nvPr/>
          </p:nvSpPr>
          <p:spPr>
            <a:xfrm>
              <a:off x="5556975" y="3482250"/>
              <a:ext cx="65500" cy="65525"/>
            </a:xfrm>
            <a:custGeom>
              <a:avLst/>
              <a:gdLst/>
              <a:ahLst/>
              <a:cxnLst/>
              <a:rect l="l" t="t" r="r" b="b"/>
              <a:pathLst>
                <a:path w="2620" h="2621" extrusionOk="0">
                  <a:moveTo>
                    <a:pt x="1300" y="568"/>
                  </a:moveTo>
                  <a:cubicBezTo>
                    <a:pt x="1378" y="568"/>
                    <a:pt x="1458" y="582"/>
                    <a:pt x="1540" y="612"/>
                  </a:cubicBezTo>
                  <a:cubicBezTo>
                    <a:pt x="1607" y="628"/>
                    <a:pt x="1666" y="662"/>
                    <a:pt x="1716" y="704"/>
                  </a:cubicBezTo>
                  <a:cubicBezTo>
                    <a:pt x="1716" y="704"/>
                    <a:pt x="1933" y="854"/>
                    <a:pt x="1908" y="1131"/>
                  </a:cubicBezTo>
                  <a:cubicBezTo>
                    <a:pt x="1883" y="1323"/>
                    <a:pt x="1808" y="1449"/>
                    <a:pt x="1724" y="1532"/>
                  </a:cubicBezTo>
                  <a:cubicBezTo>
                    <a:pt x="1691" y="1566"/>
                    <a:pt x="1649" y="1591"/>
                    <a:pt x="1607" y="1616"/>
                  </a:cubicBezTo>
                  <a:cubicBezTo>
                    <a:pt x="1582" y="1624"/>
                    <a:pt x="1565" y="1633"/>
                    <a:pt x="1540" y="1641"/>
                  </a:cubicBezTo>
                  <a:cubicBezTo>
                    <a:pt x="1494" y="1653"/>
                    <a:pt x="1450" y="1661"/>
                    <a:pt x="1409" y="1661"/>
                  </a:cubicBezTo>
                  <a:cubicBezTo>
                    <a:pt x="1337" y="1661"/>
                    <a:pt x="1272" y="1638"/>
                    <a:pt x="1214" y="1574"/>
                  </a:cubicBezTo>
                  <a:cubicBezTo>
                    <a:pt x="1214" y="1566"/>
                    <a:pt x="1205" y="1566"/>
                    <a:pt x="1197" y="1566"/>
                  </a:cubicBezTo>
                  <a:cubicBezTo>
                    <a:pt x="1189" y="1616"/>
                    <a:pt x="1180" y="1658"/>
                    <a:pt x="1164" y="1708"/>
                  </a:cubicBezTo>
                  <a:cubicBezTo>
                    <a:pt x="1155" y="1750"/>
                    <a:pt x="1138" y="1800"/>
                    <a:pt x="1122" y="1842"/>
                  </a:cubicBezTo>
                  <a:cubicBezTo>
                    <a:pt x="1113" y="1875"/>
                    <a:pt x="1097" y="1942"/>
                    <a:pt x="1071" y="2001"/>
                  </a:cubicBezTo>
                  <a:cubicBezTo>
                    <a:pt x="1065" y="2027"/>
                    <a:pt x="1038" y="2048"/>
                    <a:pt x="1007" y="2048"/>
                  </a:cubicBezTo>
                  <a:cubicBezTo>
                    <a:pt x="998" y="2048"/>
                    <a:pt x="989" y="2046"/>
                    <a:pt x="979" y="2043"/>
                  </a:cubicBezTo>
                  <a:cubicBezTo>
                    <a:pt x="946" y="2034"/>
                    <a:pt x="929" y="2001"/>
                    <a:pt x="929" y="1967"/>
                  </a:cubicBezTo>
                  <a:cubicBezTo>
                    <a:pt x="946" y="1875"/>
                    <a:pt x="963" y="1758"/>
                    <a:pt x="979" y="1700"/>
                  </a:cubicBezTo>
                  <a:cubicBezTo>
                    <a:pt x="1004" y="1574"/>
                    <a:pt x="1030" y="1449"/>
                    <a:pt x="1063" y="1323"/>
                  </a:cubicBezTo>
                  <a:cubicBezTo>
                    <a:pt x="1071" y="1298"/>
                    <a:pt x="1071" y="1264"/>
                    <a:pt x="1063" y="1231"/>
                  </a:cubicBezTo>
                  <a:cubicBezTo>
                    <a:pt x="1046" y="1172"/>
                    <a:pt x="1038" y="1114"/>
                    <a:pt x="1055" y="1055"/>
                  </a:cubicBezTo>
                  <a:cubicBezTo>
                    <a:pt x="1071" y="997"/>
                    <a:pt x="1105" y="946"/>
                    <a:pt x="1164" y="921"/>
                  </a:cubicBezTo>
                  <a:cubicBezTo>
                    <a:pt x="1181" y="913"/>
                    <a:pt x="1199" y="910"/>
                    <a:pt x="1217" y="910"/>
                  </a:cubicBezTo>
                  <a:cubicBezTo>
                    <a:pt x="1274" y="910"/>
                    <a:pt x="1324" y="949"/>
                    <a:pt x="1331" y="1013"/>
                  </a:cubicBezTo>
                  <a:cubicBezTo>
                    <a:pt x="1331" y="1038"/>
                    <a:pt x="1331" y="1064"/>
                    <a:pt x="1331" y="1089"/>
                  </a:cubicBezTo>
                  <a:cubicBezTo>
                    <a:pt x="1323" y="1122"/>
                    <a:pt x="1314" y="1156"/>
                    <a:pt x="1297" y="1189"/>
                  </a:cubicBezTo>
                  <a:cubicBezTo>
                    <a:pt x="1289" y="1248"/>
                    <a:pt x="1272" y="1298"/>
                    <a:pt x="1256" y="1356"/>
                  </a:cubicBezTo>
                  <a:cubicBezTo>
                    <a:pt x="1256" y="1365"/>
                    <a:pt x="1256" y="1373"/>
                    <a:pt x="1256" y="1382"/>
                  </a:cubicBezTo>
                  <a:cubicBezTo>
                    <a:pt x="1256" y="1382"/>
                    <a:pt x="1256" y="1390"/>
                    <a:pt x="1256" y="1398"/>
                  </a:cubicBezTo>
                  <a:cubicBezTo>
                    <a:pt x="1256" y="1423"/>
                    <a:pt x="1272" y="1465"/>
                    <a:pt x="1314" y="1490"/>
                  </a:cubicBezTo>
                  <a:cubicBezTo>
                    <a:pt x="1323" y="1499"/>
                    <a:pt x="1331" y="1499"/>
                    <a:pt x="1339" y="1499"/>
                  </a:cubicBezTo>
                  <a:cubicBezTo>
                    <a:pt x="1357" y="1505"/>
                    <a:pt x="1375" y="1511"/>
                    <a:pt x="1393" y="1511"/>
                  </a:cubicBezTo>
                  <a:cubicBezTo>
                    <a:pt x="1400" y="1511"/>
                    <a:pt x="1407" y="1510"/>
                    <a:pt x="1415" y="1507"/>
                  </a:cubicBezTo>
                  <a:cubicBezTo>
                    <a:pt x="1582" y="1507"/>
                    <a:pt x="1682" y="1373"/>
                    <a:pt x="1708" y="1172"/>
                  </a:cubicBezTo>
                  <a:cubicBezTo>
                    <a:pt x="1741" y="972"/>
                    <a:pt x="1624" y="804"/>
                    <a:pt x="1465" y="754"/>
                  </a:cubicBezTo>
                  <a:cubicBezTo>
                    <a:pt x="1431" y="746"/>
                    <a:pt x="1398" y="729"/>
                    <a:pt x="1364" y="729"/>
                  </a:cubicBezTo>
                  <a:cubicBezTo>
                    <a:pt x="1344" y="726"/>
                    <a:pt x="1323" y="725"/>
                    <a:pt x="1302" y="725"/>
                  </a:cubicBezTo>
                  <a:cubicBezTo>
                    <a:pt x="1115" y="725"/>
                    <a:pt x="941" y="827"/>
                    <a:pt x="896" y="1038"/>
                  </a:cubicBezTo>
                  <a:cubicBezTo>
                    <a:pt x="879" y="1122"/>
                    <a:pt x="871" y="1206"/>
                    <a:pt x="921" y="1281"/>
                  </a:cubicBezTo>
                  <a:cubicBezTo>
                    <a:pt x="954" y="1323"/>
                    <a:pt x="954" y="1356"/>
                    <a:pt x="938" y="1398"/>
                  </a:cubicBezTo>
                  <a:cubicBezTo>
                    <a:pt x="927" y="1431"/>
                    <a:pt x="920" y="1446"/>
                    <a:pt x="902" y="1446"/>
                  </a:cubicBezTo>
                  <a:cubicBezTo>
                    <a:pt x="893" y="1446"/>
                    <a:pt x="880" y="1441"/>
                    <a:pt x="862" y="1432"/>
                  </a:cubicBezTo>
                  <a:cubicBezTo>
                    <a:pt x="795" y="1398"/>
                    <a:pt x="753" y="1340"/>
                    <a:pt x="737" y="1264"/>
                  </a:cubicBezTo>
                  <a:cubicBezTo>
                    <a:pt x="678" y="1055"/>
                    <a:pt x="728" y="871"/>
                    <a:pt x="896" y="729"/>
                  </a:cubicBezTo>
                  <a:cubicBezTo>
                    <a:pt x="1016" y="620"/>
                    <a:pt x="1153" y="568"/>
                    <a:pt x="1300" y="568"/>
                  </a:cubicBezTo>
                  <a:close/>
                  <a:moveTo>
                    <a:pt x="1306" y="1"/>
                  </a:moveTo>
                  <a:cubicBezTo>
                    <a:pt x="586" y="1"/>
                    <a:pt x="0" y="587"/>
                    <a:pt x="0" y="1306"/>
                  </a:cubicBezTo>
                  <a:cubicBezTo>
                    <a:pt x="0" y="2034"/>
                    <a:pt x="586" y="2620"/>
                    <a:pt x="1306" y="2620"/>
                  </a:cubicBezTo>
                  <a:cubicBezTo>
                    <a:pt x="2034" y="2620"/>
                    <a:pt x="2620" y="2034"/>
                    <a:pt x="2620" y="1306"/>
                  </a:cubicBezTo>
                  <a:cubicBezTo>
                    <a:pt x="2620" y="587"/>
                    <a:pt x="2034" y="1"/>
                    <a:pt x="1306" y="1"/>
                  </a:cubicBezTo>
                  <a:close/>
                </a:path>
              </a:pathLst>
            </a:custGeom>
            <a:solidFill>
              <a:srgbClr val="C2ED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210" name="Google Shape;210;p31"/>
            <p:cNvSpPr/>
            <p:nvPr/>
          </p:nvSpPr>
          <p:spPr>
            <a:xfrm>
              <a:off x="5581450" y="3598475"/>
              <a:ext cx="16350" cy="4750"/>
            </a:xfrm>
            <a:custGeom>
              <a:avLst/>
              <a:gdLst/>
              <a:ahLst/>
              <a:cxnLst/>
              <a:rect l="l" t="t" r="r" b="b"/>
              <a:pathLst>
                <a:path w="654" h="190" extrusionOk="0">
                  <a:moveTo>
                    <a:pt x="51" y="1"/>
                  </a:moveTo>
                  <a:cubicBezTo>
                    <a:pt x="38" y="1"/>
                    <a:pt x="25" y="5"/>
                    <a:pt x="17" y="13"/>
                  </a:cubicBezTo>
                  <a:cubicBezTo>
                    <a:pt x="0" y="30"/>
                    <a:pt x="9" y="64"/>
                    <a:pt x="25" y="80"/>
                  </a:cubicBezTo>
                  <a:cubicBezTo>
                    <a:pt x="101" y="147"/>
                    <a:pt x="210" y="189"/>
                    <a:pt x="327" y="189"/>
                  </a:cubicBezTo>
                  <a:cubicBezTo>
                    <a:pt x="452" y="189"/>
                    <a:pt x="561" y="147"/>
                    <a:pt x="636" y="80"/>
                  </a:cubicBezTo>
                  <a:cubicBezTo>
                    <a:pt x="653" y="64"/>
                    <a:pt x="653" y="30"/>
                    <a:pt x="636" y="13"/>
                  </a:cubicBezTo>
                  <a:cubicBezTo>
                    <a:pt x="628" y="5"/>
                    <a:pt x="618" y="1"/>
                    <a:pt x="607" y="1"/>
                  </a:cubicBezTo>
                  <a:cubicBezTo>
                    <a:pt x="597" y="1"/>
                    <a:pt x="586" y="5"/>
                    <a:pt x="578" y="13"/>
                  </a:cubicBezTo>
                  <a:cubicBezTo>
                    <a:pt x="519" y="72"/>
                    <a:pt x="427" y="97"/>
                    <a:pt x="327" y="97"/>
                  </a:cubicBezTo>
                  <a:cubicBezTo>
                    <a:pt x="235" y="97"/>
                    <a:pt x="143" y="72"/>
                    <a:pt x="84" y="13"/>
                  </a:cubicBezTo>
                  <a:cubicBezTo>
                    <a:pt x="76" y="5"/>
                    <a:pt x="63" y="1"/>
                    <a:pt x="51" y="1"/>
                  </a:cubicBezTo>
                  <a:close/>
                </a:path>
              </a:pathLst>
            </a:custGeom>
            <a:solidFill>
              <a:srgbClr val="8282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211" name="Google Shape;211;p31"/>
            <p:cNvSpPr/>
            <p:nvPr/>
          </p:nvSpPr>
          <p:spPr>
            <a:xfrm>
              <a:off x="5578925" y="3587925"/>
              <a:ext cx="6525" cy="6500"/>
            </a:xfrm>
            <a:custGeom>
              <a:avLst/>
              <a:gdLst/>
              <a:ahLst/>
              <a:cxnLst/>
              <a:rect l="l" t="t" r="r" b="b"/>
              <a:pathLst>
                <a:path w="261" h="260" extrusionOk="0">
                  <a:moveTo>
                    <a:pt x="135" y="0"/>
                  </a:moveTo>
                  <a:cubicBezTo>
                    <a:pt x="60" y="0"/>
                    <a:pt x="1" y="59"/>
                    <a:pt x="1" y="134"/>
                  </a:cubicBezTo>
                  <a:cubicBezTo>
                    <a:pt x="1" y="201"/>
                    <a:pt x="60" y="260"/>
                    <a:pt x="135" y="260"/>
                  </a:cubicBezTo>
                  <a:cubicBezTo>
                    <a:pt x="210" y="260"/>
                    <a:pt x="260" y="201"/>
                    <a:pt x="260" y="134"/>
                  </a:cubicBezTo>
                  <a:cubicBezTo>
                    <a:pt x="260" y="59"/>
                    <a:pt x="210" y="0"/>
                    <a:pt x="135" y="0"/>
                  </a:cubicBezTo>
                  <a:close/>
                </a:path>
              </a:pathLst>
            </a:custGeom>
            <a:solidFill>
              <a:srgbClr val="8282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212" name="Google Shape;212;p31"/>
            <p:cNvSpPr/>
            <p:nvPr/>
          </p:nvSpPr>
          <p:spPr>
            <a:xfrm>
              <a:off x="5556975" y="3557150"/>
              <a:ext cx="65500" cy="65525"/>
            </a:xfrm>
            <a:custGeom>
              <a:avLst/>
              <a:gdLst/>
              <a:ahLst/>
              <a:cxnLst/>
              <a:rect l="l" t="t" r="r" b="b"/>
              <a:pathLst>
                <a:path w="2620" h="2621" extrusionOk="0">
                  <a:moveTo>
                    <a:pt x="1925" y="436"/>
                  </a:moveTo>
                  <a:cubicBezTo>
                    <a:pt x="2017" y="436"/>
                    <a:pt x="2092" y="503"/>
                    <a:pt x="2092" y="595"/>
                  </a:cubicBezTo>
                  <a:cubicBezTo>
                    <a:pt x="2092" y="687"/>
                    <a:pt x="2017" y="754"/>
                    <a:pt x="1925" y="754"/>
                  </a:cubicBezTo>
                  <a:cubicBezTo>
                    <a:pt x="1841" y="754"/>
                    <a:pt x="1774" y="687"/>
                    <a:pt x="1766" y="603"/>
                  </a:cubicBezTo>
                  <a:cubicBezTo>
                    <a:pt x="1708" y="595"/>
                    <a:pt x="1615" y="587"/>
                    <a:pt x="1473" y="570"/>
                  </a:cubicBezTo>
                  <a:lnTo>
                    <a:pt x="1381" y="855"/>
                  </a:lnTo>
                  <a:cubicBezTo>
                    <a:pt x="1590" y="871"/>
                    <a:pt x="1766" y="947"/>
                    <a:pt x="1900" y="1055"/>
                  </a:cubicBezTo>
                  <a:cubicBezTo>
                    <a:pt x="1942" y="997"/>
                    <a:pt x="2009" y="963"/>
                    <a:pt x="2084" y="963"/>
                  </a:cubicBezTo>
                  <a:cubicBezTo>
                    <a:pt x="2210" y="963"/>
                    <a:pt x="2310" y="1064"/>
                    <a:pt x="2310" y="1181"/>
                  </a:cubicBezTo>
                  <a:cubicBezTo>
                    <a:pt x="2302" y="1306"/>
                    <a:pt x="2218" y="1399"/>
                    <a:pt x="2101" y="1407"/>
                  </a:cubicBezTo>
                  <a:cubicBezTo>
                    <a:pt x="2101" y="1432"/>
                    <a:pt x="2109" y="1457"/>
                    <a:pt x="2109" y="1482"/>
                  </a:cubicBezTo>
                  <a:cubicBezTo>
                    <a:pt x="2109" y="1825"/>
                    <a:pt x="1749" y="2102"/>
                    <a:pt x="1306" y="2102"/>
                  </a:cubicBezTo>
                  <a:cubicBezTo>
                    <a:pt x="871" y="2102"/>
                    <a:pt x="511" y="1825"/>
                    <a:pt x="511" y="1482"/>
                  </a:cubicBezTo>
                  <a:cubicBezTo>
                    <a:pt x="511" y="1457"/>
                    <a:pt x="511" y="1432"/>
                    <a:pt x="519" y="1407"/>
                  </a:cubicBezTo>
                  <a:cubicBezTo>
                    <a:pt x="402" y="1399"/>
                    <a:pt x="310" y="1306"/>
                    <a:pt x="310" y="1181"/>
                  </a:cubicBezTo>
                  <a:cubicBezTo>
                    <a:pt x="310" y="1064"/>
                    <a:pt x="410" y="963"/>
                    <a:pt x="536" y="963"/>
                  </a:cubicBezTo>
                  <a:cubicBezTo>
                    <a:pt x="611" y="963"/>
                    <a:pt x="678" y="997"/>
                    <a:pt x="720" y="1055"/>
                  </a:cubicBezTo>
                  <a:cubicBezTo>
                    <a:pt x="862" y="930"/>
                    <a:pt x="1071" y="855"/>
                    <a:pt x="1297" y="855"/>
                  </a:cubicBezTo>
                  <a:lnTo>
                    <a:pt x="1415" y="470"/>
                  </a:lnTo>
                  <a:lnTo>
                    <a:pt x="1448" y="478"/>
                  </a:lnTo>
                  <a:cubicBezTo>
                    <a:pt x="1548" y="486"/>
                    <a:pt x="1691" y="511"/>
                    <a:pt x="1791" y="520"/>
                  </a:cubicBezTo>
                  <a:cubicBezTo>
                    <a:pt x="1816" y="470"/>
                    <a:pt x="1867" y="436"/>
                    <a:pt x="1925" y="436"/>
                  </a:cubicBezTo>
                  <a:close/>
                  <a:moveTo>
                    <a:pt x="1306" y="1"/>
                  </a:moveTo>
                  <a:cubicBezTo>
                    <a:pt x="586" y="1"/>
                    <a:pt x="0" y="587"/>
                    <a:pt x="0" y="1315"/>
                  </a:cubicBezTo>
                  <a:cubicBezTo>
                    <a:pt x="0" y="2035"/>
                    <a:pt x="586" y="2620"/>
                    <a:pt x="1306" y="2620"/>
                  </a:cubicBezTo>
                  <a:cubicBezTo>
                    <a:pt x="2034" y="2620"/>
                    <a:pt x="2620" y="2035"/>
                    <a:pt x="2620" y="1315"/>
                  </a:cubicBezTo>
                  <a:cubicBezTo>
                    <a:pt x="2620" y="587"/>
                    <a:pt x="2034" y="1"/>
                    <a:pt x="1306" y="1"/>
                  </a:cubicBezTo>
                  <a:close/>
                </a:path>
              </a:pathLst>
            </a:custGeom>
            <a:solidFill>
              <a:srgbClr val="8282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213" name="Google Shape;213;p31"/>
            <p:cNvSpPr/>
            <p:nvPr/>
          </p:nvSpPr>
          <p:spPr>
            <a:xfrm>
              <a:off x="5593800" y="3587925"/>
              <a:ext cx="6500" cy="6500"/>
            </a:xfrm>
            <a:custGeom>
              <a:avLst/>
              <a:gdLst/>
              <a:ahLst/>
              <a:cxnLst/>
              <a:rect l="l" t="t" r="r" b="b"/>
              <a:pathLst>
                <a:path w="260" h="260" extrusionOk="0">
                  <a:moveTo>
                    <a:pt x="134" y="0"/>
                  </a:moveTo>
                  <a:cubicBezTo>
                    <a:pt x="59" y="0"/>
                    <a:pt x="0" y="59"/>
                    <a:pt x="0" y="134"/>
                  </a:cubicBezTo>
                  <a:cubicBezTo>
                    <a:pt x="0" y="201"/>
                    <a:pt x="59" y="260"/>
                    <a:pt x="134" y="260"/>
                  </a:cubicBezTo>
                  <a:cubicBezTo>
                    <a:pt x="209" y="260"/>
                    <a:pt x="260" y="201"/>
                    <a:pt x="260" y="134"/>
                  </a:cubicBezTo>
                  <a:cubicBezTo>
                    <a:pt x="260" y="59"/>
                    <a:pt x="209" y="0"/>
                    <a:pt x="134" y="0"/>
                  </a:cubicBezTo>
                  <a:close/>
                </a:path>
              </a:pathLst>
            </a:custGeom>
            <a:solidFill>
              <a:srgbClr val="8282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214" name="Google Shape;214;p31"/>
            <p:cNvSpPr/>
            <p:nvPr/>
          </p:nvSpPr>
          <p:spPr>
            <a:xfrm>
              <a:off x="4632375" y="3596925"/>
              <a:ext cx="893225" cy="184125"/>
            </a:xfrm>
            <a:custGeom>
              <a:avLst/>
              <a:gdLst/>
              <a:ahLst/>
              <a:cxnLst/>
              <a:rect l="l" t="t" r="r" b="b"/>
              <a:pathLst>
                <a:path w="35729" h="7365" extrusionOk="0">
                  <a:moveTo>
                    <a:pt x="35076" y="0"/>
                  </a:moveTo>
                  <a:cubicBezTo>
                    <a:pt x="34716" y="0"/>
                    <a:pt x="34432" y="293"/>
                    <a:pt x="34432" y="653"/>
                  </a:cubicBezTo>
                  <a:cubicBezTo>
                    <a:pt x="34432" y="695"/>
                    <a:pt x="34432" y="728"/>
                    <a:pt x="34440" y="770"/>
                  </a:cubicBezTo>
                  <a:lnTo>
                    <a:pt x="27033" y="3473"/>
                  </a:lnTo>
                  <a:cubicBezTo>
                    <a:pt x="26924" y="3272"/>
                    <a:pt x="26715" y="3139"/>
                    <a:pt x="26472" y="3139"/>
                  </a:cubicBezTo>
                  <a:cubicBezTo>
                    <a:pt x="26129" y="3139"/>
                    <a:pt x="25845" y="3406"/>
                    <a:pt x="25828" y="3749"/>
                  </a:cubicBezTo>
                  <a:lnTo>
                    <a:pt x="18488" y="4461"/>
                  </a:lnTo>
                  <a:cubicBezTo>
                    <a:pt x="18413" y="4185"/>
                    <a:pt x="18162" y="3975"/>
                    <a:pt x="17860" y="3975"/>
                  </a:cubicBezTo>
                  <a:cubicBezTo>
                    <a:pt x="17509" y="3975"/>
                    <a:pt x="17224" y="4260"/>
                    <a:pt x="17216" y="4612"/>
                  </a:cubicBezTo>
                  <a:lnTo>
                    <a:pt x="9868" y="5683"/>
                  </a:lnTo>
                  <a:cubicBezTo>
                    <a:pt x="9784" y="5423"/>
                    <a:pt x="9541" y="5231"/>
                    <a:pt x="9257" y="5231"/>
                  </a:cubicBezTo>
                  <a:cubicBezTo>
                    <a:pt x="8914" y="5231"/>
                    <a:pt x="8637" y="5499"/>
                    <a:pt x="8612" y="5842"/>
                  </a:cubicBezTo>
                  <a:lnTo>
                    <a:pt x="1273" y="6553"/>
                  </a:lnTo>
                  <a:cubicBezTo>
                    <a:pt x="1197" y="6277"/>
                    <a:pt x="946" y="6068"/>
                    <a:pt x="645" y="6068"/>
                  </a:cubicBezTo>
                  <a:cubicBezTo>
                    <a:pt x="293" y="6068"/>
                    <a:pt x="0" y="6361"/>
                    <a:pt x="0" y="6721"/>
                  </a:cubicBezTo>
                  <a:cubicBezTo>
                    <a:pt x="0" y="7072"/>
                    <a:pt x="293" y="7365"/>
                    <a:pt x="645" y="7365"/>
                  </a:cubicBezTo>
                  <a:cubicBezTo>
                    <a:pt x="988" y="7365"/>
                    <a:pt x="1273" y="7097"/>
                    <a:pt x="1289" y="6762"/>
                  </a:cubicBezTo>
                  <a:lnTo>
                    <a:pt x="8629" y="6051"/>
                  </a:lnTo>
                  <a:cubicBezTo>
                    <a:pt x="8704" y="6327"/>
                    <a:pt x="8956" y="6528"/>
                    <a:pt x="9257" y="6528"/>
                  </a:cubicBezTo>
                  <a:cubicBezTo>
                    <a:pt x="9608" y="6528"/>
                    <a:pt x="9893" y="6244"/>
                    <a:pt x="9901" y="5892"/>
                  </a:cubicBezTo>
                  <a:lnTo>
                    <a:pt x="17249" y="4821"/>
                  </a:lnTo>
                  <a:cubicBezTo>
                    <a:pt x="17333" y="5080"/>
                    <a:pt x="17576" y="5273"/>
                    <a:pt x="17860" y="5273"/>
                  </a:cubicBezTo>
                  <a:cubicBezTo>
                    <a:pt x="18204" y="5273"/>
                    <a:pt x="18480" y="5005"/>
                    <a:pt x="18505" y="4670"/>
                  </a:cubicBezTo>
                  <a:lnTo>
                    <a:pt x="25845" y="3959"/>
                  </a:lnTo>
                  <a:cubicBezTo>
                    <a:pt x="25920" y="4235"/>
                    <a:pt x="26171" y="4436"/>
                    <a:pt x="26472" y="4436"/>
                  </a:cubicBezTo>
                  <a:cubicBezTo>
                    <a:pt x="26824" y="4436"/>
                    <a:pt x="27117" y="4143"/>
                    <a:pt x="27117" y="3791"/>
                  </a:cubicBezTo>
                  <a:cubicBezTo>
                    <a:pt x="27117" y="3749"/>
                    <a:pt x="27117" y="3708"/>
                    <a:pt x="27108" y="3666"/>
                  </a:cubicBezTo>
                  <a:lnTo>
                    <a:pt x="34515" y="971"/>
                  </a:lnTo>
                  <a:cubicBezTo>
                    <a:pt x="34624" y="1163"/>
                    <a:pt x="34833" y="1297"/>
                    <a:pt x="35076" y="1297"/>
                  </a:cubicBezTo>
                  <a:cubicBezTo>
                    <a:pt x="35436" y="1297"/>
                    <a:pt x="35729" y="1004"/>
                    <a:pt x="35729" y="653"/>
                  </a:cubicBezTo>
                  <a:cubicBezTo>
                    <a:pt x="35729" y="293"/>
                    <a:pt x="35436" y="0"/>
                    <a:pt x="35076" y="0"/>
                  </a:cubicBezTo>
                  <a:close/>
                </a:path>
              </a:pathLst>
            </a:custGeom>
            <a:solidFill>
              <a:srgbClr val="C2ED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215" name="Google Shape;215;p31"/>
            <p:cNvSpPr/>
            <p:nvPr/>
          </p:nvSpPr>
          <p:spPr>
            <a:xfrm>
              <a:off x="4192975" y="3596925"/>
              <a:ext cx="1332625" cy="189375"/>
            </a:xfrm>
            <a:custGeom>
              <a:avLst/>
              <a:gdLst/>
              <a:ahLst/>
              <a:cxnLst/>
              <a:rect l="l" t="t" r="r" b="b"/>
              <a:pathLst>
                <a:path w="53305" h="7575" extrusionOk="0">
                  <a:moveTo>
                    <a:pt x="52652" y="0"/>
                  </a:moveTo>
                  <a:cubicBezTo>
                    <a:pt x="52326" y="0"/>
                    <a:pt x="52058" y="243"/>
                    <a:pt x="52016" y="561"/>
                  </a:cubicBezTo>
                  <a:lnTo>
                    <a:pt x="44684" y="737"/>
                  </a:lnTo>
                  <a:cubicBezTo>
                    <a:pt x="44626" y="435"/>
                    <a:pt x="44366" y="209"/>
                    <a:pt x="44048" y="209"/>
                  </a:cubicBezTo>
                  <a:cubicBezTo>
                    <a:pt x="43689" y="209"/>
                    <a:pt x="43396" y="502"/>
                    <a:pt x="43396" y="862"/>
                  </a:cubicBezTo>
                  <a:cubicBezTo>
                    <a:pt x="43396" y="862"/>
                    <a:pt x="43404" y="870"/>
                    <a:pt x="43404" y="879"/>
                  </a:cubicBezTo>
                  <a:lnTo>
                    <a:pt x="36047" y="2310"/>
                  </a:lnTo>
                  <a:cubicBezTo>
                    <a:pt x="35955" y="2059"/>
                    <a:pt x="35721" y="1883"/>
                    <a:pt x="35445" y="1883"/>
                  </a:cubicBezTo>
                  <a:cubicBezTo>
                    <a:pt x="35102" y="1883"/>
                    <a:pt x="34817" y="2151"/>
                    <a:pt x="34800" y="2494"/>
                  </a:cubicBezTo>
                  <a:lnTo>
                    <a:pt x="27461" y="3205"/>
                  </a:lnTo>
                  <a:cubicBezTo>
                    <a:pt x="27385" y="2929"/>
                    <a:pt x="27134" y="2720"/>
                    <a:pt x="26833" y="2720"/>
                  </a:cubicBezTo>
                  <a:cubicBezTo>
                    <a:pt x="26473" y="2720"/>
                    <a:pt x="26188" y="3013"/>
                    <a:pt x="26188" y="3373"/>
                  </a:cubicBezTo>
                  <a:lnTo>
                    <a:pt x="18840" y="4628"/>
                  </a:lnTo>
                  <a:cubicBezTo>
                    <a:pt x="18748" y="4369"/>
                    <a:pt x="18514" y="4185"/>
                    <a:pt x="18229" y="4185"/>
                  </a:cubicBezTo>
                  <a:cubicBezTo>
                    <a:pt x="17869" y="4185"/>
                    <a:pt x="17576" y="4478"/>
                    <a:pt x="17576" y="4837"/>
                  </a:cubicBezTo>
                  <a:lnTo>
                    <a:pt x="10052" y="6093"/>
                  </a:lnTo>
                  <a:cubicBezTo>
                    <a:pt x="9960" y="5833"/>
                    <a:pt x="9726" y="5649"/>
                    <a:pt x="9441" y="5649"/>
                  </a:cubicBezTo>
                  <a:cubicBezTo>
                    <a:pt x="9098" y="5649"/>
                    <a:pt x="8831" y="5909"/>
                    <a:pt x="8797" y="6244"/>
                  </a:cubicBezTo>
                  <a:lnTo>
                    <a:pt x="1281" y="6779"/>
                  </a:lnTo>
                  <a:cubicBezTo>
                    <a:pt x="1214" y="6495"/>
                    <a:pt x="955" y="6277"/>
                    <a:pt x="654" y="6277"/>
                  </a:cubicBezTo>
                  <a:cubicBezTo>
                    <a:pt x="294" y="6277"/>
                    <a:pt x="1" y="6570"/>
                    <a:pt x="1" y="6930"/>
                  </a:cubicBezTo>
                  <a:cubicBezTo>
                    <a:pt x="1" y="7281"/>
                    <a:pt x="294" y="7574"/>
                    <a:pt x="654" y="7574"/>
                  </a:cubicBezTo>
                  <a:cubicBezTo>
                    <a:pt x="989" y="7574"/>
                    <a:pt x="1265" y="7315"/>
                    <a:pt x="1290" y="6988"/>
                  </a:cubicBezTo>
                  <a:lnTo>
                    <a:pt x="8805" y="6453"/>
                  </a:lnTo>
                  <a:cubicBezTo>
                    <a:pt x="8881" y="6737"/>
                    <a:pt x="9132" y="6947"/>
                    <a:pt x="9441" y="6947"/>
                  </a:cubicBezTo>
                  <a:cubicBezTo>
                    <a:pt x="9793" y="6947"/>
                    <a:pt x="10086" y="6654"/>
                    <a:pt x="10086" y="6302"/>
                  </a:cubicBezTo>
                  <a:lnTo>
                    <a:pt x="10086" y="6294"/>
                  </a:lnTo>
                  <a:lnTo>
                    <a:pt x="17618" y="5047"/>
                  </a:lnTo>
                  <a:cubicBezTo>
                    <a:pt x="17702" y="5298"/>
                    <a:pt x="17945" y="5482"/>
                    <a:pt x="18229" y="5482"/>
                  </a:cubicBezTo>
                  <a:cubicBezTo>
                    <a:pt x="18581" y="5482"/>
                    <a:pt x="18874" y="5189"/>
                    <a:pt x="18874" y="4837"/>
                  </a:cubicBezTo>
                  <a:lnTo>
                    <a:pt x="18874" y="4829"/>
                  </a:lnTo>
                  <a:lnTo>
                    <a:pt x="26222" y="3582"/>
                  </a:lnTo>
                  <a:cubicBezTo>
                    <a:pt x="26314" y="3833"/>
                    <a:pt x="26548" y="4017"/>
                    <a:pt x="26833" y="4017"/>
                  </a:cubicBezTo>
                  <a:cubicBezTo>
                    <a:pt x="27176" y="4017"/>
                    <a:pt x="27452" y="3749"/>
                    <a:pt x="27477" y="3415"/>
                  </a:cubicBezTo>
                  <a:lnTo>
                    <a:pt x="34817" y="2703"/>
                  </a:lnTo>
                  <a:cubicBezTo>
                    <a:pt x="34892" y="2980"/>
                    <a:pt x="35143" y="3180"/>
                    <a:pt x="35445" y="3180"/>
                  </a:cubicBezTo>
                  <a:cubicBezTo>
                    <a:pt x="35796" y="3180"/>
                    <a:pt x="36089" y="2896"/>
                    <a:pt x="36089" y="2536"/>
                  </a:cubicBezTo>
                  <a:cubicBezTo>
                    <a:pt x="36089" y="2528"/>
                    <a:pt x="36089" y="2519"/>
                    <a:pt x="36089" y="2519"/>
                  </a:cubicBezTo>
                  <a:lnTo>
                    <a:pt x="43437" y="1088"/>
                  </a:lnTo>
                  <a:cubicBezTo>
                    <a:pt x="43529" y="1331"/>
                    <a:pt x="43772" y="1507"/>
                    <a:pt x="44048" y="1507"/>
                  </a:cubicBezTo>
                  <a:cubicBezTo>
                    <a:pt x="44375" y="1507"/>
                    <a:pt x="44643" y="1264"/>
                    <a:pt x="44684" y="954"/>
                  </a:cubicBezTo>
                  <a:lnTo>
                    <a:pt x="52016" y="770"/>
                  </a:lnTo>
                  <a:cubicBezTo>
                    <a:pt x="52075" y="1071"/>
                    <a:pt x="52334" y="1297"/>
                    <a:pt x="52652" y="1297"/>
                  </a:cubicBezTo>
                  <a:cubicBezTo>
                    <a:pt x="53012" y="1297"/>
                    <a:pt x="53305" y="1013"/>
                    <a:pt x="53305" y="653"/>
                  </a:cubicBezTo>
                  <a:cubicBezTo>
                    <a:pt x="53305" y="293"/>
                    <a:pt x="53012" y="0"/>
                    <a:pt x="52652" y="0"/>
                  </a:cubicBezTo>
                  <a:close/>
                </a:path>
              </a:pathLst>
            </a:custGeom>
            <a:solidFill>
              <a:srgbClr val="8282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216" name="Google Shape;216;p31"/>
            <p:cNvSpPr/>
            <p:nvPr/>
          </p:nvSpPr>
          <p:spPr>
            <a:xfrm>
              <a:off x="4847675" y="3450450"/>
              <a:ext cx="677925" cy="278300"/>
            </a:xfrm>
            <a:custGeom>
              <a:avLst/>
              <a:gdLst/>
              <a:ahLst/>
              <a:cxnLst/>
              <a:rect l="l" t="t" r="r" b="b"/>
              <a:pathLst>
                <a:path w="27117" h="11132" extrusionOk="0">
                  <a:moveTo>
                    <a:pt x="26464" y="1"/>
                  </a:moveTo>
                  <a:cubicBezTo>
                    <a:pt x="26104" y="1"/>
                    <a:pt x="25820" y="293"/>
                    <a:pt x="25820" y="653"/>
                  </a:cubicBezTo>
                  <a:cubicBezTo>
                    <a:pt x="25820" y="720"/>
                    <a:pt x="25828" y="787"/>
                    <a:pt x="25853" y="846"/>
                  </a:cubicBezTo>
                  <a:lnTo>
                    <a:pt x="18379" y="4662"/>
                  </a:lnTo>
                  <a:cubicBezTo>
                    <a:pt x="18262" y="4503"/>
                    <a:pt x="18070" y="4394"/>
                    <a:pt x="17860" y="4394"/>
                  </a:cubicBezTo>
                  <a:cubicBezTo>
                    <a:pt x="17526" y="4394"/>
                    <a:pt x="17258" y="4637"/>
                    <a:pt x="17216" y="4955"/>
                  </a:cubicBezTo>
                  <a:lnTo>
                    <a:pt x="9884" y="5131"/>
                  </a:lnTo>
                  <a:cubicBezTo>
                    <a:pt x="9834" y="4838"/>
                    <a:pt x="9566" y="4604"/>
                    <a:pt x="9248" y="4604"/>
                  </a:cubicBezTo>
                  <a:cubicBezTo>
                    <a:pt x="8897" y="4604"/>
                    <a:pt x="8604" y="4897"/>
                    <a:pt x="8604" y="5256"/>
                  </a:cubicBezTo>
                  <a:cubicBezTo>
                    <a:pt x="8604" y="5340"/>
                    <a:pt x="8621" y="5424"/>
                    <a:pt x="8654" y="5499"/>
                  </a:cubicBezTo>
                  <a:lnTo>
                    <a:pt x="1139" y="10069"/>
                  </a:lnTo>
                  <a:cubicBezTo>
                    <a:pt x="1013" y="9927"/>
                    <a:pt x="846" y="9834"/>
                    <a:pt x="645" y="9834"/>
                  </a:cubicBezTo>
                  <a:cubicBezTo>
                    <a:pt x="285" y="9834"/>
                    <a:pt x="0" y="10127"/>
                    <a:pt x="0" y="10487"/>
                  </a:cubicBezTo>
                  <a:cubicBezTo>
                    <a:pt x="0" y="10847"/>
                    <a:pt x="285" y="11132"/>
                    <a:pt x="645" y="11132"/>
                  </a:cubicBezTo>
                  <a:cubicBezTo>
                    <a:pt x="1005" y="11132"/>
                    <a:pt x="1298" y="10847"/>
                    <a:pt x="1298" y="10487"/>
                  </a:cubicBezTo>
                  <a:cubicBezTo>
                    <a:pt x="1298" y="10404"/>
                    <a:pt x="1281" y="10320"/>
                    <a:pt x="1247" y="10245"/>
                  </a:cubicBezTo>
                  <a:lnTo>
                    <a:pt x="8763" y="5675"/>
                  </a:lnTo>
                  <a:cubicBezTo>
                    <a:pt x="8880" y="5817"/>
                    <a:pt x="9056" y="5901"/>
                    <a:pt x="9248" y="5901"/>
                  </a:cubicBezTo>
                  <a:cubicBezTo>
                    <a:pt x="9583" y="5901"/>
                    <a:pt x="9851" y="5658"/>
                    <a:pt x="9893" y="5340"/>
                  </a:cubicBezTo>
                  <a:lnTo>
                    <a:pt x="17224" y="5164"/>
                  </a:lnTo>
                  <a:cubicBezTo>
                    <a:pt x="17275" y="5466"/>
                    <a:pt x="17542" y="5692"/>
                    <a:pt x="17860" y="5692"/>
                  </a:cubicBezTo>
                  <a:cubicBezTo>
                    <a:pt x="18212" y="5692"/>
                    <a:pt x="18505" y="5407"/>
                    <a:pt x="18505" y="5047"/>
                  </a:cubicBezTo>
                  <a:cubicBezTo>
                    <a:pt x="18505" y="4980"/>
                    <a:pt x="18488" y="4913"/>
                    <a:pt x="18471" y="4846"/>
                  </a:cubicBezTo>
                  <a:lnTo>
                    <a:pt x="25945" y="1038"/>
                  </a:lnTo>
                  <a:cubicBezTo>
                    <a:pt x="26062" y="1197"/>
                    <a:pt x="26246" y="1298"/>
                    <a:pt x="26464" y="1298"/>
                  </a:cubicBezTo>
                  <a:cubicBezTo>
                    <a:pt x="26824" y="1298"/>
                    <a:pt x="27117" y="1005"/>
                    <a:pt x="27117" y="653"/>
                  </a:cubicBezTo>
                  <a:cubicBezTo>
                    <a:pt x="27117" y="293"/>
                    <a:pt x="26824" y="1"/>
                    <a:pt x="26464" y="1"/>
                  </a:cubicBezTo>
                  <a:close/>
                </a:path>
              </a:pathLst>
            </a:custGeom>
            <a:solidFill>
              <a:srgbClr val="43BA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217" name="Google Shape;217;p31"/>
            <p:cNvSpPr/>
            <p:nvPr/>
          </p:nvSpPr>
          <p:spPr>
            <a:xfrm>
              <a:off x="4632375" y="3649225"/>
              <a:ext cx="893225" cy="84750"/>
            </a:xfrm>
            <a:custGeom>
              <a:avLst/>
              <a:gdLst/>
              <a:ahLst/>
              <a:cxnLst/>
              <a:rect l="l" t="t" r="r" b="b"/>
              <a:pathLst>
                <a:path w="35729" h="3390" extrusionOk="0">
                  <a:moveTo>
                    <a:pt x="35076" y="0"/>
                  </a:moveTo>
                  <a:cubicBezTo>
                    <a:pt x="34724" y="0"/>
                    <a:pt x="34448" y="277"/>
                    <a:pt x="34432" y="620"/>
                  </a:cubicBezTo>
                  <a:lnTo>
                    <a:pt x="27092" y="1515"/>
                  </a:lnTo>
                  <a:cubicBezTo>
                    <a:pt x="27008" y="1247"/>
                    <a:pt x="26765" y="1047"/>
                    <a:pt x="26472" y="1047"/>
                  </a:cubicBezTo>
                  <a:cubicBezTo>
                    <a:pt x="26129" y="1047"/>
                    <a:pt x="25845" y="1314"/>
                    <a:pt x="25828" y="1657"/>
                  </a:cubicBezTo>
                  <a:lnTo>
                    <a:pt x="18488" y="2369"/>
                  </a:lnTo>
                  <a:cubicBezTo>
                    <a:pt x="18413" y="2093"/>
                    <a:pt x="18162" y="1883"/>
                    <a:pt x="17860" y="1883"/>
                  </a:cubicBezTo>
                  <a:cubicBezTo>
                    <a:pt x="17534" y="1883"/>
                    <a:pt x="17266" y="2126"/>
                    <a:pt x="17224" y="2444"/>
                  </a:cubicBezTo>
                  <a:lnTo>
                    <a:pt x="9893" y="2620"/>
                  </a:lnTo>
                  <a:cubicBezTo>
                    <a:pt x="9834" y="2319"/>
                    <a:pt x="9575" y="2093"/>
                    <a:pt x="9257" y="2093"/>
                  </a:cubicBezTo>
                  <a:cubicBezTo>
                    <a:pt x="8939" y="2093"/>
                    <a:pt x="8671" y="2327"/>
                    <a:pt x="8621" y="2637"/>
                  </a:cubicBezTo>
                  <a:lnTo>
                    <a:pt x="1289" y="2637"/>
                  </a:lnTo>
                  <a:cubicBezTo>
                    <a:pt x="1239" y="2327"/>
                    <a:pt x="971" y="2093"/>
                    <a:pt x="653" y="2093"/>
                  </a:cubicBezTo>
                  <a:cubicBezTo>
                    <a:pt x="293" y="2093"/>
                    <a:pt x="0" y="2386"/>
                    <a:pt x="0" y="2745"/>
                  </a:cubicBezTo>
                  <a:cubicBezTo>
                    <a:pt x="0" y="3097"/>
                    <a:pt x="293" y="3390"/>
                    <a:pt x="653" y="3390"/>
                  </a:cubicBezTo>
                  <a:cubicBezTo>
                    <a:pt x="971" y="3390"/>
                    <a:pt x="1239" y="3156"/>
                    <a:pt x="1289" y="2846"/>
                  </a:cubicBezTo>
                  <a:lnTo>
                    <a:pt x="8621" y="2846"/>
                  </a:lnTo>
                  <a:cubicBezTo>
                    <a:pt x="8671" y="3156"/>
                    <a:pt x="8939" y="3390"/>
                    <a:pt x="9257" y="3390"/>
                  </a:cubicBezTo>
                  <a:cubicBezTo>
                    <a:pt x="9583" y="3390"/>
                    <a:pt x="9851" y="3147"/>
                    <a:pt x="9893" y="2829"/>
                  </a:cubicBezTo>
                  <a:lnTo>
                    <a:pt x="17224" y="2653"/>
                  </a:lnTo>
                  <a:cubicBezTo>
                    <a:pt x="17283" y="2955"/>
                    <a:pt x="17542" y="3181"/>
                    <a:pt x="17860" y="3181"/>
                  </a:cubicBezTo>
                  <a:cubicBezTo>
                    <a:pt x="18204" y="3181"/>
                    <a:pt x="18488" y="2913"/>
                    <a:pt x="18505" y="2578"/>
                  </a:cubicBezTo>
                  <a:lnTo>
                    <a:pt x="25845" y="1858"/>
                  </a:lnTo>
                  <a:cubicBezTo>
                    <a:pt x="25920" y="2143"/>
                    <a:pt x="26171" y="2344"/>
                    <a:pt x="26472" y="2344"/>
                  </a:cubicBezTo>
                  <a:cubicBezTo>
                    <a:pt x="26816" y="2344"/>
                    <a:pt x="27100" y="2068"/>
                    <a:pt x="27117" y="1724"/>
                  </a:cubicBezTo>
                  <a:lnTo>
                    <a:pt x="34457" y="829"/>
                  </a:lnTo>
                  <a:cubicBezTo>
                    <a:pt x="34532" y="1097"/>
                    <a:pt x="34783" y="1298"/>
                    <a:pt x="35076" y="1298"/>
                  </a:cubicBezTo>
                  <a:cubicBezTo>
                    <a:pt x="35436" y="1298"/>
                    <a:pt x="35729" y="1005"/>
                    <a:pt x="35729" y="653"/>
                  </a:cubicBezTo>
                  <a:cubicBezTo>
                    <a:pt x="35729" y="293"/>
                    <a:pt x="35436" y="0"/>
                    <a:pt x="35076" y="0"/>
                  </a:cubicBezTo>
                  <a:close/>
                </a:path>
              </a:pathLst>
            </a:custGeom>
            <a:solidFill>
              <a:srgbClr val="E80A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218" name="Google Shape;218;p31"/>
            <p:cNvSpPr/>
            <p:nvPr/>
          </p:nvSpPr>
          <p:spPr>
            <a:xfrm>
              <a:off x="3556500" y="3204600"/>
              <a:ext cx="1969100" cy="628775"/>
            </a:xfrm>
            <a:custGeom>
              <a:avLst/>
              <a:gdLst/>
              <a:ahLst/>
              <a:cxnLst/>
              <a:rect l="l" t="t" r="r" b="b"/>
              <a:pathLst>
                <a:path w="78764" h="25151" extrusionOk="0">
                  <a:moveTo>
                    <a:pt x="78111" y="1"/>
                  </a:moveTo>
                  <a:cubicBezTo>
                    <a:pt x="77768" y="1"/>
                    <a:pt x="77492" y="268"/>
                    <a:pt x="77467" y="612"/>
                  </a:cubicBezTo>
                  <a:lnTo>
                    <a:pt x="70127" y="1323"/>
                  </a:lnTo>
                  <a:cubicBezTo>
                    <a:pt x="70051" y="1047"/>
                    <a:pt x="69809" y="838"/>
                    <a:pt x="69507" y="838"/>
                  </a:cubicBezTo>
                  <a:cubicBezTo>
                    <a:pt x="69148" y="838"/>
                    <a:pt x="68855" y="1130"/>
                    <a:pt x="68855" y="1490"/>
                  </a:cubicBezTo>
                  <a:cubicBezTo>
                    <a:pt x="68855" y="1532"/>
                    <a:pt x="68863" y="1582"/>
                    <a:pt x="68871" y="1624"/>
                  </a:cubicBezTo>
                  <a:lnTo>
                    <a:pt x="61456" y="4503"/>
                  </a:lnTo>
                  <a:cubicBezTo>
                    <a:pt x="61339" y="4319"/>
                    <a:pt x="61138" y="4185"/>
                    <a:pt x="60895" y="4185"/>
                  </a:cubicBezTo>
                  <a:cubicBezTo>
                    <a:pt x="60536" y="4185"/>
                    <a:pt x="60251" y="4478"/>
                    <a:pt x="60251" y="4838"/>
                  </a:cubicBezTo>
                  <a:lnTo>
                    <a:pt x="52903" y="6093"/>
                  </a:lnTo>
                  <a:cubicBezTo>
                    <a:pt x="52811" y="5834"/>
                    <a:pt x="52576" y="5650"/>
                    <a:pt x="52292" y="5650"/>
                  </a:cubicBezTo>
                  <a:cubicBezTo>
                    <a:pt x="51932" y="5650"/>
                    <a:pt x="51639" y="5943"/>
                    <a:pt x="51639" y="6303"/>
                  </a:cubicBezTo>
                  <a:cubicBezTo>
                    <a:pt x="51639" y="6303"/>
                    <a:pt x="51639" y="6311"/>
                    <a:pt x="51639" y="6319"/>
                  </a:cubicBezTo>
                  <a:lnTo>
                    <a:pt x="44291" y="7751"/>
                  </a:lnTo>
                  <a:cubicBezTo>
                    <a:pt x="44199" y="7500"/>
                    <a:pt x="43964" y="7324"/>
                    <a:pt x="43680" y="7324"/>
                  </a:cubicBezTo>
                  <a:cubicBezTo>
                    <a:pt x="43328" y="7324"/>
                    <a:pt x="43035" y="7617"/>
                    <a:pt x="43035" y="7977"/>
                  </a:cubicBezTo>
                  <a:cubicBezTo>
                    <a:pt x="43035" y="8035"/>
                    <a:pt x="43044" y="8094"/>
                    <a:pt x="43061" y="8152"/>
                  </a:cubicBezTo>
                  <a:lnTo>
                    <a:pt x="35612" y="11584"/>
                  </a:lnTo>
                  <a:cubicBezTo>
                    <a:pt x="35495" y="11416"/>
                    <a:pt x="35302" y="11299"/>
                    <a:pt x="35076" y="11299"/>
                  </a:cubicBezTo>
                  <a:cubicBezTo>
                    <a:pt x="34716" y="11299"/>
                    <a:pt x="34432" y="11592"/>
                    <a:pt x="34432" y="11952"/>
                  </a:cubicBezTo>
                  <a:cubicBezTo>
                    <a:pt x="34432" y="12011"/>
                    <a:pt x="34440" y="12078"/>
                    <a:pt x="34457" y="12136"/>
                  </a:cubicBezTo>
                  <a:lnTo>
                    <a:pt x="27000" y="15760"/>
                  </a:lnTo>
                  <a:cubicBezTo>
                    <a:pt x="26883" y="15593"/>
                    <a:pt x="26690" y="15484"/>
                    <a:pt x="26473" y="15484"/>
                  </a:cubicBezTo>
                  <a:cubicBezTo>
                    <a:pt x="26113" y="15484"/>
                    <a:pt x="25820" y="15777"/>
                    <a:pt x="25820" y="16137"/>
                  </a:cubicBezTo>
                  <a:cubicBezTo>
                    <a:pt x="25820" y="16220"/>
                    <a:pt x="25837" y="16304"/>
                    <a:pt x="25870" y="16379"/>
                  </a:cubicBezTo>
                  <a:lnTo>
                    <a:pt x="18296" y="20982"/>
                  </a:lnTo>
                  <a:cubicBezTo>
                    <a:pt x="18179" y="20823"/>
                    <a:pt x="18028" y="20715"/>
                    <a:pt x="17861" y="20715"/>
                  </a:cubicBezTo>
                  <a:cubicBezTo>
                    <a:pt x="17509" y="20715"/>
                    <a:pt x="17216" y="21008"/>
                    <a:pt x="17216" y="21367"/>
                  </a:cubicBezTo>
                  <a:cubicBezTo>
                    <a:pt x="17216" y="21376"/>
                    <a:pt x="17216" y="21376"/>
                    <a:pt x="17216" y="21384"/>
                  </a:cubicBezTo>
                  <a:lnTo>
                    <a:pt x="9868" y="22815"/>
                  </a:lnTo>
                  <a:cubicBezTo>
                    <a:pt x="9776" y="22564"/>
                    <a:pt x="9533" y="22388"/>
                    <a:pt x="9257" y="22388"/>
                  </a:cubicBezTo>
                  <a:cubicBezTo>
                    <a:pt x="8897" y="22388"/>
                    <a:pt x="8613" y="22681"/>
                    <a:pt x="8613" y="23041"/>
                  </a:cubicBezTo>
                  <a:lnTo>
                    <a:pt x="1264" y="24297"/>
                  </a:lnTo>
                  <a:cubicBezTo>
                    <a:pt x="1172" y="24037"/>
                    <a:pt x="938" y="23853"/>
                    <a:pt x="653" y="23853"/>
                  </a:cubicBezTo>
                  <a:cubicBezTo>
                    <a:pt x="294" y="23853"/>
                    <a:pt x="1" y="24146"/>
                    <a:pt x="1" y="24506"/>
                  </a:cubicBezTo>
                  <a:cubicBezTo>
                    <a:pt x="1" y="24866"/>
                    <a:pt x="294" y="25150"/>
                    <a:pt x="653" y="25150"/>
                  </a:cubicBezTo>
                  <a:cubicBezTo>
                    <a:pt x="1005" y="25150"/>
                    <a:pt x="1298" y="24866"/>
                    <a:pt x="1298" y="24506"/>
                  </a:cubicBezTo>
                  <a:lnTo>
                    <a:pt x="1298" y="24498"/>
                  </a:lnTo>
                  <a:lnTo>
                    <a:pt x="8646" y="23250"/>
                  </a:lnTo>
                  <a:cubicBezTo>
                    <a:pt x="8738" y="23502"/>
                    <a:pt x="8972" y="23686"/>
                    <a:pt x="9257" y="23686"/>
                  </a:cubicBezTo>
                  <a:cubicBezTo>
                    <a:pt x="9617" y="23686"/>
                    <a:pt x="9910" y="23401"/>
                    <a:pt x="9910" y="23041"/>
                  </a:cubicBezTo>
                  <a:cubicBezTo>
                    <a:pt x="9910" y="23033"/>
                    <a:pt x="9901" y="23025"/>
                    <a:pt x="9901" y="23025"/>
                  </a:cubicBezTo>
                  <a:lnTo>
                    <a:pt x="17258" y="21593"/>
                  </a:lnTo>
                  <a:cubicBezTo>
                    <a:pt x="17350" y="21836"/>
                    <a:pt x="17584" y="22012"/>
                    <a:pt x="17861" y="22012"/>
                  </a:cubicBezTo>
                  <a:cubicBezTo>
                    <a:pt x="18221" y="22012"/>
                    <a:pt x="18513" y="21937"/>
                    <a:pt x="18513" y="21577"/>
                  </a:cubicBezTo>
                  <a:cubicBezTo>
                    <a:pt x="18513" y="21443"/>
                    <a:pt x="18472" y="21292"/>
                    <a:pt x="18405" y="21158"/>
                  </a:cubicBezTo>
                  <a:lnTo>
                    <a:pt x="25979" y="16555"/>
                  </a:lnTo>
                  <a:cubicBezTo>
                    <a:pt x="26096" y="16697"/>
                    <a:pt x="26272" y="16781"/>
                    <a:pt x="26473" y="16781"/>
                  </a:cubicBezTo>
                  <a:cubicBezTo>
                    <a:pt x="26833" y="16781"/>
                    <a:pt x="27117" y="16496"/>
                    <a:pt x="27117" y="16137"/>
                  </a:cubicBezTo>
                  <a:cubicBezTo>
                    <a:pt x="27117" y="16070"/>
                    <a:pt x="27109" y="16011"/>
                    <a:pt x="27092" y="15952"/>
                  </a:cubicBezTo>
                  <a:lnTo>
                    <a:pt x="34549" y="12320"/>
                  </a:lnTo>
                  <a:cubicBezTo>
                    <a:pt x="34666" y="12488"/>
                    <a:pt x="34859" y="12596"/>
                    <a:pt x="35076" y="12596"/>
                  </a:cubicBezTo>
                  <a:cubicBezTo>
                    <a:pt x="35436" y="12596"/>
                    <a:pt x="35729" y="12312"/>
                    <a:pt x="35729" y="11952"/>
                  </a:cubicBezTo>
                  <a:cubicBezTo>
                    <a:pt x="35729" y="11893"/>
                    <a:pt x="35712" y="11835"/>
                    <a:pt x="35696" y="11776"/>
                  </a:cubicBezTo>
                  <a:lnTo>
                    <a:pt x="43144" y="8336"/>
                  </a:lnTo>
                  <a:cubicBezTo>
                    <a:pt x="43261" y="8512"/>
                    <a:pt x="43462" y="8621"/>
                    <a:pt x="43680" y="8621"/>
                  </a:cubicBezTo>
                  <a:cubicBezTo>
                    <a:pt x="44040" y="8621"/>
                    <a:pt x="44333" y="8336"/>
                    <a:pt x="44333" y="7977"/>
                  </a:cubicBezTo>
                  <a:cubicBezTo>
                    <a:pt x="44333" y="7968"/>
                    <a:pt x="44333" y="7960"/>
                    <a:pt x="44333" y="7960"/>
                  </a:cubicBezTo>
                  <a:lnTo>
                    <a:pt x="51681" y="6529"/>
                  </a:lnTo>
                  <a:cubicBezTo>
                    <a:pt x="51773" y="6771"/>
                    <a:pt x="52007" y="6947"/>
                    <a:pt x="52292" y="6947"/>
                  </a:cubicBezTo>
                  <a:cubicBezTo>
                    <a:pt x="52643" y="6947"/>
                    <a:pt x="52936" y="6654"/>
                    <a:pt x="52936" y="6303"/>
                  </a:cubicBezTo>
                  <a:lnTo>
                    <a:pt x="52936" y="6294"/>
                  </a:lnTo>
                  <a:lnTo>
                    <a:pt x="60284" y="5047"/>
                  </a:lnTo>
                  <a:cubicBezTo>
                    <a:pt x="60377" y="5298"/>
                    <a:pt x="60611" y="5483"/>
                    <a:pt x="60895" y="5483"/>
                  </a:cubicBezTo>
                  <a:cubicBezTo>
                    <a:pt x="61255" y="5483"/>
                    <a:pt x="61548" y="5190"/>
                    <a:pt x="61548" y="4838"/>
                  </a:cubicBezTo>
                  <a:cubicBezTo>
                    <a:pt x="61548" y="4788"/>
                    <a:pt x="61540" y="4746"/>
                    <a:pt x="61531" y="4696"/>
                  </a:cubicBezTo>
                  <a:lnTo>
                    <a:pt x="68947" y="1817"/>
                  </a:lnTo>
                  <a:cubicBezTo>
                    <a:pt x="69055" y="2009"/>
                    <a:pt x="69265" y="2135"/>
                    <a:pt x="69499" y="2135"/>
                  </a:cubicBezTo>
                  <a:cubicBezTo>
                    <a:pt x="69842" y="2135"/>
                    <a:pt x="70127" y="1867"/>
                    <a:pt x="70152" y="1532"/>
                  </a:cubicBezTo>
                  <a:lnTo>
                    <a:pt x="77483" y="821"/>
                  </a:lnTo>
                  <a:cubicBezTo>
                    <a:pt x="77559" y="1097"/>
                    <a:pt x="77810" y="1298"/>
                    <a:pt x="78111" y="1298"/>
                  </a:cubicBezTo>
                  <a:cubicBezTo>
                    <a:pt x="78471" y="1298"/>
                    <a:pt x="78755" y="1005"/>
                    <a:pt x="78755" y="653"/>
                  </a:cubicBezTo>
                  <a:cubicBezTo>
                    <a:pt x="78764" y="294"/>
                    <a:pt x="78471" y="1"/>
                    <a:pt x="78111" y="1"/>
                  </a:cubicBezTo>
                  <a:close/>
                </a:path>
              </a:pathLst>
            </a:custGeom>
            <a:solidFill>
              <a:srgbClr val="9AC0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219" name="Google Shape;219;p31"/>
            <p:cNvSpPr/>
            <p:nvPr/>
          </p:nvSpPr>
          <p:spPr>
            <a:xfrm>
              <a:off x="3341425" y="3204600"/>
              <a:ext cx="2184175" cy="634000"/>
            </a:xfrm>
            <a:custGeom>
              <a:avLst/>
              <a:gdLst/>
              <a:ahLst/>
              <a:cxnLst/>
              <a:rect l="l" t="t" r="r" b="b"/>
              <a:pathLst>
                <a:path w="87367" h="25360" extrusionOk="0">
                  <a:moveTo>
                    <a:pt x="86714" y="1"/>
                  </a:moveTo>
                  <a:cubicBezTo>
                    <a:pt x="86354" y="1"/>
                    <a:pt x="86070" y="294"/>
                    <a:pt x="86070" y="653"/>
                  </a:cubicBezTo>
                  <a:cubicBezTo>
                    <a:pt x="86070" y="796"/>
                    <a:pt x="86120" y="938"/>
                    <a:pt x="86203" y="1047"/>
                  </a:cubicBezTo>
                  <a:lnTo>
                    <a:pt x="78470" y="9316"/>
                  </a:lnTo>
                  <a:cubicBezTo>
                    <a:pt x="78361" y="9249"/>
                    <a:pt x="78244" y="9207"/>
                    <a:pt x="78110" y="9207"/>
                  </a:cubicBezTo>
                  <a:cubicBezTo>
                    <a:pt x="77751" y="9207"/>
                    <a:pt x="77466" y="9491"/>
                    <a:pt x="77458" y="9843"/>
                  </a:cubicBezTo>
                  <a:lnTo>
                    <a:pt x="70118" y="10914"/>
                  </a:lnTo>
                  <a:cubicBezTo>
                    <a:pt x="70034" y="10655"/>
                    <a:pt x="69791" y="10462"/>
                    <a:pt x="69498" y="10462"/>
                  </a:cubicBezTo>
                  <a:cubicBezTo>
                    <a:pt x="69139" y="10462"/>
                    <a:pt x="68854" y="10755"/>
                    <a:pt x="68854" y="11115"/>
                  </a:cubicBezTo>
                  <a:cubicBezTo>
                    <a:pt x="68854" y="11132"/>
                    <a:pt x="68854" y="11149"/>
                    <a:pt x="68854" y="11165"/>
                  </a:cubicBezTo>
                  <a:lnTo>
                    <a:pt x="61489" y="12956"/>
                  </a:lnTo>
                  <a:cubicBezTo>
                    <a:pt x="61397" y="12722"/>
                    <a:pt x="61163" y="12555"/>
                    <a:pt x="60895" y="12555"/>
                  </a:cubicBezTo>
                  <a:cubicBezTo>
                    <a:pt x="60535" y="12555"/>
                    <a:pt x="60242" y="12847"/>
                    <a:pt x="60242" y="13207"/>
                  </a:cubicBezTo>
                  <a:cubicBezTo>
                    <a:pt x="60242" y="13249"/>
                    <a:pt x="60250" y="13299"/>
                    <a:pt x="60259" y="13341"/>
                  </a:cubicBezTo>
                  <a:lnTo>
                    <a:pt x="52844" y="16220"/>
                  </a:lnTo>
                  <a:cubicBezTo>
                    <a:pt x="52735" y="16036"/>
                    <a:pt x="52526" y="15902"/>
                    <a:pt x="52291" y="15902"/>
                  </a:cubicBezTo>
                  <a:cubicBezTo>
                    <a:pt x="51948" y="15902"/>
                    <a:pt x="51664" y="16170"/>
                    <a:pt x="51647" y="16505"/>
                  </a:cubicBezTo>
                  <a:lnTo>
                    <a:pt x="44307" y="17225"/>
                  </a:lnTo>
                  <a:cubicBezTo>
                    <a:pt x="44232" y="16940"/>
                    <a:pt x="43981" y="16739"/>
                    <a:pt x="43679" y="16739"/>
                  </a:cubicBezTo>
                  <a:cubicBezTo>
                    <a:pt x="43319" y="16739"/>
                    <a:pt x="43035" y="17032"/>
                    <a:pt x="43035" y="17392"/>
                  </a:cubicBezTo>
                  <a:cubicBezTo>
                    <a:pt x="43035" y="17425"/>
                    <a:pt x="43035" y="17459"/>
                    <a:pt x="43043" y="17501"/>
                  </a:cubicBezTo>
                  <a:lnTo>
                    <a:pt x="35645" y="20012"/>
                  </a:lnTo>
                  <a:cubicBezTo>
                    <a:pt x="35536" y="19811"/>
                    <a:pt x="35318" y="19668"/>
                    <a:pt x="35076" y="19668"/>
                  </a:cubicBezTo>
                  <a:cubicBezTo>
                    <a:pt x="34732" y="19668"/>
                    <a:pt x="34465" y="19928"/>
                    <a:pt x="34431" y="20263"/>
                  </a:cubicBezTo>
                  <a:lnTo>
                    <a:pt x="27033" y="20798"/>
                  </a:lnTo>
                  <a:cubicBezTo>
                    <a:pt x="26924" y="20530"/>
                    <a:pt x="26715" y="20296"/>
                    <a:pt x="26472" y="20296"/>
                  </a:cubicBezTo>
                  <a:cubicBezTo>
                    <a:pt x="26112" y="20296"/>
                    <a:pt x="25828" y="20581"/>
                    <a:pt x="25819" y="20932"/>
                  </a:cubicBezTo>
                  <a:lnTo>
                    <a:pt x="18479" y="22003"/>
                  </a:lnTo>
                  <a:cubicBezTo>
                    <a:pt x="18396" y="21744"/>
                    <a:pt x="18153" y="21552"/>
                    <a:pt x="17860" y="21552"/>
                  </a:cubicBezTo>
                  <a:cubicBezTo>
                    <a:pt x="17509" y="21552"/>
                    <a:pt x="17224" y="21836"/>
                    <a:pt x="17216" y="22188"/>
                  </a:cubicBezTo>
                  <a:lnTo>
                    <a:pt x="9867" y="23259"/>
                  </a:lnTo>
                  <a:cubicBezTo>
                    <a:pt x="9784" y="22999"/>
                    <a:pt x="9541" y="22807"/>
                    <a:pt x="9256" y="22807"/>
                  </a:cubicBezTo>
                  <a:cubicBezTo>
                    <a:pt x="8897" y="22807"/>
                    <a:pt x="8612" y="23091"/>
                    <a:pt x="8604" y="23443"/>
                  </a:cubicBezTo>
                  <a:lnTo>
                    <a:pt x="1264" y="24514"/>
                  </a:lnTo>
                  <a:cubicBezTo>
                    <a:pt x="1180" y="24255"/>
                    <a:pt x="937" y="24062"/>
                    <a:pt x="644" y="24062"/>
                  </a:cubicBezTo>
                  <a:cubicBezTo>
                    <a:pt x="293" y="24062"/>
                    <a:pt x="0" y="24355"/>
                    <a:pt x="0" y="24715"/>
                  </a:cubicBezTo>
                  <a:cubicBezTo>
                    <a:pt x="0" y="25067"/>
                    <a:pt x="293" y="25360"/>
                    <a:pt x="644" y="25360"/>
                  </a:cubicBezTo>
                  <a:cubicBezTo>
                    <a:pt x="1004" y="25360"/>
                    <a:pt x="1289" y="25075"/>
                    <a:pt x="1297" y="24723"/>
                  </a:cubicBezTo>
                  <a:lnTo>
                    <a:pt x="8637" y="23652"/>
                  </a:lnTo>
                  <a:cubicBezTo>
                    <a:pt x="8721" y="23912"/>
                    <a:pt x="8964" y="24104"/>
                    <a:pt x="9256" y="24104"/>
                  </a:cubicBezTo>
                  <a:cubicBezTo>
                    <a:pt x="9608" y="24104"/>
                    <a:pt x="9893" y="23820"/>
                    <a:pt x="9901" y="23468"/>
                  </a:cubicBezTo>
                  <a:lnTo>
                    <a:pt x="17249" y="22397"/>
                  </a:lnTo>
                  <a:cubicBezTo>
                    <a:pt x="17333" y="22656"/>
                    <a:pt x="17575" y="22849"/>
                    <a:pt x="17860" y="22849"/>
                  </a:cubicBezTo>
                  <a:cubicBezTo>
                    <a:pt x="18220" y="22849"/>
                    <a:pt x="18504" y="22564"/>
                    <a:pt x="18513" y="22213"/>
                  </a:cubicBezTo>
                  <a:lnTo>
                    <a:pt x="25853" y="21141"/>
                  </a:lnTo>
                  <a:cubicBezTo>
                    <a:pt x="25936" y="21401"/>
                    <a:pt x="26179" y="21593"/>
                    <a:pt x="26472" y="21593"/>
                  </a:cubicBezTo>
                  <a:cubicBezTo>
                    <a:pt x="26824" y="21593"/>
                    <a:pt x="27116" y="21510"/>
                    <a:pt x="27116" y="21158"/>
                  </a:cubicBezTo>
                  <a:cubicBezTo>
                    <a:pt x="27116" y="21108"/>
                    <a:pt x="27108" y="21058"/>
                    <a:pt x="27100" y="21008"/>
                  </a:cubicBezTo>
                  <a:lnTo>
                    <a:pt x="34448" y="20472"/>
                  </a:lnTo>
                  <a:cubicBezTo>
                    <a:pt x="34515" y="20756"/>
                    <a:pt x="34766" y="20966"/>
                    <a:pt x="35076" y="20966"/>
                  </a:cubicBezTo>
                  <a:cubicBezTo>
                    <a:pt x="35436" y="20966"/>
                    <a:pt x="35720" y="20673"/>
                    <a:pt x="35720" y="20321"/>
                  </a:cubicBezTo>
                  <a:cubicBezTo>
                    <a:pt x="35720" y="20279"/>
                    <a:pt x="35720" y="20246"/>
                    <a:pt x="35712" y="20204"/>
                  </a:cubicBezTo>
                  <a:lnTo>
                    <a:pt x="43110" y="17693"/>
                  </a:lnTo>
                  <a:cubicBezTo>
                    <a:pt x="43219" y="17894"/>
                    <a:pt x="43437" y="18036"/>
                    <a:pt x="43679" y="18036"/>
                  </a:cubicBezTo>
                  <a:cubicBezTo>
                    <a:pt x="44022" y="18036"/>
                    <a:pt x="44299" y="17769"/>
                    <a:pt x="44324" y="17434"/>
                  </a:cubicBezTo>
                  <a:lnTo>
                    <a:pt x="51664" y="16714"/>
                  </a:lnTo>
                  <a:cubicBezTo>
                    <a:pt x="51739" y="16999"/>
                    <a:pt x="51990" y="17200"/>
                    <a:pt x="52291" y="17200"/>
                  </a:cubicBezTo>
                  <a:cubicBezTo>
                    <a:pt x="52643" y="17200"/>
                    <a:pt x="52936" y="16907"/>
                    <a:pt x="52936" y="16555"/>
                  </a:cubicBezTo>
                  <a:cubicBezTo>
                    <a:pt x="52936" y="16505"/>
                    <a:pt x="52927" y="16455"/>
                    <a:pt x="52919" y="16413"/>
                  </a:cubicBezTo>
                  <a:lnTo>
                    <a:pt x="60334" y="13534"/>
                  </a:lnTo>
                  <a:cubicBezTo>
                    <a:pt x="60451" y="13726"/>
                    <a:pt x="60660" y="13852"/>
                    <a:pt x="60895" y="13852"/>
                  </a:cubicBezTo>
                  <a:cubicBezTo>
                    <a:pt x="61255" y="13852"/>
                    <a:pt x="61539" y="13559"/>
                    <a:pt x="61539" y="13207"/>
                  </a:cubicBezTo>
                  <a:cubicBezTo>
                    <a:pt x="61539" y="13191"/>
                    <a:pt x="61539" y="13174"/>
                    <a:pt x="61539" y="13157"/>
                  </a:cubicBezTo>
                  <a:lnTo>
                    <a:pt x="68904" y="11366"/>
                  </a:lnTo>
                  <a:cubicBezTo>
                    <a:pt x="69005" y="11592"/>
                    <a:pt x="69231" y="11759"/>
                    <a:pt x="69498" y="11759"/>
                  </a:cubicBezTo>
                  <a:cubicBezTo>
                    <a:pt x="69858" y="11759"/>
                    <a:pt x="70143" y="11475"/>
                    <a:pt x="70151" y="11123"/>
                  </a:cubicBezTo>
                  <a:lnTo>
                    <a:pt x="77491" y="10052"/>
                  </a:lnTo>
                  <a:cubicBezTo>
                    <a:pt x="77575" y="10312"/>
                    <a:pt x="77817" y="10504"/>
                    <a:pt x="78110" y="10504"/>
                  </a:cubicBezTo>
                  <a:cubicBezTo>
                    <a:pt x="78462" y="10504"/>
                    <a:pt x="78755" y="10211"/>
                    <a:pt x="78755" y="9851"/>
                  </a:cubicBezTo>
                  <a:cubicBezTo>
                    <a:pt x="78755" y="9709"/>
                    <a:pt x="78705" y="9567"/>
                    <a:pt x="78621" y="9458"/>
                  </a:cubicBezTo>
                  <a:lnTo>
                    <a:pt x="86354" y="1189"/>
                  </a:lnTo>
                  <a:cubicBezTo>
                    <a:pt x="86455" y="1256"/>
                    <a:pt x="86580" y="1298"/>
                    <a:pt x="86714" y="1298"/>
                  </a:cubicBezTo>
                  <a:cubicBezTo>
                    <a:pt x="87074" y="1298"/>
                    <a:pt x="87367" y="1005"/>
                    <a:pt x="87367" y="645"/>
                  </a:cubicBezTo>
                  <a:cubicBezTo>
                    <a:pt x="87367" y="294"/>
                    <a:pt x="87074" y="1"/>
                    <a:pt x="86714" y="1"/>
                  </a:cubicBezTo>
                  <a:close/>
                </a:path>
              </a:pathLst>
            </a:custGeom>
            <a:solidFill>
              <a:srgbClr val="E8C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220" name="Google Shape;220;p31"/>
            <p:cNvSpPr/>
            <p:nvPr/>
          </p:nvSpPr>
          <p:spPr>
            <a:xfrm>
              <a:off x="3357325" y="3631425"/>
              <a:ext cx="2152375" cy="193575"/>
            </a:xfrm>
            <a:custGeom>
              <a:avLst/>
              <a:gdLst/>
              <a:ahLst/>
              <a:cxnLst/>
              <a:rect l="l" t="t" r="r" b="b"/>
              <a:pathLst>
                <a:path w="86095" h="7743" extrusionOk="0">
                  <a:moveTo>
                    <a:pt x="86061" y="1"/>
                  </a:moveTo>
                  <a:lnTo>
                    <a:pt x="77466" y="1466"/>
                  </a:lnTo>
                  <a:lnTo>
                    <a:pt x="68862" y="1675"/>
                  </a:lnTo>
                  <a:lnTo>
                    <a:pt x="60259" y="1675"/>
                  </a:lnTo>
                  <a:lnTo>
                    <a:pt x="51647" y="1884"/>
                  </a:lnTo>
                  <a:lnTo>
                    <a:pt x="43035" y="2303"/>
                  </a:lnTo>
                  <a:lnTo>
                    <a:pt x="34440" y="3558"/>
                  </a:lnTo>
                  <a:lnTo>
                    <a:pt x="25819" y="3767"/>
                  </a:lnTo>
                  <a:lnTo>
                    <a:pt x="0" y="7533"/>
                  </a:lnTo>
                  <a:lnTo>
                    <a:pt x="34" y="7743"/>
                  </a:lnTo>
                  <a:lnTo>
                    <a:pt x="25836" y="3976"/>
                  </a:lnTo>
                  <a:lnTo>
                    <a:pt x="34456" y="3767"/>
                  </a:lnTo>
                  <a:lnTo>
                    <a:pt x="43052" y="2512"/>
                  </a:lnTo>
                  <a:lnTo>
                    <a:pt x="51655" y="2093"/>
                  </a:lnTo>
                  <a:lnTo>
                    <a:pt x="60259" y="1884"/>
                  </a:lnTo>
                  <a:lnTo>
                    <a:pt x="68871" y="1884"/>
                  </a:lnTo>
                  <a:lnTo>
                    <a:pt x="77491" y="1675"/>
                  </a:lnTo>
                  <a:lnTo>
                    <a:pt x="86095" y="210"/>
                  </a:lnTo>
                  <a:lnTo>
                    <a:pt x="86061" y="1"/>
                  </a:lnTo>
                  <a:close/>
                </a:path>
              </a:pathLst>
            </a:custGeom>
            <a:solidFill>
              <a:srgbClr val="FCDD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221" name="Google Shape;221;p31"/>
            <p:cNvSpPr/>
            <p:nvPr/>
          </p:nvSpPr>
          <p:spPr>
            <a:xfrm>
              <a:off x="3341425" y="3806150"/>
              <a:ext cx="32450" cy="32450"/>
            </a:xfrm>
            <a:custGeom>
              <a:avLst/>
              <a:gdLst/>
              <a:ahLst/>
              <a:cxnLst/>
              <a:rect l="l" t="t" r="r" b="b"/>
              <a:pathLst>
                <a:path w="1298" h="1298" extrusionOk="0">
                  <a:moveTo>
                    <a:pt x="653" y="0"/>
                  </a:moveTo>
                  <a:cubicBezTo>
                    <a:pt x="293" y="0"/>
                    <a:pt x="0" y="293"/>
                    <a:pt x="0" y="653"/>
                  </a:cubicBezTo>
                  <a:cubicBezTo>
                    <a:pt x="0" y="1005"/>
                    <a:pt x="293" y="1298"/>
                    <a:pt x="653" y="1298"/>
                  </a:cubicBezTo>
                  <a:cubicBezTo>
                    <a:pt x="1004" y="1298"/>
                    <a:pt x="1297" y="1005"/>
                    <a:pt x="1297" y="653"/>
                  </a:cubicBezTo>
                  <a:cubicBezTo>
                    <a:pt x="1297" y="293"/>
                    <a:pt x="1004" y="0"/>
                    <a:pt x="653" y="0"/>
                  </a:cubicBezTo>
                  <a:close/>
                </a:path>
              </a:pathLst>
            </a:custGeom>
            <a:solidFill>
              <a:srgbClr val="FCDD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222" name="Google Shape;222;p31"/>
            <p:cNvSpPr/>
            <p:nvPr/>
          </p:nvSpPr>
          <p:spPr>
            <a:xfrm>
              <a:off x="3556725" y="3774750"/>
              <a:ext cx="32450" cy="32475"/>
            </a:xfrm>
            <a:custGeom>
              <a:avLst/>
              <a:gdLst/>
              <a:ahLst/>
              <a:cxnLst/>
              <a:rect l="l" t="t" r="r" b="b"/>
              <a:pathLst>
                <a:path w="1298" h="1299" extrusionOk="0">
                  <a:moveTo>
                    <a:pt x="644" y="1"/>
                  </a:moveTo>
                  <a:cubicBezTo>
                    <a:pt x="285" y="1"/>
                    <a:pt x="0" y="294"/>
                    <a:pt x="0" y="654"/>
                  </a:cubicBezTo>
                  <a:cubicBezTo>
                    <a:pt x="0" y="1005"/>
                    <a:pt x="285" y="1298"/>
                    <a:pt x="644" y="1298"/>
                  </a:cubicBezTo>
                  <a:cubicBezTo>
                    <a:pt x="1004" y="1298"/>
                    <a:pt x="1297" y="1005"/>
                    <a:pt x="1297" y="654"/>
                  </a:cubicBezTo>
                  <a:cubicBezTo>
                    <a:pt x="1297" y="294"/>
                    <a:pt x="1004" y="1"/>
                    <a:pt x="644" y="1"/>
                  </a:cubicBezTo>
                  <a:close/>
                </a:path>
              </a:pathLst>
            </a:custGeom>
            <a:solidFill>
              <a:srgbClr val="FCDD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223" name="Google Shape;223;p31"/>
            <p:cNvSpPr/>
            <p:nvPr/>
          </p:nvSpPr>
          <p:spPr>
            <a:xfrm>
              <a:off x="3771800" y="3743375"/>
              <a:ext cx="32450" cy="32450"/>
            </a:xfrm>
            <a:custGeom>
              <a:avLst/>
              <a:gdLst/>
              <a:ahLst/>
              <a:cxnLst/>
              <a:rect l="l" t="t" r="r" b="b"/>
              <a:pathLst>
                <a:path w="1298" h="1298" extrusionOk="0">
                  <a:moveTo>
                    <a:pt x="645" y="1"/>
                  </a:moveTo>
                  <a:cubicBezTo>
                    <a:pt x="294" y="1"/>
                    <a:pt x="1" y="293"/>
                    <a:pt x="1" y="653"/>
                  </a:cubicBezTo>
                  <a:cubicBezTo>
                    <a:pt x="1" y="1005"/>
                    <a:pt x="294" y="1298"/>
                    <a:pt x="645" y="1298"/>
                  </a:cubicBezTo>
                  <a:cubicBezTo>
                    <a:pt x="1005" y="1298"/>
                    <a:pt x="1298" y="1005"/>
                    <a:pt x="1298" y="653"/>
                  </a:cubicBezTo>
                  <a:cubicBezTo>
                    <a:pt x="1298" y="293"/>
                    <a:pt x="1005" y="1"/>
                    <a:pt x="645" y="1"/>
                  </a:cubicBezTo>
                  <a:close/>
                </a:path>
              </a:pathLst>
            </a:custGeom>
            <a:solidFill>
              <a:srgbClr val="FCDD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224" name="Google Shape;224;p31"/>
            <p:cNvSpPr/>
            <p:nvPr/>
          </p:nvSpPr>
          <p:spPr>
            <a:xfrm>
              <a:off x="4417275" y="3675375"/>
              <a:ext cx="32475" cy="32450"/>
            </a:xfrm>
            <a:custGeom>
              <a:avLst/>
              <a:gdLst/>
              <a:ahLst/>
              <a:cxnLst/>
              <a:rect l="l" t="t" r="r" b="b"/>
              <a:pathLst>
                <a:path w="1299" h="1298" extrusionOk="0">
                  <a:moveTo>
                    <a:pt x="645" y="1"/>
                  </a:moveTo>
                  <a:cubicBezTo>
                    <a:pt x="294" y="1"/>
                    <a:pt x="1" y="293"/>
                    <a:pt x="1" y="653"/>
                  </a:cubicBezTo>
                  <a:cubicBezTo>
                    <a:pt x="1" y="1005"/>
                    <a:pt x="294" y="1298"/>
                    <a:pt x="645" y="1298"/>
                  </a:cubicBezTo>
                  <a:cubicBezTo>
                    <a:pt x="1005" y="1298"/>
                    <a:pt x="1298" y="1005"/>
                    <a:pt x="1298" y="653"/>
                  </a:cubicBezTo>
                  <a:cubicBezTo>
                    <a:pt x="1298" y="293"/>
                    <a:pt x="1005" y="1"/>
                    <a:pt x="645" y="1"/>
                  </a:cubicBezTo>
                  <a:close/>
                </a:path>
              </a:pathLst>
            </a:custGeom>
            <a:solidFill>
              <a:srgbClr val="FCDD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225" name="Google Shape;225;p31"/>
            <p:cNvSpPr/>
            <p:nvPr/>
          </p:nvSpPr>
          <p:spPr>
            <a:xfrm>
              <a:off x="4198625" y="3707800"/>
              <a:ext cx="32475" cy="32450"/>
            </a:xfrm>
            <a:custGeom>
              <a:avLst/>
              <a:gdLst/>
              <a:ahLst/>
              <a:cxnLst/>
              <a:rect l="l" t="t" r="r" b="b"/>
              <a:pathLst>
                <a:path w="1299" h="1298" extrusionOk="0">
                  <a:moveTo>
                    <a:pt x="654" y="1"/>
                  </a:moveTo>
                  <a:cubicBezTo>
                    <a:pt x="294" y="1"/>
                    <a:pt x="1" y="294"/>
                    <a:pt x="1" y="654"/>
                  </a:cubicBezTo>
                  <a:cubicBezTo>
                    <a:pt x="1" y="1005"/>
                    <a:pt x="294" y="1298"/>
                    <a:pt x="654" y="1298"/>
                  </a:cubicBezTo>
                  <a:cubicBezTo>
                    <a:pt x="1014" y="1298"/>
                    <a:pt x="1298" y="1005"/>
                    <a:pt x="1298" y="654"/>
                  </a:cubicBezTo>
                  <a:cubicBezTo>
                    <a:pt x="1298" y="294"/>
                    <a:pt x="1014" y="1"/>
                    <a:pt x="654" y="1"/>
                  </a:cubicBezTo>
                  <a:close/>
                </a:path>
              </a:pathLst>
            </a:custGeom>
            <a:solidFill>
              <a:srgbClr val="FCDD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226" name="Google Shape;226;p31"/>
            <p:cNvSpPr/>
            <p:nvPr/>
          </p:nvSpPr>
          <p:spPr>
            <a:xfrm>
              <a:off x="3987725" y="3712000"/>
              <a:ext cx="32450" cy="32450"/>
            </a:xfrm>
            <a:custGeom>
              <a:avLst/>
              <a:gdLst/>
              <a:ahLst/>
              <a:cxnLst/>
              <a:rect l="l" t="t" r="r" b="b"/>
              <a:pathLst>
                <a:path w="1298" h="1298" extrusionOk="0">
                  <a:moveTo>
                    <a:pt x="654" y="0"/>
                  </a:moveTo>
                  <a:cubicBezTo>
                    <a:pt x="294" y="0"/>
                    <a:pt x="1" y="293"/>
                    <a:pt x="1" y="653"/>
                  </a:cubicBezTo>
                  <a:cubicBezTo>
                    <a:pt x="1" y="1004"/>
                    <a:pt x="294" y="1297"/>
                    <a:pt x="654" y="1297"/>
                  </a:cubicBezTo>
                  <a:cubicBezTo>
                    <a:pt x="1013" y="1297"/>
                    <a:pt x="1298" y="1004"/>
                    <a:pt x="1298" y="653"/>
                  </a:cubicBezTo>
                  <a:cubicBezTo>
                    <a:pt x="1298" y="293"/>
                    <a:pt x="1013" y="0"/>
                    <a:pt x="654" y="0"/>
                  </a:cubicBezTo>
                  <a:close/>
                </a:path>
              </a:pathLst>
            </a:custGeom>
            <a:solidFill>
              <a:srgbClr val="FCDD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227" name="Google Shape;227;p31"/>
            <p:cNvSpPr/>
            <p:nvPr/>
          </p:nvSpPr>
          <p:spPr>
            <a:xfrm>
              <a:off x="4632375" y="3664925"/>
              <a:ext cx="32450" cy="32450"/>
            </a:xfrm>
            <a:custGeom>
              <a:avLst/>
              <a:gdLst/>
              <a:ahLst/>
              <a:cxnLst/>
              <a:rect l="l" t="t" r="r" b="b"/>
              <a:pathLst>
                <a:path w="1298" h="1298" extrusionOk="0">
                  <a:moveTo>
                    <a:pt x="653" y="0"/>
                  </a:moveTo>
                  <a:cubicBezTo>
                    <a:pt x="293" y="0"/>
                    <a:pt x="0" y="293"/>
                    <a:pt x="0" y="653"/>
                  </a:cubicBezTo>
                  <a:cubicBezTo>
                    <a:pt x="0" y="1004"/>
                    <a:pt x="293" y="1297"/>
                    <a:pt x="653" y="1297"/>
                  </a:cubicBezTo>
                  <a:cubicBezTo>
                    <a:pt x="1005" y="1297"/>
                    <a:pt x="1298" y="1004"/>
                    <a:pt x="1298" y="653"/>
                  </a:cubicBezTo>
                  <a:cubicBezTo>
                    <a:pt x="1298" y="293"/>
                    <a:pt x="1005" y="0"/>
                    <a:pt x="653" y="0"/>
                  </a:cubicBezTo>
                  <a:close/>
                </a:path>
              </a:pathLst>
            </a:custGeom>
            <a:solidFill>
              <a:srgbClr val="FCDD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228" name="Google Shape;228;p31"/>
            <p:cNvSpPr/>
            <p:nvPr/>
          </p:nvSpPr>
          <p:spPr>
            <a:xfrm>
              <a:off x="4847475" y="3659675"/>
              <a:ext cx="32450" cy="32475"/>
            </a:xfrm>
            <a:custGeom>
              <a:avLst/>
              <a:gdLst/>
              <a:ahLst/>
              <a:cxnLst/>
              <a:rect l="l" t="t" r="r" b="b"/>
              <a:pathLst>
                <a:path w="1298" h="1299" extrusionOk="0">
                  <a:moveTo>
                    <a:pt x="653" y="1"/>
                  </a:moveTo>
                  <a:cubicBezTo>
                    <a:pt x="293" y="1"/>
                    <a:pt x="0" y="294"/>
                    <a:pt x="0" y="654"/>
                  </a:cubicBezTo>
                  <a:cubicBezTo>
                    <a:pt x="0" y="1005"/>
                    <a:pt x="293" y="1298"/>
                    <a:pt x="653" y="1298"/>
                  </a:cubicBezTo>
                  <a:cubicBezTo>
                    <a:pt x="1013" y="1298"/>
                    <a:pt x="1297" y="1005"/>
                    <a:pt x="1297" y="654"/>
                  </a:cubicBezTo>
                  <a:cubicBezTo>
                    <a:pt x="1297" y="294"/>
                    <a:pt x="1013" y="1"/>
                    <a:pt x="653" y="1"/>
                  </a:cubicBezTo>
                  <a:close/>
                </a:path>
              </a:pathLst>
            </a:custGeom>
            <a:solidFill>
              <a:srgbClr val="FCDD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229" name="Google Shape;229;p31"/>
            <p:cNvSpPr/>
            <p:nvPr/>
          </p:nvSpPr>
          <p:spPr>
            <a:xfrm>
              <a:off x="5062750" y="3659675"/>
              <a:ext cx="32475" cy="32475"/>
            </a:xfrm>
            <a:custGeom>
              <a:avLst/>
              <a:gdLst/>
              <a:ahLst/>
              <a:cxnLst/>
              <a:rect l="l" t="t" r="r" b="b"/>
              <a:pathLst>
                <a:path w="1299" h="1299" extrusionOk="0">
                  <a:moveTo>
                    <a:pt x="645" y="1"/>
                  </a:moveTo>
                  <a:cubicBezTo>
                    <a:pt x="294" y="1"/>
                    <a:pt x="1" y="294"/>
                    <a:pt x="1" y="654"/>
                  </a:cubicBezTo>
                  <a:cubicBezTo>
                    <a:pt x="1" y="1005"/>
                    <a:pt x="294" y="1298"/>
                    <a:pt x="645" y="1298"/>
                  </a:cubicBezTo>
                  <a:cubicBezTo>
                    <a:pt x="1005" y="1298"/>
                    <a:pt x="1298" y="1005"/>
                    <a:pt x="1298" y="654"/>
                  </a:cubicBezTo>
                  <a:cubicBezTo>
                    <a:pt x="1298" y="294"/>
                    <a:pt x="1005" y="1"/>
                    <a:pt x="645" y="1"/>
                  </a:cubicBezTo>
                  <a:close/>
                </a:path>
              </a:pathLst>
            </a:custGeom>
            <a:solidFill>
              <a:srgbClr val="FCDD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230" name="Google Shape;230;p31"/>
            <p:cNvSpPr/>
            <p:nvPr/>
          </p:nvSpPr>
          <p:spPr>
            <a:xfrm>
              <a:off x="5277850" y="3654450"/>
              <a:ext cx="32450" cy="32450"/>
            </a:xfrm>
            <a:custGeom>
              <a:avLst/>
              <a:gdLst/>
              <a:ahLst/>
              <a:cxnLst/>
              <a:rect l="l" t="t" r="r" b="b"/>
              <a:pathLst>
                <a:path w="1298" h="1298" extrusionOk="0">
                  <a:moveTo>
                    <a:pt x="653" y="1"/>
                  </a:moveTo>
                  <a:cubicBezTo>
                    <a:pt x="294" y="1"/>
                    <a:pt x="1" y="294"/>
                    <a:pt x="1" y="653"/>
                  </a:cubicBezTo>
                  <a:cubicBezTo>
                    <a:pt x="1" y="1005"/>
                    <a:pt x="294" y="1298"/>
                    <a:pt x="653" y="1298"/>
                  </a:cubicBezTo>
                  <a:cubicBezTo>
                    <a:pt x="1005" y="1298"/>
                    <a:pt x="1298" y="1005"/>
                    <a:pt x="1298" y="653"/>
                  </a:cubicBezTo>
                  <a:cubicBezTo>
                    <a:pt x="1298" y="294"/>
                    <a:pt x="1005" y="1"/>
                    <a:pt x="653" y="1"/>
                  </a:cubicBezTo>
                  <a:close/>
                </a:path>
              </a:pathLst>
            </a:custGeom>
            <a:solidFill>
              <a:srgbClr val="FCDD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231" name="Google Shape;231;p31"/>
            <p:cNvSpPr/>
            <p:nvPr/>
          </p:nvSpPr>
          <p:spPr>
            <a:xfrm>
              <a:off x="5493150" y="3617825"/>
              <a:ext cx="32450" cy="32475"/>
            </a:xfrm>
            <a:custGeom>
              <a:avLst/>
              <a:gdLst/>
              <a:ahLst/>
              <a:cxnLst/>
              <a:rect l="l" t="t" r="r" b="b"/>
              <a:pathLst>
                <a:path w="1298" h="1299" extrusionOk="0">
                  <a:moveTo>
                    <a:pt x="645" y="1"/>
                  </a:moveTo>
                  <a:cubicBezTo>
                    <a:pt x="285" y="1"/>
                    <a:pt x="1" y="294"/>
                    <a:pt x="1" y="654"/>
                  </a:cubicBezTo>
                  <a:cubicBezTo>
                    <a:pt x="1" y="1005"/>
                    <a:pt x="285" y="1298"/>
                    <a:pt x="645" y="1298"/>
                  </a:cubicBezTo>
                  <a:cubicBezTo>
                    <a:pt x="1005" y="1298"/>
                    <a:pt x="1298" y="1005"/>
                    <a:pt x="1298" y="654"/>
                  </a:cubicBezTo>
                  <a:cubicBezTo>
                    <a:pt x="1298" y="294"/>
                    <a:pt x="1005" y="1"/>
                    <a:pt x="645" y="1"/>
                  </a:cubicBezTo>
                  <a:close/>
                </a:path>
              </a:pathLst>
            </a:custGeom>
            <a:solidFill>
              <a:srgbClr val="FCDD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232" name="Google Shape;232;p31"/>
            <p:cNvSpPr/>
            <p:nvPr/>
          </p:nvSpPr>
          <p:spPr>
            <a:xfrm>
              <a:off x="3986900" y="2807075"/>
              <a:ext cx="1538700" cy="900750"/>
            </a:xfrm>
            <a:custGeom>
              <a:avLst/>
              <a:gdLst/>
              <a:ahLst/>
              <a:cxnLst/>
              <a:rect l="l" t="t" r="r" b="b"/>
              <a:pathLst>
                <a:path w="61548" h="36030" extrusionOk="0">
                  <a:moveTo>
                    <a:pt x="60895" y="0"/>
                  </a:moveTo>
                  <a:cubicBezTo>
                    <a:pt x="60535" y="0"/>
                    <a:pt x="60251" y="293"/>
                    <a:pt x="60251" y="653"/>
                  </a:cubicBezTo>
                  <a:cubicBezTo>
                    <a:pt x="60251" y="711"/>
                    <a:pt x="60259" y="770"/>
                    <a:pt x="60276" y="820"/>
                  </a:cubicBezTo>
                  <a:lnTo>
                    <a:pt x="52827" y="4260"/>
                  </a:lnTo>
                  <a:cubicBezTo>
                    <a:pt x="52710" y="4093"/>
                    <a:pt x="52517" y="3975"/>
                    <a:pt x="52291" y="3975"/>
                  </a:cubicBezTo>
                  <a:cubicBezTo>
                    <a:pt x="51932" y="3975"/>
                    <a:pt x="51639" y="4268"/>
                    <a:pt x="51639" y="4628"/>
                  </a:cubicBezTo>
                  <a:cubicBezTo>
                    <a:pt x="51639" y="4729"/>
                    <a:pt x="51664" y="4829"/>
                    <a:pt x="51714" y="4913"/>
                  </a:cubicBezTo>
                  <a:lnTo>
                    <a:pt x="44140" y="10445"/>
                  </a:lnTo>
                  <a:cubicBezTo>
                    <a:pt x="44023" y="10328"/>
                    <a:pt x="43864" y="10252"/>
                    <a:pt x="43679" y="10252"/>
                  </a:cubicBezTo>
                  <a:cubicBezTo>
                    <a:pt x="43328" y="10252"/>
                    <a:pt x="43035" y="10545"/>
                    <a:pt x="43035" y="10905"/>
                  </a:cubicBezTo>
                  <a:cubicBezTo>
                    <a:pt x="43035" y="10947"/>
                    <a:pt x="43035" y="10981"/>
                    <a:pt x="43043" y="11022"/>
                  </a:cubicBezTo>
                  <a:lnTo>
                    <a:pt x="35637" y="13726"/>
                  </a:lnTo>
                  <a:cubicBezTo>
                    <a:pt x="35528" y="13525"/>
                    <a:pt x="35319" y="13391"/>
                    <a:pt x="35076" y="13391"/>
                  </a:cubicBezTo>
                  <a:cubicBezTo>
                    <a:pt x="34716" y="13391"/>
                    <a:pt x="34423" y="13684"/>
                    <a:pt x="34423" y="14044"/>
                  </a:cubicBezTo>
                  <a:cubicBezTo>
                    <a:pt x="34423" y="14161"/>
                    <a:pt x="34456" y="14261"/>
                    <a:pt x="34515" y="14362"/>
                  </a:cubicBezTo>
                  <a:lnTo>
                    <a:pt x="26899" y="20463"/>
                  </a:lnTo>
                  <a:cubicBezTo>
                    <a:pt x="26782" y="20362"/>
                    <a:pt x="26631" y="20296"/>
                    <a:pt x="26472" y="20296"/>
                  </a:cubicBezTo>
                  <a:cubicBezTo>
                    <a:pt x="26112" y="20296"/>
                    <a:pt x="25819" y="20588"/>
                    <a:pt x="25819" y="20948"/>
                  </a:cubicBezTo>
                  <a:cubicBezTo>
                    <a:pt x="25819" y="21015"/>
                    <a:pt x="25836" y="21074"/>
                    <a:pt x="25853" y="21132"/>
                  </a:cubicBezTo>
                  <a:lnTo>
                    <a:pt x="18396" y="24756"/>
                  </a:lnTo>
                  <a:cubicBezTo>
                    <a:pt x="18279" y="24589"/>
                    <a:pt x="18078" y="24480"/>
                    <a:pt x="17860" y="24480"/>
                  </a:cubicBezTo>
                  <a:cubicBezTo>
                    <a:pt x="17509" y="24480"/>
                    <a:pt x="17216" y="24773"/>
                    <a:pt x="17216" y="25133"/>
                  </a:cubicBezTo>
                  <a:cubicBezTo>
                    <a:pt x="17216" y="25233"/>
                    <a:pt x="17241" y="25334"/>
                    <a:pt x="17283" y="25426"/>
                  </a:cubicBezTo>
                  <a:lnTo>
                    <a:pt x="9717" y="30950"/>
                  </a:lnTo>
                  <a:cubicBezTo>
                    <a:pt x="9600" y="30832"/>
                    <a:pt x="9432" y="30757"/>
                    <a:pt x="9257" y="30757"/>
                  </a:cubicBezTo>
                  <a:cubicBezTo>
                    <a:pt x="8897" y="30757"/>
                    <a:pt x="8612" y="31050"/>
                    <a:pt x="8612" y="31410"/>
                  </a:cubicBezTo>
                  <a:cubicBezTo>
                    <a:pt x="8612" y="31468"/>
                    <a:pt x="8621" y="31527"/>
                    <a:pt x="8637" y="31577"/>
                  </a:cubicBezTo>
                  <a:lnTo>
                    <a:pt x="1189" y="35017"/>
                  </a:lnTo>
                  <a:cubicBezTo>
                    <a:pt x="1071" y="34850"/>
                    <a:pt x="871" y="34733"/>
                    <a:pt x="653" y="34733"/>
                  </a:cubicBezTo>
                  <a:cubicBezTo>
                    <a:pt x="293" y="34733"/>
                    <a:pt x="0" y="35025"/>
                    <a:pt x="0" y="35385"/>
                  </a:cubicBezTo>
                  <a:cubicBezTo>
                    <a:pt x="0" y="35745"/>
                    <a:pt x="293" y="36030"/>
                    <a:pt x="653" y="36030"/>
                  </a:cubicBezTo>
                  <a:cubicBezTo>
                    <a:pt x="1013" y="36030"/>
                    <a:pt x="1297" y="35745"/>
                    <a:pt x="1297" y="35385"/>
                  </a:cubicBezTo>
                  <a:cubicBezTo>
                    <a:pt x="1297" y="35327"/>
                    <a:pt x="1289" y="35268"/>
                    <a:pt x="1272" y="35210"/>
                  </a:cubicBezTo>
                  <a:lnTo>
                    <a:pt x="8721" y="31770"/>
                  </a:lnTo>
                  <a:cubicBezTo>
                    <a:pt x="8838" y="31946"/>
                    <a:pt x="9031" y="32054"/>
                    <a:pt x="9257" y="32054"/>
                  </a:cubicBezTo>
                  <a:cubicBezTo>
                    <a:pt x="9617" y="32054"/>
                    <a:pt x="9909" y="31770"/>
                    <a:pt x="9909" y="31410"/>
                  </a:cubicBezTo>
                  <a:cubicBezTo>
                    <a:pt x="9909" y="31301"/>
                    <a:pt x="9876" y="31209"/>
                    <a:pt x="9834" y="31117"/>
                  </a:cubicBezTo>
                  <a:lnTo>
                    <a:pt x="17408" y="25593"/>
                  </a:lnTo>
                  <a:cubicBezTo>
                    <a:pt x="17525" y="25710"/>
                    <a:pt x="17684" y="25777"/>
                    <a:pt x="17860" y="25777"/>
                  </a:cubicBezTo>
                  <a:cubicBezTo>
                    <a:pt x="18220" y="25777"/>
                    <a:pt x="18513" y="25493"/>
                    <a:pt x="18513" y="25133"/>
                  </a:cubicBezTo>
                  <a:cubicBezTo>
                    <a:pt x="18513" y="25066"/>
                    <a:pt x="18496" y="25007"/>
                    <a:pt x="18480" y="24949"/>
                  </a:cubicBezTo>
                  <a:lnTo>
                    <a:pt x="25937" y="21325"/>
                  </a:lnTo>
                  <a:cubicBezTo>
                    <a:pt x="26054" y="21484"/>
                    <a:pt x="26246" y="21593"/>
                    <a:pt x="26472" y="21593"/>
                  </a:cubicBezTo>
                  <a:cubicBezTo>
                    <a:pt x="26824" y="21593"/>
                    <a:pt x="27117" y="21308"/>
                    <a:pt x="27117" y="20948"/>
                  </a:cubicBezTo>
                  <a:cubicBezTo>
                    <a:pt x="27117" y="20831"/>
                    <a:pt x="27083" y="20722"/>
                    <a:pt x="27033" y="20630"/>
                  </a:cubicBezTo>
                  <a:lnTo>
                    <a:pt x="34641" y="14521"/>
                  </a:lnTo>
                  <a:cubicBezTo>
                    <a:pt x="34758" y="14630"/>
                    <a:pt x="34908" y="14688"/>
                    <a:pt x="35076" y="14688"/>
                  </a:cubicBezTo>
                  <a:cubicBezTo>
                    <a:pt x="35436" y="14688"/>
                    <a:pt x="35720" y="14404"/>
                    <a:pt x="35720" y="14044"/>
                  </a:cubicBezTo>
                  <a:cubicBezTo>
                    <a:pt x="35720" y="14002"/>
                    <a:pt x="35720" y="13960"/>
                    <a:pt x="35712" y="13926"/>
                  </a:cubicBezTo>
                  <a:lnTo>
                    <a:pt x="43119" y="11223"/>
                  </a:lnTo>
                  <a:cubicBezTo>
                    <a:pt x="43227" y="11416"/>
                    <a:pt x="43437" y="11550"/>
                    <a:pt x="43679" y="11550"/>
                  </a:cubicBezTo>
                  <a:cubicBezTo>
                    <a:pt x="44039" y="11550"/>
                    <a:pt x="44332" y="11265"/>
                    <a:pt x="44332" y="10905"/>
                  </a:cubicBezTo>
                  <a:cubicBezTo>
                    <a:pt x="44332" y="10796"/>
                    <a:pt x="44299" y="10696"/>
                    <a:pt x="44257" y="10612"/>
                  </a:cubicBezTo>
                  <a:lnTo>
                    <a:pt x="51831" y="5089"/>
                  </a:lnTo>
                  <a:cubicBezTo>
                    <a:pt x="51948" y="5206"/>
                    <a:pt x="52107" y="5273"/>
                    <a:pt x="52291" y="5273"/>
                  </a:cubicBezTo>
                  <a:cubicBezTo>
                    <a:pt x="52643" y="5273"/>
                    <a:pt x="52936" y="4988"/>
                    <a:pt x="52936" y="4628"/>
                  </a:cubicBezTo>
                  <a:cubicBezTo>
                    <a:pt x="52936" y="4570"/>
                    <a:pt x="52927" y="4511"/>
                    <a:pt x="52911" y="4452"/>
                  </a:cubicBezTo>
                  <a:lnTo>
                    <a:pt x="60359" y="1013"/>
                  </a:lnTo>
                  <a:cubicBezTo>
                    <a:pt x="60477" y="1188"/>
                    <a:pt x="60669" y="1297"/>
                    <a:pt x="60895" y="1297"/>
                  </a:cubicBezTo>
                  <a:cubicBezTo>
                    <a:pt x="61255" y="1297"/>
                    <a:pt x="61548" y="1013"/>
                    <a:pt x="61548" y="653"/>
                  </a:cubicBezTo>
                  <a:cubicBezTo>
                    <a:pt x="61548" y="293"/>
                    <a:pt x="61255" y="0"/>
                    <a:pt x="60895" y="0"/>
                  </a:cubicBezTo>
                  <a:close/>
                </a:path>
              </a:pathLst>
            </a:custGeom>
            <a:solidFill>
              <a:srgbClr val="615C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233" name="Google Shape;233;p31"/>
            <p:cNvSpPr/>
            <p:nvPr/>
          </p:nvSpPr>
          <p:spPr>
            <a:xfrm>
              <a:off x="2911025" y="2393825"/>
              <a:ext cx="2614575" cy="1413400"/>
            </a:xfrm>
            <a:custGeom>
              <a:avLst/>
              <a:gdLst/>
              <a:ahLst/>
              <a:cxnLst/>
              <a:rect l="l" t="t" r="r" b="b"/>
              <a:pathLst>
                <a:path w="104583" h="56536" extrusionOk="0">
                  <a:moveTo>
                    <a:pt x="103930" y="1"/>
                  </a:moveTo>
                  <a:cubicBezTo>
                    <a:pt x="103570" y="1"/>
                    <a:pt x="103286" y="294"/>
                    <a:pt x="103286" y="653"/>
                  </a:cubicBezTo>
                  <a:cubicBezTo>
                    <a:pt x="103286" y="796"/>
                    <a:pt x="103327" y="930"/>
                    <a:pt x="103411" y="1030"/>
                  </a:cubicBezTo>
                  <a:lnTo>
                    <a:pt x="95695" y="8906"/>
                  </a:lnTo>
                  <a:cubicBezTo>
                    <a:pt x="95594" y="8839"/>
                    <a:pt x="95460" y="8788"/>
                    <a:pt x="95326" y="8788"/>
                  </a:cubicBezTo>
                  <a:cubicBezTo>
                    <a:pt x="94967" y="8788"/>
                    <a:pt x="94674" y="9081"/>
                    <a:pt x="94674" y="9441"/>
                  </a:cubicBezTo>
                  <a:cubicBezTo>
                    <a:pt x="94674" y="9466"/>
                    <a:pt x="94682" y="9491"/>
                    <a:pt x="94682" y="9517"/>
                  </a:cubicBezTo>
                  <a:lnTo>
                    <a:pt x="87300" y="11667"/>
                  </a:lnTo>
                  <a:cubicBezTo>
                    <a:pt x="87200" y="11450"/>
                    <a:pt x="86974" y="11299"/>
                    <a:pt x="86714" y="11299"/>
                  </a:cubicBezTo>
                  <a:cubicBezTo>
                    <a:pt x="86363" y="11299"/>
                    <a:pt x="86070" y="11592"/>
                    <a:pt x="86070" y="11952"/>
                  </a:cubicBezTo>
                  <a:cubicBezTo>
                    <a:pt x="86070" y="12027"/>
                    <a:pt x="86087" y="12094"/>
                    <a:pt x="86103" y="12161"/>
                  </a:cubicBezTo>
                  <a:lnTo>
                    <a:pt x="78621" y="16162"/>
                  </a:lnTo>
                  <a:cubicBezTo>
                    <a:pt x="78504" y="16003"/>
                    <a:pt x="78320" y="15902"/>
                    <a:pt x="78111" y="15902"/>
                  </a:cubicBezTo>
                  <a:cubicBezTo>
                    <a:pt x="77751" y="15902"/>
                    <a:pt x="77458" y="16195"/>
                    <a:pt x="77458" y="16555"/>
                  </a:cubicBezTo>
                  <a:cubicBezTo>
                    <a:pt x="77458" y="16639"/>
                    <a:pt x="77483" y="16731"/>
                    <a:pt x="77517" y="16806"/>
                  </a:cubicBezTo>
                  <a:lnTo>
                    <a:pt x="69984" y="21560"/>
                  </a:lnTo>
                  <a:cubicBezTo>
                    <a:pt x="69867" y="21426"/>
                    <a:pt x="69700" y="21342"/>
                    <a:pt x="69507" y="21342"/>
                  </a:cubicBezTo>
                  <a:cubicBezTo>
                    <a:pt x="69147" y="21342"/>
                    <a:pt x="68854" y="21635"/>
                    <a:pt x="68854" y="21995"/>
                  </a:cubicBezTo>
                  <a:cubicBezTo>
                    <a:pt x="68854" y="22070"/>
                    <a:pt x="68871" y="22154"/>
                    <a:pt x="68896" y="22221"/>
                  </a:cubicBezTo>
                  <a:lnTo>
                    <a:pt x="61397" y="26607"/>
                  </a:lnTo>
                  <a:cubicBezTo>
                    <a:pt x="61272" y="26456"/>
                    <a:pt x="61096" y="26364"/>
                    <a:pt x="60895" y="26364"/>
                  </a:cubicBezTo>
                  <a:cubicBezTo>
                    <a:pt x="60535" y="26364"/>
                    <a:pt x="60251" y="26657"/>
                    <a:pt x="60251" y="27017"/>
                  </a:cubicBezTo>
                  <a:cubicBezTo>
                    <a:pt x="60251" y="27067"/>
                    <a:pt x="60259" y="27126"/>
                    <a:pt x="60268" y="27176"/>
                  </a:cubicBezTo>
                  <a:lnTo>
                    <a:pt x="52836" y="30431"/>
                  </a:lnTo>
                  <a:cubicBezTo>
                    <a:pt x="52718" y="30247"/>
                    <a:pt x="52518" y="30130"/>
                    <a:pt x="52292" y="30130"/>
                  </a:cubicBezTo>
                  <a:cubicBezTo>
                    <a:pt x="51932" y="30130"/>
                    <a:pt x="51639" y="30423"/>
                    <a:pt x="51639" y="30783"/>
                  </a:cubicBezTo>
                  <a:cubicBezTo>
                    <a:pt x="51639" y="30825"/>
                    <a:pt x="51647" y="30858"/>
                    <a:pt x="51656" y="30900"/>
                  </a:cubicBezTo>
                  <a:lnTo>
                    <a:pt x="44249" y="33603"/>
                  </a:lnTo>
                  <a:cubicBezTo>
                    <a:pt x="44132" y="33402"/>
                    <a:pt x="43922" y="33269"/>
                    <a:pt x="43680" y="33269"/>
                  </a:cubicBezTo>
                  <a:cubicBezTo>
                    <a:pt x="43328" y="33269"/>
                    <a:pt x="43035" y="33561"/>
                    <a:pt x="43035" y="33921"/>
                  </a:cubicBezTo>
                  <a:cubicBezTo>
                    <a:pt x="43035" y="33980"/>
                    <a:pt x="43044" y="34039"/>
                    <a:pt x="43060" y="34089"/>
                  </a:cubicBezTo>
                  <a:lnTo>
                    <a:pt x="35612" y="37529"/>
                  </a:lnTo>
                  <a:cubicBezTo>
                    <a:pt x="35495" y="37361"/>
                    <a:pt x="35302" y="37244"/>
                    <a:pt x="35076" y="37244"/>
                  </a:cubicBezTo>
                  <a:cubicBezTo>
                    <a:pt x="34716" y="37244"/>
                    <a:pt x="34432" y="37537"/>
                    <a:pt x="34432" y="37897"/>
                  </a:cubicBezTo>
                  <a:cubicBezTo>
                    <a:pt x="34432" y="37964"/>
                    <a:pt x="34440" y="38031"/>
                    <a:pt x="34465" y="38089"/>
                  </a:cubicBezTo>
                  <a:lnTo>
                    <a:pt x="26991" y="41906"/>
                  </a:lnTo>
                  <a:cubicBezTo>
                    <a:pt x="26874" y="41747"/>
                    <a:pt x="26682" y="41638"/>
                    <a:pt x="26472" y="41638"/>
                  </a:cubicBezTo>
                  <a:cubicBezTo>
                    <a:pt x="26113" y="41638"/>
                    <a:pt x="25820" y="41931"/>
                    <a:pt x="25820" y="42291"/>
                  </a:cubicBezTo>
                  <a:cubicBezTo>
                    <a:pt x="25820" y="42366"/>
                    <a:pt x="25836" y="42450"/>
                    <a:pt x="25861" y="42517"/>
                  </a:cubicBezTo>
                  <a:lnTo>
                    <a:pt x="18363" y="46902"/>
                  </a:lnTo>
                  <a:cubicBezTo>
                    <a:pt x="18237" y="46751"/>
                    <a:pt x="18061" y="46659"/>
                    <a:pt x="17860" y="46659"/>
                  </a:cubicBezTo>
                  <a:cubicBezTo>
                    <a:pt x="17509" y="46659"/>
                    <a:pt x="17216" y="46952"/>
                    <a:pt x="17216" y="47312"/>
                  </a:cubicBezTo>
                  <a:cubicBezTo>
                    <a:pt x="17216" y="47388"/>
                    <a:pt x="17233" y="47463"/>
                    <a:pt x="17258" y="47538"/>
                  </a:cubicBezTo>
                  <a:lnTo>
                    <a:pt x="9759" y="51840"/>
                  </a:lnTo>
                  <a:cubicBezTo>
                    <a:pt x="9642" y="51639"/>
                    <a:pt x="9458" y="51472"/>
                    <a:pt x="9257" y="51472"/>
                  </a:cubicBezTo>
                  <a:cubicBezTo>
                    <a:pt x="8897" y="51472"/>
                    <a:pt x="8604" y="51765"/>
                    <a:pt x="8604" y="52125"/>
                  </a:cubicBezTo>
                  <a:cubicBezTo>
                    <a:pt x="8604" y="52208"/>
                    <a:pt x="8629" y="52284"/>
                    <a:pt x="8654" y="52359"/>
                  </a:cubicBezTo>
                  <a:lnTo>
                    <a:pt x="1197" y="55539"/>
                  </a:lnTo>
                  <a:cubicBezTo>
                    <a:pt x="1080" y="55363"/>
                    <a:pt x="879" y="55238"/>
                    <a:pt x="653" y="55238"/>
                  </a:cubicBezTo>
                  <a:cubicBezTo>
                    <a:pt x="293" y="55238"/>
                    <a:pt x="0" y="55531"/>
                    <a:pt x="0" y="55891"/>
                  </a:cubicBezTo>
                  <a:cubicBezTo>
                    <a:pt x="0" y="56251"/>
                    <a:pt x="293" y="56535"/>
                    <a:pt x="653" y="56535"/>
                  </a:cubicBezTo>
                  <a:cubicBezTo>
                    <a:pt x="1005" y="56535"/>
                    <a:pt x="1298" y="56251"/>
                    <a:pt x="1298" y="55891"/>
                  </a:cubicBezTo>
                  <a:cubicBezTo>
                    <a:pt x="1298" y="55832"/>
                    <a:pt x="1289" y="55782"/>
                    <a:pt x="1281" y="55732"/>
                  </a:cubicBezTo>
                  <a:lnTo>
                    <a:pt x="8763" y="52543"/>
                  </a:lnTo>
                  <a:cubicBezTo>
                    <a:pt x="8880" y="52685"/>
                    <a:pt x="9056" y="52769"/>
                    <a:pt x="9257" y="52769"/>
                  </a:cubicBezTo>
                  <a:cubicBezTo>
                    <a:pt x="9617" y="52769"/>
                    <a:pt x="9901" y="52694"/>
                    <a:pt x="9901" y="52334"/>
                  </a:cubicBezTo>
                  <a:cubicBezTo>
                    <a:pt x="9901" y="52242"/>
                    <a:pt x="9885" y="52133"/>
                    <a:pt x="9851" y="52032"/>
                  </a:cubicBezTo>
                  <a:lnTo>
                    <a:pt x="17358" y="47722"/>
                  </a:lnTo>
                  <a:cubicBezTo>
                    <a:pt x="17484" y="47865"/>
                    <a:pt x="17660" y="47957"/>
                    <a:pt x="17860" y="47957"/>
                  </a:cubicBezTo>
                  <a:cubicBezTo>
                    <a:pt x="18220" y="47957"/>
                    <a:pt x="18513" y="47672"/>
                    <a:pt x="18513" y="47312"/>
                  </a:cubicBezTo>
                  <a:cubicBezTo>
                    <a:pt x="18513" y="47229"/>
                    <a:pt x="18497" y="47153"/>
                    <a:pt x="18463" y="47078"/>
                  </a:cubicBezTo>
                  <a:lnTo>
                    <a:pt x="25970" y="42701"/>
                  </a:lnTo>
                  <a:cubicBezTo>
                    <a:pt x="26087" y="42843"/>
                    <a:pt x="26272" y="42935"/>
                    <a:pt x="26472" y="42935"/>
                  </a:cubicBezTo>
                  <a:cubicBezTo>
                    <a:pt x="26824" y="42935"/>
                    <a:pt x="27117" y="42651"/>
                    <a:pt x="27117" y="42291"/>
                  </a:cubicBezTo>
                  <a:cubicBezTo>
                    <a:pt x="27117" y="42224"/>
                    <a:pt x="27109" y="42157"/>
                    <a:pt x="27083" y="42090"/>
                  </a:cubicBezTo>
                  <a:lnTo>
                    <a:pt x="34557" y="38282"/>
                  </a:lnTo>
                  <a:cubicBezTo>
                    <a:pt x="34674" y="38441"/>
                    <a:pt x="34858" y="38541"/>
                    <a:pt x="35076" y="38541"/>
                  </a:cubicBezTo>
                  <a:cubicBezTo>
                    <a:pt x="35436" y="38541"/>
                    <a:pt x="35729" y="38257"/>
                    <a:pt x="35729" y="37897"/>
                  </a:cubicBezTo>
                  <a:cubicBezTo>
                    <a:pt x="35729" y="37838"/>
                    <a:pt x="35712" y="37780"/>
                    <a:pt x="35695" y="37721"/>
                  </a:cubicBezTo>
                  <a:lnTo>
                    <a:pt x="43144" y="34281"/>
                  </a:lnTo>
                  <a:cubicBezTo>
                    <a:pt x="43261" y="34457"/>
                    <a:pt x="43462" y="34566"/>
                    <a:pt x="43680" y="34566"/>
                  </a:cubicBezTo>
                  <a:cubicBezTo>
                    <a:pt x="44040" y="34566"/>
                    <a:pt x="44332" y="34281"/>
                    <a:pt x="44332" y="33921"/>
                  </a:cubicBezTo>
                  <a:cubicBezTo>
                    <a:pt x="44332" y="33880"/>
                    <a:pt x="44324" y="33838"/>
                    <a:pt x="44324" y="33796"/>
                  </a:cubicBezTo>
                  <a:lnTo>
                    <a:pt x="51731" y="31101"/>
                  </a:lnTo>
                  <a:cubicBezTo>
                    <a:pt x="51840" y="31293"/>
                    <a:pt x="52049" y="31427"/>
                    <a:pt x="52292" y="31427"/>
                  </a:cubicBezTo>
                  <a:cubicBezTo>
                    <a:pt x="52652" y="31427"/>
                    <a:pt x="52936" y="31143"/>
                    <a:pt x="52936" y="30783"/>
                  </a:cubicBezTo>
                  <a:cubicBezTo>
                    <a:pt x="52936" y="30724"/>
                    <a:pt x="52928" y="30674"/>
                    <a:pt x="52919" y="30624"/>
                  </a:cubicBezTo>
                  <a:lnTo>
                    <a:pt x="60351" y="27368"/>
                  </a:lnTo>
                  <a:cubicBezTo>
                    <a:pt x="60468" y="27544"/>
                    <a:pt x="60669" y="27661"/>
                    <a:pt x="60895" y="27661"/>
                  </a:cubicBezTo>
                  <a:cubicBezTo>
                    <a:pt x="61255" y="27661"/>
                    <a:pt x="61548" y="27377"/>
                    <a:pt x="61548" y="27017"/>
                  </a:cubicBezTo>
                  <a:cubicBezTo>
                    <a:pt x="61548" y="26933"/>
                    <a:pt x="61531" y="26858"/>
                    <a:pt x="61506" y="26782"/>
                  </a:cubicBezTo>
                  <a:lnTo>
                    <a:pt x="69005" y="22405"/>
                  </a:lnTo>
                  <a:cubicBezTo>
                    <a:pt x="69131" y="22548"/>
                    <a:pt x="69306" y="22640"/>
                    <a:pt x="69507" y="22640"/>
                  </a:cubicBezTo>
                  <a:cubicBezTo>
                    <a:pt x="69859" y="22640"/>
                    <a:pt x="70152" y="22355"/>
                    <a:pt x="70152" y="21995"/>
                  </a:cubicBezTo>
                  <a:cubicBezTo>
                    <a:pt x="70152" y="21903"/>
                    <a:pt x="70135" y="21819"/>
                    <a:pt x="70101" y="21744"/>
                  </a:cubicBezTo>
                  <a:lnTo>
                    <a:pt x="77625" y="16982"/>
                  </a:lnTo>
                  <a:cubicBezTo>
                    <a:pt x="77751" y="17116"/>
                    <a:pt x="77918" y="17200"/>
                    <a:pt x="78111" y="17200"/>
                  </a:cubicBezTo>
                  <a:cubicBezTo>
                    <a:pt x="78471" y="17200"/>
                    <a:pt x="78764" y="16915"/>
                    <a:pt x="78764" y="16555"/>
                  </a:cubicBezTo>
                  <a:cubicBezTo>
                    <a:pt x="78764" y="16480"/>
                    <a:pt x="78747" y="16413"/>
                    <a:pt x="78722" y="16346"/>
                  </a:cubicBezTo>
                  <a:lnTo>
                    <a:pt x="86204" y="12345"/>
                  </a:lnTo>
                  <a:cubicBezTo>
                    <a:pt x="86321" y="12496"/>
                    <a:pt x="86505" y="12596"/>
                    <a:pt x="86714" y="12596"/>
                  </a:cubicBezTo>
                  <a:cubicBezTo>
                    <a:pt x="87074" y="12596"/>
                    <a:pt x="87367" y="12312"/>
                    <a:pt x="87367" y="11952"/>
                  </a:cubicBezTo>
                  <a:cubicBezTo>
                    <a:pt x="87367" y="11927"/>
                    <a:pt x="87359" y="11902"/>
                    <a:pt x="87359" y="11868"/>
                  </a:cubicBezTo>
                  <a:lnTo>
                    <a:pt x="94741" y="9717"/>
                  </a:lnTo>
                  <a:cubicBezTo>
                    <a:pt x="94841" y="9935"/>
                    <a:pt x="95067" y="10086"/>
                    <a:pt x="95326" y="10086"/>
                  </a:cubicBezTo>
                  <a:cubicBezTo>
                    <a:pt x="95678" y="10086"/>
                    <a:pt x="95971" y="9793"/>
                    <a:pt x="95971" y="9441"/>
                  </a:cubicBezTo>
                  <a:cubicBezTo>
                    <a:pt x="95971" y="9299"/>
                    <a:pt x="95921" y="9165"/>
                    <a:pt x="95845" y="9056"/>
                  </a:cubicBezTo>
                  <a:lnTo>
                    <a:pt x="103553" y="1181"/>
                  </a:lnTo>
                  <a:cubicBezTo>
                    <a:pt x="103662" y="1256"/>
                    <a:pt x="103788" y="1298"/>
                    <a:pt x="103930" y="1298"/>
                  </a:cubicBezTo>
                  <a:cubicBezTo>
                    <a:pt x="104290" y="1298"/>
                    <a:pt x="104574" y="1005"/>
                    <a:pt x="104574" y="653"/>
                  </a:cubicBezTo>
                  <a:cubicBezTo>
                    <a:pt x="104583" y="294"/>
                    <a:pt x="104290" y="1"/>
                    <a:pt x="103930" y="1"/>
                  </a:cubicBezTo>
                  <a:close/>
                </a:path>
              </a:pathLst>
            </a:custGeom>
            <a:solidFill>
              <a:srgbClr val="C106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234" name="Google Shape;234;p31"/>
            <p:cNvSpPr/>
            <p:nvPr/>
          </p:nvSpPr>
          <p:spPr>
            <a:xfrm>
              <a:off x="2265550" y="2660600"/>
              <a:ext cx="3260050" cy="1188475"/>
            </a:xfrm>
            <a:custGeom>
              <a:avLst/>
              <a:gdLst/>
              <a:ahLst/>
              <a:cxnLst/>
              <a:rect l="l" t="t" r="r" b="b"/>
              <a:pathLst>
                <a:path w="130402" h="47539" extrusionOk="0">
                  <a:moveTo>
                    <a:pt x="129749" y="1"/>
                  </a:moveTo>
                  <a:cubicBezTo>
                    <a:pt x="129389" y="1"/>
                    <a:pt x="129105" y="293"/>
                    <a:pt x="129105" y="653"/>
                  </a:cubicBezTo>
                  <a:cubicBezTo>
                    <a:pt x="129105" y="745"/>
                    <a:pt x="129121" y="837"/>
                    <a:pt x="129163" y="921"/>
                  </a:cubicBezTo>
                  <a:lnTo>
                    <a:pt x="121614" y="6060"/>
                  </a:lnTo>
                  <a:cubicBezTo>
                    <a:pt x="121489" y="5943"/>
                    <a:pt x="121330" y="5859"/>
                    <a:pt x="121145" y="5859"/>
                  </a:cubicBezTo>
                  <a:cubicBezTo>
                    <a:pt x="120786" y="5859"/>
                    <a:pt x="120493" y="6152"/>
                    <a:pt x="120493" y="6512"/>
                  </a:cubicBezTo>
                  <a:cubicBezTo>
                    <a:pt x="120493" y="6520"/>
                    <a:pt x="120493" y="6529"/>
                    <a:pt x="120493" y="6545"/>
                  </a:cubicBezTo>
                  <a:lnTo>
                    <a:pt x="113136" y="8152"/>
                  </a:lnTo>
                  <a:cubicBezTo>
                    <a:pt x="113044" y="7909"/>
                    <a:pt x="112810" y="7742"/>
                    <a:pt x="112533" y="7742"/>
                  </a:cubicBezTo>
                  <a:cubicBezTo>
                    <a:pt x="112174" y="7742"/>
                    <a:pt x="111889" y="8035"/>
                    <a:pt x="111889" y="8395"/>
                  </a:cubicBezTo>
                  <a:cubicBezTo>
                    <a:pt x="111889" y="8529"/>
                    <a:pt x="111931" y="8654"/>
                    <a:pt x="111998" y="8755"/>
                  </a:cubicBezTo>
                  <a:lnTo>
                    <a:pt x="104315" y="16036"/>
                  </a:lnTo>
                  <a:cubicBezTo>
                    <a:pt x="104206" y="15952"/>
                    <a:pt x="104072" y="15902"/>
                    <a:pt x="103930" y="15902"/>
                  </a:cubicBezTo>
                  <a:cubicBezTo>
                    <a:pt x="103570" y="15902"/>
                    <a:pt x="103277" y="16195"/>
                    <a:pt x="103277" y="16555"/>
                  </a:cubicBezTo>
                  <a:cubicBezTo>
                    <a:pt x="103277" y="16572"/>
                    <a:pt x="103285" y="16580"/>
                    <a:pt x="103285" y="16597"/>
                  </a:cubicBezTo>
                  <a:lnTo>
                    <a:pt x="95920" y="18388"/>
                  </a:lnTo>
                  <a:cubicBezTo>
                    <a:pt x="95820" y="18162"/>
                    <a:pt x="95594" y="17994"/>
                    <a:pt x="95318" y="17994"/>
                  </a:cubicBezTo>
                  <a:cubicBezTo>
                    <a:pt x="94966" y="17994"/>
                    <a:pt x="94673" y="18287"/>
                    <a:pt x="94673" y="18647"/>
                  </a:cubicBezTo>
                  <a:lnTo>
                    <a:pt x="87325" y="19903"/>
                  </a:lnTo>
                  <a:cubicBezTo>
                    <a:pt x="87233" y="19643"/>
                    <a:pt x="86999" y="19459"/>
                    <a:pt x="86714" y="19459"/>
                  </a:cubicBezTo>
                  <a:cubicBezTo>
                    <a:pt x="86354" y="19459"/>
                    <a:pt x="86061" y="19752"/>
                    <a:pt x="86061" y="20112"/>
                  </a:cubicBezTo>
                  <a:cubicBezTo>
                    <a:pt x="86061" y="20112"/>
                    <a:pt x="86070" y="20120"/>
                    <a:pt x="86070" y="20129"/>
                  </a:cubicBezTo>
                  <a:lnTo>
                    <a:pt x="78713" y="21560"/>
                  </a:lnTo>
                  <a:cubicBezTo>
                    <a:pt x="78621" y="21309"/>
                    <a:pt x="78387" y="21133"/>
                    <a:pt x="78111" y="21133"/>
                  </a:cubicBezTo>
                  <a:cubicBezTo>
                    <a:pt x="77751" y="21133"/>
                    <a:pt x="77458" y="21426"/>
                    <a:pt x="77458" y="21786"/>
                  </a:cubicBezTo>
                  <a:cubicBezTo>
                    <a:pt x="77458" y="21836"/>
                    <a:pt x="77466" y="21886"/>
                    <a:pt x="77475" y="21928"/>
                  </a:cubicBezTo>
                  <a:lnTo>
                    <a:pt x="70051" y="25000"/>
                  </a:lnTo>
                  <a:cubicBezTo>
                    <a:pt x="69934" y="24815"/>
                    <a:pt x="69733" y="24690"/>
                    <a:pt x="69499" y="24690"/>
                  </a:cubicBezTo>
                  <a:cubicBezTo>
                    <a:pt x="69139" y="24690"/>
                    <a:pt x="68854" y="24983"/>
                    <a:pt x="68854" y="25343"/>
                  </a:cubicBezTo>
                  <a:cubicBezTo>
                    <a:pt x="68854" y="25410"/>
                    <a:pt x="68863" y="25485"/>
                    <a:pt x="68888" y="25552"/>
                  </a:cubicBezTo>
                  <a:lnTo>
                    <a:pt x="61406" y="29552"/>
                  </a:lnTo>
                  <a:cubicBezTo>
                    <a:pt x="61288" y="29393"/>
                    <a:pt x="61104" y="29293"/>
                    <a:pt x="60895" y="29293"/>
                  </a:cubicBezTo>
                  <a:cubicBezTo>
                    <a:pt x="60535" y="29293"/>
                    <a:pt x="60242" y="29586"/>
                    <a:pt x="60242" y="29946"/>
                  </a:cubicBezTo>
                  <a:cubicBezTo>
                    <a:pt x="60242" y="30013"/>
                    <a:pt x="60259" y="30071"/>
                    <a:pt x="60276" y="30130"/>
                  </a:cubicBezTo>
                  <a:lnTo>
                    <a:pt x="52819" y="33754"/>
                  </a:lnTo>
                  <a:cubicBezTo>
                    <a:pt x="52702" y="33586"/>
                    <a:pt x="52509" y="33478"/>
                    <a:pt x="52291" y="33478"/>
                  </a:cubicBezTo>
                  <a:cubicBezTo>
                    <a:pt x="51932" y="33478"/>
                    <a:pt x="51639" y="33771"/>
                    <a:pt x="51639" y="34130"/>
                  </a:cubicBezTo>
                  <a:cubicBezTo>
                    <a:pt x="51639" y="34172"/>
                    <a:pt x="51647" y="34222"/>
                    <a:pt x="51655" y="34264"/>
                  </a:cubicBezTo>
                  <a:lnTo>
                    <a:pt x="44240" y="37143"/>
                  </a:lnTo>
                  <a:cubicBezTo>
                    <a:pt x="44123" y="36959"/>
                    <a:pt x="43922" y="36825"/>
                    <a:pt x="43679" y="36825"/>
                  </a:cubicBezTo>
                  <a:cubicBezTo>
                    <a:pt x="43328" y="36825"/>
                    <a:pt x="43035" y="37110"/>
                    <a:pt x="43035" y="37470"/>
                  </a:cubicBezTo>
                  <a:lnTo>
                    <a:pt x="35695" y="38566"/>
                  </a:lnTo>
                  <a:cubicBezTo>
                    <a:pt x="35628" y="38290"/>
                    <a:pt x="35377" y="38081"/>
                    <a:pt x="35076" y="38081"/>
                  </a:cubicBezTo>
                  <a:cubicBezTo>
                    <a:pt x="34716" y="38081"/>
                    <a:pt x="34423" y="38374"/>
                    <a:pt x="34423" y="38734"/>
                  </a:cubicBezTo>
                  <a:cubicBezTo>
                    <a:pt x="34423" y="38767"/>
                    <a:pt x="34431" y="38809"/>
                    <a:pt x="34440" y="38851"/>
                  </a:cubicBezTo>
                  <a:lnTo>
                    <a:pt x="27058" y="40767"/>
                  </a:lnTo>
                  <a:cubicBezTo>
                    <a:pt x="26958" y="40541"/>
                    <a:pt x="26732" y="40382"/>
                    <a:pt x="26464" y="40382"/>
                  </a:cubicBezTo>
                  <a:cubicBezTo>
                    <a:pt x="26112" y="40382"/>
                    <a:pt x="25819" y="40675"/>
                    <a:pt x="25819" y="41035"/>
                  </a:cubicBezTo>
                  <a:cubicBezTo>
                    <a:pt x="25819" y="41077"/>
                    <a:pt x="25819" y="41119"/>
                    <a:pt x="25828" y="41161"/>
                  </a:cubicBezTo>
                  <a:lnTo>
                    <a:pt x="18455" y="43914"/>
                  </a:lnTo>
                  <a:cubicBezTo>
                    <a:pt x="18354" y="43688"/>
                    <a:pt x="18128" y="43521"/>
                    <a:pt x="17860" y="43521"/>
                  </a:cubicBezTo>
                  <a:cubicBezTo>
                    <a:pt x="17500" y="43521"/>
                    <a:pt x="17216" y="43814"/>
                    <a:pt x="17216" y="44174"/>
                  </a:cubicBezTo>
                  <a:cubicBezTo>
                    <a:pt x="17216" y="44215"/>
                    <a:pt x="17216" y="44257"/>
                    <a:pt x="17224" y="44307"/>
                  </a:cubicBezTo>
                  <a:lnTo>
                    <a:pt x="9843" y="46408"/>
                  </a:lnTo>
                  <a:cubicBezTo>
                    <a:pt x="9734" y="46191"/>
                    <a:pt x="9516" y="46032"/>
                    <a:pt x="9257" y="46032"/>
                  </a:cubicBezTo>
                  <a:cubicBezTo>
                    <a:pt x="8930" y="46032"/>
                    <a:pt x="8662" y="46274"/>
                    <a:pt x="8612" y="46592"/>
                  </a:cubicBezTo>
                  <a:lnTo>
                    <a:pt x="1281" y="46768"/>
                  </a:lnTo>
                  <a:cubicBezTo>
                    <a:pt x="1231" y="46475"/>
                    <a:pt x="963" y="46241"/>
                    <a:pt x="645" y="46241"/>
                  </a:cubicBezTo>
                  <a:cubicBezTo>
                    <a:pt x="293" y="46241"/>
                    <a:pt x="0" y="46534"/>
                    <a:pt x="0" y="46894"/>
                  </a:cubicBezTo>
                  <a:cubicBezTo>
                    <a:pt x="0" y="47253"/>
                    <a:pt x="293" y="47538"/>
                    <a:pt x="645" y="47538"/>
                  </a:cubicBezTo>
                  <a:cubicBezTo>
                    <a:pt x="979" y="47538"/>
                    <a:pt x="1247" y="47295"/>
                    <a:pt x="1289" y="46977"/>
                  </a:cubicBezTo>
                  <a:lnTo>
                    <a:pt x="8621" y="46802"/>
                  </a:lnTo>
                  <a:cubicBezTo>
                    <a:pt x="8671" y="47103"/>
                    <a:pt x="8939" y="47329"/>
                    <a:pt x="9257" y="47329"/>
                  </a:cubicBezTo>
                  <a:cubicBezTo>
                    <a:pt x="9608" y="47329"/>
                    <a:pt x="9901" y="47044"/>
                    <a:pt x="9901" y="46684"/>
                  </a:cubicBezTo>
                  <a:cubicBezTo>
                    <a:pt x="9901" y="46659"/>
                    <a:pt x="9901" y="46634"/>
                    <a:pt x="9893" y="46609"/>
                  </a:cubicBezTo>
                  <a:lnTo>
                    <a:pt x="17308" y="44500"/>
                  </a:lnTo>
                  <a:cubicBezTo>
                    <a:pt x="17417" y="44692"/>
                    <a:pt x="17626" y="44818"/>
                    <a:pt x="17860" y="44818"/>
                  </a:cubicBezTo>
                  <a:cubicBezTo>
                    <a:pt x="18220" y="44818"/>
                    <a:pt x="18513" y="44533"/>
                    <a:pt x="18513" y="44174"/>
                  </a:cubicBezTo>
                  <a:cubicBezTo>
                    <a:pt x="18513" y="44157"/>
                    <a:pt x="18505" y="44140"/>
                    <a:pt x="18505" y="44123"/>
                  </a:cubicBezTo>
                  <a:lnTo>
                    <a:pt x="25912" y="41353"/>
                  </a:lnTo>
                  <a:cubicBezTo>
                    <a:pt x="26020" y="41546"/>
                    <a:pt x="26230" y="41680"/>
                    <a:pt x="26472" y="41680"/>
                  </a:cubicBezTo>
                  <a:cubicBezTo>
                    <a:pt x="26824" y="41680"/>
                    <a:pt x="27117" y="41395"/>
                    <a:pt x="27117" y="41035"/>
                  </a:cubicBezTo>
                  <a:cubicBezTo>
                    <a:pt x="27117" y="41010"/>
                    <a:pt x="27117" y="40993"/>
                    <a:pt x="27108" y="40977"/>
                  </a:cubicBezTo>
                  <a:lnTo>
                    <a:pt x="34507" y="39043"/>
                  </a:lnTo>
                  <a:cubicBezTo>
                    <a:pt x="34624" y="39244"/>
                    <a:pt x="34833" y="39378"/>
                    <a:pt x="35076" y="39378"/>
                  </a:cubicBezTo>
                  <a:cubicBezTo>
                    <a:pt x="35419" y="39378"/>
                    <a:pt x="35695" y="39110"/>
                    <a:pt x="35720" y="38775"/>
                  </a:cubicBezTo>
                  <a:lnTo>
                    <a:pt x="43069" y="37671"/>
                  </a:lnTo>
                  <a:cubicBezTo>
                    <a:pt x="43152" y="37938"/>
                    <a:pt x="43395" y="38123"/>
                    <a:pt x="43679" y="38123"/>
                  </a:cubicBezTo>
                  <a:cubicBezTo>
                    <a:pt x="44039" y="38123"/>
                    <a:pt x="44332" y="37838"/>
                    <a:pt x="44332" y="37478"/>
                  </a:cubicBezTo>
                  <a:cubicBezTo>
                    <a:pt x="44332" y="37428"/>
                    <a:pt x="44324" y="37386"/>
                    <a:pt x="44316" y="37336"/>
                  </a:cubicBezTo>
                  <a:lnTo>
                    <a:pt x="51731" y="34457"/>
                  </a:lnTo>
                  <a:cubicBezTo>
                    <a:pt x="51848" y="34649"/>
                    <a:pt x="52049" y="34775"/>
                    <a:pt x="52291" y="34775"/>
                  </a:cubicBezTo>
                  <a:cubicBezTo>
                    <a:pt x="52643" y="34775"/>
                    <a:pt x="52936" y="34482"/>
                    <a:pt x="52936" y="34130"/>
                  </a:cubicBezTo>
                  <a:cubicBezTo>
                    <a:pt x="52936" y="34063"/>
                    <a:pt x="52928" y="34005"/>
                    <a:pt x="52902" y="33946"/>
                  </a:cubicBezTo>
                  <a:lnTo>
                    <a:pt x="60368" y="30314"/>
                  </a:lnTo>
                  <a:cubicBezTo>
                    <a:pt x="60485" y="30481"/>
                    <a:pt x="60677" y="30590"/>
                    <a:pt x="60895" y="30590"/>
                  </a:cubicBezTo>
                  <a:cubicBezTo>
                    <a:pt x="61255" y="30590"/>
                    <a:pt x="61539" y="30297"/>
                    <a:pt x="61539" y="29946"/>
                  </a:cubicBezTo>
                  <a:cubicBezTo>
                    <a:pt x="61539" y="29870"/>
                    <a:pt x="61531" y="29804"/>
                    <a:pt x="61506" y="29737"/>
                  </a:cubicBezTo>
                  <a:lnTo>
                    <a:pt x="68988" y="25736"/>
                  </a:lnTo>
                  <a:cubicBezTo>
                    <a:pt x="69105" y="25887"/>
                    <a:pt x="69289" y="25987"/>
                    <a:pt x="69499" y="25987"/>
                  </a:cubicBezTo>
                  <a:cubicBezTo>
                    <a:pt x="69859" y="25987"/>
                    <a:pt x="70151" y="25694"/>
                    <a:pt x="70151" y="25343"/>
                  </a:cubicBezTo>
                  <a:cubicBezTo>
                    <a:pt x="70151" y="25292"/>
                    <a:pt x="70143" y="25242"/>
                    <a:pt x="70126" y="25192"/>
                  </a:cubicBezTo>
                  <a:lnTo>
                    <a:pt x="77558" y="22121"/>
                  </a:lnTo>
                  <a:cubicBezTo>
                    <a:pt x="77667" y="22305"/>
                    <a:pt x="77868" y="22430"/>
                    <a:pt x="78102" y="22430"/>
                  </a:cubicBezTo>
                  <a:cubicBezTo>
                    <a:pt x="78462" y="22430"/>
                    <a:pt x="78755" y="22137"/>
                    <a:pt x="78755" y="21786"/>
                  </a:cubicBezTo>
                  <a:cubicBezTo>
                    <a:pt x="78755" y="21777"/>
                    <a:pt x="78755" y="21769"/>
                    <a:pt x="78755" y="21761"/>
                  </a:cubicBezTo>
                  <a:lnTo>
                    <a:pt x="86103" y="20338"/>
                  </a:lnTo>
                  <a:cubicBezTo>
                    <a:pt x="86195" y="20581"/>
                    <a:pt x="86430" y="20756"/>
                    <a:pt x="86714" y="20756"/>
                  </a:cubicBezTo>
                  <a:cubicBezTo>
                    <a:pt x="87066" y="20756"/>
                    <a:pt x="87359" y="20463"/>
                    <a:pt x="87359" y="20112"/>
                  </a:cubicBezTo>
                  <a:lnTo>
                    <a:pt x="87359" y="20104"/>
                  </a:lnTo>
                  <a:lnTo>
                    <a:pt x="94707" y="18856"/>
                  </a:lnTo>
                  <a:cubicBezTo>
                    <a:pt x="94799" y="19108"/>
                    <a:pt x="95033" y="19292"/>
                    <a:pt x="95318" y="19292"/>
                  </a:cubicBezTo>
                  <a:cubicBezTo>
                    <a:pt x="95678" y="19292"/>
                    <a:pt x="95971" y="18999"/>
                    <a:pt x="95971" y="18647"/>
                  </a:cubicBezTo>
                  <a:cubicBezTo>
                    <a:pt x="95971" y="18631"/>
                    <a:pt x="95962" y="18614"/>
                    <a:pt x="95962" y="18597"/>
                  </a:cubicBezTo>
                  <a:lnTo>
                    <a:pt x="103327" y="16806"/>
                  </a:lnTo>
                  <a:cubicBezTo>
                    <a:pt x="103428" y="17040"/>
                    <a:pt x="103654" y="17199"/>
                    <a:pt x="103921" y="17199"/>
                  </a:cubicBezTo>
                  <a:cubicBezTo>
                    <a:pt x="104281" y="17199"/>
                    <a:pt x="104574" y="16906"/>
                    <a:pt x="104574" y="16555"/>
                  </a:cubicBezTo>
                  <a:cubicBezTo>
                    <a:pt x="104574" y="16413"/>
                    <a:pt x="104532" y="16287"/>
                    <a:pt x="104465" y="16187"/>
                  </a:cubicBezTo>
                  <a:lnTo>
                    <a:pt x="112140" y="8905"/>
                  </a:lnTo>
                  <a:cubicBezTo>
                    <a:pt x="112249" y="8989"/>
                    <a:pt x="112383" y="9039"/>
                    <a:pt x="112533" y="9039"/>
                  </a:cubicBezTo>
                  <a:cubicBezTo>
                    <a:pt x="112893" y="9039"/>
                    <a:pt x="113178" y="8746"/>
                    <a:pt x="113178" y="8395"/>
                  </a:cubicBezTo>
                  <a:cubicBezTo>
                    <a:pt x="113178" y="8378"/>
                    <a:pt x="113178" y="8370"/>
                    <a:pt x="113178" y="8353"/>
                  </a:cubicBezTo>
                  <a:lnTo>
                    <a:pt x="120534" y="6746"/>
                  </a:lnTo>
                  <a:cubicBezTo>
                    <a:pt x="120635" y="6989"/>
                    <a:pt x="120869" y="7156"/>
                    <a:pt x="121137" y="7156"/>
                  </a:cubicBezTo>
                  <a:cubicBezTo>
                    <a:pt x="121497" y="7156"/>
                    <a:pt x="121790" y="6863"/>
                    <a:pt x="121790" y="6512"/>
                  </a:cubicBezTo>
                  <a:cubicBezTo>
                    <a:pt x="121790" y="6411"/>
                    <a:pt x="121765" y="6319"/>
                    <a:pt x="121723" y="6236"/>
                  </a:cubicBezTo>
                  <a:lnTo>
                    <a:pt x="129280" y="1097"/>
                  </a:lnTo>
                  <a:cubicBezTo>
                    <a:pt x="129397" y="1222"/>
                    <a:pt x="129565" y="1298"/>
                    <a:pt x="129749" y="1298"/>
                  </a:cubicBezTo>
                  <a:cubicBezTo>
                    <a:pt x="130100" y="1298"/>
                    <a:pt x="130393" y="1005"/>
                    <a:pt x="130393" y="653"/>
                  </a:cubicBezTo>
                  <a:cubicBezTo>
                    <a:pt x="130402" y="293"/>
                    <a:pt x="130109" y="1"/>
                    <a:pt x="129749" y="1"/>
                  </a:cubicBezTo>
                  <a:close/>
                </a:path>
              </a:pathLst>
            </a:custGeom>
            <a:solidFill>
              <a:srgbClr val="43BA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</p:grpSp>
      <p:sp>
        <p:nvSpPr>
          <p:cNvPr id="235" name="Google Shape;235;p31"/>
          <p:cNvSpPr txBox="1"/>
          <p:nvPr/>
        </p:nvSpPr>
        <p:spPr>
          <a:xfrm>
            <a:off x="7875375" y="1706925"/>
            <a:ext cx="666675" cy="119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15000"/>
              </a:lnSpc>
            </a:pPr>
            <a:r>
              <a:rPr lang="pt-BR" sz="675" b="1">
                <a:solidFill>
                  <a:srgbClr val="C3290D"/>
                </a:solidFill>
                <a:latin typeface="Poppins"/>
                <a:ea typeface="Poppins"/>
                <a:cs typeface="Poppins"/>
                <a:sym typeface="Poppins"/>
              </a:rPr>
              <a:t>Facebook</a:t>
            </a:r>
            <a:endParaRPr sz="1425"/>
          </a:p>
        </p:txBody>
      </p:sp>
      <p:sp>
        <p:nvSpPr>
          <p:cNvPr id="236" name="Google Shape;236;p31"/>
          <p:cNvSpPr txBox="1"/>
          <p:nvPr/>
        </p:nvSpPr>
        <p:spPr>
          <a:xfrm>
            <a:off x="7875375" y="2226725"/>
            <a:ext cx="666675" cy="119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15000"/>
              </a:lnSpc>
            </a:pPr>
            <a:r>
              <a:rPr lang="pt-BR" sz="675" b="1">
                <a:solidFill>
                  <a:srgbClr val="0097A7"/>
                </a:solidFill>
                <a:latin typeface="Poppins"/>
                <a:ea typeface="Poppins"/>
                <a:cs typeface="Poppins"/>
                <a:sym typeface="Poppins"/>
              </a:rPr>
              <a:t>Youtube</a:t>
            </a:r>
            <a:endParaRPr sz="1425"/>
          </a:p>
        </p:txBody>
      </p:sp>
      <p:sp>
        <p:nvSpPr>
          <p:cNvPr id="237" name="Google Shape;237;p31"/>
          <p:cNvSpPr txBox="1"/>
          <p:nvPr/>
        </p:nvSpPr>
        <p:spPr>
          <a:xfrm>
            <a:off x="7875375" y="2505575"/>
            <a:ext cx="666675" cy="119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15000"/>
              </a:lnSpc>
            </a:pPr>
            <a:r>
              <a:rPr lang="pt-BR" sz="675" b="1">
                <a:solidFill>
                  <a:srgbClr val="674EA7"/>
                </a:solidFill>
                <a:latin typeface="Poppins"/>
                <a:ea typeface="Poppins"/>
                <a:cs typeface="Poppins"/>
                <a:sym typeface="Poppins"/>
              </a:rPr>
              <a:t>Whatsapp</a:t>
            </a:r>
            <a:endParaRPr sz="1425"/>
          </a:p>
        </p:txBody>
      </p:sp>
      <p:sp>
        <p:nvSpPr>
          <p:cNvPr id="238" name="Google Shape;238;p31"/>
          <p:cNvSpPr txBox="1"/>
          <p:nvPr/>
        </p:nvSpPr>
        <p:spPr>
          <a:xfrm>
            <a:off x="7875375" y="3097326"/>
            <a:ext cx="666675" cy="103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r>
              <a:rPr lang="pt-BR" sz="675" b="1">
                <a:solidFill>
                  <a:srgbClr val="FFD966"/>
                </a:solidFill>
                <a:latin typeface="Poppins"/>
                <a:ea typeface="Poppins"/>
                <a:cs typeface="Poppins"/>
                <a:sym typeface="Poppins"/>
              </a:rPr>
              <a:t>Instagram</a:t>
            </a:r>
            <a:endParaRPr sz="1425">
              <a:solidFill>
                <a:srgbClr val="FFD966"/>
              </a:solidFill>
            </a:endParaRPr>
          </a:p>
        </p:txBody>
      </p:sp>
      <p:sp>
        <p:nvSpPr>
          <p:cNvPr id="239" name="Google Shape;239;p31"/>
          <p:cNvSpPr txBox="1"/>
          <p:nvPr/>
        </p:nvSpPr>
        <p:spPr>
          <a:xfrm>
            <a:off x="7875375" y="3289850"/>
            <a:ext cx="666675" cy="119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15000"/>
              </a:lnSpc>
            </a:pPr>
            <a:r>
              <a:rPr lang="pt-BR" sz="675" b="1">
                <a:solidFill>
                  <a:srgbClr val="93C47D"/>
                </a:solidFill>
                <a:latin typeface="Poppins"/>
                <a:ea typeface="Poppins"/>
                <a:cs typeface="Poppins"/>
                <a:sym typeface="Poppins"/>
              </a:rPr>
              <a:t>Wechat</a:t>
            </a:r>
            <a:endParaRPr sz="1425">
              <a:solidFill>
                <a:srgbClr val="93C47D"/>
              </a:solidFill>
            </a:endParaRPr>
          </a:p>
        </p:txBody>
      </p:sp>
      <p:sp>
        <p:nvSpPr>
          <p:cNvPr id="240" name="Google Shape;240;p31"/>
          <p:cNvSpPr txBox="1"/>
          <p:nvPr/>
        </p:nvSpPr>
        <p:spPr>
          <a:xfrm>
            <a:off x="7875375" y="3615238"/>
            <a:ext cx="666675" cy="114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10000"/>
              </a:lnSpc>
            </a:pPr>
            <a:r>
              <a:rPr lang="pt-BR" sz="675" b="1">
                <a:solidFill>
                  <a:srgbClr val="0097A7"/>
                </a:solidFill>
                <a:latin typeface="Poppins"/>
                <a:ea typeface="Poppins"/>
                <a:cs typeface="Poppins"/>
                <a:sym typeface="Poppins"/>
              </a:rPr>
              <a:t>Tiktok</a:t>
            </a:r>
            <a:endParaRPr sz="1425">
              <a:solidFill>
                <a:srgbClr val="93C47D"/>
              </a:solidFill>
            </a:endParaRPr>
          </a:p>
        </p:txBody>
      </p:sp>
      <p:sp>
        <p:nvSpPr>
          <p:cNvPr id="241" name="Google Shape;241;p31"/>
          <p:cNvSpPr txBox="1"/>
          <p:nvPr/>
        </p:nvSpPr>
        <p:spPr>
          <a:xfrm>
            <a:off x="7875375" y="3780675"/>
            <a:ext cx="666675" cy="114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10000"/>
              </a:lnSpc>
            </a:pPr>
            <a:r>
              <a:rPr lang="pt-BR" sz="675" b="1">
                <a:solidFill>
                  <a:srgbClr val="B6D7A8"/>
                </a:solidFill>
                <a:latin typeface="Poppins"/>
                <a:ea typeface="Poppins"/>
                <a:cs typeface="Poppins"/>
                <a:sym typeface="Poppins"/>
              </a:rPr>
              <a:t>Pinterest</a:t>
            </a:r>
            <a:endParaRPr sz="1425">
              <a:solidFill>
                <a:srgbClr val="93C47D"/>
              </a:solidFill>
            </a:endParaRPr>
          </a:p>
        </p:txBody>
      </p:sp>
      <p:sp>
        <p:nvSpPr>
          <p:cNvPr id="242" name="Google Shape;242;p31"/>
          <p:cNvSpPr txBox="1"/>
          <p:nvPr/>
        </p:nvSpPr>
        <p:spPr>
          <a:xfrm>
            <a:off x="7875375" y="3927388"/>
            <a:ext cx="666675" cy="114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10000"/>
              </a:lnSpc>
            </a:pPr>
            <a:r>
              <a:rPr lang="pt-BR" sz="675" b="1">
                <a:solidFill>
                  <a:srgbClr val="674EA7"/>
                </a:solidFill>
                <a:latin typeface="Poppins"/>
                <a:ea typeface="Poppins"/>
                <a:cs typeface="Poppins"/>
                <a:sym typeface="Poppins"/>
              </a:rPr>
              <a:t>Reddit</a:t>
            </a:r>
            <a:endParaRPr sz="1425">
              <a:solidFill>
                <a:srgbClr val="93C47D"/>
              </a:solidFill>
            </a:endParaRPr>
          </a:p>
        </p:txBody>
      </p:sp>
      <p:sp>
        <p:nvSpPr>
          <p:cNvPr id="243" name="Google Shape;243;p31"/>
          <p:cNvSpPr txBox="1"/>
          <p:nvPr/>
        </p:nvSpPr>
        <p:spPr>
          <a:xfrm>
            <a:off x="7875375" y="4074125"/>
            <a:ext cx="666675" cy="114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10000"/>
              </a:lnSpc>
            </a:pPr>
            <a:r>
              <a:rPr lang="pt-BR" sz="675" b="1">
                <a:solidFill>
                  <a:srgbClr val="F1C232"/>
                </a:solidFill>
                <a:latin typeface="Poppins"/>
                <a:ea typeface="Poppins"/>
                <a:cs typeface="Poppins"/>
                <a:sym typeface="Poppins"/>
              </a:rPr>
              <a:t>Twitter</a:t>
            </a:r>
            <a:endParaRPr sz="1425">
              <a:solidFill>
                <a:srgbClr val="F1C232"/>
              </a:solidFill>
            </a:endParaRPr>
          </a:p>
        </p:txBody>
      </p:sp>
      <p:sp>
        <p:nvSpPr>
          <p:cNvPr id="244" name="Google Shape;244;p31"/>
          <p:cNvSpPr txBox="1"/>
          <p:nvPr/>
        </p:nvSpPr>
        <p:spPr>
          <a:xfrm>
            <a:off x="7875375" y="4207625"/>
            <a:ext cx="666675" cy="114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10000"/>
              </a:lnSpc>
            </a:pPr>
            <a:r>
              <a:rPr lang="pt-BR" sz="675" b="1">
                <a:solidFill>
                  <a:srgbClr val="C3290D"/>
                </a:solidFill>
                <a:latin typeface="Poppins"/>
                <a:ea typeface="Poppins"/>
                <a:cs typeface="Poppins"/>
                <a:sym typeface="Poppins"/>
              </a:rPr>
              <a:t>Snapchat</a:t>
            </a:r>
            <a:endParaRPr sz="1425">
              <a:solidFill>
                <a:srgbClr val="F1C232"/>
              </a:solidFill>
            </a:endParaRPr>
          </a:p>
        </p:txBody>
      </p:sp>
      <p:sp>
        <p:nvSpPr>
          <p:cNvPr id="245" name="Google Shape;245;p31"/>
          <p:cNvSpPr/>
          <p:nvPr/>
        </p:nvSpPr>
        <p:spPr>
          <a:xfrm>
            <a:off x="5332775" y="-1056700"/>
            <a:ext cx="2690325" cy="963000"/>
          </a:xfrm>
          <a:prstGeom prst="rect">
            <a:avLst/>
          </a:prstGeom>
          <a:solidFill>
            <a:srgbClr val="3C78D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pt-BR" sz="1425">
                <a:highlight>
                  <a:srgbClr val="76A5AF"/>
                </a:highlight>
              </a:rPr>
              <a:t>Need Significant improvement</a:t>
            </a:r>
            <a:endParaRPr sz="1425">
              <a:highlight>
                <a:srgbClr val="76A5AF"/>
              </a:highlight>
            </a:endParaRPr>
          </a:p>
          <a:p>
            <a:r>
              <a:rPr lang="pt-BR" sz="1425">
                <a:highlight>
                  <a:srgbClr val="76A5AF"/>
                </a:highlight>
              </a:rPr>
              <a:t>Mudar os eixos para outra cor que não seja laranja</a:t>
            </a:r>
            <a:endParaRPr sz="1425">
              <a:highlight>
                <a:srgbClr val="76A5AF"/>
              </a:highlight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32"/>
          <p:cNvSpPr txBox="1"/>
          <p:nvPr/>
        </p:nvSpPr>
        <p:spPr>
          <a:xfrm>
            <a:off x="219450" y="425199"/>
            <a:ext cx="8715825" cy="322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>
              <a:buClr>
                <a:schemeClr val="dk1"/>
              </a:buClr>
              <a:buSzPts val="1500"/>
            </a:pPr>
            <a:r>
              <a:rPr lang="pt-BR" sz="2025" b="1" dirty="0">
                <a:solidFill>
                  <a:srgbClr val="333333"/>
                </a:solidFill>
                <a:latin typeface="Poppins"/>
                <a:ea typeface="Poppins"/>
                <a:cs typeface="Poppins"/>
                <a:sym typeface="Poppins"/>
              </a:rPr>
              <a:t>Estamos </a:t>
            </a:r>
            <a:r>
              <a:rPr lang="pt-BR" sz="2025" b="1" dirty="0">
                <a:solidFill>
                  <a:srgbClr val="F04E23"/>
                </a:solidFill>
                <a:latin typeface="Poppins"/>
                <a:cs typeface="Poppins"/>
                <a:sym typeface="Poppins"/>
              </a:rPr>
              <a:t>más conectados </a:t>
            </a:r>
            <a:r>
              <a:rPr lang="pt-BR" sz="2025" b="1" dirty="0">
                <a:solidFill>
                  <a:srgbClr val="333333"/>
                </a:solidFill>
                <a:latin typeface="Poppins"/>
                <a:ea typeface="Poppins"/>
                <a:cs typeface="Poppins"/>
                <a:sym typeface="Poppins"/>
              </a:rPr>
              <a:t>que nunca</a:t>
            </a:r>
            <a:endParaRPr sz="2025" b="1" dirty="0">
              <a:solidFill>
                <a:srgbClr val="F04E23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81" name="Google Shape;181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772184" y="131313"/>
            <a:ext cx="210506" cy="290044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32"/>
          <p:cNvSpPr/>
          <p:nvPr/>
        </p:nvSpPr>
        <p:spPr>
          <a:xfrm flipH="1">
            <a:off x="-225" y="973650"/>
            <a:ext cx="3773925" cy="4169925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2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83" name="Google Shape;183;p32"/>
          <p:cNvSpPr/>
          <p:nvPr/>
        </p:nvSpPr>
        <p:spPr>
          <a:xfrm flipH="1">
            <a:off x="3900478" y="973650"/>
            <a:ext cx="3618900" cy="4169925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2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184" name="Google Shape;184;p32"/>
          <p:cNvGrpSpPr/>
          <p:nvPr/>
        </p:nvGrpSpPr>
        <p:grpSpPr>
          <a:xfrm>
            <a:off x="4650124" y="2162554"/>
            <a:ext cx="3484545" cy="2216124"/>
            <a:chOff x="5200600" y="2695228"/>
            <a:chExt cx="4646060" cy="2954832"/>
          </a:xfrm>
        </p:grpSpPr>
        <p:sp>
          <p:nvSpPr>
            <p:cNvPr id="185" name="Google Shape;185;p32"/>
            <p:cNvSpPr/>
            <p:nvPr/>
          </p:nvSpPr>
          <p:spPr>
            <a:xfrm>
              <a:off x="6429188" y="2790440"/>
              <a:ext cx="2748600" cy="282300"/>
            </a:xfrm>
            <a:prstGeom prst="rect">
              <a:avLst/>
            </a:prstGeom>
            <a:solidFill>
              <a:srgbClr val="F4907D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186" name="Google Shape;186;p32"/>
            <p:cNvSpPr/>
            <p:nvPr/>
          </p:nvSpPr>
          <p:spPr>
            <a:xfrm>
              <a:off x="6429188" y="3298415"/>
              <a:ext cx="2703600" cy="282300"/>
            </a:xfrm>
            <a:prstGeom prst="rect">
              <a:avLst/>
            </a:prstGeom>
            <a:solidFill>
              <a:srgbClr val="F04E23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187" name="Google Shape;187;p32"/>
            <p:cNvSpPr/>
            <p:nvPr/>
          </p:nvSpPr>
          <p:spPr>
            <a:xfrm>
              <a:off x="6429188" y="3806391"/>
              <a:ext cx="2653200" cy="282300"/>
            </a:xfrm>
            <a:prstGeom prst="rect">
              <a:avLst/>
            </a:prstGeom>
            <a:solidFill>
              <a:srgbClr val="F04E23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188" name="Google Shape;188;p32"/>
            <p:cNvSpPr/>
            <p:nvPr/>
          </p:nvSpPr>
          <p:spPr>
            <a:xfrm>
              <a:off x="6429188" y="4314367"/>
              <a:ext cx="2297100" cy="282300"/>
            </a:xfrm>
            <a:prstGeom prst="rect">
              <a:avLst/>
            </a:prstGeom>
            <a:solidFill>
              <a:srgbClr val="F04E23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189" name="Google Shape;189;p32"/>
            <p:cNvSpPr/>
            <p:nvPr/>
          </p:nvSpPr>
          <p:spPr>
            <a:xfrm>
              <a:off x="6429188" y="4822343"/>
              <a:ext cx="2144700" cy="282300"/>
            </a:xfrm>
            <a:prstGeom prst="rect">
              <a:avLst/>
            </a:prstGeom>
            <a:solidFill>
              <a:srgbClr val="F04E23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190" name="Google Shape;190;p32"/>
            <p:cNvSpPr/>
            <p:nvPr/>
          </p:nvSpPr>
          <p:spPr>
            <a:xfrm>
              <a:off x="6429188" y="5330319"/>
              <a:ext cx="2144700" cy="282300"/>
            </a:xfrm>
            <a:prstGeom prst="rect">
              <a:avLst/>
            </a:prstGeom>
            <a:solidFill>
              <a:srgbClr val="F04E23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191" name="Google Shape;191;p32"/>
            <p:cNvSpPr/>
            <p:nvPr/>
          </p:nvSpPr>
          <p:spPr>
            <a:xfrm>
              <a:off x="9177960" y="2752880"/>
              <a:ext cx="668700" cy="35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34275" anchor="t" anchorCtr="0">
              <a:noAutofit/>
            </a:bodyPr>
            <a:lstStyle/>
            <a:p>
              <a:pPr>
                <a:lnSpc>
                  <a:spcPct val="150000"/>
                </a:lnSpc>
                <a:spcBef>
                  <a:spcPts val="525"/>
                </a:spcBef>
                <a:buSzPts val="1400"/>
              </a:pPr>
              <a:r>
                <a:rPr lang="pt-BR" sz="900">
                  <a:solidFill>
                    <a:srgbClr val="434343"/>
                  </a:solidFill>
                  <a:latin typeface="Poppins"/>
                  <a:ea typeface="Poppins"/>
                  <a:cs typeface="Poppins"/>
                  <a:sym typeface="Poppins"/>
                </a:rPr>
                <a:t>88%</a:t>
              </a:r>
              <a:endParaRPr sz="900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192" name="Google Shape;192;p32"/>
            <p:cNvSpPr/>
            <p:nvPr/>
          </p:nvSpPr>
          <p:spPr>
            <a:xfrm>
              <a:off x="9132828" y="3260856"/>
              <a:ext cx="668700" cy="35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34275" anchor="t" anchorCtr="0">
              <a:noAutofit/>
            </a:bodyPr>
            <a:lstStyle/>
            <a:p>
              <a:pPr>
                <a:lnSpc>
                  <a:spcPct val="150000"/>
                </a:lnSpc>
                <a:spcBef>
                  <a:spcPts val="525"/>
                </a:spcBef>
                <a:buSzPts val="1400"/>
              </a:pPr>
              <a:r>
                <a:rPr lang="pt-BR" sz="900">
                  <a:solidFill>
                    <a:srgbClr val="434343"/>
                  </a:solidFill>
                  <a:latin typeface="Poppins"/>
                  <a:ea typeface="Poppins"/>
                  <a:cs typeface="Poppins"/>
                  <a:sym typeface="Poppins"/>
                </a:rPr>
                <a:t>86%</a:t>
              </a:r>
              <a:endParaRPr sz="900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193" name="Google Shape;193;p32"/>
            <p:cNvSpPr/>
            <p:nvPr/>
          </p:nvSpPr>
          <p:spPr>
            <a:xfrm>
              <a:off x="9082130" y="3733179"/>
              <a:ext cx="668700" cy="35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34275" anchor="t" anchorCtr="0">
              <a:noAutofit/>
            </a:bodyPr>
            <a:lstStyle/>
            <a:p>
              <a:pPr>
                <a:lnSpc>
                  <a:spcPct val="150000"/>
                </a:lnSpc>
                <a:spcBef>
                  <a:spcPts val="525"/>
                </a:spcBef>
                <a:buSzPts val="1400"/>
              </a:pPr>
              <a:r>
                <a:rPr lang="pt-BR" sz="900">
                  <a:solidFill>
                    <a:srgbClr val="434343"/>
                  </a:solidFill>
                  <a:latin typeface="Poppins"/>
                  <a:ea typeface="Poppins"/>
                  <a:cs typeface="Poppins"/>
                  <a:sym typeface="Poppins"/>
                </a:rPr>
                <a:t>85%</a:t>
              </a:r>
              <a:endParaRPr sz="900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194" name="Google Shape;194;p32"/>
            <p:cNvSpPr/>
            <p:nvPr/>
          </p:nvSpPr>
          <p:spPr>
            <a:xfrm>
              <a:off x="8726323" y="4276808"/>
              <a:ext cx="668700" cy="35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34275" anchor="t" anchorCtr="0">
              <a:noAutofit/>
            </a:bodyPr>
            <a:lstStyle/>
            <a:p>
              <a:pPr>
                <a:lnSpc>
                  <a:spcPct val="150000"/>
                </a:lnSpc>
                <a:spcBef>
                  <a:spcPts val="525"/>
                </a:spcBef>
                <a:buSzPts val="1400"/>
              </a:pPr>
              <a:r>
                <a:rPr lang="pt-BR" sz="900">
                  <a:solidFill>
                    <a:srgbClr val="434343"/>
                  </a:solidFill>
                  <a:latin typeface="Poppins"/>
                  <a:ea typeface="Poppins"/>
                  <a:cs typeface="Poppins"/>
                  <a:sym typeface="Poppins"/>
                </a:rPr>
                <a:t>73%</a:t>
              </a:r>
              <a:endParaRPr sz="900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195" name="Google Shape;195;p32"/>
            <p:cNvSpPr/>
            <p:nvPr/>
          </p:nvSpPr>
          <p:spPr>
            <a:xfrm>
              <a:off x="8573922" y="4784784"/>
              <a:ext cx="668700" cy="35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34275" anchor="t" anchorCtr="0">
              <a:noAutofit/>
            </a:bodyPr>
            <a:lstStyle/>
            <a:p>
              <a:pPr>
                <a:lnSpc>
                  <a:spcPct val="150000"/>
                </a:lnSpc>
                <a:spcBef>
                  <a:spcPts val="525"/>
                </a:spcBef>
                <a:buSzPts val="1400"/>
              </a:pPr>
              <a:r>
                <a:rPr lang="pt-BR" sz="900">
                  <a:solidFill>
                    <a:srgbClr val="434343"/>
                  </a:solidFill>
                  <a:latin typeface="Poppins"/>
                  <a:ea typeface="Poppins"/>
                  <a:cs typeface="Poppins"/>
                  <a:sym typeface="Poppins"/>
                </a:rPr>
                <a:t>68%</a:t>
              </a:r>
              <a:endParaRPr sz="900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196" name="Google Shape;196;p32"/>
            <p:cNvSpPr/>
            <p:nvPr/>
          </p:nvSpPr>
          <p:spPr>
            <a:xfrm>
              <a:off x="8573922" y="5292759"/>
              <a:ext cx="668700" cy="35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34275" anchor="t" anchorCtr="0">
              <a:noAutofit/>
            </a:bodyPr>
            <a:lstStyle/>
            <a:p>
              <a:pPr>
                <a:lnSpc>
                  <a:spcPct val="150000"/>
                </a:lnSpc>
                <a:spcBef>
                  <a:spcPts val="525"/>
                </a:spcBef>
                <a:buSzPts val="1400"/>
              </a:pPr>
              <a:r>
                <a:rPr lang="pt-BR" sz="900">
                  <a:solidFill>
                    <a:srgbClr val="434343"/>
                  </a:solidFill>
                  <a:latin typeface="Poppins"/>
                  <a:ea typeface="Poppins"/>
                  <a:cs typeface="Poppins"/>
                  <a:sym typeface="Poppins"/>
                </a:rPr>
                <a:t>68%</a:t>
              </a:r>
              <a:endParaRPr sz="900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197" name="Google Shape;197;p32"/>
            <p:cNvSpPr/>
            <p:nvPr/>
          </p:nvSpPr>
          <p:spPr>
            <a:xfrm>
              <a:off x="5542993" y="2695228"/>
              <a:ext cx="833700" cy="472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34275" anchor="t" anchorCtr="0">
              <a:noAutofit/>
            </a:bodyPr>
            <a:lstStyle/>
            <a:p>
              <a:pPr algn="r">
                <a:spcBef>
                  <a:spcPts val="525"/>
                </a:spcBef>
                <a:buSzPts val="1400"/>
              </a:pPr>
              <a:r>
                <a:rPr lang="pt-BR" sz="750" b="1">
                  <a:solidFill>
                    <a:srgbClr val="434343"/>
                  </a:solidFill>
                  <a:latin typeface="Poppins"/>
                  <a:ea typeface="Poppins"/>
                  <a:cs typeface="Poppins"/>
                  <a:sym typeface="Poppins"/>
                </a:rPr>
                <a:t>Latin America</a:t>
              </a:r>
              <a:endParaRPr sz="750" b="1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198" name="Google Shape;198;p32"/>
            <p:cNvSpPr/>
            <p:nvPr/>
          </p:nvSpPr>
          <p:spPr>
            <a:xfrm>
              <a:off x="5200600" y="3192750"/>
              <a:ext cx="1176300" cy="472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34275" anchor="t" anchorCtr="0">
              <a:noAutofit/>
            </a:bodyPr>
            <a:lstStyle/>
            <a:p>
              <a:pPr algn="r">
                <a:spcBef>
                  <a:spcPts val="525"/>
                </a:spcBef>
                <a:buSzPts val="1400"/>
              </a:pPr>
              <a:r>
                <a:rPr lang="pt-BR" sz="750" b="1">
                  <a:solidFill>
                    <a:srgbClr val="434343"/>
                  </a:solidFill>
                  <a:latin typeface="Poppins"/>
                  <a:ea typeface="Poppins"/>
                  <a:cs typeface="Poppins"/>
                  <a:sym typeface="Poppins"/>
                </a:rPr>
                <a:t>Central &amp; Eastern Europe</a:t>
              </a:r>
              <a:endParaRPr sz="750" b="1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199" name="Google Shape;199;p32"/>
            <p:cNvSpPr/>
            <p:nvPr/>
          </p:nvSpPr>
          <p:spPr>
            <a:xfrm>
              <a:off x="5385951" y="3719125"/>
              <a:ext cx="990900" cy="472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34275" anchor="t" anchorCtr="0">
              <a:noAutofit/>
            </a:bodyPr>
            <a:lstStyle/>
            <a:p>
              <a:pPr algn="r">
                <a:spcBef>
                  <a:spcPts val="525"/>
                </a:spcBef>
                <a:buSzPts val="1400"/>
              </a:pPr>
              <a:r>
                <a:rPr lang="pt-BR" sz="750" b="1">
                  <a:solidFill>
                    <a:srgbClr val="434343"/>
                  </a:solidFill>
                  <a:latin typeface="Poppins"/>
                  <a:ea typeface="Poppins"/>
                  <a:cs typeface="Poppins"/>
                  <a:sym typeface="Poppins"/>
                </a:rPr>
                <a:t>Asia-Pacific</a:t>
              </a:r>
              <a:endParaRPr sz="750" b="1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200" name="Google Shape;200;p32"/>
            <p:cNvSpPr/>
            <p:nvPr/>
          </p:nvSpPr>
          <p:spPr>
            <a:xfrm>
              <a:off x="5542993" y="4219278"/>
              <a:ext cx="833700" cy="472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34275" anchor="t" anchorCtr="0">
              <a:noAutofit/>
            </a:bodyPr>
            <a:lstStyle/>
            <a:p>
              <a:pPr algn="r">
                <a:spcBef>
                  <a:spcPts val="525"/>
                </a:spcBef>
                <a:buSzPts val="1400"/>
              </a:pPr>
              <a:r>
                <a:rPr lang="pt-BR" sz="750" b="1">
                  <a:solidFill>
                    <a:srgbClr val="434343"/>
                  </a:solidFill>
                  <a:latin typeface="Poppins"/>
                  <a:ea typeface="Poppins"/>
                  <a:cs typeface="Poppins"/>
                  <a:sym typeface="Poppins"/>
                </a:rPr>
                <a:t>North America</a:t>
              </a:r>
              <a:endParaRPr sz="750" b="1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201" name="Google Shape;201;p32"/>
            <p:cNvSpPr/>
            <p:nvPr/>
          </p:nvSpPr>
          <p:spPr>
            <a:xfrm>
              <a:off x="5542993" y="4719428"/>
              <a:ext cx="833700" cy="472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34275" anchor="t" anchorCtr="0">
              <a:noAutofit/>
            </a:bodyPr>
            <a:lstStyle/>
            <a:p>
              <a:pPr algn="r">
                <a:spcBef>
                  <a:spcPts val="525"/>
                </a:spcBef>
                <a:buSzPts val="1400"/>
              </a:pPr>
              <a:r>
                <a:rPr lang="pt-BR" sz="750" b="1">
                  <a:solidFill>
                    <a:srgbClr val="434343"/>
                  </a:solidFill>
                  <a:latin typeface="Poppins"/>
                  <a:ea typeface="Poppins"/>
                  <a:cs typeface="Poppins"/>
                  <a:sym typeface="Poppins"/>
                </a:rPr>
                <a:t>Western Europe</a:t>
              </a:r>
              <a:endParaRPr sz="750" b="1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202" name="Google Shape;202;p32"/>
            <p:cNvSpPr/>
            <p:nvPr/>
          </p:nvSpPr>
          <p:spPr>
            <a:xfrm>
              <a:off x="5543000" y="5330326"/>
              <a:ext cx="833700" cy="303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34275" anchor="t" anchorCtr="0">
              <a:noAutofit/>
            </a:bodyPr>
            <a:lstStyle/>
            <a:p>
              <a:pPr algn="r">
                <a:spcBef>
                  <a:spcPts val="525"/>
                </a:spcBef>
                <a:buSzPts val="1400"/>
              </a:pPr>
              <a:r>
                <a:rPr lang="pt-BR" sz="750" b="1">
                  <a:solidFill>
                    <a:srgbClr val="434343"/>
                  </a:solidFill>
                  <a:latin typeface="Poppins"/>
                  <a:ea typeface="Poppins"/>
                  <a:cs typeface="Poppins"/>
                  <a:sym typeface="Poppins"/>
                </a:rPr>
                <a:t>MEA</a:t>
              </a:r>
              <a:endParaRPr sz="750" b="1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sp>
        <p:nvSpPr>
          <p:cNvPr id="204" name="Google Shape;204;p32"/>
          <p:cNvSpPr/>
          <p:nvPr/>
        </p:nvSpPr>
        <p:spPr>
          <a:xfrm>
            <a:off x="7626032" y="1644222"/>
            <a:ext cx="1530900" cy="608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pt-BR" sz="1800" b="1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60%</a:t>
            </a:r>
            <a:endParaRPr sz="1575"/>
          </a:p>
          <a:p>
            <a:pPr algn="ctr"/>
            <a:r>
              <a:rPr lang="pt-BR" sz="105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da população mundial já está conectada</a:t>
            </a:r>
            <a:endParaRPr sz="105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05" name="Google Shape;205;p32"/>
          <p:cNvSpPr/>
          <p:nvPr/>
        </p:nvSpPr>
        <p:spPr>
          <a:xfrm>
            <a:off x="7758872" y="2662441"/>
            <a:ext cx="1265175" cy="608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>
              <a:buClr>
                <a:schemeClr val="dk1"/>
              </a:buClr>
            </a:pPr>
            <a:r>
              <a:rPr lang="pt-BR" sz="1575" b="1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&gt;6 bilhões</a:t>
            </a:r>
            <a:endParaRPr sz="1575">
              <a:solidFill>
                <a:schemeClr val="dk1"/>
              </a:solidFill>
            </a:endParaRPr>
          </a:p>
          <a:p>
            <a:pPr algn="ctr"/>
            <a:r>
              <a:rPr lang="pt-BR" sz="975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de smartphones</a:t>
            </a:r>
            <a:endParaRPr sz="1425" b="1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06" name="Google Shape;206;p32"/>
          <p:cNvSpPr/>
          <p:nvPr/>
        </p:nvSpPr>
        <p:spPr>
          <a:xfrm>
            <a:off x="7770251" y="3680660"/>
            <a:ext cx="1265175" cy="608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pt-BR" sz="1575" b="1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 ~7 horas</a:t>
            </a:r>
            <a:endParaRPr sz="1575"/>
          </a:p>
          <a:p>
            <a:pPr algn="ctr"/>
            <a:r>
              <a:rPr lang="pt-BR" sz="975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Tempo médio diário gasto online</a:t>
            </a:r>
            <a:endParaRPr sz="1425"/>
          </a:p>
        </p:txBody>
      </p:sp>
      <p:sp>
        <p:nvSpPr>
          <p:cNvPr id="207" name="Google Shape;207;p32"/>
          <p:cNvSpPr txBox="1"/>
          <p:nvPr/>
        </p:nvSpPr>
        <p:spPr>
          <a:xfrm>
            <a:off x="1184149" y="1187589"/>
            <a:ext cx="2763000" cy="448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>
              <a:buClr>
                <a:schemeClr val="dk1"/>
              </a:buClr>
              <a:buSzPts val="1500"/>
            </a:pPr>
            <a:r>
              <a:rPr lang="pt-BR" sz="1350" b="1" dirty="0">
                <a:solidFill>
                  <a:srgbClr val="333333"/>
                </a:solidFill>
                <a:latin typeface="Poppins"/>
                <a:ea typeface="Poppins"/>
                <a:cs typeface="Poppins"/>
                <a:sym typeface="Poppins"/>
              </a:rPr>
              <a:t>Crecimiento en Social Media em America Latina</a:t>
            </a:r>
            <a:endParaRPr sz="1350" b="1" dirty="0">
              <a:solidFill>
                <a:srgbClr val="F04E23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grpSp>
        <p:nvGrpSpPr>
          <p:cNvPr id="208" name="Google Shape;208;p32"/>
          <p:cNvGrpSpPr/>
          <p:nvPr/>
        </p:nvGrpSpPr>
        <p:grpSpPr>
          <a:xfrm>
            <a:off x="892512" y="2010771"/>
            <a:ext cx="3332531" cy="2396081"/>
            <a:chOff x="266650" y="2645250"/>
            <a:chExt cx="4443375" cy="3194775"/>
          </a:xfrm>
        </p:grpSpPr>
        <p:pic>
          <p:nvPicPr>
            <p:cNvPr id="209" name="Google Shape;209;p32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440584" y="2927538"/>
              <a:ext cx="4085604" cy="256829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0" name="Google Shape;210;p32"/>
            <p:cNvSpPr/>
            <p:nvPr/>
          </p:nvSpPr>
          <p:spPr>
            <a:xfrm>
              <a:off x="4255225" y="2645250"/>
              <a:ext cx="454800" cy="282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34275" anchor="t" anchorCtr="0">
              <a:noAutofit/>
            </a:bodyPr>
            <a:lstStyle/>
            <a:p>
              <a:pPr algn="ctr">
                <a:lnSpc>
                  <a:spcPct val="150000"/>
                </a:lnSpc>
                <a:spcBef>
                  <a:spcPts val="525"/>
                </a:spcBef>
                <a:buSzPts val="1400"/>
              </a:pPr>
              <a:r>
                <a:rPr lang="pt-BR" sz="750">
                  <a:solidFill>
                    <a:srgbClr val="434343"/>
                  </a:solidFill>
                  <a:latin typeface="Poppins"/>
                  <a:ea typeface="Poppins"/>
                  <a:cs typeface="Poppins"/>
                  <a:sym typeface="Poppins"/>
                </a:rPr>
                <a:t>142</a:t>
              </a:r>
              <a:endParaRPr sz="750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211" name="Google Shape;211;p32"/>
            <p:cNvSpPr/>
            <p:nvPr/>
          </p:nvSpPr>
          <p:spPr>
            <a:xfrm>
              <a:off x="3524725" y="3003200"/>
              <a:ext cx="454800" cy="282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34275" anchor="t" anchorCtr="0">
              <a:noAutofit/>
            </a:bodyPr>
            <a:lstStyle/>
            <a:p>
              <a:pPr algn="ctr">
                <a:lnSpc>
                  <a:spcPct val="150000"/>
                </a:lnSpc>
                <a:spcBef>
                  <a:spcPts val="525"/>
                </a:spcBef>
                <a:buSzPts val="1400"/>
              </a:pPr>
              <a:r>
                <a:rPr lang="pt-BR" sz="750">
                  <a:solidFill>
                    <a:srgbClr val="434343"/>
                  </a:solidFill>
                  <a:latin typeface="Poppins"/>
                  <a:ea typeface="Poppins"/>
                  <a:cs typeface="Poppins"/>
                  <a:sym typeface="Poppins"/>
                </a:rPr>
                <a:t>124</a:t>
              </a:r>
              <a:endParaRPr sz="750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212" name="Google Shape;212;p32"/>
            <p:cNvSpPr/>
            <p:nvPr/>
          </p:nvSpPr>
          <p:spPr>
            <a:xfrm>
              <a:off x="2919600" y="3382950"/>
              <a:ext cx="454800" cy="282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34275" anchor="t" anchorCtr="0">
              <a:noAutofit/>
            </a:bodyPr>
            <a:lstStyle/>
            <a:p>
              <a:pPr algn="ctr">
                <a:lnSpc>
                  <a:spcPct val="150000"/>
                </a:lnSpc>
                <a:spcBef>
                  <a:spcPts val="525"/>
                </a:spcBef>
                <a:buSzPts val="1400"/>
              </a:pPr>
              <a:r>
                <a:rPr lang="pt-BR" sz="750">
                  <a:solidFill>
                    <a:srgbClr val="434343"/>
                  </a:solidFill>
                  <a:latin typeface="Poppins"/>
                  <a:ea typeface="Poppins"/>
                  <a:cs typeface="Poppins"/>
                  <a:sym typeface="Poppins"/>
                </a:rPr>
                <a:t>104</a:t>
              </a:r>
              <a:endParaRPr sz="750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213" name="Google Shape;213;p32"/>
            <p:cNvSpPr/>
            <p:nvPr/>
          </p:nvSpPr>
          <p:spPr>
            <a:xfrm>
              <a:off x="2255987" y="3719125"/>
              <a:ext cx="454800" cy="282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34275" anchor="t" anchorCtr="0">
              <a:noAutofit/>
            </a:bodyPr>
            <a:lstStyle/>
            <a:p>
              <a:pPr algn="ctr">
                <a:lnSpc>
                  <a:spcPct val="150000"/>
                </a:lnSpc>
                <a:spcBef>
                  <a:spcPts val="525"/>
                </a:spcBef>
                <a:buSzPts val="1400"/>
              </a:pPr>
              <a:r>
                <a:rPr lang="pt-BR" sz="750">
                  <a:solidFill>
                    <a:srgbClr val="434343"/>
                  </a:solidFill>
                  <a:latin typeface="Poppins"/>
                  <a:ea typeface="Poppins"/>
                  <a:cs typeface="Poppins"/>
                  <a:sym typeface="Poppins"/>
                </a:rPr>
                <a:t>88</a:t>
              </a:r>
              <a:endParaRPr sz="750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214" name="Google Shape;214;p32"/>
            <p:cNvSpPr/>
            <p:nvPr/>
          </p:nvSpPr>
          <p:spPr>
            <a:xfrm>
              <a:off x="1579987" y="4032075"/>
              <a:ext cx="454800" cy="282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34275" anchor="t" anchorCtr="0">
              <a:noAutofit/>
            </a:bodyPr>
            <a:lstStyle/>
            <a:p>
              <a:pPr algn="ctr">
                <a:lnSpc>
                  <a:spcPct val="150000"/>
                </a:lnSpc>
                <a:spcBef>
                  <a:spcPts val="525"/>
                </a:spcBef>
                <a:buSzPts val="1400"/>
              </a:pPr>
              <a:r>
                <a:rPr lang="pt-BR" sz="750">
                  <a:solidFill>
                    <a:srgbClr val="434343"/>
                  </a:solidFill>
                  <a:latin typeface="Poppins"/>
                  <a:ea typeface="Poppins"/>
                  <a:cs typeface="Poppins"/>
                  <a:sym typeface="Poppins"/>
                </a:rPr>
                <a:t>69</a:t>
              </a:r>
              <a:endParaRPr sz="750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215" name="Google Shape;215;p32"/>
            <p:cNvSpPr/>
            <p:nvPr/>
          </p:nvSpPr>
          <p:spPr>
            <a:xfrm>
              <a:off x="942162" y="4314375"/>
              <a:ext cx="454800" cy="282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34275" anchor="t" anchorCtr="0">
              <a:noAutofit/>
            </a:bodyPr>
            <a:lstStyle/>
            <a:p>
              <a:pPr algn="ctr">
                <a:lnSpc>
                  <a:spcPct val="150000"/>
                </a:lnSpc>
                <a:spcBef>
                  <a:spcPts val="525"/>
                </a:spcBef>
                <a:buSzPts val="1400"/>
              </a:pPr>
              <a:r>
                <a:rPr lang="pt-BR" sz="750">
                  <a:solidFill>
                    <a:srgbClr val="434343"/>
                  </a:solidFill>
                  <a:latin typeface="Poppins"/>
                  <a:ea typeface="Poppins"/>
                  <a:cs typeface="Poppins"/>
                  <a:sym typeface="Poppins"/>
                </a:rPr>
                <a:t>53</a:t>
              </a:r>
              <a:endParaRPr sz="750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216" name="Google Shape;216;p32"/>
            <p:cNvSpPr/>
            <p:nvPr/>
          </p:nvSpPr>
          <p:spPr>
            <a:xfrm>
              <a:off x="320687" y="4540050"/>
              <a:ext cx="454800" cy="282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34275" anchor="t" anchorCtr="0">
              <a:noAutofit/>
            </a:bodyPr>
            <a:lstStyle/>
            <a:p>
              <a:pPr algn="ctr">
                <a:lnSpc>
                  <a:spcPct val="150000"/>
                </a:lnSpc>
                <a:spcBef>
                  <a:spcPts val="525"/>
                </a:spcBef>
                <a:buSzPts val="1400"/>
              </a:pPr>
              <a:r>
                <a:rPr lang="pt-BR" sz="750">
                  <a:solidFill>
                    <a:srgbClr val="434343"/>
                  </a:solidFill>
                  <a:latin typeface="Poppins"/>
                  <a:ea typeface="Poppins"/>
                  <a:cs typeface="Poppins"/>
                  <a:sym typeface="Poppins"/>
                </a:rPr>
                <a:t>40</a:t>
              </a:r>
              <a:endParaRPr sz="750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217" name="Google Shape;217;p32"/>
            <p:cNvSpPr/>
            <p:nvPr/>
          </p:nvSpPr>
          <p:spPr>
            <a:xfrm>
              <a:off x="292612" y="5048025"/>
              <a:ext cx="454800" cy="282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34275" anchor="t" anchorCtr="0">
              <a:noAutofit/>
            </a:bodyPr>
            <a:lstStyle/>
            <a:p>
              <a:pPr algn="ctr">
                <a:lnSpc>
                  <a:spcPct val="150000"/>
                </a:lnSpc>
                <a:spcBef>
                  <a:spcPts val="525"/>
                </a:spcBef>
                <a:buSzPts val="1400"/>
              </a:pPr>
              <a:r>
                <a:rPr lang="pt-BR" sz="750">
                  <a:solidFill>
                    <a:srgbClr val="434343"/>
                  </a:solidFill>
                  <a:latin typeface="Poppins"/>
                  <a:ea typeface="Poppins"/>
                  <a:cs typeface="Poppins"/>
                  <a:sym typeface="Poppins"/>
                </a:rPr>
                <a:t>14</a:t>
              </a:r>
              <a:endParaRPr sz="750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218" name="Google Shape;218;p32"/>
            <p:cNvSpPr/>
            <p:nvPr/>
          </p:nvSpPr>
          <p:spPr>
            <a:xfrm>
              <a:off x="942162" y="4907550"/>
              <a:ext cx="454800" cy="282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34275" anchor="t" anchorCtr="0">
              <a:noAutofit/>
            </a:bodyPr>
            <a:lstStyle/>
            <a:p>
              <a:pPr algn="ctr">
                <a:lnSpc>
                  <a:spcPct val="150000"/>
                </a:lnSpc>
                <a:spcBef>
                  <a:spcPts val="525"/>
                </a:spcBef>
                <a:buSzPts val="1400"/>
              </a:pPr>
              <a:r>
                <a:rPr lang="pt-BR" sz="750">
                  <a:solidFill>
                    <a:srgbClr val="434343"/>
                  </a:solidFill>
                  <a:latin typeface="Poppins"/>
                  <a:ea typeface="Poppins"/>
                  <a:cs typeface="Poppins"/>
                  <a:sym typeface="Poppins"/>
                </a:rPr>
                <a:t>23</a:t>
              </a:r>
              <a:endParaRPr sz="750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219" name="Google Shape;219;p32"/>
            <p:cNvSpPr/>
            <p:nvPr/>
          </p:nvSpPr>
          <p:spPr>
            <a:xfrm>
              <a:off x="1579987" y="4691775"/>
              <a:ext cx="454800" cy="282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34275" anchor="t" anchorCtr="0">
              <a:noAutofit/>
            </a:bodyPr>
            <a:lstStyle/>
            <a:p>
              <a:pPr algn="ctr">
                <a:lnSpc>
                  <a:spcPct val="150000"/>
                </a:lnSpc>
                <a:spcBef>
                  <a:spcPts val="525"/>
                </a:spcBef>
                <a:buSzPts val="1400"/>
              </a:pPr>
              <a:r>
                <a:rPr lang="pt-BR" sz="750">
                  <a:solidFill>
                    <a:srgbClr val="434343"/>
                  </a:solidFill>
                  <a:latin typeface="Poppins"/>
                  <a:ea typeface="Poppins"/>
                  <a:cs typeface="Poppins"/>
                  <a:sym typeface="Poppins"/>
                </a:rPr>
                <a:t>35</a:t>
              </a:r>
              <a:endParaRPr sz="750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220" name="Google Shape;220;p32"/>
            <p:cNvSpPr/>
            <p:nvPr/>
          </p:nvSpPr>
          <p:spPr>
            <a:xfrm>
              <a:off x="2255987" y="4502475"/>
              <a:ext cx="454800" cy="282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34275" anchor="t" anchorCtr="0">
              <a:noAutofit/>
            </a:bodyPr>
            <a:lstStyle/>
            <a:p>
              <a:pPr algn="ctr">
                <a:lnSpc>
                  <a:spcPct val="150000"/>
                </a:lnSpc>
                <a:spcBef>
                  <a:spcPts val="525"/>
                </a:spcBef>
                <a:buSzPts val="1400"/>
              </a:pPr>
              <a:r>
                <a:rPr lang="pt-BR" sz="750">
                  <a:solidFill>
                    <a:srgbClr val="434343"/>
                  </a:solidFill>
                  <a:latin typeface="Poppins"/>
                  <a:ea typeface="Poppins"/>
                  <a:cs typeface="Poppins"/>
                  <a:sym typeface="Poppins"/>
                </a:rPr>
                <a:t>44</a:t>
              </a:r>
              <a:endParaRPr sz="750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221" name="Google Shape;221;p32"/>
            <p:cNvSpPr/>
            <p:nvPr/>
          </p:nvSpPr>
          <p:spPr>
            <a:xfrm>
              <a:off x="2919600" y="4276800"/>
              <a:ext cx="454800" cy="282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34275" anchor="t" anchorCtr="0">
              <a:noAutofit/>
            </a:bodyPr>
            <a:lstStyle/>
            <a:p>
              <a:pPr algn="ctr">
                <a:lnSpc>
                  <a:spcPct val="150000"/>
                </a:lnSpc>
                <a:spcBef>
                  <a:spcPts val="525"/>
                </a:spcBef>
                <a:buSzPts val="1400"/>
              </a:pPr>
              <a:r>
                <a:rPr lang="pt-BR" sz="750">
                  <a:solidFill>
                    <a:srgbClr val="434343"/>
                  </a:solidFill>
                  <a:latin typeface="Poppins"/>
                  <a:ea typeface="Poppins"/>
                  <a:cs typeface="Poppins"/>
                  <a:sym typeface="Poppins"/>
                </a:rPr>
                <a:t>57</a:t>
              </a:r>
              <a:endParaRPr sz="750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222" name="Google Shape;222;p32"/>
            <p:cNvSpPr/>
            <p:nvPr/>
          </p:nvSpPr>
          <p:spPr>
            <a:xfrm>
              <a:off x="3561487" y="4156875"/>
              <a:ext cx="454800" cy="282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34275" anchor="t" anchorCtr="0">
              <a:noAutofit/>
            </a:bodyPr>
            <a:lstStyle/>
            <a:p>
              <a:pPr algn="ctr">
                <a:lnSpc>
                  <a:spcPct val="150000"/>
                </a:lnSpc>
                <a:spcBef>
                  <a:spcPts val="525"/>
                </a:spcBef>
                <a:buSzPts val="1400"/>
              </a:pPr>
              <a:r>
                <a:rPr lang="pt-BR" sz="750">
                  <a:solidFill>
                    <a:srgbClr val="434343"/>
                  </a:solidFill>
                  <a:latin typeface="Poppins"/>
                  <a:ea typeface="Poppins"/>
                  <a:cs typeface="Poppins"/>
                  <a:sym typeface="Poppins"/>
                </a:rPr>
                <a:t>63</a:t>
              </a:r>
              <a:endParaRPr sz="750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223" name="Google Shape;223;p32"/>
            <p:cNvSpPr/>
            <p:nvPr/>
          </p:nvSpPr>
          <p:spPr>
            <a:xfrm>
              <a:off x="4221137" y="3994500"/>
              <a:ext cx="454800" cy="282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34275" anchor="t" anchorCtr="0">
              <a:noAutofit/>
            </a:bodyPr>
            <a:lstStyle/>
            <a:p>
              <a:pPr algn="ctr">
                <a:lnSpc>
                  <a:spcPct val="150000"/>
                </a:lnSpc>
                <a:spcBef>
                  <a:spcPts val="525"/>
                </a:spcBef>
                <a:buSzPts val="1400"/>
              </a:pPr>
              <a:r>
                <a:rPr lang="pt-BR" sz="750">
                  <a:solidFill>
                    <a:srgbClr val="434343"/>
                  </a:solidFill>
                  <a:latin typeface="Poppins"/>
                  <a:ea typeface="Poppins"/>
                  <a:cs typeface="Poppins"/>
                  <a:sym typeface="Poppins"/>
                </a:rPr>
                <a:t>72</a:t>
              </a:r>
              <a:endParaRPr sz="750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224" name="Google Shape;224;p32"/>
            <p:cNvSpPr/>
            <p:nvPr/>
          </p:nvSpPr>
          <p:spPr>
            <a:xfrm>
              <a:off x="266650" y="5557725"/>
              <a:ext cx="506700" cy="282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34275" anchor="t" anchorCtr="0">
              <a:noAutofit/>
            </a:bodyPr>
            <a:lstStyle/>
            <a:p>
              <a:pPr algn="ctr">
                <a:lnSpc>
                  <a:spcPct val="150000"/>
                </a:lnSpc>
                <a:spcBef>
                  <a:spcPts val="525"/>
                </a:spcBef>
                <a:buSzPts val="1400"/>
              </a:pPr>
              <a:r>
                <a:rPr lang="pt-BR" sz="750" b="1">
                  <a:solidFill>
                    <a:srgbClr val="434343"/>
                  </a:solidFill>
                  <a:latin typeface="Poppins"/>
                  <a:ea typeface="Poppins"/>
                  <a:cs typeface="Poppins"/>
                  <a:sym typeface="Poppins"/>
                </a:rPr>
                <a:t>2009</a:t>
              </a:r>
              <a:endParaRPr sz="750" b="1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225" name="Google Shape;225;p32"/>
            <p:cNvSpPr/>
            <p:nvPr/>
          </p:nvSpPr>
          <p:spPr>
            <a:xfrm>
              <a:off x="916200" y="5557725"/>
              <a:ext cx="506700" cy="282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34275" anchor="t" anchorCtr="0">
              <a:noAutofit/>
            </a:bodyPr>
            <a:lstStyle/>
            <a:p>
              <a:pPr algn="ctr">
                <a:lnSpc>
                  <a:spcPct val="150000"/>
                </a:lnSpc>
                <a:spcBef>
                  <a:spcPts val="525"/>
                </a:spcBef>
                <a:buSzPts val="1400"/>
              </a:pPr>
              <a:r>
                <a:rPr lang="pt-BR" sz="750" b="1">
                  <a:solidFill>
                    <a:srgbClr val="434343"/>
                  </a:solidFill>
                  <a:latin typeface="Poppins"/>
                  <a:ea typeface="Poppins"/>
                  <a:cs typeface="Poppins"/>
                  <a:sym typeface="Poppins"/>
                </a:rPr>
                <a:t>2011</a:t>
              </a:r>
              <a:endParaRPr sz="750" b="1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226" name="Google Shape;226;p32"/>
            <p:cNvSpPr/>
            <p:nvPr/>
          </p:nvSpPr>
          <p:spPr>
            <a:xfrm>
              <a:off x="1565750" y="5557725"/>
              <a:ext cx="506700" cy="282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34275" anchor="t" anchorCtr="0">
              <a:noAutofit/>
            </a:bodyPr>
            <a:lstStyle/>
            <a:p>
              <a:pPr algn="ctr">
                <a:lnSpc>
                  <a:spcPct val="150000"/>
                </a:lnSpc>
                <a:spcBef>
                  <a:spcPts val="525"/>
                </a:spcBef>
                <a:buSzPts val="1400"/>
              </a:pPr>
              <a:r>
                <a:rPr lang="pt-BR" sz="750" b="1">
                  <a:solidFill>
                    <a:srgbClr val="434343"/>
                  </a:solidFill>
                  <a:latin typeface="Poppins"/>
                  <a:ea typeface="Poppins"/>
                  <a:cs typeface="Poppins"/>
                  <a:sym typeface="Poppins"/>
                </a:rPr>
                <a:t>2013</a:t>
              </a:r>
              <a:endParaRPr sz="750" b="1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227" name="Google Shape;227;p32"/>
            <p:cNvSpPr/>
            <p:nvPr/>
          </p:nvSpPr>
          <p:spPr>
            <a:xfrm>
              <a:off x="2244100" y="5557725"/>
              <a:ext cx="506700" cy="282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34275" anchor="t" anchorCtr="0">
              <a:noAutofit/>
            </a:bodyPr>
            <a:lstStyle/>
            <a:p>
              <a:pPr algn="ctr">
                <a:lnSpc>
                  <a:spcPct val="150000"/>
                </a:lnSpc>
                <a:spcBef>
                  <a:spcPts val="525"/>
                </a:spcBef>
                <a:buSzPts val="1400"/>
              </a:pPr>
              <a:r>
                <a:rPr lang="pt-BR" sz="750" b="1">
                  <a:solidFill>
                    <a:srgbClr val="434343"/>
                  </a:solidFill>
                  <a:latin typeface="Poppins"/>
                  <a:ea typeface="Poppins"/>
                  <a:cs typeface="Poppins"/>
                  <a:sym typeface="Poppins"/>
                </a:rPr>
                <a:t>2015</a:t>
              </a:r>
              <a:endParaRPr sz="750" b="1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228" name="Google Shape;228;p32"/>
            <p:cNvSpPr/>
            <p:nvPr/>
          </p:nvSpPr>
          <p:spPr>
            <a:xfrm>
              <a:off x="2893650" y="5557725"/>
              <a:ext cx="506700" cy="282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34275" anchor="t" anchorCtr="0">
              <a:noAutofit/>
            </a:bodyPr>
            <a:lstStyle/>
            <a:p>
              <a:pPr algn="ctr">
                <a:lnSpc>
                  <a:spcPct val="150000"/>
                </a:lnSpc>
                <a:spcBef>
                  <a:spcPts val="525"/>
                </a:spcBef>
                <a:buSzPts val="1400"/>
              </a:pPr>
              <a:r>
                <a:rPr lang="pt-BR" sz="750" b="1">
                  <a:solidFill>
                    <a:srgbClr val="434343"/>
                  </a:solidFill>
                  <a:latin typeface="Poppins"/>
                  <a:ea typeface="Poppins"/>
                  <a:cs typeface="Poppins"/>
                  <a:sym typeface="Poppins"/>
                </a:rPr>
                <a:t>2017</a:t>
              </a:r>
              <a:endParaRPr sz="750" b="1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229" name="Google Shape;229;p32"/>
            <p:cNvSpPr/>
            <p:nvPr/>
          </p:nvSpPr>
          <p:spPr>
            <a:xfrm>
              <a:off x="3543200" y="5557725"/>
              <a:ext cx="506700" cy="282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34275" anchor="t" anchorCtr="0">
              <a:noAutofit/>
            </a:bodyPr>
            <a:lstStyle/>
            <a:p>
              <a:pPr algn="ctr">
                <a:lnSpc>
                  <a:spcPct val="150000"/>
                </a:lnSpc>
                <a:spcBef>
                  <a:spcPts val="525"/>
                </a:spcBef>
                <a:buSzPts val="1400"/>
              </a:pPr>
              <a:r>
                <a:rPr lang="pt-BR" sz="750" b="1">
                  <a:solidFill>
                    <a:srgbClr val="434343"/>
                  </a:solidFill>
                  <a:latin typeface="Poppins"/>
                  <a:ea typeface="Poppins"/>
                  <a:cs typeface="Poppins"/>
                  <a:sym typeface="Poppins"/>
                </a:rPr>
                <a:t>2019</a:t>
              </a:r>
              <a:endParaRPr sz="750" b="1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230" name="Google Shape;230;p32"/>
            <p:cNvSpPr/>
            <p:nvPr/>
          </p:nvSpPr>
          <p:spPr>
            <a:xfrm>
              <a:off x="4192750" y="5557725"/>
              <a:ext cx="506700" cy="282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34275" anchor="t" anchorCtr="0">
              <a:noAutofit/>
            </a:bodyPr>
            <a:lstStyle/>
            <a:p>
              <a:pPr algn="ctr">
                <a:lnSpc>
                  <a:spcPct val="150000"/>
                </a:lnSpc>
                <a:spcBef>
                  <a:spcPts val="525"/>
                </a:spcBef>
                <a:buSzPts val="1400"/>
              </a:pPr>
              <a:r>
                <a:rPr lang="pt-BR" sz="750" b="1">
                  <a:solidFill>
                    <a:srgbClr val="434343"/>
                  </a:solidFill>
                  <a:latin typeface="Poppins"/>
                  <a:ea typeface="Poppins"/>
                  <a:cs typeface="Poppins"/>
                  <a:sym typeface="Poppins"/>
                </a:rPr>
                <a:t>2021</a:t>
              </a:r>
              <a:endParaRPr sz="750" b="1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231" name="Google Shape;231;p32"/>
            <p:cNvSpPr/>
            <p:nvPr/>
          </p:nvSpPr>
          <p:spPr>
            <a:xfrm>
              <a:off x="412562" y="5340975"/>
              <a:ext cx="454800" cy="282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34275" anchor="t" anchorCtr="0">
              <a:noAutofit/>
            </a:bodyPr>
            <a:lstStyle/>
            <a:p>
              <a:pPr algn="ctr">
                <a:lnSpc>
                  <a:spcPct val="150000"/>
                </a:lnSpc>
                <a:spcBef>
                  <a:spcPts val="525"/>
                </a:spcBef>
                <a:buSzPts val="1400"/>
              </a:pPr>
              <a:r>
                <a:rPr lang="pt-BR" sz="750">
                  <a:solidFill>
                    <a:srgbClr val="434343"/>
                  </a:solidFill>
                  <a:latin typeface="Poppins"/>
                  <a:ea typeface="Poppins"/>
                  <a:cs typeface="Poppins"/>
                  <a:sym typeface="Poppins"/>
                </a:rPr>
                <a:t>8</a:t>
              </a:r>
              <a:endParaRPr sz="750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232" name="Google Shape;232;p32"/>
            <p:cNvSpPr/>
            <p:nvPr/>
          </p:nvSpPr>
          <p:spPr>
            <a:xfrm>
              <a:off x="989162" y="5292750"/>
              <a:ext cx="454800" cy="282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34275" anchor="t" anchorCtr="0">
              <a:noAutofit/>
            </a:bodyPr>
            <a:lstStyle/>
            <a:p>
              <a:pPr algn="ctr">
                <a:lnSpc>
                  <a:spcPct val="150000"/>
                </a:lnSpc>
                <a:spcBef>
                  <a:spcPts val="525"/>
                </a:spcBef>
                <a:buSzPts val="1400"/>
              </a:pPr>
              <a:r>
                <a:rPr lang="pt-BR" sz="750">
                  <a:solidFill>
                    <a:srgbClr val="434343"/>
                  </a:solidFill>
                  <a:latin typeface="Poppins"/>
                  <a:ea typeface="Poppins"/>
                  <a:cs typeface="Poppins"/>
                  <a:sym typeface="Poppins"/>
                </a:rPr>
                <a:t>14</a:t>
              </a:r>
              <a:endParaRPr sz="750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233" name="Google Shape;233;p32"/>
            <p:cNvSpPr/>
            <p:nvPr/>
          </p:nvSpPr>
          <p:spPr>
            <a:xfrm>
              <a:off x="1622575" y="4971825"/>
              <a:ext cx="454800" cy="282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34275" anchor="t" anchorCtr="0">
              <a:noAutofit/>
            </a:bodyPr>
            <a:lstStyle/>
            <a:p>
              <a:pPr algn="ctr">
                <a:lnSpc>
                  <a:spcPct val="150000"/>
                </a:lnSpc>
                <a:spcBef>
                  <a:spcPts val="525"/>
                </a:spcBef>
                <a:buSzPts val="1400"/>
              </a:pPr>
              <a:r>
                <a:rPr lang="pt-BR" sz="750">
                  <a:solidFill>
                    <a:srgbClr val="434343"/>
                  </a:solidFill>
                  <a:latin typeface="Poppins"/>
                  <a:ea typeface="Poppins"/>
                  <a:cs typeface="Poppins"/>
                  <a:sym typeface="Poppins"/>
                </a:rPr>
                <a:t>18</a:t>
              </a:r>
              <a:endParaRPr sz="750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234" name="Google Shape;234;p32"/>
            <p:cNvSpPr/>
            <p:nvPr/>
          </p:nvSpPr>
          <p:spPr>
            <a:xfrm>
              <a:off x="2255987" y="4933150"/>
              <a:ext cx="454800" cy="282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34275" anchor="t" anchorCtr="0">
              <a:noAutofit/>
            </a:bodyPr>
            <a:lstStyle/>
            <a:p>
              <a:pPr algn="ctr">
                <a:lnSpc>
                  <a:spcPct val="150000"/>
                </a:lnSpc>
                <a:spcBef>
                  <a:spcPts val="525"/>
                </a:spcBef>
                <a:buSzPts val="1400"/>
              </a:pPr>
              <a:r>
                <a:rPr lang="pt-BR" sz="750">
                  <a:solidFill>
                    <a:srgbClr val="434343"/>
                  </a:solidFill>
                  <a:latin typeface="Poppins"/>
                  <a:ea typeface="Poppins"/>
                  <a:cs typeface="Poppins"/>
                  <a:sym typeface="Poppins"/>
                </a:rPr>
                <a:t>22</a:t>
              </a:r>
              <a:endParaRPr sz="750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235" name="Google Shape;235;p32"/>
            <p:cNvSpPr/>
            <p:nvPr/>
          </p:nvSpPr>
          <p:spPr>
            <a:xfrm>
              <a:off x="2908725" y="4869850"/>
              <a:ext cx="454800" cy="282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34275" anchor="t" anchorCtr="0">
              <a:noAutofit/>
            </a:bodyPr>
            <a:lstStyle/>
            <a:p>
              <a:pPr algn="ctr">
                <a:lnSpc>
                  <a:spcPct val="150000"/>
                </a:lnSpc>
                <a:spcBef>
                  <a:spcPts val="525"/>
                </a:spcBef>
                <a:buSzPts val="1400"/>
              </a:pPr>
              <a:r>
                <a:rPr lang="pt-BR" sz="750">
                  <a:solidFill>
                    <a:srgbClr val="434343"/>
                  </a:solidFill>
                  <a:latin typeface="Poppins"/>
                  <a:ea typeface="Poppins"/>
                  <a:cs typeface="Poppins"/>
                  <a:sym typeface="Poppins"/>
                </a:rPr>
                <a:t>24</a:t>
              </a:r>
              <a:endParaRPr sz="750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236" name="Google Shape;236;p32"/>
            <p:cNvSpPr/>
            <p:nvPr/>
          </p:nvSpPr>
          <p:spPr>
            <a:xfrm>
              <a:off x="3561500" y="4822275"/>
              <a:ext cx="454800" cy="282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34275" anchor="t" anchorCtr="0">
              <a:noAutofit/>
            </a:bodyPr>
            <a:lstStyle/>
            <a:p>
              <a:pPr algn="ctr">
                <a:lnSpc>
                  <a:spcPct val="150000"/>
                </a:lnSpc>
                <a:spcBef>
                  <a:spcPts val="525"/>
                </a:spcBef>
                <a:buSzPts val="1400"/>
              </a:pPr>
              <a:r>
                <a:rPr lang="pt-BR" sz="750">
                  <a:solidFill>
                    <a:srgbClr val="434343"/>
                  </a:solidFill>
                  <a:latin typeface="Poppins"/>
                  <a:ea typeface="Poppins"/>
                  <a:cs typeface="Poppins"/>
                  <a:sym typeface="Poppins"/>
                </a:rPr>
                <a:t>27</a:t>
              </a:r>
              <a:endParaRPr sz="750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237" name="Google Shape;237;p32"/>
            <p:cNvSpPr/>
            <p:nvPr/>
          </p:nvSpPr>
          <p:spPr>
            <a:xfrm>
              <a:off x="4225875" y="4719425"/>
              <a:ext cx="454800" cy="282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34275" anchor="t" anchorCtr="0">
              <a:noAutofit/>
            </a:bodyPr>
            <a:lstStyle/>
            <a:p>
              <a:pPr algn="ctr">
                <a:lnSpc>
                  <a:spcPct val="150000"/>
                </a:lnSpc>
                <a:spcBef>
                  <a:spcPts val="525"/>
                </a:spcBef>
                <a:buSzPts val="1400"/>
              </a:pPr>
              <a:r>
                <a:rPr lang="pt-BR" sz="750">
                  <a:solidFill>
                    <a:srgbClr val="434343"/>
                  </a:solidFill>
                  <a:latin typeface="Poppins"/>
                  <a:ea typeface="Poppins"/>
                  <a:cs typeface="Poppins"/>
                  <a:sym typeface="Poppins"/>
                </a:rPr>
                <a:t>31</a:t>
              </a:r>
              <a:endParaRPr sz="750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238" name="Google Shape;238;p32"/>
            <p:cNvSpPr/>
            <p:nvPr/>
          </p:nvSpPr>
          <p:spPr>
            <a:xfrm>
              <a:off x="791150" y="2824575"/>
              <a:ext cx="1176300" cy="81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34275" anchor="t" anchorCtr="0">
              <a:noAutofit/>
            </a:bodyPr>
            <a:lstStyle/>
            <a:p>
              <a:pPr>
                <a:spcBef>
                  <a:spcPts val="525"/>
                </a:spcBef>
                <a:buSzPts val="1400"/>
              </a:pPr>
              <a:r>
                <a:rPr lang="pt-BR" sz="750" b="1">
                  <a:solidFill>
                    <a:srgbClr val="434343"/>
                  </a:solidFill>
                  <a:latin typeface="Poppins"/>
                  <a:ea typeface="Poppins"/>
                  <a:cs typeface="Poppins"/>
                  <a:sym typeface="Poppins"/>
                </a:rPr>
                <a:t>Argentina</a:t>
              </a:r>
              <a:endParaRPr sz="750" b="1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>
                <a:spcBef>
                  <a:spcPts val="525"/>
                </a:spcBef>
                <a:buSzPts val="1400"/>
              </a:pPr>
              <a:r>
                <a:rPr lang="pt-BR" sz="750" b="1">
                  <a:solidFill>
                    <a:srgbClr val="434343"/>
                  </a:solidFill>
                  <a:latin typeface="Poppins"/>
                  <a:ea typeface="Poppins"/>
                  <a:cs typeface="Poppins"/>
                  <a:sym typeface="Poppins"/>
                </a:rPr>
                <a:t>Brazil</a:t>
              </a:r>
              <a:endParaRPr sz="750" b="1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>
                <a:spcBef>
                  <a:spcPts val="525"/>
                </a:spcBef>
                <a:buSzPts val="1400"/>
              </a:pPr>
              <a:r>
                <a:rPr lang="pt-BR" sz="750" b="1">
                  <a:solidFill>
                    <a:srgbClr val="434343"/>
                  </a:solidFill>
                  <a:latin typeface="Poppins"/>
                  <a:ea typeface="Poppins"/>
                  <a:cs typeface="Poppins"/>
                  <a:sym typeface="Poppins"/>
                </a:rPr>
                <a:t>Mexico</a:t>
              </a:r>
              <a:endParaRPr sz="750" b="1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pic>
          <p:nvPicPr>
            <p:cNvPr id="239" name="Google Shape;239;p32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506900" y="2974750"/>
              <a:ext cx="280675" cy="55245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40" name="Google Shape;240;p32"/>
          <p:cNvSpPr txBox="1"/>
          <p:nvPr/>
        </p:nvSpPr>
        <p:spPr>
          <a:xfrm>
            <a:off x="5149549" y="1187589"/>
            <a:ext cx="2338200" cy="448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>
              <a:buClr>
                <a:schemeClr val="dk1"/>
              </a:buClr>
              <a:buSzPts val="1500"/>
            </a:pPr>
            <a:r>
              <a:rPr lang="pt-BR" sz="1350" b="1" dirty="0">
                <a:solidFill>
                  <a:srgbClr val="333333"/>
                </a:solidFill>
                <a:latin typeface="Poppins"/>
                <a:ea typeface="Poppins"/>
                <a:cs typeface="Poppins"/>
                <a:sym typeface="Poppins"/>
              </a:rPr>
              <a:t>Usuarios en Redes Sociales America Latina</a:t>
            </a:r>
            <a:endParaRPr sz="1350" b="1" dirty="0">
              <a:solidFill>
                <a:srgbClr val="F04E23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41" name="Google Shape;241;p32"/>
          <p:cNvSpPr txBox="1"/>
          <p:nvPr/>
        </p:nvSpPr>
        <p:spPr>
          <a:xfrm>
            <a:off x="1033474" y="1672296"/>
            <a:ext cx="3064275" cy="18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>
              <a:buClr>
                <a:schemeClr val="dk1"/>
              </a:buClr>
              <a:buSzPts val="1500"/>
            </a:pPr>
            <a:r>
              <a:rPr lang="pt-BR" sz="1050" dirty="0">
                <a:solidFill>
                  <a:srgbClr val="333333"/>
                </a:solidFill>
                <a:latin typeface="Poppins"/>
                <a:ea typeface="Poppins"/>
                <a:cs typeface="Poppins"/>
                <a:sym typeface="Poppins"/>
              </a:rPr>
              <a:t>Número em Millones</a:t>
            </a:r>
            <a:endParaRPr sz="1050" dirty="0">
              <a:solidFill>
                <a:srgbClr val="F04E23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42" name="Google Shape;242;p32"/>
          <p:cNvSpPr txBox="1"/>
          <p:nvPr/>
        </p:nvSpPr>
        <p:spPr>
          <a:xfrm>
            <a:off x="5061387" y="1672296"/>
            <a:ext cx="2514600" cy="18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>
              <a:buClr>
                <a:schemeClr val="dk1"/>
              </a:buClr>
              <a:buSzPts val="1500"/>
            </a:pPr>
            <a:r>
              <a:rPr lang="pt-BR" sz="1050" dirty="0">
                <a:solidFill>
                  <a:srgbClr val="333333"/>
                </a:solidFill>
                <a:latin typeface="Poppins"/>
                <a:ea typeface="Poppins"/>
                <a:cs typeface="Poppins"/>
                <a:sym typeface="Poppins"/>
              </a:rPr>
              <a:t>Porcentaje</a:t>
            </a:r>
            <a:endParaRPr sz="1050" dirty="0">
              <a:solidFill>
                <a:srgbClr val="F04E23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32"/>
          <p:cNvSpPr/>
          <p:nvPr/>
        </p:nvSpPr>
        <p:spPr>
          <a:xfrm flipH="1">
            <a:off x="4104101" y="973650"/>
            <a:ext cx="2066175" cy="3677175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2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51" name="Google Shape;251;p32"/>
          <p:cNvSpPr/>
          <p:nvPr/>
        </p:nvSpPr>
        <p:spPr>
          <a:xfrm>
            <a:off x="6170276" y="973650"/>
            <a:ext cx="2967300" cy="3677175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2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52" name="Google Shape;252;p32"/>
          <p:cNvSpPr/>
          <p:nvPr/>
        </p:nvSpPr>
        <p:spPr>
          <a:xfrm>
            <a:off x="4436475" y="2730800"/>
            <a:ext cx="1456875" cy="1020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34275" anchor="ctr" anchorCtr="0">
            <a:noAutofit/>
          </a:bodyPr>
          <a:lstStyle/>
          <a:p>
            <a:pPr algn="ctr">
              <a:lnSpc>
                <a:spcPct val="115000"/>
              </a:lnSpc>
            </a:pPr>
            <a:r>
              <a:rPr lang="es-ES" sz="1125" b="1" dirty="0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rPr>
              <a:t>De la gente jóven</a:t>
            </a:r>
            <a:endParaRPr sz="1125" b="1" dirty="0">
              <a:solidFill>
                <a:srgbClr val="434343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ctr">
              <a:lnSpc>
                <a:spcPct val="115000"/>
              </a:lnSpc>
            </a:pPr>
            <a:r>
              <a:rPr lang="pt-BR" sz="1125" b="1" dirty="0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rPr>
              <a:t>(16–34 años) </a:t>
            </a:r>
            <a:endParaRPr sz="1125" b="1" dirty="0">
              <a:solidFill>
                <a:srgbClr val="434343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ctr">
              <a:lnSpc>
                <a:spcPct val="115000"/>
              </a:lnSpc>
            </a:pPr>
            <a:r>
              <a:rPr lang="es-ES" sz="1125" b="1" dirty="0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rPr>
              <a:t>Ya están pagando por contenido</a:t>
            </a:r>
            <a:endParaRPr sz="1125" b="1" dirty="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53" name="Google Shape;253;p32"/>
          <p:cNvSpPr/>
          <p:nvPr/>
        </p:nvSpPr>
        <p:spPr>
          <a:xfrm>
            <a:off x="4580925" y="2073700"/>
            <a:ext cx="1167975" cy="577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r>
              <a:rPr lang="pt-BR" sz="3600" b="1">
                <a:solidFill>
                  <a:srgbClr val="F04E23"/>
                </a:solidFill>
                <a:latin typeface="Poppins"/>
                <a:ea typeface="Poppins"/>
                <a:cs typeface="Poppins"/>
                <a:sym typeface="Poppins"/>
              </a:rPr>
              <a:t>78%</a:t>
            </a:r>
            <a:endParaRPr sz="3600" b="1">
              <a:solidFill>
                <a:srgbClr val="F04E23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54" name="Google Shape;254;p32"/>
          <p:cNvSpPr/>
          <p:nvPr/>
        </p:nvSpPr>
        <p:spPr>
          <a:xfrm>
            <a:off x="6429250" y="1307450"/>
            <a:ext cx="2512800" cy="577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r>
              <a:rPr lang="pt-BR" sz="1200" b="1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En el océano de Internet, la gente cada día está más dispuesta a pagar por:</a:t>
            </a:r>
            <a:endParaRPr sz="1200" b="1" dirty="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55" name="Google Shape;255;p32"/>
          <p:cNvSpPr/>
          <p:nvPr/>
        </p:nvSpPr>
        <p:spPr>
          <a:xfrm>
            <a:off x="6801325" y="2271674"/>
            <a:ext cx="1930275" cy="4457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r>
              <a:rPr lang="pt-BR" sz="1125" b="1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Calidad y </a:t>
            </a:r>
            <a:r>
              <a:rPr lang="pt-BR" sz="1125" b="1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Originalidad</a:t>
            </a:r>
            <a:r>
              <a:rPr lang="pt-BR" sz="1125" b="1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en </a:t>
            </a:r>
            <a:r>
              <a:rPr lang="pt-BR" sz="1125" b="1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contenidos</a:t>
            </a:r>
            <a:endParaRPr sz="1125" b="1" dirty="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56" name="Google Shape;256;p32"/>
          <p:cNvSpPr/>
          <p:nvPr/>
        </p:nvSpPr>
        <p:spPr>
          <a:xfrm>
            <a:off x="6801325" y="3525599"/>
            <a:ext cx="2231100" cy="3874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r>
              <a:rPr lang="pt-BR" sz="1125" b="1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Más </a:t>
            </a:r>
            <a:r>
              <a:rPr lang="pt-BR" sz="1125" b="1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conexión</a:t>
            </a:r>
            <a:r>
              <a:rPr lang="pt-BR" sz="1125" b="1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e </a:t>
            </a:r>
            <a:r>
              <a:rPr lang="pt-BR" sz="1125" b="1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intimidad</a:t>
            </a:r>
            <a:r>
              <a:rPr lang="pt-BR" sz="1125" b="1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</a:p>
          <a:p>
            <a:r>
              <a:rPr lang="pt-BR" sz="1125" b="1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con los </a:t>
            </a:r>
            <a:r>
              <a:rPr lang="pt-BR" sz="1125" b="1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creadores</a:t>
            </a:r>
            <a:endParaRPr sz="1125" b="1" dirty="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57" name="Google Shape;257;p32"/>
          <p:cNvSpPr/>
          <p:nvPr/>
        </p:nvSpPr>
        <p:spPr>
          <a:xfrm>
            <a:off x="6801325" y="4052995"/>
            <a:ext cx="1930275" cy="184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r>
              <a:rPr lang="pt-BR" sz="1125" b="1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Sin </a:t>
            </a:r>
            <a:r>
              <a:rPr lang="pt-BR" sz="1125" b="1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Necesidad</a:t>
            </a:r>
            <a:r>
              <a:rPr lang="pt-BR" sz="1125" b="1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de Ads</a:t>
            </a:r>
            <a:endParaRPr sz="1125" b="1" dirty="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58" name="Google Shape;258;p32"/>
          <p:cNvSpPr/>
          <p:nvPr/>
        </p:nvSpPr>
        <p:spPr>
          <a:xfrm>
            <a:off x="6801325" y="2865125"/>
            <a:ext cx="2140875" cy="317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r>
              <a:rPr lang="pt-BR" sz="1125" b="1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Ofertas en micro nichos</a:t>
            </a:r>
            <a:endParaRPr sz="1125" b="1" dirty="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59" name="Google Shape;259;p32"/>
          <p:cNvSpPr/>
          <p:nvPr/>
        </p:nvSpPr>
        <p:spPr>
          <a:xfrm>
            <a:off x="6478403" y="2424824"/>
            <a:ext cx="119025" cy="10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425">
              <a:solidFill>
                <a:srgbClr val="FFFFFF"/>
              </a:solidFill>
            </a:endParaRPr>
          </a:p>
        </p:txBody>
      </p:sp>
      <p:sp>
        <p:nvSpPr>
          <p:cNvPr id="260" name="Google Shape;260;p32"/>
          <p:cNvSpPr/>
          <p:nvPr/>
        </p:nvSpPr>
        <p:spPr>
          <a:xfrm>
            <a:off x="6478403" y="3018275"/>
            <a:ext cx="119025" cy="10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425">
              <a:solidFill>
                <a:srgbClr val="FFFFFF"/>
              </a:solidFill>
            </a:endParaRPr>
          </a:p>
        </p:txBody>
      </p:sp>
      <p:sp>
        <p:nvSpPr>
          <p:cNvPr id="261" name="Google Shape;261;p32"/>
          <p:cNvSpPr/>
          <p:nvPr/>
        </p:nvSpPr>
        <p:spPr>
          <a:xfrm>
            <a:off x="6478403" y="3678749"/>
            <a:ext cx="119025" cy="10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425">
              <a:solidFill>
                <a:srgbClr val="FFFFFF"/>
              </a:solidFill>
            </a:endParaRPr>
          </a:p>
        </p:txBody>
      </p:sp>
      <p:sp>
        <p:nvSpPr>
          <p:cNvPr id="262" name="Google Shape;262;p32"/>
          <p:cNvSpPr/>
          <p:nvPr/>
        </p:nvSpPr>
        <p:spPr>
          <a:xfrm>
            <a:off x="6478403" y="4139995"/>
            <a:ext cx="119025" cy="10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425">
              <a:solidFill>
                <a:srgbClr val="FFFFFF"/>
              </a:solidFill>
            </a:endParaRPr>
          </a:p>
        </p:txBody>
      </p:sp>
      <p:sp>
        <p:nvSpPr>
          <p:cNvPr id="263" name="Google Shape;263;p32"/>
          <p:cNvSpPr txBox="1"/>
          <p:nvPr/>
        </p:nvSpPr>
        <p:spPr>
          <a:xfrm>
            <a:off x="219456" y="310898"/>
            <a:ext cx="8740575" cy="317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>
              <a:buSzPts val="2800"/>
            </a:pPr>
            <a:r>
              <a:rPr lang="pt-BR" sz="2025" b="1" dirty="0">
                <a:solidFill>
                  <a:srgbClr val="333333"/>
                </a:solidFill>
                <a:latin typeface="Poppins"/>
                <a:ea typeface="Poppins"/>
                <a:cs typeface="Poppins"/>
                <a:sym typeface="Poppins"/>
              </a:rPr>
              <a:t>La gente está dispuesta a </a:t>
            </a:r>
            <a:r>
              <a:rPr lang="pt-BR" sz="2025" b="1" dirty="0">
                <a:solidFill>
                  <a:srgbClr val="E74114"/>
                </a:solidFill>
                <a:latin typeface="Poppins"/>
                <a:ea typeface="Poppins"/>
                <a:cs typeface="Poppins"/>
                <a:sym typeface="Poppins"/>
              </a:rPr>
              <a:t>pagar por contenido de calidad y experiencias</a:t>
            </a:r>
            <a:endParaRPr sz="2025" dirty="0">
              <a:solidFill>
                <a:srgbClr val="E74114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ctr">
              <a:buSzPts val="1000"/>
            </a:pPr>
            <a:endParaRPr sz="2025" b="1" dirty="0">
              <a:solidFill>
                <a:srgbClr val="595959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64" name="Google Shape;264;p32"/>
          <p:cNvSpPr/>
          <p:nvPr/>
        </p:nvSpPr>
        <p:spPr>
          <a:xfrm flipH="1">
            <a:off x="-152" y="973650"/>
            <a:ext cx="4152375" cy="3677175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2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65" name="Google Shape;265;p32"/>
          <p:cNvSpPr/>
          <p:nvPr/>
        </p:nvSpPr>
        <p:spPr>
          <a:xfrm>
            <a:off x="2952156" y="2034420"/>
            <a:ext cx="581765" cy="1878621"/>
          </a:xfrm>
          <a:custGeom>
            <a:avLst/>
            <a:gdLst/>
            <a:ahLst/>
            <a:cxnLst/>
            <a:rect l="l" t="t" r="r" b="b"/>
            <a:pathLst>
              <a:path w="24385" h="82416" extrusionOk="0">
                <a:moveTo>
                  <a:pt x="0" y="1"/>
                </a:moveTo>
                <a:lnTo>
                  <a:pt x="0" y="82415"/>
                </a:lnTo>
                <a:lnTo>
                  <a:pt x="24384" y="82415"/>
                </a:lnTo>
                <a:lnTo>
                  <a:pt x="24384" y="1"/>
                </a:lnTo>
                <a:close/>
              </a:path>
            </a:pathLst>
          </a:custGeom>
          <a:solidFill>
            <a:srgbClr val="E6543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pt-BR" sz="1200" b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70%</a:t>
            </a:r>
            <a:endParaRPr sz="1200" b="1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66" name="Google Shape;266;p32"/>
          <p:cNvSpPr/>
          <p:nvPr/>
        </p:nvSpPr>
        <p:spPr>
          <a:xfrm>
            <a:off x="2327806" y="2766118"/>
            <a:ext cx="581765" cy="1146944"/>
          </a:xfrm>
          <a:custGeom>
            <a:avLst/>
            <a:gdLst/>
            <a:ahLst/>
            <a:cxnLst/>
            <a:rect l="l" t="t" r="r" b="b"/>
            <a:pathLst>
              <a:path w="24385" h="50317" extrusionOk="0">
                <a:moveTo>
                  <a:pt x="1" y="1"/>
                </a:moveTo>
                <a:lnTo>
                  <a:pt x="1" y="50316"/>
                </a:lnTo>
                <a:lnTo>
                  <a:pt x="24385" y="50316"/>
                </a:lnTo>
                <a:lnTo>
                  <a:pt x="24385" y="1"/>
                </a:lnTo>
                <a:close/>
              </a:path>
            </a:pathLst>
          </a:custGeom>
          <a:solidFill>
            <a:srgbClr val="FFC9C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pt-BR" sz="1200" b="1">
                <a:solidFill>
                  <a:srgbClr val="F04E23"/>
                </a:solidFill>
                <a:latin typeface="Poppins"/>
                <a:ea typeface="Poppins"/>
                <a:cs typeface="Poppins"/>
                <a:sym typeface="Poppins"/>
              </a:rPr>
              <a:t>44%</a:t>
            </a:r>
            <a:endParaRPr sz="1425">
              <a:solidFill>
                <a:srgbClr val="F04E23"/>
              </a:solidFill>
            </a:endParaRPr>
          </a:p>
        </p:txBody>
      </p:sp>
      <p:sp>
        <p:nvSpPr>
          <p:cNvPr id="267" name="Google Shape;267;p32"/>
          <p:cNvSpPr/>
          <p:nvPr/>
        </p:nvSpPr>
        <p:spPr>
          <a:xfrm>
            <a:off x="1166394" y="2476529"/>
            <a:ext cx="581765" cy="1436525"/>
          </a:xfrm>
          <a:custGeom>
            <a:avLst/>
            <a:gdLst/>
            <a:ahLst/>
            <a:cxnLst/>
            <a:rect l="l" t="t" r="r" b="b"/>
            <a:pathLst>
              <a:path w="24385" h="63021" extrusionOk="0">
                <a:moveTo>
                  <a:pt x="1" y="1"/>
                </a:moveTo>
                <a:lnTo>
                  <a:pt x="1" y="63020"/>
                </a:lnTo>
                <a:lnTo>
                  <a:pt x="24385" y="63020"/>
                </a:lnTo>
                <a:lnTo>
                  <a:pt x="24385" y="1"/>
                </a:lnTo>
                <a:close/>
              </a:path>
            </a:pathLst>
          </a:custGeom>
          <a:solidFill>
            <a:srgbClr val="E6543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pt-BR" sz="1200" b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53%</a:t>
            </a:r>
            <a:endParaRPr sz="1425"/>
          </a:p>
        </p:txBody>
      </p:sp>
      <p:sp>
        <p:nvSpPr>
          <p:cNvPr id="268" name="Google Shape;268;p32"/>
          <p:cNvSpPr/>
          <p:nvPr/>
        </p:nvSpPr>
        <p:spPr>
          <a:xfrm>
            <a:off x="542044" y="3474494"/>
            <a:ext cx="581765" cy="438587"/>
          </a:xfrm>
          <a:custGeom>
            <a:avLst/>
            <a:gdLst/>
            <a:ahLst/>
            <a:cxnLst/>
            <a:rect l="l" t="t" r="r" b="b"/>
            <a:pathLst>
              <a:path w="24385" h="19241" extrusionOk="0">
                <a:moveTo>
                  <a:pt x="1" y="0"/>
                </a:moveTo>
                <a:lnTo>
                  <a:pt x="1" y="19240"/>
                </a:lnTo>
                <a:lnTo>
                  <a:pt x="24385" y="19240"/>
                </a:lnTo>
                <a:lnTo>
                  <a:pt x="24385" y="0"/>
                </a:lnTo>
                <a:close/>
              </a:path>
            </a:pathLst>
          </a:custGeom>
          <a:solidFill>
            <a:srgbClr val="FFC9C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pt-BR" sz="1200" b="1">
                <a:solidFill>
                  <a:srgbClr val="F04E23"/>
                </a:solidFill>
                <a:latin typeface="Poppins"/>
                <a:ea typeface="Poppins"/>
                <a:cs typeface="Poppins"/>
                <a:sym typeface="Poppins"/>
              </a:rPr>
              <a:t>16%</a:t>
            </a:r>
            <a:endParaRPr sz="1425"/>
          </a:p>
        </p:txBody>
      </p:sp>
      <p:sp>
        <p:nvSpPr>
          <p:cNvPr id="269" name="Google Shape;269;p32"/>
          <p:cNvSpPr txBox="1"/>
          <p:nvPr/>
        </p:nvSpPr>
        <p:spPr>
          <a:xfrm>
            <a:off x="2337238" y="3963362"/>
            <a:ext cx="1338161" cy="173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/>
            <a:r>
              <a:rPr lang="pt-BR" sz="1125" b="1" dirty="0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rPr>
              <a:t>Entretenimiento</a:t>
            </a:r>
            <a:endParaRPr sz="1125" b="1" dirty="0">
              <a:solidFill>
                <a:srgbClr val="434343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70" name="Google Shape;270;p32"/>
          <p:cNvSpPr txBox="1"/>
          <p:nvPr/>
        </p:nvSpPr>
        <p:spPr>
          <a:xfrm>
            <a:off x="542038" y="3963362"/>
            <a:ext cx="1167975" cy="173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/>
            <a:r>
              <a:rPr lang="pt-BR" sz="1125" b="1" dirty="0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rPr>
              <a:t>Noticias</a:t>
            </a:r>
            <a:endParaRPr sz="1125" b="1" dirty="0">
              <a:solidFill>
                <a:srgbClr val="434343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71" name="Google Shape;271;p32"/>
          <p:cNvSpPr txBox="1"/>
          <p:nvPr/>
        </p:nvSpPr>
        <p:spPr>
          <a:xfrm>
            <a:off x="2492200" y="1364703"/>
            <a:ext cx="1416375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r>
              <a:rPr lang="pt-BR" sz="975" b="1" dirty="0" err="1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rPr>
              <a:t>Dispuestos</a:t>
            </a:r>
            <a:r>
              <a:rPr lang="pt-BR" sz="975" b="1" dirty="0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rPr>
              <a:t> a </a:t>
            </a:r>
            <a:r>
              <a:rPr lang="pt-BR" sz="975" b="1" dirty="0" err="1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rPr>
              <a:t>paar</a:t>
            </a:r>
            <a:endParaRPr sz="975" b="1" dirty="0">
              <a:solidFill>
                <a:srgbClr val="434343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72" name="Google Shape;272;p32"/>
          <p:cNvSpPr txBox="1"/>
          <p:nvPr/>
        </p:nvSpPr>
        <p:spPr>
          <a:xfrm>
            <a:off x="1001800" y="1364706"/>
            <a:ext cx="1167975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r>
              <a:rPr lang="pt-BR" sz="975" b="1" dirty="0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rPr>
              <a:t>Pagando </a:t>
            </a:r>
            <a:r>
              <a:rPr lang="pt-BR" sz="975" b="1" dirty="0" err="1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rPr>
              <a:t>ahora</a:t>
            </a:r>
            <a:endParaRPr sz="975" b="1" dirty="0">
              <a:solidFill>
                <a:srgbClr val="434343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73" name="Google Shape;273;p32"/>
          <p:cNvSpPr/>
          <p:nvPr/>
        </p:nvSpPr>
        <p:spPr>
          <a:xfrm>
            <a:off x="2249800" y="1349256"/>
            <a:ext cx="184725" cy="184725"/>
          </a:xfrm>
          <a:prstGeom prst="rect">
            <a:avLst/>
          </a:prstGeom>
          <a:solidFill>
            <a:srgbClr val="F04E2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050"/>
          </a:p>
        </p:txBody>
      </p:sp>
      <p:sp>
        <p:nvSpPr>
          <p:cNvPr id="274" name="Google Shape;274;p32"/>
          <p:cNvSpPr/>
          <p:nvPr/>
        </p:nvSpPr>
        <p:spPr>
          <a:xfrm>
            <a:off x="731350" y="1349256"/>
            <a:ext cx="184725" cy="184725"/>
          </a:xfrm>
          <a:prstGeom prst="rect">
            <a:avLst/>
          </a:prstGeom>
          <a:solidFill>
            <a:srgbClr val="F4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050"/>
          </a:p>
        </p:txBody>
      </p:sp>
      <p:sp>
        <p:nvSpPr>
          <p:cNvPr id="275" name="Google Shape;275;p32"/>
          <p:cNvSpPr txBox="1"/>
          <p:nvPr/>
        </p:nvSpPr>
        <p:spPr>
          <a:xfrm>
            <a:off x="390525" y="4303900"/>
            <a:ext cx="3457575" cy="184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694" rIns="91425" bIns="45694" anchor="t" anchorCtr="0">
            <a:spAutoFit/>
          </a:bodyPr>
          <a:lstStyle/>
          <a:p>
            <a:pPr>
              <a:buSzPts val="700"/>
            </a:pPr>
            <a:r>
              <a:rPr lang="pt-BR" sz="600" i="1">
                <a:latin typeface="Poppins"/>
                <a:ea typeface="Poppins"/>
                <a:cs typeface="Poppins"/>
                <a:sym typeface="Poppins"/>
              </a:rPr>
              <a:t>Source: World Economic Forum</a:t>
            </a:r>
            <a:endParaRPr sz="600" i="1">
              <a:latin typeface="Poppins"/>
              <a:ea typeface="Poppins"/>
              <a:cs typeface="Poppins"/>
              <a:sym typeface="Poppins"/>
            </a:endParaRPr>
          </a:p>
        </p:txBody>
      </p:sp>
      <p:cxnSp>
        <p:nvCxnSpPr>
          <p:cNvPr id="276" name="Google Shape;276;p32"/>
          <p:cNvCxnSpPr/>
          <p:nvPr/>
        </p:nvCxnSpPr>
        <p:spPr>
          <a:xfrm rot="10800000" flipH="1">
            <a:off x="621400" y="2291588"/>
            <a:ext cx="404775" cy="914175"/>
          </a:xfrm>
          <a:prstGeom prst="straightConnector1">
            <a:avLst/>
          </a:prstGeom>
          <a:noFill/>
          <a:ln w="19050" cap="flat" cmpd="sng">
            <a:solidFill>
              <a:srgbClr val="595959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77" name="Google Shape;277;p32"/>
          <p:cNvCxnSpPr/>
          <p:nvPr/>
        </p:nvCxnSpPr>
        <p:spPr>
          <a:xfrm rot="10800000" flipH="1">
            <a:off x="2492200" y="1685225"/>
            <a:ext cx="404775" cy="914175"/>
          </a:xfrm>
          <a:prstGeom prst="straightConnector1">
            <a:avLst/>
          </a:prstGeom>
          <a:noFill/>
          <a:ln w="19050" cap="flat" cmpd="sng">
            <a:solidFill>
              <a:srgbClr val="595959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78" name="Google Shape;278;p32"/>
          <p:cNvSpPr txBox="1"/>
          <p:nvPr/>
        </p:nvSpPr>
        <p:spPr>
          <a:xfrm>
            <a:off x="-3284325" y="1902126"/>
            <a:ext cx="2999925" cy="1938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endParaRPr sz="1425"/>
          </a:p>
          <a:p>
            <a:endParaRPr sz="1425"/>
          </a:p>
          <a:p>
            <a:r>
              <a:rPr lang="pt-BR" sz="1425"/>
              <a:t>Outro slide:</a:t>
            </a:r>
            <a:endParaRPr sz="1425"/>
          </a:p>
          <a:p>
            <a:r>
              <a:rPr lang="pt-BR" sz="1425"/>
              <a:t>Niche examples</a:t>
            </a:r>
            <a:endParaRPr sz="1425"/>
          </a:p>
          <a:p>
            <a:r>
              <a:rPr lang="pt-BR" sz="1425"/>
              <a:t>Italki</a:t>
            </a:r>
            <a:endParaRPr sz="1425"/>
          </a:p>
          <a:p>
            <a:endParaRPr sz="1425"/>
          </a:p>
          <a:p>
            <a:r>
              <a:rPr lang="pt-BR" sz="1425"/>
              <a:t>Willingness to pay: education</a:t>
            </a:r>
            <a:endParaRPr sz="1425"/>
          </a:p>
          <a:p>
            <a:endParaRPr sz="1425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" name="Google Shape;284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772184" y="131313"/>
            <a:ext cx="210506" cy="290044"/>
          </a:xfrm>
          <a:prstGeom prst="rect">
            <a:avLst/>
          </a:prstGeom>
          <a:noFill/>
          <a:ln>
            <a:noFill/>
          </a:ln>
        </p:spPr>
      </p:pic>
      <p:sp>
        <p:nvSpPr>
          <p:cNvPr id="285" name="Google Shape;285;p33"/>
          <p:cNvSpPr txBox="1"/>
          <p:nvPr/>
        </p:nvSpPr>
        <p:spPr>
          <a:xfrm>
            <a:off x="540563" y="1758600"/>
            <a:ext cx="2481750" cy="162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buSzPts val="1000"/>
            </a:pPr>
            <a:r>
              <a:rPr lang="pt-BR" sz="2025" b="1" dirty="0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rPr>
              <a:t>Personas que han comprado um producto </a:t>
            </a:r>
            <a:r>
              <a:rPr lang="pt-BR" sz="2025" b="1" dirty="0">
                <a:solidFill>
                  <a:srgbClr val="F04E23"/>
                </a:solidFill>
                <a:latin typeface="Poppins"/>
                <a:ea typeface="Poppins"/>
                <a:cs typeface="Poppins"/>
                <a:sym typeface="Poppins"/>
              </a:rPr>
              <a:t>promocionado por un creador </a:t>
            </a:r>
            <a:r>
              <a:rPr lang="pt-BR" sz="2025" dirty="0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rPr>
              <a:t>(%)</a:t>
            </a:r>
            <a:endParaRPr sz="2025" dirty="0">
              <a:solidFill>
                <a:srgbClr val="E74114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grpSp>
        <p:nvGrpSpPr>
          <p:cNvPr id="286" name="Google Shape;286;p33"/>
          <p:cNvGrpSpPr/>
          <p:nvPr/>
        </p:nvGrpSpPr>
        <p:grpSpPr>
          <a:xfrm>
            <a:off x="2604404" y="1227120"/>
            <a:ext cx="6027942" cy="3045180"/>
            <a:chOff x="775650" y="1762375"/>
            <a:chExt cx="8962150" cy="4527475"/>
          </a:xfrm>
        </p:grpSpPr>
        <p:sp>
          <p:nvSpPr>
            <p:cNvPr id="287" name="Google Shape;287;p33"/>
            <p:cNvSpPr/>
            <p:nvPr/>
          </p:nvSpPr>
          <p:spPr>
            <a:xfrm>
              <a:off x="3504425" y="1789175"/>
              <a:ext cx="5559600" cy="236700"/>
            </a:xfrm>
            <a:prstGeom prst="rect">
              <a:avLst/>
            </a:prstGeom>
            <a:solidFill>
              <a:srgbClr val="F4907D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288" name="Google Shape;288;p33"/>
            <p:cNvSpPr/>
            <p:nvPr/>
          </p:nvSpPr>
          <p:spPr>
            <a:xfrm>
              <a:off x="3504425" y="2204150"/>
              <a:ext cx="4746000" cy="236700"/>
            </a:xfrm>
            <a:prstGeom prst="rect">
              <a:avLst/>
            </a:prstGeom>
            <a:solidFill>
              <a:srgbClr val="F04E23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289" name="Google Shape;289;p33"/>
            <p:cNvSpPr/>
            <p:nvPr/>
          </p:nvSpPr>
          <p:spPr>
            <a:xfrm>
              <a:off x="3504425" y="2619125"/>
              <a:ext cx="4194600" cy="236700"/>
            </a:xfrm>
            <a:prstGeom prst="rect">
              <a:avLst/>
            </a:prstGeom>
            <a:solidFill>
              <a:srgbClr val="F04E23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290" name="Google Shape;290;p33"/>
            <p:cNvSpPr/>
            <p:nvPr/>
          </p:nvSpPr>
          <p:spPr>
            <a:xfrm>
              <a:off x="3504425" y="3034100"/>
              <a:ext cx="3932400" cy="236700"/>
            </a:xfrm>
            <a:prstGeom prst="rect">
              <a:avLst/>
            </a:prstGeom>
            <a:solidFill>
              <a:srgbClr val="F4907D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291" name="Google Shape;291;p33"/>
            <p:cNvSpPr/>
            <p:nvPr/>
          </p:nvSpPr>
          <p:spPr>
            <a:xfrm>
              <a:off x="3504425" y="3449075"/>
              <a:ext cx="2709300" cy="236700"/>
            </a:xfrm>
            <a:prstGeom prst="rect">
              <a:avLst/>
            </a:prstGeom>
            <a:solidFill>
              <a:srgbClr val="F4907D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292" name="Google Shape;292;p33"/>
            <p:cNvSpPr/>
            <p:nvPr/>
          </p:nvSpPr>
          <p:spPr>
            <a:xfrm>
              <a:off x="3504425" y="3864050"/>
              <a:ext cx="2425200" cy="236700"/>
            </a:xfrm>
            <a:prstGeom prst="rect">
              <a:avLst/>
            </a:prstGeom>
            <a:solidFill>
              <a:srgbClr val="F04E23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293" name="Google Shape;293;p33"/>
            <p:cNvSpPr/>
            <p:nvPr/>
          </p:nvSpPr>
          <p:spPr>
            <a:xfrm>
              <a:off x="3504425" y="4279025"/>
              <a:ext cx="1890300" cy="236700"/>
            </a:xfrm>
            <a:prstGeom prst="rect">
              <a:avLst/>
            </a:prstGeom>
            <a:solidFill>
              <a:srgbClr val="F04E23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294" name="Google Shape;294;p33"/>
            <p:cNvSpPr/>
            <p:nvPr/>
          </p:nvSpPr>
          <p:spPr>
            <a:xfrm>
              <a:off x="3504425" y="4694000"/>
              <a:ext cx="1753800" cy="236700"/>
            </a:xfrm>
            <a:prstGeom prst="rect">
              <a:avLst/>
            </a:prstGeom>
            <a:solidFill>
              <a:srgbClr val="F04E23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295" name="Google Shape;295;p33"/>
            <p:cNvSpPr/>
            <p:nvPr/>
          </p:nvSpPr>
          <p:spPr>
            <a:xfrm>
              <a:off x="3504425" y="5108975"/>
              <a:ext cx="1611900" cy="236700"/>
            </a:xfrm>
            <a:prstGeom prst="rect">
              <a:avLst/>
            </a:prstGeom>
            <a:solidFill>
              <a:srgbClr val="F04E23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296" name="Google Shape;296;p33"/>
            <p:cNvSpPr/>
            <p:nvPr/>
          </p:nvSpPr>
          <p:spPr>
            <a:xfrm>
              <a:off x="3504425" y="5523950"/>
              <a:ext cx="1076700" cy="236700"/>
            </a:xfrm>
            <a:prstGeom prst="rect">
              <a:avLst/>
            </a:prstGeom>
            <a:solidFill>
              <a:srgbClr val="F04E23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297" name="Google Shape;297;p33"/>
            <p:cNvSpPr/>
            <p:nvPr/>
          </p:nvSpPr>
          <p:spPr>
            <a:xfrm>
              <a:off x="3504425" y="5938925"/>
              <a:ext cx="546900" cy="236700"/>
            </a:xfrm>
            <a:prstGeom prst="rect">
              <a:avLst/>
            </a:prstGeom>
            <a:solidFill>
              <a:srgbClr val="F04E23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298" name="Google Shape;298;p33"/>
            <p:cNvSpPr/>
            <p:nvPr/>
          </p:nvSpPr>
          <p:spPr>
            <a:xfrm>
              <a:off x="775650" y="1762383"/>
              <a:ext cx="2601900" cy="4413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34275" anchor="t" anchorCtr="0">
              <a:noAutofit/>
            </a:bodyPr>
            <a:lstStyle/>
            <a:p>
              <a:pPr algn="r">
                <a:lnSpc>
                  <a:spcPct val="150000"/>
                </a:lnSpc>
                <a:spcBef>
                  <a:spcPts val="525"/>
                </a:spcBef>
                <a:buClr>
                  <a:schemeClr val="dk1"/>
                </a:buClr>
                <a:buSzPts val="1100"/>
              </a:pPr>
              <a:r>
                <a:rPr lang="pt-BR" sz="900" b="1">
                  <a:solidFill>
                    <a:srgbClr val="434343"/>
                  </a:solidFill>
                  <a:latin typeface="Poppins"/>
                  <a:ea typeface="Poppins"/>
                  <a:cs typeface="Poppins"/>
                  <a:sym typeface="Poppins"/>
                </a:rPr>
                <a:t>Brazil</a:t>
              </a:r>
              <a:endParaRPr sz="900" b="1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algn="r">
                <a:lnSpc>
                  <a:spcPct val="150000"/>
                </a:lnSpc>
                <a:spcBef>
                  <a:spcPts val="525"/>
                </a:spcBef>
                <a:buClr>
                  <a:schemeClr val="dk1"/>
                </a:buClr>
                <a:buSzPts val="1100"/>
              </a:pPr>
              <a:r>
                <a:rPr lang="pt-BR" sz="900" b="1">
                  <a:solidFill>
                    <a:srgbClr val="434343"/>
                  </a:solidFill>
                  <a:latin typeface="Poppins"/>
                  <a:ea typeface="Poppins"/>
                  <a:cs typeface="Poppins"/>
                  <a:sym typeface="Poppins"/>
                </a:rPr>
                <a:t>China</a:t>
              </a:r>
              <a:endParaRPr sz="900" b="1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algn="r">
                <a:lnSpc>
                  <a:spcPct val="150000"/>
                </a:lnSpc>
                <a:spcBef>
                  <a:spcPts val="525"/>
                </a:spcBef>
                <a:buClr>
                  <a:schemeClr val="dk1"/>
                </a:buClr>
                <a:buSzPts val="1100"/>
              </a:pPr>
              <a:r>
                <a:rPr lang="pt-BR" sz="900" b="1">
                  <a:solidFill>
                    <a:srgbClr val="434343"/>
                  </a:solidFill>
                  <a:latin typeface="Poppins"/>
                  <a:ea typeface="Poppins"/>
                  <a:cs typeface="Poppins"/>
                  <a:sym typeface="Poppins"/>
                </a:rPr>
                <a:t>India</a:t>
              </a:r>
              <a:endParaRPr sz="900" b="1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algn="r">
                <a:lnSpc>
                  <a:spcPct val="150000"/>
                </a:lnSpc>
                <a:spcBef>
                  <a:spcPts val="525"/>
                </a:spcBef>
                <a:buClr>
                  <a:schemeClr val="dk1"/>
                </a:buClr>
                <a:buSzPts val="1100"/>
              </a:pPr>
              <a:r>
                <a:rPr lang="pt-BR" sz="900" b="1">
                  <a:solidFill>
                    <a:srgbClr val="434343"/>
                  </a:solidFill>
                  <a:latin typeface="Poppins"/>
                  <a:ea typeface="Poppins"/>
                  <a:cs typeface="Poppins"/>
                  <a:sym typeface="Poppins"/>
                </a:rPr>
                <a:t>Mexico</a:t>
              </a:r>
              <a:endParaRPr sz="900" b="1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algn="r">
                <a:lnSpc>
                  <a:spcPct val="150000"/>
                </a:lnSpc>
                <a:spcBef>
                  <a:spcPts val="525"/>
                </a:spcBef>
                <a:buClr>
                  <a:schemeClr val="dk1"/>
                </a:buClr>
                <a:buSzPts val="1100"/>
              </a:pPr>
              <a:r>
                <a:rPr lang="pt-BR" sz="900" b="1">
                  <a:solidFill>
                    <a:srgbClr val="434343"/>
                  </a:solidFill>
                  <a:latin typeface="Poppins"/>
                  <a:ea typeface="Poppins"/>
                  <a:cs typeface="Poppins"/>
                  <a:sym typeface="Poppins"/>
                </a:rPr>
                <a:t>Colombia</a:t>
              </a:r>
              <a:endParaRPr sz="900" b="1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algn="r">
                <a:lnSpc>
                  <a:spcPct val="150000"/>
                </a:lnSpc>
                <a:spcBef>
                  <a:spcPts val="525"/>
                </a:spcBef>
                <a:buClr>
                  <a:schemeClr val="dk1"/>
                </a:buClr>
                <a:buSzPts val="1100"/>
              </a:pPr>
              <a:r>
                <a:rPr lang="pt-BR" sz="900" b="1">
                  <a:solidFill>
                    <a:srgbClr val="434343"/>
                  </a:solidFill>
                  <a:latin typeface="Poppins"/>
                  <a:ea typeface="Poppins"/>
                  <a:cs typeface="Poppins"/>
                  <a:sym typeface="Poppins"/>
                </a:rPr>
                <a:t>Global</a:t>
              </a:r>
              <a:endParaRPr sz="900" b="1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algn="r">
                <a:lnSpc>
                  <a:spcPct val="150000"/>
                </a:lnSpc>
                <a:spcBef>
                  <a:spcPts val="525"/>
                </a:spcBef>
                <a:buClr>
                  <a:schemeClr val="dk1"/>
                </a:buClr>
                <a:buSzPts val="1100"/>
              </a:pPr>
              <a:r>
                <a:rPr lang="pt-BR" sz="900" b="1">
                  <a:solidFill>
                    <a:srgbClr val="434343"/>
                  </a:solidFill>
                  <a:latin typeface="Poppins"/>
                  <a:ea typeface="Poppins"/>
                  <a:cs typeface="Poppins"/>
                  <a:sym typeface="Poppins"/>
                </a:rPr>
                <a:t>USA</a:t>
              </a:r>
              <a:endParaRPr sz="900" b="1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algn="r">
                <a:lnSpc>
                  <a:spcPct val="150000"/>
                </a:lnSpc>
                <a:spcBef>
                  <a:spcPts val="525"/>
                </a:spcBef>
                <a:buClr>
                  <a:schemeClr val="dk1"/>
                </a:buClr>
                <a:buSzPts val="1100"/>
              </a:pPr>
              <a:r>
                <a:rPr lang="pt-BR" sz="900" b="1">
                  <a:solidFill>
                    <a:srgbClr val="434343"/>
                  </a:solidFill>
                  <a:latin typeface="Poppins"/>
                  <a:ea typeface="Poppins"/>
                  <a:cs typeface="Poppins"/>
                  <a:sym typeface="Poppins"/>
                </a:rPr>
                <a:t>UK</a:t>
              </a:r>
              <a:endParaRPr sz="900" b="1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algn="r">
                <a:lnSpc>
                  <a:spcPct val="150000"/>
                </a:lnSpc>
                <a:spcBef>
                  <a:spcPts val="525"/>
                </a:spcBef>
                <a:buClr>
                  <a:schemeClr val="dk1"/>
                </a:buClr>
                <a:buSzPts val="1100"/>
              </a:pPr>
              <a:r>
                <a:rPr lang="pt-BR" sz="900" b="1">
                  <a:solidFill>
                    <a:srgbClr val="434343"/>
                  </a:solidFill>
                  <a:latin typeface="Poppins"/>
                  <a:ea typeface="Poppins"/>
                  <a:cs typeface="Poppins"/>
                  <a:sym typeface="Poppins"/>
                </a:rPr>
                <a:t>France</a:t>
              </a:r>
              <a:endParaRPr sz="900" b="1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algn="r">
                <a:lnSpc>
                  <a:spcPct val="150000"/>
                </a:lnSpc>
                <a:spcBef>
                  <a:spcPts val="525"/>
                </a:spcBef>
                <a:buClr>
                  <a:schemeClr val="dk1"/>
                </a:buClr>
                <a:buSzPts val="1100"/>
              </a:pPr>
              <a:r>
                <a:rPr lang="pt-BR" sz="900" b="1">
                  <a:solidFill>
                    <a:srgbClr val="434343"/>
                  </a:solidFill>
                  <a:latin typeface="Poppins"/>
                  <a:ea typeface="Poppins"/>
                  <a:cs typeface="Poppins"/>
                  <a:sym typeface="Poppins"/>
                </a:rPr>
                <a:t>Israel</a:t>
              </a:r>
              <a:endParaRPr sz="900" b="1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algn="r">
                <a:lnSpc>
                  <a:spcPct val="150000"/>
                </a:lnSpc>
                <a:spcBef>
                  <a:spcPts val="525"/>
                </a:spcBef>
                <a:buClr>
                  <a:schemeClr val="dk1"/>
                </a:buClr>
                <a:buSzPts val="1100"/>
              </a:pPr>
              <a:r>
                <a:rPr lang="pt-BR" sz="900" b="1">
                  <a:solidFill>
                    <a:srgbClr val="434343"/>
                  </a:solidFill>
                  <a:latin typeface="Poppins"/>
                  <a:ea typeface="Poppins"/>
                  <a:cs typeface="Poppins"/>
                  <a:sym typeface="Poppins"/>
                </a:rPr>
                <a:t>Japan</a:t>
              </a:r>
              <a:endParaRPr sz="900" b="1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299" name="Google Shape;299;p33"/>
            <p:cNvSpPr/>
            <p:nvPr/>
          </p:nvSpPr>
          <p:spPr>
            <a:xfrm>
              <a:off x="9190900" y="1762375"/>
              <a:ext cx="546900" cy="38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34275" anchor="t" anchorCtr="0">
              <a:noAutofit/>
            </a:bodyPr>
            <a:lstStyle/>
            <a:p>
              <a:pPr>
                <a:lnSpc>
                  <a:spcPct val="150000"/>
                </a:lnSpc>
                <a:spcBef>
                  <a:spcPts val="525"/>
                </a:spcBef>
                <a:buSzPts val="1400"/>
              </a:pPr>
              <a:r>
                <a:rPr lang="pt-BR" sz="900">
                  <a:solidFill>
                    <a:srgbClr val="434343"/>
                  </a:solidFill>
                  <a:latin typeface="Poppins"/>
                  <a:ea typeface="Poppins"/>
                  <a:cs typeface="Poppins"/>
                  <a:sym typeface="Poppins"/>
                </a:rPr>
                <a:t>41%</a:t>
              </a:r>
              <a:endParaRPr sz="900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300" name="Google Shape;300;p33"/>
            <p:cNvSpPr/>
            <p:nvPr/>
          </p:nvSpPr>
          <p:spPr>
            <a:xfrm>
              <a:off x="8377300" y="2129150"/>
              <a:ext cx="546900" cy="38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34275" anchor="t" anchorCtr="0">
              <a:noAutofit/>
            </a:bodyPr>
            <a:lstStyle/>
            <a:p>
              <a:pPr>
                <a:lnSpc>
                  <a:spcPct val="150000"/>
                </a:lnSpc>
                <a:spcBef>
                  <a:spcPts val="525"/>
                </a:spcBef>
                <a:buSzPts val="1400"/>
              </a:pPr>
              <a:r>
                <a:rPr lang="pt-BR" sz="900">
                  <a:solidFill>
                    <a:srgbClr val="434343"/>
                  </a:solidFill>
                  <a:latin typeface="Poppins"/>
                  <a:ea typeface="Poppins"/>
                  <a:cs typeface="Poppins"/>
                  <a:sym typeface="Poppins"/>
                </a:rPr>
                <a:t>35%</a:t>
              </a:r>
              <a:endParaRPr sz="900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301" name="Google Shape;301;p33"/>
            <p:cNvSpPr/>
            <p:nvPr/>
          </p:nvSpPr>
          <p:spPr>
            <a:xfrm>
              <a:off x="7825900" y="2546250"/>
              <a:ext cx="546900" cy="38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34275" anchor="t" anchorCtr="0">
              <a:noAutofit/>
            </a:bodyPr>
            <a:lstStyle/>
            <a:p>
              <a:pPr>
                <a:lnSpc>
                  <a:spcPct val="150000"/>
                </a:lnSpc>
                <a:spcBef>
                  <a:spcPts val="525"/>
                </a:spcBef>
                <a:buSzPts val="1400"/>
              </a:pPr>
              <a:r>
                <a:rPr lang="pt-BR" sz="900">
                  <a:solidFill>
                    <a:srgbClr val="434343"/>
                  </a:solidFill>
                  <a:latin typeface="Poppins"/>
                  <a:ea typeface="Poppins"/>
                  <a:cs typeface="Poppins"/>
                  <a:sym typeface="Poppins"/>
                </a:rPr>
                <a:t>31%</a:t>
              </a:r>
              <a:endParaRPr sz="900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302" name="Google Shape;302;p33"/>
            <p:cNvSpPr/>
            <p:nvPr/>
          </p:nvSpPr>
          <p:spPr>
            <a:xfrm>
              <a:off x="7563700" y="2932950"/>
              <a:ext cx="546900" cy="38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34275" anchor="t" anchorCtr="0">
              <a:noAutofit/>
            </a:bodyPr>
            <a:lstStyle/>
            <a:p>
              <a:pPr>
                <a:lnSpc>
                  <a:spcPct val="150000"/>
                </a:lnSpc>
                <a:spcBef>
                  <a:spcPts val="525"/>
                </a:spcBef>
                <a:buSzPts val="1400"/>
              </a:pPr>
              <a:r>
                <a:rPr lang="pt-BR" sz="900">
                  <a:solidFill>
                    <a:srgbClr val="434343"/>
                  </a:solidFill>
                  <a:latin typeface="Poppins"/>
                  <a:ea typeface="Poppins"/>
                  <a:cs typeface="Poppins"/>
                  <a:sym typeface="Poppins"/>
                </a:rPr>
                <a:t>29%</a:t>
              </a:r>
              <a:endParaRPr sz="900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303" name="Google Shape;303;p33"/>
            <p:cNvSpPr/>
            <p:nvPr/>
          </p:nvSpPr>
          <p:spPr>
            <a:xfrm>
              <a:off x="6340600" y="3361000"/>
              <a:ext cx="546900" cy="38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34275" anchor="t" anchorCtr="0">
              <a:noAutofit/>
            </a:bodyPr>
            <a:lstStyle/>
            <a:p>
              <a:pPr>
                <a:lnSpc>
                  <a:spcPct val="150000"/>
                </a:lnSpc>
                <a:spcBef>
                  <a:spcPts val="525"/>
                </a:spcBef>
                <a:buSzPts val="1400"/>
              </a:pPr>
              <a:r>
                <a:rPr lang="pt-BR" sz="900">
                  <a:solidFill>
                    <a:srgbClr val="434343"/>
                  </a:solidFill>
                  <a:latin typeface="Poppins"/>
                  <a:ea typeface="Poppins"/>
                  <a:cs typeface="Poppins"/>
                  <a:sym typeface="Poppins"/>
                </a:rPr>
                <a:t>20%</a:t>
              </a:r>
              <a:endParaRPr sz="900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304" name="Google Shape;304;p33"/>
            <p:cNvSpPr/>
            <p:nvPr/>
          </p:nvSpPr>
          <p:spPr>
            <a:xfrm>
              <a:off x="6056500" y="3789050"/>
              <a:ext cx="546900" cy="38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34275" anchor="t" anchorCtr="0">
              <a:noAutofit/>
            </a:bodyPr>
            <a:lstStyle/>
            <a:p>
              <a:pPr>
                <a:lnSpc>
                  <a:spcPct val="150000"/>
                </a:lnSpc>
                <a:spcBef>
                  <a:spcPts val="525"/>
                </a:spcBef>
                <a:buSzPts val="1400"/>
              </a:pPr>
              <a:r>
                <a:rPr lang="pt-BR" sz="900">
                  <a:solidFill>
                    <a:srgbClr val="434343"/>
                  </a:solidFill>
                  <a:latin typeface="Poppins"/>
                  <a:ea typeface="Poppins"/>
                  <a:cs typeface="Poppins"/>
                  <a:sym typeface="Poppins"/>
                </a:rPr>
                <a:t>18%</a:t>
              </a:r>
              <a:endParaRPr sz="900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305" name="Google Shape;305;p33"/>
            <p:cNvSpPr/>
            <p:nvPr/>
          </p:nvSpPr>
          <p:spPr>
            <a:xfrm>
              <a:off x="5521600" y="4204025"/>
              <a:ext cx="546900" cy="38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34275" anchor="t" anchorCtr="0">
              <a:noAutofit/>
            </a:bodyPr>
            <a:lstStyle/>
            <a:p>
              <a:pPr>
                <a:lnSpc>
                  <a:spcPct val="150000"/>
                </a:lnSpc>
                <a:spcBef>
                  <a:spcPts val="525"/>
                </a:spcBef>
                <a:buSzPts val="1400"/>
              </a:pPr>
              <a:r>
                <a:rPr lang="pt-BR" sz="900">
                  <a:solidFill>
                    <a:srgbClr val="434343"/>
                  </a:solidFill>
                  <a:latin typeface="Poppins"/>
                  <a:ea typeface="Poppins"/>
                  <a:cs typeface="Poppins"/>
                  <a:sym typeface="Poppins"/>
                </a:rPr>
                <a:t>14%</a:t>
              </a:r>
              <a:endParaRPr sz="900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306" name="Google Shape;306;p33"/>
            <p:cNvSpPr/>
            <p:nvPr/>
          </p:nvSpPr>
          <p:spPr>
            <a:xfrm>
              <a:off x="5385100" y="4619000"/>
              <a:ext cx="546900" cy="38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34275" anchor="t" anchorCtr="0">
              <a:noAutofit/>
            </a:bodyPr>
            <a:lstStyle/>
            <a:p>
              <a:pPr>
                <a:lnSpc>
                  <a:spcPct val="150000"/>
                </a:lnSpc>
                <a:spcBef>
                  <a:spcPts val="525"/>
                </a:spcBef>
                <a:buSzPts val="1400"/>
              </a:pPr>
              <a:r>
                <a:rPr lang="pt-BR" sz="900">
                  <a:solidFill>
                    <a:srgbClr val="434343"/>
                  </a:solidFill>
                  <a:latin typeface="Poppins"/>
                  <a:ea typeface="Poppins"/>
                  <a:cs typeface="Poppins"/>
                  <a:sym typeface="Poppins"/>
                </a:rPr>
                <a:t>13%</a:t>
              </a:r>
              <a:endParaRPr sz="900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307" name="Google Shape;307;p33"/>
            <p:cNvSpPr/>
            <p:nvPr/>
          </p:nvSpPr>
          <p:spPr>
            <a:xfrm>
              <a:off x="5243200" y="5047050"/>
              <a:ext cx="546900" cy="38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34275" anchor="t" anchorCtr="0">
              <a:noAutofit/>
            </a:bodyPr>
            <a:lstStyle/>
            <a:p>
              <a:pPr>
                <a:lnSpc>
                  <a:spcPct val="150000"/>
                </a:lnSpc>
                <a:spcBef>
                  <a:spcPts val="525"/>
                </a:spcBef>
                <a:buSzPts val="1400"/>
              </a:pPr>
              <a:r>
                <a:rPr lang="pt-BR" sz="900">
                  <a:solidFill>
                    <a:srgbClr val="434343"/>
                  </a:solidFill>
                  <a:latin typeface="Poppins"/>
                  <a:ea typeface="Poppins"/>
                  <a:cs typeface="Poppins"/>
                  <a:sym typeface="Poppins"/>
                </a:rPr>
                <a:t>12%</a:t>
              </a:r>
              <a:endParaRPr sz="900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308" name="Google Shape;308;p33"/>
            <p:cNvSpPr/>
            <p:nvPr/>
          </p:nvSpPr>
          <p:spPr>
            <a:xfrm>
              <a:off x="4708000" y="5475100"/>
              <a:ext cx="546900" cy="38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34275" anchor="t" anchorCtr="0">
              <a:noAutofit/>
            </a:bodyPr>
            <a:lstStyle/>
            <a:p>
              <a:pPr>
                <a:lnSpc>
                  <a:spcPct val="150000"/>
                </a:lnSpc>
                <a:spcBef>
                  <a:spcPts val="525"/>
                </a:spcBef>
                <a:buSzPts val="1400"/>
              </a:pPr>
              <a:r>
                <a:rPr lang="pt-BR" sz="900">
                  <a:solidFill>
                    <a:srgbClr val="434343"/>
                  </a:solidFill>
                  <a:latin typeface="Poppins"/>
                  <a:ea typeface="Poppins"/>
                  <a:cs typeface="Poppins"/>
                  <a:sym typeface="Poppins"/>
                </a:rPr>
                <a:t>8%</a:t>
              </a:r>
              <a:endParaRPr sz="900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309" name="Google Shape;309;p33"/>
            <p:cNvSpPr/>
            <p:nvPr/>
          </p:nvSpPr>
          <p:spPr>
            <a:xfrm>
              <a:off x="4178200" y="5903150"/>
              <a:ext cx="546900" cy="38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34275" anchor="t" anchorCtr="0">
              <a:noAutofit/>
            </a:bodyPr>
            <a:lstStyle/>
            <a:p>
              <a:pPr>
                <a:lnSpc>
                  <a:spcPct val="150000"/>
                </a:lnSpc>
                <a:spcBef>
                  <a:spcPts val="525"/>
                </a:spcBef>
                <a:buSzPts val="1400"/>
              </a:pPr>
              <a:r>
                <a:rPr lang="pt-BR" sz="900">
                  <a:solidFill>
                    <a:srgbClr val="434343"/>
                  </a:solidFill>
                  <a:latin typeface="Poppins"/>
                  <a:ea typeface="Poppins"/>
                  <a:cs typeface="Poppins"/>
                  <a:sym typeface="Poppins"/>
                </a:rPr>
                <a:t>4%</a:t>
              </a:r>
              <a:endParaRPr sz="900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cxnSp>
        <p:nvCxnSpPr>
          <p:cNvPr id="310" name="Google Shape;310;p33"/>
          <p:cNvCxnSpPr/>
          <p:nvPr/>
        </p:nvCxnSpPr>
        <p:spPr>
          <a:xfrm>
            <a:off x="6000" y="3617606"/>
            <a:ext cx="2594700" cy="0"/>
          </a:xfrm>
          <a:prstGeom prst="straightConnector1">
            <a:avLst/>
          </a:prstGeom>
          <a:noFill/>
          <a:ln w="9525" cap="flat" cmpd="sng">
            <a:solidFill>
              <a:srgbClr val="F04627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34"/>
          <p:cNvSpPr txBox="1"/>
          <p:nvPr/>
        </p:nvSpPr>
        <p:spPr>
          <a:xfrm>
            <a:off x="226200" y="314750"/>
            <a:ext cx="8715825" cy="329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>
              <a:buSzPts val="2800"/>
            </a:pPr>
            <a:r>
              <a:rPr lang="pt-BR" sz="2025" b="1" dirty="0" err="1">
                <a:solidFill>
                  <a:srgbClr val="333333"/>
                </a:solidFill>
                <a:latin typeface="Poppins"/>
                <a:ea typeface="Poppins"/>
                <a:cs typeface="Poppins"/>
                <a:sym typeface="Poppins"/>
              </a:rPr>
              <a:t>Las</a:t>
            </a:r>
            <a:r>
              <a:rPr lang="pt-BR" sz="2025" b="1" dirty="0">
                <a:solidFill>
                  <a:srgbClr val="333333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pt-BR" sz="2025" b="1" dirty="0" err="1">
                <a:solidFill>
                  <a:srgbClr val="333333"/>
                </a:solidFill>
                <a:latin typeface="Poppins"/>
                <a:ea typeface="Poppins"/>
                <a:cs typeface="Poppins"/>
                <a:sym typeface="Poppins"/>
              </a:rPr>
              <a:t>carreras</a:t>
            </a:r>
            <a:r>
              <a:rPr lang="pt-BR" sz="2025" b="1" dirty="0">
                <a:solidFill>
                  <a:srgbClr val="333333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pt-BR" sz="2025" b="1" dirty="0" err="1">
                <a:solidFill>
                  <a:srgbClr val="333333"/>
                </a:solidFill>
                <a:latin typeface="Poppins"/>
                <a:ea typeface="Poppins"/>
                <a:cs typeface="Poppins"/>
                <a:sym typeface="Poppins"/>
              </a:rPr>
              <a:t>tienen</a:t>
            </a:r>
            <a:r>
              <a:rPr lang="pt-BR" sz="2025" b="1" dirty="0">
                <a:solidFill>
                  <a:srgbClr val="333333"/>
                </a:solidFill>
                <a:latin typeface="Poppins"/>
                <a:ea typeface="Poppins"/>
                <a:cs typeface="Poppins"/>
                <a:sym typeface="Poppins"/>
              </a:rPr>
              <a:t> un</a:t>
            </a:r>
            <a:r>
              <a:rPr lang="pt-BR" sz="2025" b="1" dirty="0">
                <a:solidFill>
                  <a:srgbClr val="EE402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pt-BR" sz="2025" b="1" dirty="0">
                <a:solidFill>
                  <a:srgbClr val="E74114"/>
                </a:solidFill>
                <a:latin typeface="Poppins"/>
                <a:ea typeface="Poppins"/>
                <a:cs typeface="Poppins"/>
                <a:sym typeface="Poppins"/>
              </a:rPr>
              <a:t>Nuevo Significado</a:t>
            </a:r>
            <a:endParaRPr sz="2025" b="1" dirty="0">
              <a:solidFill>
                <a:srgbClr val="E74114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16" name="Google Shape;316;p34"/>
          <p:cNvSpPr txBox="1"/>
          <p:nvPr/>
        </p:nvSpPr>
        <p:spPr>
          <a:xfrm>
            <a:off x="645321" y="1998798"/>
            <a:ext cx="2593800" cy="4154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>
              <a:buSzPts val="1900"/>
            </a:pPr>
            <a:r>
              <a:rPr lang="pt-BR" sz="1500" b="1" dirty="0">
                <a:solidFill>
                  <a:srgbClr val="EE4021"/>
                </a:solidFill>
                <a:latin typeface="Poppins"/>
                <a:ea typeface="Poppins"/>
                <a:cs typeface="Poppins"/>
                <a:sym typeface="Poppins"/>
              </a:rPr>
              <a:t>Deseo de Independencia</a:t>
            </a:r>
            <a:endParaRPr sz="1500" b="1" dirty="0">
              <a:solidFill>
                <a:srgbClr val="EE402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17" name="Google Shape;317;p34"/>
          <p:cNvSpPr txBox="1"/>
          <p:nvPr/>
        </p:nvSpPr>
        <p:spPr>
          <a:xfrm>
            <a:off x="559250" y="4808053"/>
            <a:ext cx="5591025" cy="1731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31" rIns="0" bIns="45731" anchor="b" anchorCtr="0">
            <a:spAutoFit/>
          </a:bodyPr>
          <a:lstStyle/>
          <a:p>
            <a:pPr>
              <a:buSzPts val="700"/>
            </a:pPr>
            <a:r>
              <a:rPr lang="pt-BR" sz="525" i="1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rPr>
              <a:t>Source:  Bessemer, MBO Partners – State of Independence 2020 Report (refers to US workforce), Harris Polls; Globo; Think with Google</a:t>
            </a:r>
            <a:endParaRPr sz="525" i="1">
              <a:solidFill>
                <a:srgbClr val="434343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18" name="Google Shape;318;p34"/>
          <p:cNvSpPr/>
          <p:nvPr/>
        </p:nvSpPr>
        <p:spPr>
          <a:xfrm>
            <a:off x="6614151" y="3380325"/>
            <a:ext cx="1803600" cy="655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34275" anchor="t" anchorCtr="0">
            <a:noAutofit/>
          </a:bodyPr>
          <a:lstStyle/>
          <a:p>
            <a:pPr algn="ctr">
              <a:buSzPts val="1400"/>
            </a:pPr>
            <a:r>
              <a:rPr lang="pt-BR" sz="1050" dirty="0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rPr>
              <a:t>Porcentaje de niños entre 8 y 12 años que aspiran a ser YouTubers </a:t>
            </a:r>
            <a:endParaRPr sz="1050" dirty="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19" name="Google Shape;319;p34"/>
          <p:cNvSpPr/>
          <p:nvPr/>
        </p:nvSpPr>
        <p:spPr>
          <a:xfrm>
            <a:off x="6404682" y="2753899"/>
            <a:ext cx="2292075" cy="577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buSzPts val="3700"/>
            </a:pPr>
            <a:r>
              <a:rPr lang="pt-BR" sz="2775" b="1">
                <a:solidFill>
                  <a:srgbClr val="EE4021"/>
                </a:solidFill>
                <a:latin typeface="Poppins"/>
                <a:ea typeface="Poppins"/>
                <a:cs typeface="Poppins"/>
                <a:sym typeface="Poppins"/>
              </a:rPr>
              <a:t>30%</a:t>
            </a:r>
            <a:endParaRPr sz="2775" b="1">
              <a:solidFill>
                <a:srgbClr val="EE402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20" name="Google Shape;320;p34"/>
          <p:cNvSpPr/>
          <p:nvPr/>
        </p:nvSpPr>
        <p:spPr>
          <a:xfrm>
            <a:off x="3612856" y="2753899"/>
            <a:ext cx="2323575" cy="577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buSzPts val="3700"/>
            </a:pPr>
            <a:r>
              <a:rPr lang="pt-BR" sz="2775" b="1">
                <a:solidFill>
                  <a:srgbClr val="EE4021"/>
                </a:solidFill>
                <a:latin typeface="Poppins"/>
                <a:ea typeface="Poppins"/>
                <a:cs typeface="Poppins"/>
                <a:sym typeface="Poppins"/>
              </a:rPr>
              <a:t>63%</a:t>
            </a:r>
            <a:endParaRPr sz="2775" b="1">
              <a:solidFill>
                <a:srgbClr val="EE402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21" name="Google Shape;321;p34"/>
          <p:cNvSpPr/>
          <p:nvPr/>
        </p:nvSpPr>
        <p:spPr>
          <a:xfrm>
            <a:off x="3798800" y="3380328"/>
            <a:ext cx="1951425" cy="655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34275" anchor="t" anchorCtr="0">
            <a:noAutofit/>
          </a:bodyPr>
          <a:lstStyle/>
          <a:p>
            <a:pPr algn="ctr">
              <a:buSzPts val="1400"/>
            </a:pPr>
            <a:r>
              <a:rPr lang="pt-BR" sz="1050" dirty="0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rPr>
              <a:t>Porcentaje de gente jóven que quiere empezar su próprio negocio</a:t>
            </a:r>
            <a:endParaRPr sz="1050" dirty="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22" name="Google Shape;322;p34"/>
          <p:cNvSpPr txBox="1"/>
          <p:nvPr/>
        </p:nvSpPr>
        <p:spPr>
          <a:xfrm>
            <a:off x="3490606" y="2029173"/>
            <a:ext cx="2567925" cy="4154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>
              <a:buSzPts val="1900"/>
            </a:pPr>
            <a:r>
              <a:rPr lang="pt-BR" sz="1500" b="1" dirty="0">
                <a:solidFill>
                  <a:srgbClr val="EE4021"/>
                </a:solidFill>
                <a:latin typeface="Poppins"/>
                <a:ea typeface="Poppins"/>
                <a:cs typeface="Poppins"/>
                <a:sym typeface="Poppins"/>
              </a:rPr>
              <a:t>Ser su </a:t>
            </a:r>
            <a:r>
              <a:rPr lang="pt-BR" sz="1500" b="1" dirty="0" err="1">
                <a:solidFill>
                  <a:srgbClr val="EE4021"/>
                </a:solidFill>
                <a:latin typeface="Poppins"/>
                <a:ea typeface="Poppins"/>
                <a:cs typeface="Poppins"/>
                <a:sym typeface="Poppins"/>
              </a:rPr>
              <a:t>propio</a:t>
            </a:r>
            <a:r>
              <a:rPr lang="pt-BR" sz="1500" b="1" dirty="0">
                <a:solidFill>
                  <a:srgbClr val="EE4021"/>
                </a:solidFill>
                <a:latin typeface="Poppins"/>
                <a:ea typeface="Poppins"/>
                <a:cs typeface="Poppins"/>
                <a:sym typeface="Poppins"/>
              </a:rPr>
              <a:t> jefe</a:t>
            </a:r>
            <a:endParaRPr sz="1500" b="1" dirty="0">
              <a:solidFill>
                <a:srgbClr val="EE402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23" name="Google Shape;323;p34"/>
          <p:cNvSpPr txBox="1"/>
          <p:nvPr/>
        </p:nvSpPr>
        <p:spPr>
          <a:xfrm>
            <a:off x="6266682" y="2029173"/>
            <a:ext cx="2567925" cy="4154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>
              <a:buSzPts val="1900"/>
            </a:pPr>
            <a:r>
              <a:rPr lang="pt-BR" sz="1500" b="1">
                <a:solidFill>
                  <a:srgbClr val="EE4021"/>
                </a:solidFill>
                <a:latin typeface="Poppins"/>
                <a:ea typeface="Poppins"/>
                <a:cs typeface="Poppins"/>
                <a:sym typeface="Poppins"/>
              </a:rPr>
              <a:t>Digital Focus</a:t>
            </a:r>
            <a:endParaRPr sz="1500" b="1">
              <a:solidFill>
                <a:srgbClr val="EE402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24" name="Google Shape;324;p34"/>
          <p:cNvSpPr/>
          <p:nvPr/>
        </p:nvSpPr>
        <p:spPr>
          <a:xfrm>
            <a:off x="974894" y="3380328"/>
            <a:ext cx="1951425" cy="655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34275" anchor="t" anchorCtr="0">
            <a:noAutofit/>
          </a:bodyPr>
          <a:lstStyle/>
          <a:p>
            <a:pPr algn="ctr">
              <a:buSzPts val="1400"/>
            </a:pPr>
            <a:r>
              <a:rPr lang="pt-BR" sz="1050" dirty="0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rPr>
              <a:t>Número esperado de freelancers in USA em 2028</a:t>
            </a:r>
            <a:endParaRPr sz="1050" dirty="0">
              <a:solidFill>
                <a:srgbClr val="434343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ctr">
              <a:spcBef>
                <a:spcPts val="525"/>
              </a:spcBef>
              <a:buSzPts val="1400"/>
            </a:pPr>
            <a:r>
              <a:rPr lang="pt-BR" sz="825" dirty="0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rPr>
              <a:t>vs.  65M en 2020</a:t>
            </a:r>
            <a:endParaRPr sz="825" dirty="0">
              <a:solidFill>
                <a:srgbClr val="434343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25" name="Google Shape;325;p34"/>
          <p:cNvSpPr/>
          <p:nvPr/>
        </p:nvSpPr>
        <p:spPr>
          <a:xfrm>
            <a:off x="738618" y="2753899"/>
            <a:ext cx="2292075" cy="577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buSzPts val="3700"/>
            </a:pPr>
            <a:r>
              <a:rPr lang="pt-BR" sz="2775" b="1">
                <a:solidFill>
                  <a:srgbClr val="EE4021"/>
                </a:solidFill>
                <a:latin typeface="Poppins"/>
                <a:ea typeface="Poppins"/>
                <a:cs typeface="Poppins"/>
                <a:sym typeface="Poppins"/>
              </a:rPr>
              <a:t>90M</a:t>
            </a:r>
            <a:endParaRPr sz="2775" b="1">
              <a:solidFill>
                <a:srgbClr val="EE402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26" name="Google Shape;326;p34"/>
          <p:cNvSpPr/>
          <p:nvPr/>
        </p:nvSpPr>
        <p:spPr>
          <a:xfrm>
            <a:off x="1992925" y="1471575"/>
            <a:ext cx="7208" cy="306337"/>
          </a:xfrm>
          <a:custGeom>
            <a:avLst/>
            <a:gdLst/>
            <a:ahLst/>
            <a:cxnLst/>
            <a:rect l="l" t="t" r="r" b="b"/>
            <a:pathLst>
              <a:path w="2" h="85" extrusionOk="0">
                <a:moveTo>
                  <a:pt x="2" y="0"/>
                </a:moveTo>
                <a:lnTo>
                  <a:pt x="2" y="39"/>
                </a:lnTo>
                <a:lnTo>
                  <a:pt x="0" y="44"/>
                </a:lnTo>
                <a:lnTo>
                  <a:pt x="0" y="85"/>
                </a:lnTo>
              </a:path>
            </a:pathLst>
          </a:custGeom>
          <a:noFill/>
          <a:ln w="9525" cap="flat" cmpd="sng">
            <a:solidFill>
              <a:srgbClr val="E64113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spcFirstLastPara="1" wrap="square" lIns="91425" tIns="45694" rIns="91425" bIns="45694" anchor="t" anchorCtr="0">
            <a:noAutofit/>
          </a:bodyPr>
          <a:lstStyle/>
          <a:p>
            <a:endParaRPr sz="825"/>
          </a:p>
        </p:txBody>
      </p:sp>
      <p:sp>
        <p:nvSpPr>
          <p:cNvPr id="327" name="Google Shape;327;p34"/>
          <p:cNvSpPr/>
          <p:nvPr/>
        </p:nvSpPr>
        <p:spPr>
          <a:xfrm>
            <a:off x="1859580" y="1392287"/>
            <a:ext cx="46853" cy="25229"/>
          </a:xfrm>
          <a:custGeom>
            <a:avLst/>
            <a:gdLst/>
            <a:ahLst/>
            <a:cxnLst/>
            <a:rect l="l" t="t" r="r" b="b"/>
            <a:pathLst>
              <a:path w="24" h="12" extrusionOk="0">
                <a:moveTo>
                  <a:pt x="0" y="12"/>
                </a:moveTo>
                <a:cubicBezTo>
                  <a:pt x="0" y="5"/>
                  <a:pt x="5" y="0"/>
                  <a:pt x="12" y="0"/>
                </a:cubicBezTo>
                <a:cubicBezTo>
                  <a:pt x="19" y="0"/>
                  <a:pt x="24" y="5"/>
                  <a:pt x="24" y="12"/>
                </a:cubicBezTo>
              </a:path>
            </a:pathLst>
          </a:custGeom>
          <a:noFill/>
          <a:ln w="9525" cap="flat" cmpd="sng">
            <a:solidFill>
              <a:srgbClr val="E6411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694" rIns="91425" bIns="45694" anchor="t" anchorCtr="0">
            <a:noAutofit/>
          </a:bodyPr>
          <a:lstStyle/>
          <a:p>
            <a:endParaRPr sz="825"/>
          </a:p>
        </p:txBody>
      </p:sp>
      <p:sp>
        <p:nvSpPr>
          <p:cNvPr id="328" name="Google Shape;328;p34"/>
          <p:cNvSpPr/>
          <p:nvPr/>
        </p:nvSpPr>
        <p:spPr>
          <a:xfrm>
            <a:off x="1812728" y="1392288"/>
            <a:ext cx="46853" cy="57664"/>
          </a:xfrm>
          <a:custGeom>
            <a:avLst/>
            <a:gdLst/>
            <a:ahLst/>
            <a:cxnLst/>
            <a:rect l="l" t="t" r="r" b="b"/>
            <a:pathLst>
              <a:path w="24" h="28" extrusionOk="0">
                <a:moveTo>
                  <a:pt x="24" y="28"/>
                </a:moveTo>
                <a:cubicBezTo>
                  <a:pt x="24" y="12"/>
                  <a:pt x="24" y="12"/>
                  <a:pt x="24" y="12"/>
                </a:cubicBezTo>
                <a:cubicBezTo>
                  <a:pt x="24" y="5"/>
                  <a:pt x="19" y="0"/>
                  <a:pt x="12" y="0"/>
                </a:cubicBezTo>
                <a:cubicBezTo>
                  <a:pt x="5" y="0"/>
                  <a:pt x="0" y="5"/>
                  <a:pt x="0" y="12"/>
                </a:cubicBezTo>
                <a:cubicBezTo>
                  <a:pt x="0" y="28"/>
                  <a:pt x="0" y="28"/>
                  <a:pt x="0" y="28"/>
                </a:cubicBezTo>
              </a:path>
            </a:pathLst>
          </a:custGeom>
          <a:noFill/>
          <a:ln w="9525" cap="flat" cmpd="sng">
            <a:solidFill>
              <a:srgbClr val="E6411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694" rIns="91425" bIns="45694" anchor="t" anchorCtr="0">
            <a:noAutofit/>
          </a:bodyPr>
          <a:lstStyle/>
          <a:p>
            <a:endParaRPr sz="825"/>
          </a:p>
        </p:txBody>
      </p:sp>
      <p:sp>
        <p:nvSpPr>
          <p:cNvPr id="329" name="Google Shape;329;p34"/>
          <p:cNvSpPr/>
          <p:nvPr/>
        </p:nvSpPr>
        <p:spPr>
          <a:xfrm>
            <a:off x="1863184" y="1471574"/>
            <a:ext cx="43247" cy="25229"/>
          </a:xfrm>
          <a:custGeom>
            <a:avLst/>
            <a:gdLst/>
            <a:ahLst/>
            <a:cxnLst/>
            <a:rect l="l" t="t" r="r" b="b"/>
            <a:pathLst>
              <a:path w="22" h="12" extrusionOk="0">
                <a:moveTo>
                  <a:pt x="22" y="0"/>
                </a:moveTo>
                <a:cubicBezTo>
                  <a:pt x="22" y="7"/>
                  <a:pt x="17" y="12"/>
                  <a:pt x="10" y="12"/>
                </a:cubicBezTo>
                <a:cubicBezTo>
                  <a:pt x="6" y="12"/>
                  <a:pt x="2" y="10"/>
                  <a:pt x="0" y="7"/>
                </a:cubicBezTo>
              </a:path>
            </a:pathLst>
          </a:custGeom>
          <a:noFill/>
          <a:ln w="9525" cap="flat" cmpd="sng">
            <a:solidFill>
              <a:srgbClr val="E6411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694" rIns="91425" bIns="45694" anchor="t" anchorCtr="0">
            <a:noAutofit/>
          </a:bodyPr>
          <a:lstStyle/>
          <a:p>
            <a:endParaRPr sz="825"/>
          </a:p>
        </p:txBody>
      </p:sp>
      <p:sp>
        <p:nvSpPr>
          <p:cNvPr id="330" name="Google Shape;330;p34"/>
          <p:cNvSpPr/>
          <p:nvPr/>
        </p:nvSpPr>
        <p:spPr>
          <a:xfrm>
            <a:off x="1906430" y="1392287"/>
            <a:ext cx="46853" cy="104516"/>
          </a:xfrm>
          <a:custGeom>
            <a:avLst/>
            <a:gdLst/>
            <a:ahLst/>
            <a:cxnLst/>
            <a:rect l="l" t="t" r="r" b="b"/>
            <a:pathLst>
              <a:path w="24" h="52" extrusionOk="0">
                <a:moveTo>
                  <a:pt x="24" y="40"/>
                </a:moveTo>
                <a:cubicBezTo>
                  <a:pt x="24" y="47"/>
                  <a:pt x="19" y="52"/>
                  <a:pt x="12" y="52"/>
                </a:cubicBezTo>
                <a:cubicBezTo>
                  <a:pt x="5" y="52"/>
                  <a:pt x="0" y="47"/>
                  <a:pt x="0" y="40"/>
                </a:cubicBezTo>
                <a:cubicBezTo>
                  <a:pt x="0" y="12"/>
                  <a:pt x="0" y="12"/>
                  <a:pt x="0" y="12"/>
                </a:cubicBezTo>
                <a:cubicBezTo>
                  <a:pt x="0" y="5"/>
                  <a:pt x="5" y="0"/>
                  <a:pt x="12" y="0"/>
                </a:cubicBezTo>
                <a:cubicBezTo>
                  <a:pt x="19" y="0"/>
                  <a:pt x="24" y="5"/>
                  <a:pt x="24" y="12"/>
                </a:cubicBezTo>
              </a:path>
            </a:pathLst>
          </a:custGeom>
          <a:noFill/>
          <a:ln w="9525" cap="flat" cmpd="sng">
            <a:solidFill>
              <a:srgbClr val="E6411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694" rIns="91425" bIns="45694" anchor="t" anchorCtr="0">
            <a:noAutofit/>
          </a:bodyPr>
          <a:lstStyle/>
          <a:p>
            <a:endParaRPr sz="825"/>
          </a:p>
        </p:txBody>
      </p:sp>
      <p:sp>
        <p:nvSpPr>
          <p:cNvPr id="331" name="Google Shape;331;p34"/>
          <p:cNvSpPr/>
          <p:nvPr/>
        </p:nvSpPr>
        <p:spPr>
          <a:xfrm>
            <a:off x="1953283" y="1392287"/>
            <a:ext cx="46853" cy="104516"/>
          </a:xfrm>
          <a:custGeom>
            <a:avLst/>
            <a:gdLst/>
            <a:ahLst/>
            <a:cxnLst/>
            <a:rect l="l" t="t" r="r" b="b"/>
            <a:pathLst>
              <a:path w="24" h="52" extrusionOk="0">
                <a:moveTo>
                  <a:pt x="24" y="12"/>
                </a:moveTo>
                <a:cubicBezTo>
                  <a:pt x="24" y="5"/>
                  <a:pt x="19" y="0"/>
                  <a:pt x="12" y="0"/>
                </a:cubicBezTo>
                <a:cubicBezTo>
                  <a:pt x="5" y="0"/>
                  <a:pt x="0" y="5"/>
                  <a:pt x="0" y="12"/>
                </a:cubicBezTo>
                <a:cubicBezTo>
                  <a:pt x="0" y="40"/>
                  <a:pt x="0" y="40"/>
                  <a:pt x="0" y="40"/>
                </a:cubicBezTo>
                <a:cubicBezTo>
                  <a:pt x="0" y="47"/>
                  <a:pt x="5" y="52"/>
                  <a:pt x="12" y="52"/>
                </a:cubicBezTo>
                <a:cubicBezTo>
                  <a:pt x="19" y="52"/>
                  <a:pt x="24" y="47"/>
                  <a:pt x="24" y="40"/>
                </a:cubicBezTo>
                <a:lnTo>
                  <a:pt x="24" y="12"/>
                </a:lnTo>
                <a:close/>
              </a:path>
            </a:pathLst>
          </a:custGeom>
          <a:noFill/>
          <a:ln w="9525" cap="flat" cmpd="sng">
            <a:solidFill>
              <a:srgbClr val="E6411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694" rIns="91425" bIns="45694" anchor="t" anchorCtr="0">
            <a:noAutofit/>
          </a:bodyPr>
          <a:lstStyle/>
          <a:p>
            <a:endParaRPr sz="825"/>
          </a:p>
        </p:txBody>
      </p:sp>
      <p:cxnSp>
        <p:nvCxnSpPr>
          <p:cNvPr id="332" name="Google Shape;332;p34"/>
          <p:cNvCxnSpPr/>
          <p:nvPr/>
        </p:nvCxnSpPr>
        <p:spPr>
          <a:xfrm rot="10800000">
            <a:off x="1960529" y="1630148"/>
            <a:ext cx="32400" cy="0"/>
          </a:xfrm>
          <a:prstGeom prst="straightConnector1">
            <a:avLst/>
          </a:prstGeom>
          <a:noFill/>
          <a:ln w="9525" cap="flat" cmpd="sng">
            <a:solidFill>
              <a:schemeClr val="accent6"/>
            </a:solidFill>
            <a:prstDash val="solid"/>
            <a:miter lim="800000"/>
            <a:headEnd type="none" w="med" len="med"/>
            <a:tailEnd type="none" w="med" len="med"/>
          </a:ln>
        </p:spPr>
      </p:cxnSp>
      <p:cxnSp>
        <p:nvCxnSpPr>
          <p:cNvPr id="333" name="Google Shape;333;p34"/>
          <p:cNvCxnSpPr/>
          <p:nvPr/>
        </p:nvCxnSpPr>
        <p:spPr>
          <a:xfrm>
            <a:off x="1841561" y="1630148"/>
            <a:ext cx="32400" cy="0"/>
          </a:xfrm>
          <a:prstGeom prst="straightConnector1">
            <a:avLst/>
          </a:prstGeom>
          <a:noFill/>
          <a:ln w="9525" cap="flat" cmpd="sng">
            <a:solidFill>
              <a:schemeClr val="accent6"/>
            </a:solidFill>
            <a:prstDash val="solid"/>
            <a:miter lim="800000"/>
            <a:headEnd type="none" w="med" len="med"/>
            <a:tailEnd type="none" w="med" len="med"/>
          </a:ln>
        </p:spPr>
      </p:cxnSp>
      <p:sp>
        <p:nvSpPr>
          <p:cNvPr id="334" name="Google Shape;334;p34"/>
          <p:cNvSpPr/>
          <p:nvPr/>
        </p:nvSpPr>
        <p:spPr>
          <a:xfrm>
            <a:off x="1859581" y="1525635"/>
            <a:ext cx="61268" cy="64871"/>
          </a:xfrm>
          <a:custGeom>
            <a:avLst/>
            <a:gdLst/>
            <a:ahLst/>
            <a:cxnLst/>
            <a:rect l="l" t="t" r="r" b="b"/>
            <a:pathLst>
              <a:path w="32" h="32" extrusionOk="0">
                <a:moveTo>
                  <a:pt x="0" y="0"/>
                </a:moveTo>
                <a:cubicBezTo>
                  <a:pt x="18" y="0"/>
                  <a:pt x="32" y="14"/>
                  <a:pt x="32" y="32"/>
                </a:cubicBezTo>
              </a:path>
            </a:pathLst>
          </a:custGeom>
          <a:noFill/>
          <a:ln w="9525" cap="flat" cmpd="sng">
            <a:solidFill>
              <a:srgbClr val="E6411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694" rIns="91425" bIns="45694" anchor="t" anchorCtr="0">
            <a:noAutofit/>
          </a:bodyPr>
          <a:lstStyle/>
          <a:p>
            <a:endParaRPr sz="825"/>
          </a:p>
        </p:txBody>
      </p:sp>
      <p:cxnSp>
        <p:nvCxnSpPr>
          <p:cNvPr id="335" name="Google Shape;335;p34"/>
          <p:cNvCxnSpPr/>
          <p:nvPr/>
        </p:nvCxnSpPr>
        <p:spPr>
          <a:xfrm rot="10800000">
            <a:off x="1946129" y="1658979"/>
            <a:ext cx="46800" cy="0"/>
          </a:xfrm>
          <a:prstGeom prst="straightConnector1">
            <a:avLst/>
          </a:prstGeom>
          <a:noFill/>
          <a:ln w="9525" cap="flat" cmpd="sng">
            <a:solidFill>
              <a:schemeClr val="accent6"/>
            </a:solidFill>
            <a:prstDash val="solid"/>
            <a:miter lim="800000"/>
            <a:headEnd type="none" w="med" len="med"/>
            <a:tailEnd type="none" w="med" len="med"/>
          </a:ln>
        </p:spPr>
      </p:cxnSp>
      <p:sp>
        <p:nvSpPr>
          <p:cNvPr id="336" name="Google Shape;336;p34"/>
          <p:cNvSpPr/>
          <p:nvPr/>
        </p:nvSpPr>
        <p:spPr>
          <a:xfrm>
            <a:off x="1780294" y="1449952"/>
            <a:ext cx="93702" cy="295523"/>
          </a:xfrm>
          <a:custGeom>
            <a:avLst/>
            <a:gdLst/>
            <a:ahLst/>
            <a:cxnLst/>
            <a:rect l="l" t="t" r="r" b="b"/>
            <a:pathLst>
              <a:path w="48" h="152" extrusionOk="0">
                <a:moveTo>
                  <a:pt x="28" y="44"/>
                </a:moveTo>
                <a:cubicBezTo>
                  <a:pt x="28" y="24"/>
                  <a:pt x="28" y="24"/>
                  <a:pt x="28" y="24"/>
                </a:cubicBezTo>
                <a:cubicBezTo>
                  <a:pt x="28" y="24"/>
                  <a:pt x="48" y="20"/>
                  <a:pt x="48" y="8"/>
                </a:cubicBezTo>
                <a:cubicBezTo>
                  <a:pt x="48" y="4"/>
                  <a:pt x="44" y="0"/>
                  <a:pt x="40" y="0"/>
                </a:cubicBezTo>
                <a:cubicBezTo>
                  <a:pt x="16" y="0"/>
                  <a:pt x="16" y="0"/>
                  <a:pt x="16" y="0"/>
                </a:cubicBezTo>
                <a:cubicBezTo>
                  <a:pt x="7" y="0"/>
                  <a:pt x="0" y="7"/>
                  <a:pt x="0" y="16"/>
                </a:cubicBezTo>
                <a:cubicBezTo>
                  <a:pt x="0" y="60"/>
                  <a:pt x="0" y="60"/>
                  <a:pt x="0" y="60"/>
                </a:cubicBezTo>
                <a:cubicBezTo>
                  <a:pt x="32" y="92"/>
                  <a:pt x="32" y="92"/>
                  <a:pt x="32" y="92"/>
                </a:cubicBezTo>
                <a:cubicBezTo>
                  <a:pt x="32" y="152"/>
                  <a:pt x="32" y="152"/>
                  <a:pt x="32" y="152"/>
                </a:cubicBezTo>
              </a:path>
            </a:pathLst>
          </a:custGeom>
          <a:noFill/>
          <a:ln w="9525" cap="flat" cmpd="sng">
            <a:solidFill>
              <a:srgbClr val="E6411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694" rIns="91425" bIns="45694" anchor="t" anchorCtr="0">
            <a:noAutofit/>
          </a:bodyPr>
          <a:lstStyle/>
          <a:p>
            <a:endParaRPr sz="825"/>
          </a:p>
        </p:txBody>
      </p:sp>
      <p:cxnSp>
        <p:nvCxnSpPr>
          <p:cNvPr id="337" name="Google Shape;337;p34"/>
          <p:cNvCxnSpPr/>
          <p:nvPr/>
        </p:nvCxnSpPr>
        <p:spPr>
          <a:xfrm rot="10800000">
            <a:off x="1812527" y="1496803"/>
            <a:ext cx="21825" cy="0"/>
          </a:xfrm>
          <a:prstGeom prst="straightConnector1">
            <a:avLst/>
          </a:prstGeom>
          <a:noFill/>
          <a:ln w="9525" cap="flat" cmpd="sng">
            <a:solidFill>
              <a:srgbClr val="E64113"/>
            </a:solidFill>
            <a:prstDash val="solid"/>
            <a:miter lim="800000"/>
            <a:headEnd type="none" w="med" len="med"/>
            <a:tailEnd type="none" w="med" len="med"/>
          </a:ln>
        </p:spPr>
      </p:cxnSp>
      <p:sp>
        <p:nvSpPr>
          <p:cNvPr id="338" name="Google Shape;338;p34"/>
          <p:cNvSpPr/>
          <p:nvPr/>
        </p:nvSpPr>
        <p:spPr>
          <a:xfrm>
            <a:off x="1654154" y="1770702"/>
            <a:ext cx="500949" cy="28832"/>
          </a:xfrm>
          <a:custGeom>
            <a:avLst/>
            <a:gdLst/>
            <a:ahLst/>
            <a:cxnLst/>
            <a:rect l="l" t="t" r="r" b="b"/>
            <a:pathLst>
              <a:path w="256" h="16" extrusionOk="0">
                <a:moveTo>
                  <a:pt x="256" y="16"/>
                </a:moveTo>
                <a:cubicBezTo>
                  <a:pt x="240" y="16"/>
                  <a:pt x="240" y="0"/>
                  <a:pt x="224" y="0"/>
                </a:cubicBezTo>
                <a:cubicBezTo>
                  <a:pt x="208" y="0"/>
                  <a:pt x="208" y="16"/>
                  <a:pt x="192" y="16"/>
                </a:cubicBezTo>
                <a:cubicBezTo>
                  <a:pt x="176" y="16"/>
                  <a:pt x="176" y="0"/>
                  <a:pt x="160" y="0"/>
                </a:cubicBezTo>
                <a:cubicBezTo>
                  <a:pt x="144" y="0"/>
                  <a:pt x="144" y="16"/>
                  <a:pt x="128" y="16"/>
                </a:cubicBezTo>
                <a:cubicBezTo>
                  <a:pt x="112" y="16"/>
                  <a:pt x="112" y="0"/>
                  <a:pt x="96" y="0"/>
                </a:cubicBezTo>
                <a:cubicBezTo>
                  <a:pt x="80" y="0"/>
                  <a:pt x="80" y="16"/>
                  <a:pt x="64" y="16"/>
                </a:cubicBezTo>
                <a:cubicBezTo>
                  <a:pt x="48" y="16"/>
                  <a:pt x="48" y="0"/>
                  <a:pt x="32" y="0"/>
                </a:cubicBezTo>
                <a:cubicBezTo>
                  <a:pt x="16" y="0"/>
                  <a:pt x="16" y="16"/>
                  <a:pt x="0" y="16"/>
                </a:cubicBezTo>
              </a:path>
            </a:pathLst>
          </a:custGeom>
          <a:noFill/>
          <a:ln w="9525" cap="flat" cmpd="sng">
            <a:solidFill>
              <a:srgbClr val="22282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694" rIns="91425" bIns="45694" anchor="t" anchorCtr="0">
            <a:noAutofit/>
          </a:bodyPr>
          <a:lstStyle/>
          <a:p>
            <a:endParaRPr sz="825"/>
          </a:p>
        </p:txBody>
      </p:sp>
      <p:sp>
        <p:nvSpPr>
          <p:cNvPr id="339" name="Google Shape;339;p34"/>
          <p:cNvSpPr/>
          <p:nvPr/>
        </p:nvSpPr>
        <p:spPr>
          <a:xfrm>
            <a:off x="1733443" y="1846385"/>
            <a:ext cx="374810" cy="32437"/>
          </a:xfrm>
          <a:custGeom>
            <a:avLst/>
            <a:gdLst/>
            <a:ahLst/>
            <a:cxnLst/>
            <a:rect l="l" t="t" r="r" b="b"/>
            <a:pathLst>
              <a:path w="192" h="16" extrusionOk="0">
                <a:moveTo>
                  <a:pt x="192" y="0"/>
                </a:moveTo>
                <a:cubicBezTo>
                  <a:pt x="176" y="0"/>
                  <a:pt x="176" y="16"/>
                  <a:pt x="160" y="16"/>
                </a:cubicBezTo>
                <a:cubicBezTo>
                  <a:pt x="144" y="16"/>
                  <a:pt x="144" y="0"/>
                  <a:pt x="128" y="0"/>
                </a:cubicBezTo>
                <a:cubicBezTo>
                  <a:pt x="112" y="0"/>
                  <a:pt x="112" y="16"/>
                  <a:pt x="96" y="16"/>
                </a:cubicBezTo>
                <a:cubicBezTo>
                  <a:pt x="80" y="16"/>
                  <a:pt x="80" y="0"/>
                  <a:pt x="64" y="0"/>
                </a:cubicBezTo>
                <a:cubicBezTo>
                  <a:pt x="48" y="0"/>
                  <a:pt x="48" y="16"/>
                  <a:pt x="32" y="16"/>
                </a:cubicBezTo>
                <a:cubicBezTo>
                  <a:pt x="16" y="16"/>
                  <a:pt x="16" y="0"/>
                  <a:pt x="0" y="0"/>
                </a:cubicBezTo>
              </a:path>
            </a:pathLst>
          </a:custGeom>
          <a:noFill/>
          <a:ln w="9525" cap="flat" cmpd="sng">
            <a:solidFill>
              <a:srgbClr val="22282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694" rIns="91425" bIns="45694" anchor="t" anchorCtr="0">
            <a:noAutofit/>
          </a:bodyPr>
          <a:lstStyle/>
          <a:p>
            <a:endParaRPr sz="825"/>
          </a:p>
        </p:txBody>
      </p:sp>
      <p:cxnSp>
        <p:nvCxnSpPr>
          <p:cNvPr id="340" name="Google Shape;340;p34"/>
          <p:cNvCxnSpPr/>
          <p:nvPr/>
        </p:nvCxnSpPr>
        <p:spPr>
          <a:xfrm>
            <a:off x="2028965" y="1684208"/>
            <a:ext cx="0" cy="14400"/>
          </a:xfrm>
          <a:prstGeom prst="straightConnector1">
            <a:avLst/>
          </a:prstGeom>
          <a:noFill/>
          <a:ln w="9525" cap="flat" cmpd="sng">
            <a:solidFill>
              <a:srgbClr val="222829"/>
            </a:solidFill>
            <a:prstDash val="solid"/>
            <a:miter lim="800000"/>
            <a:headEnd type="none" w="med" len="med"/>
            <a:tailEnd type="none" w="med" len="med"/>
          </a:ln>
        </p:spPr>
      </p:cxnSp>
      <p:cxnSp>
        <p:nvCxnSpPr>
          <p:cNvPr id="341" name="Google Shape;341;p34"/>
          <p:cNvCxnSpPr/>
          <p:nvPr/>
        </p:nvCxnSpPr>
        <p:spPr>
          <a:xfrm>
            <a:off x="2028965" y="1716643"/>
            <a:ext cx="0" cy="14400"/>
          </a:xfrm>
          <a:prstGeom prst="straightConnector1">
            <a:avLst/>
          </a:prstGeom>
          <a:noFill/>
          <a:ln w="9525" cap="flat" cmpd="sng">
            <a:solidFill>
              <a:srgbClr val="222829"/>
            </a:solidFill>
            <a:prstDash val="solid"/>
            <a:miter lim="800000"/>
            <a:headEnd type="none" w="med" len="med"/>
            <a:tailEnd type="none" w="med" len="med"/>
          </a:ln>
        </p:spPr>
      </p:cxnSp>
      <p:cxnSp>
        <p:nvCxnSpPr>
          <p:cNvPr id="342" name="Google Shape;342;p34"/>
          <p:cNvCxnSpPr/>
          <p:nvPr/>
        </p:nvCxnSpPr>
        <p:spPr>
          <a:xfrm>
            <a:off x="2028965" y="1745474"/>
            <a:ext cx="0" cy="18000"/>
          </a:xfrm>
          <a:prstGeom prst="straightConnector1">
            <a:avLst/>
          </a:prstGeom>
          <a:noFill/>
          <a:ln w="9525" cap="flat" cmpd="sng">
            <a:solidFill>
              <a:srgbClr val="222829"/>
            </a:solidFill>
            <a:prstDash val="solid"/>
            <a:miter lim="800000"/>
            <a:headEnd type="none" w="med" len="med"/>
            <a:tailEnd type="none" w="med" len="med"/>
          </a:ln>
        </p:spPr>
      </p:cxnSp>
      <p:cxnSp>
        <p:nvCxnSpPr>
          <p:cNvPr id="343" name="Google Shape;343;p34"/>
          <p:cNvCxnSpPr/>
          <p:nvPr/>
        </p:nvCxnSpPr>
        <p:spPr>
          <a:xfrm>
            <a:off x="1812728" y="1637355"/>
            <a:ext cx="0" cy="14400"/>
          </a:xfrm>
          <a:prstGeom prst="straightConnector1">
            <a:avLst/>
          </a:prstGeom>
          <a:noFill/>
          <a:ln w="9525" cap="flat" cmpd="sng">
            <a:solidFill>
              <a:srgbClr val="222829"/>
            </a:solidFill>
            <a:prstDash val="solid"/>
            <a:miter lim="800000"/>
            <a:headEnd type="none" w="med" len="med"/>
            <a:tailEnd type="none" w="med" len="med"/>
          </a:ln>
        </p:spPr>
      </p:cxnSp>
      <p:cxnSp>
        <p:nvCxnSpPr>
          <p:cNvPr id="344" name="Google Shape;344;p34"/>
          <p:cNvCxnSpPr/>
          <p:nvPr/>
        </p:nvCxnSpPr>
        <p:spPr>
          <a:xfrm>
            <a:off x="1812728" y="1666187"/>
            <a:ext cx="0" cy="18000"/>
          </a:xfrm>
          <a:prstGeom prst="straightConnector1">
            <a:avLst/>
          </a:prstGeom>
          <a:noFill/>
          <a:ln w="9525" cap="flat" cmpd="sng">
            <a:solidFill>
              <a:srgbClr val="222829"/>
            </a:solidFill>
            <a:prstDash val="solid"/>
            <a:miter lim="800000"/>
            <a:headEnd type="none" w="med" len="med"/>
            <a:tailEnd type="none" w="med" len="med"/>
          </a:ln>
        </p:spPr>
      </p:cxnSp>
      <p:cxnSp>
        <p:nvCxnSpPr>
          <p:cNvPr id="345" name="Google Shape;345;p34"/>
          <p:cNvCxnSpPr/>
          <p:nvPr/>
        </p:nvCxnSpPr>
        <p:spPr>
          <a:xfrm>
            <a:off x="1812728" y="1698623"/>
            <a:ext cx="0" cy="18000"/>
          </a:xfrm>
          <a:prstGeom prst="straightConnector1">
            <a:avLst/>
          </a:prstGeom>
          <a:noFill/>
          <a:ln w="9525" cap="flat" cmpd="sng">
            <a:solidFill>
              <a:srgbClr val="222829"/>
            </a:solidFill>
            <a:prstDash val="solid"/>
            <a:miter lim="800000"/>
            <a:headEnd type="none" w="med" len="med"/>
            <a:tailEnd type="none" w="med" len="med"/>
          </a:ln>
        </p:spPr>
      </p:cxnSp>
      <p:grpSp>
        <p:nvGrpSpPr>
          <p:cNvPr id="346" name="Google Shape;346;p34"/>
          <p:cNvGrpSpPr/>
          <p:nvPr/>
        </p:nvGrpSpPr>
        <p:grpSpPr>
          <a:xfrm>
            <a:off x="4511141" y="1421015"/>
            <a:ext cx="485807" cy="468461"/>
            <a:chOff x="16592447" y="1174378"/>
            <a:chExt cx="521700" cy="503073"/>
          </a:xfrm>
        </p:grpSpPr>
        <p:sp>
          <p:nvSpPr>
            <p:cNvPr id="347" name="Google Shape;347;p34"/>
            <p:cNvSpPr/>
            <p:nvPr/>
          </p:nvSpPr>
          <p:spPr>
            <a:xfrm>
              <a:off x="16812292" y="1174378"/>
              <a:ext cx="33537" cy="503033"/>
            </a:xfrm>
            <a:custGeom>
              <a:avLst/>
              <a:gdLst/>
              <a:ahLst/>
              <a:cxnLst/>
              <a:rect l="l" t="t" r="r" b="b"/>
              <a:pathLst>
                <a:path w="9" h="135" extrusionOk="0">
                  <a:moveTo>
                    <a:pt x="0" y="135"/>
                  </a:moveTo>
                  <a:lnTo>
                    <a:pt x="0" y="0"/>
                  </a:lnTo>
                  <a:lnTo>
                    <a:pt x="9" y="0"/>
                  </a:lnTo>
                  <a:lnTo>
                    <a:pt x="9" y="135"/>
                  </a:lnTo>
                </a:path>
              </a:pathLst>
            </a:custGeom>
            <a:noFill/>
            <a:ln w="9525" cap="flat" cmpd="sng">
              <a:solidFill>
                <a:srgbClr val="222829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spcFirstLastPara="1" wrap="square" lIns="91425" tIns="45694" rIns="91425" bIns="45694" anchor="t" anchorCtr="0">
              <a:noAutofit/>
            </a:bodyPr>
            <a:lstStyle/>
            <a:p>
              <a:endParaRPr sz="825"/>
            </a:p>
          </p:txBody>
        </p:sp>
        <p:cxnSp>
          <p:nvCxnSpPr>
            <p:cNvPr id="348" name="Google Shape;348;p34"/>
            <p:cNvCxnSpPr/>
            <p:nvPr/>
          </p:nvCxnSpPr>
          <p:spPr>
            <a:xfrm>
              <a:off x="16681875" y="1491103"/>
              <a:ext cx="0" cy="186300"/>
            </a:xfrm>
            <a:prstGeom prst="straightConnector1">
              <a:avLst/>
            </a:prstGeom>
            <a:noFill/>
            <a:ln w="9525" cap="flat" cmpd="sng">
              <a:solidFill>
                <a:srgbClr val="222829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349" name="Google Shape;349;p34"/>
            <p:cNvCxnSpPr/>
            <p:nvPr/>
          </p:nvCxnSpPr>
          <p:spPr>
            <a:xfrm>
              <a:off x="16681875" y="1330877"/>
              <a:ext cx="0" cy="15000"/>
            </a:xfrm>
            <a:prstGeom prst="straightConnector1">
              <a:avLst/>
            </a:prstGeom>
            <a:noFill/>
            <a:ln w="9525" cap="flat" cmpd="sng">
              <a:solidFill>
                <a:srgbClr val="222829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350" name="Google Shape;350;p34"/>
            <p:cNvCxnSpPr/>
            <p:nvPr/>
          </p:nvCxnSpPr>
          <p:spPr>
            <a:xfrm>
              <a:off x="16633436" y="1468746"/>
              <a:ext cx="96900" cy="0"/>
            </a:xfrm>
            <a:prstGeom prst="straightConnector1">
              <a:avLst/>
            </a:prstGeom>
            <a:noFill/>
            <a:ln w="9525" cap="flat" cmpd="sng">
              <a:solidFill>
                <a:srgbClr val="222829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351" name="Google Shape;351;p34"/>
            <p:cNvCxnSpPr/>
            <p:nvPr/>
          </p:nvCxnSpPr>
          <p:spPr>
            <a:xfrm>
              <a:off x="16633436" y="1483651"/>
              <a:ext cx="0" cy="193800"/>
            </a:xfrm>
            <a:prstGeom prst="straightConnector1">
              <a:avLst/>
            </a:prstGeom>
            <a:noFill/>
            <a:ln w="9525" cap="flat" cmpd="sng">
              <a:solidFill>
                <a:srgbClr val="222829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sp>
          <p:nvSpPr>
            <p:cNvPr id="352" name="Google Shape;352;p34"/>
            <p:cNvSpPr/>
            <p:nvPr/>
          </p:nvSpPr>
          <p:spPr>
            <a:xfrm>
              <a:off x="16603627" y="1304795"/>
              <a:ext cx="160226" cy="178856"/>
            </a:xfrm>
            <a:custGeom>
              <a:avLst/>
              <a:gdLst/>
              <a:ahLst/>
              <a:cxnLst/>
              <a:rect l="l" t="t" r="r" b="b"/>
              <a:pathLst>
                <a:path w="80" h="88" extrusionOk="0">
                  <a:moveTo>
                    <a:pt x="64" y="28"/>
                  </a:moveTo>
                  <a:cubicBezTo>
                    <a:pt x="64" y="88"/>
                    <a:pt x="64" y="88"/>
                    <a:pt x="64" y="88"/>
                  </a:cubicBezTo>
                  <a:cubicBezTo>
                    <a:pt x="80" y="88"/>
                    <a:pt x="80" y="88"/>
                    <a:pt x="80" y="88"/>
                  </a:cubicBezTo>
                  <a:cubicBezTo>
                    <a:pt x="80" y="16"/>
                    <a:pt x="80" y="16"/>
                    <a:pt x="80" y="16"/>
                  </a:cubicBezTo>
                  <a:cubicBezTo>
                    <a:pt x="80" y="7"/>
                    <a:pt x="73" y="0"/>
                    <a:pt x="64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7" y="0"/>
                    <a:pt x="0" y="7"/>
                    <a:pt x="0" y="16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16" y="88"/>
                    <a:pt x="16" y="88"/>
                    <a:pt x="16" y="88"/>
                  </a:cubicBezTo>
                  <a:cubicBezTo>
                    <a:pt x="16" y="28"/>
                    <a:pt x="16" y="28"/>
                    <a:pt x="16" y="28"/>
                  </a:cubicBezTo>
                </a:path>
              </a:pathLst>
            </a:custGeom>
            <a:noFill/>
            <a:ln w="9525" cap="flat" cmpd="sng">
              <a:solidFill>
                <a:srgbClr val="222829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694" rIns="91425" bIns="45694" anchor="t" anchorCtr="0">
              <a:noAutofit/>
            </a:bodyPr>
            <a:lstStyle/>
            <a:p>
              <a:endParaRPr sz="825"/>
            </a:p>
          </p:txBody>
        </p:sp>
        <p:cxnSp>
          <p:nvCxnSpPr>
            <p:cNvPr id="353" name="Google Shape;353;p34"/>
            <p:cNvCxnSpPr/>
            <p:nvPr/>
          </p:nvCxnSpPr>
          <p:spPr>
            <a:xfrm rot="10800000">
              <a:off x="16730317" y="1483611"/>
              <a:ext cx="0" cy="193800"/>
            </a:xfrm>
            <a:prstGeom prst="straightConnector1">
              <a:avLst/>
            </a:prstGeom>
            <a:noFill/>
            <a:ln w="9525" cap="flat" cmpd="sng">
              <a:solidFill>
                <a:srgbClr val="222829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sp>
          <p:nvSpPr>
            <p:cNvPr id="354" name="Google Shape;354;p34"/>
            <p:cNvSpPr/>
            <p:nvPr/>
          </p:nvSpPr>
          <p:spPr>
            <a:xfrm>
              <a:off x="16652066" y="1207915"/>
              <a:ext cx="63300" cy="63300"/>
            </a:xfrm>
            <a:prstGeom prst="ellipse">
              <a:avLst/>
            </a:prstGeom>
            <a:noFill/>
            <a:ln w="9525" cap="flat" cmpd="sng">
              <a:solidFill>
                <a:srgbClr val="222829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694" rIns="91425" bIns="45694" anchor="t" anchorCtr="0">
              <a:noAutofit/>
            </a:bodyPr>
            <a:lstStyle/>
            <a:p>
              <a:endParaRPr sz="825"/>
            </a:p>
          </p:txBody>
        </p:sp>
        <p:cxnSp>
          <p:nvCxnSpPr>
            <p:cNvPr id="355" name="Google Shape;355;p34"/>
            <p:cNvCxnSpPr/>
            <p:nvPr/>
          </p:nvCxnSpPr>
          <p:spPr>
            <a:xfrm>
              <a:off x="16592447" y="1677411"/>
              <a:ext cx="521700" cy="0"/>
            </a:xfrm>
            <a:prstGeom prst="straightConnector1">
              <a:avLst/>
            </a:prstGeom>
            <a:noFill/>
            <a:ln w="9525" cap="flat" cmpd="sng">
              <a:solidFill>
                <a:srgbClr val="222829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sp>
          <p:nvSpPr>
            <p:cNvPr id="356" name="Google Shape;356;p34"/>
            <p:cNvSpPr/>
            <p:nvPr/>
          </p:nvSpPr>
          <p:spPr>
            <a:xfrm>
              <a:off x="16845827" y="1215367"/>
              <a:ext cx="257106" cy="204940"/>
            </a:xfrm>
            <a:custGeom>
              <a:avLst/>
              <a:gdLst/>
              <a:ahLst/>
              <a:cxnLst/>
              <a:rect l="l" t="t" r="r" b="b"/>
              <a:pathLst>
                <a:path w="69" h="55" extrusionOk="0">
                  <a:moveTo>
                    <a:pt x="28" y="44"/>
                  </a:moveTo>
                  <a:lnTo>
                    <a:pt x="28" y="0"/>
                  </a:lnTo>
                  <a:lnTo>
                    <a:pt x="0" y="0"/>
                  </a:lnTo>
                  <a:lnTo>
                    <a:pt x="0" y="44"/>
                  </a:lnTo>
                  <a:lnTo>
                    <a:pt x="28" y="44"/>
                  </a:lnTo>
                  <a:lnTo>
                    <a:pt x="17" y="55"/>
                  </a:lnTo>
                  <a:lnTo>
                    <a:pt x="69" y="55"/>
                  </a:lnTo>
                  <a:lnTo>
                    <a:pt x="54" y="31"/>
                  </a:lnTo>
                  <a:lnTo>
                    <a:pt x="69" y="7"/>
                  </a:lnTo>
                  <a:lnTo>
                    <a:pt x="35" y="7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694" rIns="91425" bIns="45694" anchor="t" anchorCtr="0">
              <a:noAutofit/>
            </a:bodyPr>
            <a:lstStyle/>
            <a:p>
              <a:endParaRPr sz="825"/>
            </a:p>
          </p:txBody>
        </p:sp>
        <p:cxnSp>
          <p:nvCxnSpPr>
            <p:cNvPr id="357" name="Google Shape;357;p34"/>
            <p:cNvCxnSpPr/>
            <p:nvPr/>
          </p:nvCxnSpPr>
          <p:spPr>
            <a:xfrm rot="10800000">
              <a:off x="16909172" y="1379207"/>
              <a:ext cx="0" cy="41100"/>
            </a:xfrm>
            <a:prstGeom prst="straightConnector1">
              <a:avLst/>
            </a:prstGeom>
            <a:noFill/>
            <a:ln w="9525" cap="flat" cmpd="sng">
              <a:solidFill>
                <a:srgbClr val="22282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8" name="Google Shape;358;p34"/>
            <p:cNvCxnSpPr/>
            <p:nvPr/>
          </p:nvCxnSpPr>
          <p:spPr>
            <a:xfrm rot="10800000">
              <a:off x="17006084" y="1330877"/>
              <a:ext cx="18600" cy="0"/>
            </a:xfrm>
            <a:prstGeom prst="straightConnector1">
              <a:avLst/>
            </a:prstGeom>
            <a:noFill/>
            <a:ln w="9525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9" name="Google Shape;359;p34"/>
            <p:cNvCxnSpPr/>
            <p:nvPr/>
          </p:nvCxnSpPr>
          <p:spPr>
            <a:xfrm rot="10800000">
              <a:off x="16976148" y="1330877"/>
              <a:ext cx="15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360" name="Google Shape;360;p34"/>
            <p:cNvSpPr/>
            <p:nvPr/>
          </p:nvSpPr>
          <p:spPr>
            <a:xfrm>
              <a:off x="16894269" y="1565626"/>
              <a:ext cx="178856" cy="111785"/>
            </a:xfrm>
            <a:custGeom>
              <a:avLst/>
              <a:gdLst/>
              <a:ahLst/>
              <a:cxnLst/>
              <a:rect l="l" t="t" r="r" b="b"/>
              <a:pathLst>
                <a:path w="48" h="30" extrusionOk="0">
                  <a:moveTo>
                    <a:pt x="0" y="30"/>
                  </a:moveTo>
                  <a:lnTo>
                    <a:pt x="0" y="0"/>
                  </a:lnTo>
                  <a:lnTo>
                    <a:pt x="48" y="0"/>
                  </a:lnTo>
                  <a:lnTo>
                    <a:pt x="48" y="30"/>
                  </a:lnTo>
                </a:path>
              </a:pathLst>
            </a:custGeom>
            <a:noFill/>
            <a:ln w="9525" cap="flat" cmpd="sng">
              <a:solidFill>
                <a:srgbClr val="222829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spcFirstLastPara="1" wrap="square" lIns="91425" tIns="45694" rIns="91425" bIns="45694" anchor="t" anchorCtr="0">
              <a:noAutofit/>
            </a:bodyPr>
            <a:lstStyle/>
            <a:p>
              <a:endParaRPr sz="825"/>
            </a:p>
          </p:txBody>
        </p:sp>
        <p:sp>
          <p:nvSpPr>
            <p:cNvPr id="361" name="Google Shape;361;p34"/>
            <p:cNvSpPr/>
            <p:nvPr/>
          </p:nvSpPr>
          <p:spPr>
            <a:xfrm>
              <a:off x="16942706" y="1532090"/>
              <a:ext cx="81976" cy="33537"/>
            </a:xfrm>
            <a:custGeom>
              <a:avLst/>
              <a:gdLst/>
              <a:ahLst/>
              <a:cxnLst/>
              <a:rect l="l" t="t" r="r" b="b"/>
              <a:pathLst>
                <a:path w="22" h="9" extrusionOk="0">
                  <a:moveTo>
                    <a:pt x="0" y="9"/>
                  </a:moveTo>
                  <a:lnTo>
                    <a:pt x="0" y="0"/>
                  </a:lnTo>
                  <a:lnTo>
                    <a:pt x="22" y="0"/>
                  </a:lnTo>
                  <a:lnTo>
                    <a:pt x="22" y="9"/>
                  </a:lnTo>
                </a:path>
              </a:pathLst>
            </a:custGeom>
            <a:noFill/>
            <a:ln w="9525" cap="flat" cmpd="sng">
              <a:solidFill>
                <a:srgbClr val="222829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spcFirstLastPara="1" wrap="square" lIns="91425" tIns="45694" rIns="91425" bIns="45694" anchor="t" anchorCtr="0">
              <a:noAutofit/>
            </a:bodyPr>
            <a:lstStyle/>
            <a:p>
              <a:endParaRPr sz="825"/>
            </a:p>
          </p:txBody>
        </p:sp>
        <p:cxnSp>
          <p:nvCxnSpPr>
            <p:cNvPr id="362" name="Google Shape;362;p34"/>
            <p:cNvCxnSpPr/>
            <p:nvPr/>
          </p:nvCxnSpPr>
          <p:spPr>
            <a:xfrm>
              <a:off x="16894269" y="1614065"/>
              <a:ext cx="178800" cy="0"/>
            </a:xfrm>
            <a:prstGeom prst="straightConnector1">
              <a:avLst/>
            </a:prstGeom>
            <a:noFill/>
            <a:ln w="9525" cap="flat" cmpd="sng">
              <a:solidFill>
                <a:srgbClr val="22282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3" name="Google Shape;363;p34"/>
            <p:cNvCxnSpPr/>
            <p:nvPr/>
          </p:nvCxnSpPr>
          <p:spPr>
            <a:xfrm>
              <a:off x="16983695" y="1614065"/>
              <a:ext cx="0" cy="22500"/>
            </a:xfrm>
            <a:prstGeom prst="straightConnector1">
              <a:avLst/>
            </a:prstGeom>
            <a:noFill/>
            <a:ln w="9525" cap="flat" cmpd="sng">
              <a:solidFill>
                <a:srgbClr val="222829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364" name="Google Shape;364;p34"/>
          <p:cNvGrpSpPr/>
          <p:nvPr/>
        </p:nvGrpSpPr>
        <p:grpSpPr>
          <a:xfrm>
            <a:off x="7281650" y="1459012"/>
            <a:ext cx="442323" cy="442323"/>
            <a:chOff x="19170950" y="2035123"/>
            <a:chExt cx="510486" cy="510485"/>
          </a:xfrm>
        </p:grpSpPr>
        <p:sp>
          <p:nvSpPr>
            <p:cNvPr id="365" name="Google Shape;365;p34"/>
            <p:cNvSpPr/>
            <p:nvPr/>
          </p:nvSpPr>
          <p:spPr>
            <a:xfrm>
              <a:off x="19226844" y="2035123"/>
              <a:ext cx="454592" cy="510485"/>
            </a:xfrm>
            <a:custGeom>
              <a:avLst/>
              <a:gdLst/>
              <a:ahLst/>
              <a:cxnLst/>
              <a:rect l="l" t="t" r="r" b="b"/>
              <a:pathLst>
                <a:path w="224" h="252" extrusionOk="0">
                  <a:moveTo>
                    <a:pt x="0" y="124"/>
                  </a:moveTo>
                  <a:cubicBezTo>
                    <a:pt x="0" y="232"/>
                    <a:pt x="0" y="232"/>
                    <a:pt x="0" y="232"/>
                  </a:cubicBezTo>
                  <a:cubicBezTo>
                    <a:pt x="0" y="241"/>
                    <a:pt x="7" y="248"/>
                    <a:pt x="16" y="248"/>
                  </a:cubicBezTo>
                  <a:cubicBezTo>
                    <a:pt x="48" y="248"/>
                    <a:pt x="48" y="248"/>
                    <a:pt x="48" y="248"/>
                  </a:cubicBezTo>
                  <a:cubicBezTo>
                    <a:pt x="57" y="248"/>
                    <a:pt x="64" y="241"/>
                    <a:pt x="64" y="232"/>
                  </a:cubicBezTo>
                  <a:cubicBezTo>
                    <a:pt x="64" y="204"/>
                    <a:pt x="64" y="204"/>
                    <a:pt x="64" y="204"/>
                  </a:cubicBezTo>
                  <a:cubicBezTo>
                    <a:pt x="64" y="164"/>
                    <a:pt x="32" y="130"/>
                    <a:pt x="32" y="84"/>
                  </a:cubicBezTo>
                  <a:cubicBezTo>
                    <a:pt x="32" y="38"/>
                    <a:pt x="70" y="0"/>
                    <a:pt x="116" y="0"/>
                  </a:cubicBezTo>
                  <a:cubicBezTo>
                    <a:pt x="162" y="0"/>
                    <a:pt x="200" y="38"/>
                    <a:pt x="200" y="84"/>
                  </a:cubicBezTo>
                  <a:cubicBezTo>
                    <a:pt x="224" y="136"/>
                    <a:pt x="224" y="136"/>
                    <a:pt x="224" y="136"/>
                  </a:cubicBezTo>
                  <a:cubicBezTo>
                    <a:pt x="224" y="144"/>
                    <a:pt x="224" y="144"/>
                    <a:pt x="224" y="144"/>
                  </a:cubicBezTo>
                  <a:cubicBezTo>
                    <a:pt x="200" y="144"/>
                    <a:pt x="200" y="144"/>
                    <a:pt x="200" y="144"/>
                  </a:cubicBezTo>
                  <a:cubicBezTo>
                    <a:pt x="200" y="180"/>
                    <a:pt x="200" y="180"/>
                    <a:pt x="200" y="180"/>
                  </a:cubicBezTo>
                  <a:cubicBezTo>
                    <a:pt x="200" y="193"/>
                    <a:pt x="189" y="204"/>
                    <a:pt x="176" y="204"/>
                  </a:cubicBezTo>
                  <a:cubicBezTo>
                    <a:pt x="152" y="204"/>
                    <a:pt x="152" y="204"/>
                    <a:pt x="152" y="204"/>
                  </a:cubicBezTo>
                  <a:cubicBezTo>
                    <a:pt x="152" y="252"/>
                    <a:pt x="152" y="252"/>
                    <a:pt x="152" y="252"/>
                  </a:cubicBezTo>
                </a:path>
              </a:pathLst>
            </a:custGeom>
            <a:noFill/>
            <a:ln w="9525" cap="flat" cmpd="sng">
              <a:solidFill>
                <a:srgbClr val="222829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694" rIns="91425" bIns="45694" anchor="t" anchorCtr="0">
              <a:noAutofit/>
            </a:bodyPr>
            <a:lstStyle/>
            <a:p>
              <a:endParaRPr sz="825"/>
            </a:p>
          </p:txBody>
        </p:sp>
        <p:cxnSp>
          <p:nvCxnSpPr>
            <p:cNvPr id="366" name="Google Shape;366;p34"/>
            <p:cNvCxnSpPr/>
            <p:nvPr/>
          </p:nvCxnSpPr>
          <p:spPr>
            <a:xfrm rot="10800000">
              <a:off x="19193306" y="2147001"/>
              <a:ext cx="0" cy="55800"/>
            </a:xfrm>
            <a:prstGeom prst="straightConnector1">
              <a:avLst/>
            </a:prstGeom>
            <a:noFill/>
            <a:ln w="9525" cap="flat" cmpd="sng">
              <a:solidFill>
                <a:srgbClr val="222829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367" name="Google Shape;367;p34"/>
            <p:cNvCxnSpPr/>
            <p:nvPr/>
          </p:nvCxnSpPr>
          <p:spPr>
            <a:xfrm rot="10800000">
              <a:off x="19241748" y="2147001"/>
              <a:ext cx="0" cy="55800"/>
            </a:xfrm>
            <a:prstGeom prst="straightConnector1">
              <a:avLst/>
            </a:prstGeom>
            <a:noFill/>
            <a:ln w="9525" cap="flat" cmpd="sng">
              <a:solidFill>
                <a:srgbClr val="222829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368" name="Google Shape;368;p34"/>
            <p:cNvCxnSpPr/>
            <p:nvPr/>
          </p:nvCxnSpPr>
          <p:spPr>
            <a:xfrm>
              <a:off x="19226844" y="2228883"/>
              <a:ext cx="0" cy="15000"/>
            </a:xfrm>
            <a:prstGeom prst="straightConnector1">
              <a:avLst/>
            </a:prstGeom>
            <a:noFill/>
            <a:ln w="9525" cap="flat" cmpd="sng">
              <a:solidFill>
                <a:srgbClr val="222829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sp>
          <p:nvSpPr>
            <p:cNvPr id="369" name="Google Shape;369;p34"/>
            <p:cNvSpPr/>
            <p:nvPr/>
          </p:nvSpPr>
          <p:spPr>
            <a:xfrm>
              <a:off x="19170950" y="2202799"/>
              <a:ext cx="89428" cy="81976"/>
            </a:xfrm>
            <a:custGeom>
              <a:avLst/>
              <a:gdLst/>
              <a:ahLst/>
              <a:cxnLst/>
              <a:rect l="l" t="t" r="r" b="b"/>
              <a:pathLst>
                <a:path w="44" h="40" extrusionOk="0">
                  <a:moveTo>
                    <a:pt x="0" y="0"/>
                  </a:moveTo>
                  <a:cubicBezTo>
                    <a:pt x="44" y="0"/>
                    <a:pt x="44" y="0"/>
                    <a:pt x="44" y="0"/>
                  </a:cubicBezTo>
                  <a:cubicBezTo>
                    <a:pt x="44" y="32"/>
                    <a:pt x="44" y="32"/>
                    <a:pt x="44" y="32"/>
                  </a:cubicBezTo>
                  <a:cubicBezTo>
                    <a:pt x="44" y="36"/>
                    <a:pt x="40" y="40"/>
                    <a:pt x="36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16" y="40"/>
                    <a:pt x="12" y="36"/>
                    <a:pt x="12" y="32"/>
                  </a:cubicBezTo>
                  <a:cubicBezTo>
                    <a:pt x="12" y="12"/>
                    <a:pt x="12" y="12"/>
                    <a:pt x="12" y="12"/>
                  </a:cubicBezTo>
                </a:path>
              </a:pathLst>
            </a:custGeom>
            <a:noFill/>
            <a:ln w="9525" cap="flat" cmpd="sng">
              <a:solidFill>
                <a:srgbClr val="222829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694" rIns="91425" bIns="45694" anchor="t" anchorCtr="0">
              <a:noAutofit/>
            </a:bodyPr>
            <a:lstStyle/>
            <a:p>
              <a:endParaRPr sz="825"/>
            </a:p>
          </p:txBody>
        </p:sp>
        <p:cxnSp>
          <p:nvCxnSpPr>
            <p:cNvPr id="370" name="Google Shape;370;p34"/>
            <p:cNvCxnSpPr/>
            <p:nvPr/>
          </p:nvCxnSpPr>
          <p:spPr>
            <a:xfrm rot="10800000">
              <a:off x="19461591" y="2359202"/>
              <a:ext cx="0" cy="15000"/>
            </a:xfrm>
            <a:prstGeom prst="straightConnector1">
              <a:avLst/>
            </a:prstGeom>
            <a:noFill/>
            <a:ln w="9525" cap="flat" cmpd="sng">
              <a:solidFill>
                <a:srgbClr val="222829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371" name="Google Shape;371;p34"/>
            <p:cNvCxnSpPr/>
            <p:nvPr/>
          </p:nvCxnSpPr>
          <p:spPr>
            <a:xfrm rot="10800000">
              <a:off x="19461591" y="2325668"/>
              <a:ext cx="0" cy="15000"/>
            </a:xfrm>
            <a:prstGeom prst="straightConnector1">
              <a:avLst/>
            </a:prstGeom>
            <a:noFill/>
            <a:ln w="9525" cap="flat" cmpd="sng">
              <a:solidFill>
                <a:srgbClr val="222829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sp>
          <p:nvSpPr>
            <p:cNvPr id="372" name="Google Shape;372;p34"/>
            <p:cNvSpPr/>
            <p:nvPr/>
          </p:nvSpPr>
          <p:spPr>
            <a:xfrm>
              <a:off x="19428056" y="2105919"/>
              <a:ext cx="67200" cy="193800"/>
            </a:xfrm>
            <a:prstGeom prst="ellipse">
              <a:avLst/>
            </a:prstGeom>
            <a:noFill/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694" rIns="91425" bIns="45694" anchor="t" anchorCtr="0">
              <a:noAutofit/>
            </a:bodyPr>
            <a:lstStyle/>
            <a:p>
              <a:endParaRPr sz="825"/>
            </a:p>
          </p:txBody>
        </p:sp>
        <p:sp>
          <p:nvSpPr>
            <p:cNvPr id="373" name="Google Shape;373;p34"/>
            <p:cNvSpPr/>
            <p:nvPr/>
          </p:nvSpPr>
          <p:spPr>
            <a:xfrm>
              <a:off x="19368438" y="2139455"/>
              <a:ext cx="186308" cy="130417"/>
            </a:xfrm>
            <a:custGeom>
              <a:avLst/>
              <a:gdLst/>
              <a:ahLst/>
              <a:cxnLst/>
              <a:rect l="l" t="t" r="r" b="b"/>
              <a:pathLst>
                <a:path w="92" h="64" extrusionOk="0">
                  <a:moveTo>
                    <a:pt x="54" y="46"/>
                  </a:moveTo>
                  <a:cubicBezTo>
                    <a:pt x="31" y="59"/>
                    <a:pt x="9" y="64"/>
                    <a:pt x="4" y="56"/>
                  </a:cubicBezTo>
                  <a:cubicBezTo>
                    <a:pt x="0" y="48"/>
                    <a:pt x="15" y="31"/>
                    <a:pt x="38" y="18"/>
                  </a:cubicBezTo>
                  <a:cubicBezTo>
                    <a:pt x="61" y="5"/>
                    <a:pt x="83" y="0"/>
                    <a:pt x="88" y="8"/>
                  </a:cubicBezTo>
                  <a:cubicBezTo>
                    <a:pt x="92" y="16"/>
                    <a:pt x="77" y="33"/>
                    <a:pt x="54" y="46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694" rIns="91425" bIns="45694" anchor="t" anchorCtr="0">
              <a:noAutofit/>
            </a:bodyPr>
            <a:lstStyle/>
            <a:p>
              <a:endParaRPr sz="825"/>
            </a:p>
          </p:txBody>
        </p:sp>
        <p:sp>
          <p:nvSpPr>
            <p:cNvPr id="374" name="Google Shape;374;p34"/>
            <p:cNvSpPr/>
            <p:nvPr/>
          </p:nvSpPr>
          <p:spPr>
            <a:xfrm>
              <a:off x="19368438" y="2139455"/>
              <a:ext cx="186308" cy="130417"/>
            </a:xfrm>
            <a:custGeom>
              <a:avLst/>
              <a:gdLst/>
              <a:ahLst/>
              <a:cxnLst/>
              <a:rect l="l" t="t" r="r" b="b"/>
              <a:pathLst>
                <a:path w="92" h="64" extrusionOk="0">
                  <a:moveTo>
                    <a:pt x="54" y="18"/>
                  </a:moveTo>
                  <a:cubicBezTo>
                    <a:pt x="77" y="31"/>
                    <a:pt x="92" y="48"/>
                    <a:pt x="88" y="56"/>
                  </a:cubicBezTo>
                  <a:cubicBezTo>
                    <a:pt x="83" y="64"/>
                    <a:pt x="61" y="59"/>
                    <a:pt x="38" y="46"/>
                  </a:cubicBezTo>
                  <a:cubicBezTo>
                    <a:pt x="15" y="33"/>
                    <a:pt x="0" y="16"/>
                    <a:pt x="4" y="8"/>
                  </a:cubicBezTo>
                  <a:cubicBezTo>
                    <a:pt x="9" y="0"/>
                    <a:pt x="31" y="5"/>
                    <a:pt x="54" y="18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694" rIns="91425" bIns="45694" anchor="t" anchorCtr="0">
              <a:noAutofit/>
            </a:bodyPr>
            <a:lstStyle/>
            <a:p>
              <a:endParaRPr sz="825"/>
            </a:p>
          </p:txBody>
        </p:sp>
        <p:sp>
          <p:nvSpPr>
            <p:cNvPr id="375" name="Google Shape;375;p34"/>
            <p:cNvSpPr/>
            <p:nvPr/>
          </p:nvSpPr>
          <p:spPr>
            <a:xfrm>
              <a:off x="19461591" y="2389107"/>
              <a:ext cx="74523" cy="59619"/>
            </a:xfrm>
            <a:custGeom>
              <a:avLst/>
              <a:gdLst/>
              <a:ahLst/>
              <a:cxnLst/>
              <a:rect l="l" t="t" r="r" b="b"/>
              <a:pathLst>
                <a:path w="36" h="28" extrusionOk="0">
                  <a:moveTo>
                    <a:pt x="0" y="0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21"/>
                    <a:pt x="7" y="28"/>
                    <a:pt x="16" y="28"/>
                  </a:cubicBezTo>
                  <a:cubicBezTo>
                    <a:pt x="36" y="28"/>
                    <a:pt x="36" y="28"/>
                    <a:pt x="36" y="28"/>
                  </a:cubicBezTo>
                </a:path>
              </a:pathLst>
            </a:custGeom>
            <a:noFill/>
            <a:ln w="9525" cap="flat" cmpd="sng">
              <a:solidFill>
                <a:srgbClr val="22282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694" rIns="91425" bIns="45694" anchor="t" anchorCtr="0">
              <a:noAutofit/>
            </a:bodyPr>
            <a:lstStyle/>
            <a:p>
              <a:endParaRPr sz="825"/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35"/>
          <p:cNvSpPr/>
          <p:nvPr/>
        </p:nvSpPr>
        <p:spPr>
          <a:xfrm rot="10800000" flipH="1">
            <a:off x="7419500" y="1310207"/>
            <a:ext cx="1413900" cy="1953225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050"/>
          </a:p>
        </p:txBody>
      </p:sp>
      <p:sp>
        <p:nvSpPr>
          <p:cNvPr id="381" name="Google Shape;381;p35"/>
          <p:cNvSpPr/>
          <p:nvPr/>
        </p:nvSpPr>
        <p:spPr>
          <a:xfrm>
            <a:off x="7419475" y="3243745"/>
            <a:ext cx="1413900" cy="1021725"/>
          </a:xfrm>
          <a:prstGeom prst="rect">
            <a:avLst/>
          </a:prstGeom>
          <a:solidFill>
            <a:srgbClr val="F0462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pt-BR" sz="1125" b="1" dirty="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CREADORES </a:t>
            </a:r>
            <a:endParaRPr sz="1125" b="1" dirty="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ctr">
              <a:lnSpc>
                <a:spcPct val="90000"/>
              </a:lnSpc>
            </a:pPr>
            <a:r>
              <a:rPr lang="pt-BR" sz="1125" b="1" dirty="0">
                <a:solidFill>
                  <a:srgbClr val="FFCABA"/>
                </a:solidFill>
                <a:latin typeface="Poppins"/>
                <a:cs typeface="Poppins"/>
                <a:sym typeface="Poppins"/>
              </a:rPr>
              <a:t>Se </a:t>
            </a:r>
            <a:r>
              <a:rPr lang="pt-BR" sz="1125" b="1" dirty="0" err="1">
                <a:solidFill>
                  <a:srgbClr val="FFCABA"/>
                </a:solidFill>
                <a:latin typeface="Poppins"/>
                <a:cs typeface="Poppins"/>
                <a:sym typeface="Poppins"/>
              </a:rPr>
              <a:t>convierten</a:t>
            </a:r>
            <a:r>
              <a:rPr lang="pt-BR" sz="1125" b="1" dirty="0">
                <a:solidFill>
                  <a:srgbClr val="FFCABA"/>
                </a:solidFill>
                <a:latin typeface="Poppins"/>
                <a:cs typeface="Poppins"/>
                <a:sym typeface="Poppins"/>
              </a:rPr>
              <a:t> en Negocios</a:t>
            </a:r>
            <a:endParaRPr sz="1125" dirty="0"/>
          </a:p>
        </p:txBody>
      </p:sp>
      <p:sp>
        <p:nvSpPr>
          <p:cNvPr id="382" name="Google Shape;382;p35"/>
          <p:cNvSpPr/>
          <p:nvPr/>
        </p:nvSpPr>
        <p:spPr>
          <a:xfrm rot="10800000" flipH="1">
            <a:off x="5655938" y="1310207"/>
            <a:ext cx="1413900" cy="1953225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050"/>
          </a:p>
        </p:txBody>
      </p:sp>
      <p:sp>
        <p:nvSpPr>
          <p:cNvPr id="383" name="Google Shape;383;p35"/>
          <p:cNvSpPr/>
          <p:nvPr/>
        </p:nvSpPr>
        <p:spPr>
          <a:xfrm>
            <a:off x="5655913" y="3243745"/>
            <a:ext cx="1413900" cy="1021725"/>
          </a:xfrm>
          <a:prstGeom prst="rect">
            <a:avLst/>
          </a:prstGeom>
          <a:solidFill>
            <a:srgbClr val="F0462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es-ES" sz="1125" b="1" dirty="0">
                <a:solidFill>
                  <a:srgbClr val="FFCABA"/>
                </a:solidFill>
                <a:latin typeface="Poppins"/>
                <a:ea typeface="Poppins"/>
                <a:cs typeface="Poppins"/>
                <a:sym typeface="Poppins"/>
              </a:rPr>
              <a:t>Cambió el significado de </a:t>
            </a:r>
            <a:endParaRPr sz="1125" b="1" dirty="0">
              <a:solidFill>
                <a:srgbClr val="FFCABA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ctr">
              <a:lnSpc>
                <a:spcPct val="90000"/>
              </a:lnSpc>
            </a:pPr>
            <a:r>
              <a:rPr lang="pt-BR" sz="1125" b="1" dirty="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CARRERA PROFESIONAL</a:t>
            </a:r>
            <a:endParaRPr sz="1125" b="1" dirty="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84" name="Google Shape;384;p35"/>
          <p:cNvSpPr/>
          <p:nvPr/>
        </p:nvSpPr>
        <p:spPr>
          <a:xfrm rot="10800000" flipH="1">
            <a:off x="283675" y="1310207"/>
            <a:ext cx="1413900" cy="1953225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050"/>
          </a:p>
        </p:txBody>
      </p:sp>
      <p:sp>
        <p:nvSpPr>
          <p:cNvPr id="385" name="Google Shape;385;p35"/>
          <p:cNvSpPr/>
          <p:nvPr/>
        </p:nvSpPr>
        <p:spPr>
          <a:xfrm>
            <a:off x="283650" y="3243745"/>
            <a:ext cx="1413900" cy="1021725"/>
          </a:xfrm>
          <a:prstGeom prst="rect">
            <a:avLst/>
          </a:prstGeom>
          <a:solidFill>
            <a:srgbClr val="F0462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pt-BR" sz="1125" b="1" dirty="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TECNOLOGÍA </a:t>
            </a:r>
            <a:r>
              <a:rPr lang="es-ES" sz="1125" b="1" dirty="0">
                <a:solidFill>
                  <a:srgbClr val="FFCABA"/>
                </a:solidFill>
                <a:latin typeface="Poppins"/>
                <a:ea typeface="Poppins"/>
                <a:cs typeface="Poppins"/>
                <a:sym typeface="Poppins"/>
              </a:rPr>
              <a:t>menos barreras y mas alcance para los creadores de contenido</a:t>
            </a:r>
            <a:endParaRPr sz="1125" b="1" dirty="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86" name="Google Shape;386;p35"/>
          <p:cNvSpPr/>
          <p:nvPr/>
        </p:nvSpPr>
        <p:spPr>
          <a:xfrm rot="10800000" flipH="1">
            <a:off x="2074213" y="1310207"/>
            <a:ext cx="1413900" cy="1953225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050"/>
          </a:p>
        </p:txBody>
      </p:sp>
      <p:sp>
        <p:nvSpPr>
          <p:cNvPr id="387" name="Google Shape;387;p35"/>
          <p:cNvSpPr/>
          <p:nvPr/>
        </p:nvSpPr>
        <p:spPr>
          <a:xfrm>
            <a:off x="2074187" y="3243745"/>
            <a:ext cx="1413900" cy="1021725"/>
          </a:xfrm>
          <a:prstGeom prst="rect">
            <a:avLst/>
          </a:prstGeom>
          <a:solidFill>
            <a:srgbClr val="F0462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pt-BR" sz="1125" b="1" dirty="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CONSUMIDORES </a:t>
            </a:r>
            <a:r>
              <a:rPr lang="pt-BR" sz="1125" b="1" dirty="0" err="1">
                <a:solidFill>
                  <a:srgbClr val="FFCABA"/>
                </a:solidFill>
                <a:latin typeface="Poppins"/>
                <a:ea typeface="Poppins"/>
                <a:cs typeface="Poppins"/>
                <a:sym typeface="Poppins"/>
              </a:rPr>
              <a:t>dispuestos</a:t>
            </a:r>
            <a:r>
              <a:rPr lang="pt-BR" sz="1125" b="1" dirty="0">
                <a:solidFill>
                  <a:srgbClr val="FFCABA"/>
                </a:solidFill>
                <a:latin typeface="Poppins"/>
                <a:ea typeface="Poppins"/>
                <a:cs typeface="Poppins"/>
                <a:sym typeface="Poppins"/>
              </a:rPr>
              <a:t>  a pagar más por contenido y experiencias</a:t>
            </a:r>
            <a:endParaRPr sz="1125" b="1" dirty="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88" name="Google Shape;388;p35"/>
          <p:cNvSpPr/>
          <p:nvPr/>
        </p:nvSpPr>
        <p:spPr>
          <a:xfrm rot="10800000" flipH="1">
            <a:off x="3892050" y="1310207"/>
            <a:ext cx="1413900" cy="1953225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050"/>
          </a:p>
        </p:txBody>
      </p:sp>
      <p:sp>
        <p:nvSpPr>
          <p:cNvPr id="389" name="Google Shape;389;p35"/>
          <p:cNvSpPr/>
          <p:nvPr/>
        </p:nvSpPr>
        <p:spPr>
          <a:xfrm>
            <a:off x="3892025" y="3243745"/>
            <a:ext cx="1413900" cy="1021725"/>
          </a:xfrm>
          <a:prstGeom prst="rect">
            <a:avLst/>
          </a:prstGeom>
          <a:solidFill>
            <a:srgbClr val="F0462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pt-BR" sz="1125" b="1" dirty="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EDUCACÍÓN ONLINE </a:t>
            </a:r>
          </a:p>
          <a:p>
            <a:pPr algn="ctr">
              <a:lnSpc>
                <a:spcPct val="90000"/>
              </a:lnSpc>
            </a:pPr>
            <a:r>
              <a:rPr lang="pt-BR" sz="1125" b="1" dirty="0" err="1">
                <a:solidFill>
                  <a:srgbClr val="FFCABA"/>
                </a:solidFill>
                <a:latin typeface="Poppins"/>
                <a:ea typeface="Poppins"/>
                <a:cs typeface="Poppins"/>
                <a:sym typeface="Poppins"/>
              </a:rPr>
              <a:t>caa</a:t>
            </a:r>
            <a:r>
              <a:rPr lang="pt-BR" sz="1125" b="1" dirty="0">
                <a:solidFill>
                  <a:srgbClr val="FFCABA"/>
                </a:solidFill>
                <a:latin typeface="Poppins"/>
                <a:ea typeface="Poppins"/>
                <a:cs typeface="Poppins"/>
                <a:sym typeface="Poppins"/>
              </a:rPr>
              <a:t> día más acelerada </a:t>
            </a:r>
            <a:endParaRPr sz="1125" b="1" dirty="0">
              <a:solidFill>
                <a:srgbClr val="FFCABA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grpSp>
        <p:nvGrpSpPr>
          <p:cNvPr id="390" name="Google Shape;390;p35"/>
          <p:cNvGrpSpPr/>
          <p:nvPr/>
        </p:nvGrpSpPr>
        <p:grpSpPr>
          <a:xfrm>
            <a:off x="7587371" y="1656597"/>
            <a:ext cx="1077725" cy="1201412"/>
            <a:chOff x="7587561" y="1656639"/>
            <a:chExt cx="1077752" cy="1201442"/>
          </a:xfrm>
        </p:grpSpPr>
        <p:sp>
          <p:nvSpPr>
            <p:cNvPr id="391" name="Google Shape;391;p35"/>
            <p:cNvSpPr/>
            <p:nvPr/>
          </p:nvSpPr>
          <p:spPr>
            <a:xfrm>
              <a:off x="7587561" y="1656639"/>
              <a:ext cx="1077752" cy="1077786"/>
            </a:xfrm>
            <a:custGeom>
              <a:avLst/>
              <a:gdLst/>
              <a:ahLst/>
              <a:cxnLst/>
              <a:rect l="l" t="t" r="r" b="b"/>
              <a:pathLst>
                <a:path w="31659" h="31660" extrusionOk="0">
                  <a:moveTo>
                    <a:pt x="15836" y="299"/>
                  </a:moveTo>
                  <a:cubicBezTo>
                    <a:pt x="24396" y="299"/>
                    <a:pt x="31361" y="7264"/>
                    <a:pt x="31361" y="15836"/>
                  </a:cubicBezTo>
                  <a:cubicBezTo>
                    <a:pt x="31361" y="24397"/>
                    <a:pt x="24396" y="31362"/>
                    <a:pt x="15836" y="31362"/>
                  </a:cubicBezTo>
                  <a:cubicBezTo>
                    <a:pt x="7275" y="31362"/>
                    <a:pt x="298" y="24397"/>
                    <a:pt x="298" y="15836"/>
                  </a:cubicBezTo>
                  <a:cubicBezTo>
                    <a:pt x="298" y="7264"/>
                    <a:pt x="7275" y="299"/>
                    <a:pt x="15836" y="299"/>
                  </a:cubicBezTo>
                  <a:close/>
                  <a:moveTo>
                    <a:pt x="15836" y="1"/>
                  </a:moveTo>
                  <a:cubicBezTo>
                    <a:pt x="7108" y="1"/>
                    <a:pt x="0" y="7109"/>
                    <a:pt x="0" y="15824"/>
                  </a:cubicBezTo>
                  <a:cubicBezTo>
                    <a:pt x="0" y="24552"/>
                    <a:pt x="7108" y="31660"/>
                    <a:pt x="15836" y="31660"/>
                  </a:cubicBezTo>
                  <a:cubicBezTo>
                    <a:pt x="24563" y="31660"/>
                    <a:pt x="31659" y="24564"/>
                    <a:pt x="31659" y="15824"/>
                  </a:cubicBezTo>
                  <a:cubicBezTo>
                    <a:pt x="31659" y="7097"/>
                    <a:pt x="24563" y="1"/>
                    <a:pt x="158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392" name="Google Shape;392;p35"/>
            <p:cNvSpPr/>
            <p:nvPr/>
          </p:nvSpPr>
          <p:spPr>
            <a:xfrm>
              <a:off x="7721316" y="1790019"/>
              <a:ext cx="785939" cy="810654"/>
            </a:xfrm>
            <a:custGeom>
              <a:avLst/>
              <a:gdLst/>
              <a:ahLst/>
              <a:cxnLst/>
              <a:rect l="l" t="t" r="r" b="b"/>
              <a:pathLst>
                <a:path w="23087" h="23813" extrusionOk="0">
                  <a:moveTo>
                    <a:pt x="11907" y="0"/>
                  </a:moveTo>
                  <a:cubicBezTo>
                    <a:pt x="5334" y="0"/>
                    <a:pt x="0" y="5346"/>
                    <a:pt x="0" y="11906"/>
                  </a:cubicBezTo>
                  <a:cubicBezTo>
                    <a:pt x="0" y="18479"/>
                    <a:pt x="5334" y="23813"/>
                    <a:pt x="11907" y="23813"/>
                  </a:cubicBezTo>
                  <a:cubicBezTo>
                    <a:pt x="16848" y="23813"/>
                    <a:pt x="21324" y="20717"/>
                    <a:pt x="23051" y="16085"/>
                  </a:cubicBezTo>
                  <a:lnTo>
                    <a:pt x="18872" y="14514"/>
                  </a:lnTo>
                  <a:cubicBezTo>
                    <a:pt x="17788" y="17407"/>
                    <a:pt x="14990" y="19348"/>
                    <a:pt x="11907" y="19348"/>
                  </a:cubicBezTo>
                  <a:cubicBezTo>
                    <a:pt x="9930" y="19348"/>
                    <a:pt x="8073" y="18574"/>
                    <a:pt x="6656" y="17157"/>
                  </a:cubicBezTo>
                  <a:cubicBezTo>
                    <a:pt x="5239" y="15740"/>
                    <a:pt x="4465" y="13883"/>
                    <a:pt x="4465" y="11906"/>
                  </a:cubicBezTo>
                  <a:cubicBezTo>
                    <a:pt x="4465" y="9942"/>
                    <a:pt x="5239" y="8073"/>
                    <a:pt x="6656" y="6656"/>
                  </a:cubicBezTo>
                  <a:cubicBezTo>
                    <a:pt x="8073" y="5251"/>
                    <a:pt x="9930" y="4465"/>
                    <a:pt x="11907" y="4465"/>
                  </a:cubicBezTo>
                  <a:cubicBezTo>
                    <a:pt x="15014" y="4465"/>
                    <a:pt x="17824" y="6430"/>
                    <a:pt x="18896" y="9358"/>
                  </a:cubicBezTo>
                  <a:lnTo>
                    <a:pt x="23087" y="7834"/>
                  </a:lnTo>
                  <a:cubicBezTo>
                    <a:pt x="21384" y="3155"/>
                    <a:pt x="16883" y="0"/>
                    <a:pt x="11907" y="0"/>
                  </a:cubicBezTo>
                  <a:close/>
                </a:path>
              </a:pathLst>
            </a:custGeom>
            <a:solidFill>
              <a:srgbClr val="EF44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393" name="Google Shape;393;p35"/>
            <p:cNvSpPr/>
            <p:nvPr/>
          </p:nvSpPr>
          <p:spPr>
            <a:xfrm>
              <a:off x="7683222" y="1759210"/>
              <a:ext cx="122008" cy="122042"/>
            </a:xfrm>
            <a:custGeom>
              <a:avLst/>
              <a:gdLst/>
              <a:ahLst/>
              <a:cxnLst/>
              <a:rect l="l" t="t" r="r" b="b"/>
              <a:pathLst>
                <a:path w="3584" h="3585" extrusionOk="0">
                  <a:moveTo>
                    <a:pt x="1786" y="0"/>
                  </a:moveTo>
                  <a:cubicBezTo>
                    <a:pt x="798" y="0"/>
                    <a:pt x="0" y="798"/>
                    <a:pt x="0" y="1798"/>
                  </a:cubicBezTo>
                  <a:cubicBezTo>
                    <a:pt x="0" y="2786"/>
                    <a:pt x="798" y="3584"/>
                    <a:pt x="1786" y="3584"/>
                  </a:cubicBezTo>
                  <a:cubicBezTo>
                    <a:pt x="2786" y="3584"/>
                    <a:pt x="3584" y="2786"/>
                    <a:pt x="3584" y="1798"/>
                  </a:cubicBezTo>
                  <a:cubicBezTo>
                    <a:pt x="3584" y="798"/>
                    <a:pt x="2786" y="0"/>
                    <a:pt x="1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394" name="Google Shape;394;p35"/>
            <p:cNvSpPr/>
            <p:nvPr/>
          </p:nvSpPr>
          <p:spPr>
            <a:xfrm>
              <a:off x="7962477" y="2330790"/>
              <a:ext cx="168647" cy="487012"/>
            </a:xfrm>
            <a:custGeom>
              <a:avLst/>
              <a:gdLst/>
              <a:ahLst/>
              <a:cxnLst/>
              <a:rect l="l" t="t" r="r" b="b"/>
              <a:pathLst>
                <a:path w="4954" h="14306" extrusionOk="0">
                  <a:moveTo>
                    <a:pt x="3491" y="1"/>
                  </a:moveTo>
                  <a:cubicBezTo>
                    <a:pt x="2847" y="1"/>
                    <a:pt x="2284" y="469"/>
                    <a:pt x="2168" y="1117"/>
                  </a:cubicBezTo>
                  <a:lnTo>
                    <a:pt x="36" y="13797"/>
                  </a:lnTo>
                  <a:cubicBezTo>
                    <a:pt x="1" y="14000"/>
                    <a:pt x="120" y="14214"/>
                    <a:pt x="334" y="14286"/>
                  </a:cubicBezTo>
                  <a:cubicBezTo>
                    <a:pt x="376" y="14299"/>
                    <a:pt x="419" y="14305"/>
                    <a:pt x="461" y="14305"/>
                  </a:cubicBezTo>
                  <a:cubicBezTo>
                    <a:pt x="647" y="14305"/>
                    <a:pt x="823" y="14184"/>
                    <a:pt x="882" y="14000"/>
                  </a:cubicBezTo>
                  <a:lnTo>
                    <a:pt x="4787" y="1760"/>
                  </a:lnTo>
                  <a:cubicBezTo>
                    <a:pt x="4811" y="1701"/>
                    <a:pt x="4823" y="1629"/>
                    <a:pt x="4835" y="1570"/>
                  </a:cubicBezTo>
                  <a:cubicBezTo>
                    <a:pt x="4954" y="831"/>
                    <a:pt x="4465" y="141"/>
                    <a:pt x="3727" y="22"/>
                  </a:cubicBezTo>
                  <a:cubicBezTo>
                    <a:pt x="3648" y="8"/>
                    <a:pt x="3569" y="1"/>
                    <a:pt x="3491" y="1"/>
                  </a:cubicBezTo>
                  <a:close/>
                </a:path>
              </a:pathLst>
            </a:custGeom>
            <a:solidFill>
              <a:srgbClr val="F687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395" name="Google Shape;395;p35"/>
            <p:cNvSpPr/>
            <p:nvPr/>
          </p:nvSpPr>
          <p:spPr>
            <a:xfrm>
              <a:off x="7879378" y="2789519"/>
              <a:ext cx="113123" cy="68562"/>
            </a:xfrm>
            <a:custGeom>
              <a:avLst/>
              <a:gdLst/>
              <a:ahLst/>
              <a:cxnLst/>
              <a:rect l="l" t="t" r="r" b="b"/>
              <a:pathLst>
                <a:path w="3323" h="2014" extrusionOk="0">
                  <a:moveTo>
                    <a:pt x="3001" y="1"/>
                  </a:moveTo>
                  <a:lnTo>
                    <a:pt x="2430" y="239"/>
                  </a:lnTo>
                  <a:lnTo>
                    <a:pt x="96" y="1584"/>
                  </a:lnTo>
                  <a:cubicBezTo>
                    <a:pt x="1" y="1632"/>
                    <a:pt x="25" y="1775"/>
                    <a:pt x="132" y="1799"/>
                  </a:cubicBezTo>
                  <a:lnTo>
                    <a:pt x="1084" y="2013"/>
                  </a:lnTo>
                  <a:cubicBezTo>
                    <a:pt x="1108" y="2013"/>
                    <a:pt x="1144" y="2013"/>
                    <a:pt x="1168" y="2001"/>
                  </a:cubicBezTo>
                  <a:lnTo>
                    <a:pt x="2989" y="1061"/>
                  </a:lnTo>
                  <a:cubicBezTo>
                    <a:pt x="3227" y="941"/>
                    <a:pt x="3323" y="656"/>
                    <a:pt x="3204" y="418"/>
                  </a:cubicBezTo>
                  <a:lnTo>
                    <a:pt x="3001" y="1"/>
                  </a:lnTo>
                  <a:close/>
                </a:path>
              </a:pathLst>
            </a:custGeom>
            <a:solidFill>
              <a:srgbClr val="D129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396" name="Google Shape;396;p35"/>
            <p:cNvSpPr/>
            <p:nvPr/>
          </p:nvSpPr>
          <p:spPr>
            <a:xfrm>
              <a:off x="8117713" y="2329735"/>
              <a:ext cx="171098" cy="487182"/>
            </a:xfrm>
            <a:custGeom>
              <a:avLst/>
              <a:gdLst/>
              <a:ahLst/>
              <a:cxnLst/>
              <a:rect l="l" t="t" r="r" b="b"/>
              <a:pathLst>
                <a:path w="5026" h="14311" extrusionOk="0">
                  <a:moveTo>
                    <a:pt x="1514" y="1"/>
                  </a:moveTo>
                  <a:cubicBezTo>
                    <a:pt x="1379" y="1"/>
                    <a:pt x="1242" y="21"/>
                    <a:pt x="1108" y="65"/>
                  </a:cubicBezTo>
                  <a:cubicBezTo>
                    <a:pt x="394" y="291"/>
                    <a:pt x="1" y="1053"/>
                    <a:pt x="227" y="1767"/>
                  </a:cubicBezTo>
                  <a:lnTo>
                    <a:pt x="4132" y="14007"/>
                  </a:lnTo>
                  <a:cubicBezTo>
                    <a:pt x="4196" y="14187"/>
                    <a:pt x="4363" y="14310"/>
                    <a:pt x="4550" y="14310"/>
                  </a:cubicBezTo>
                  <a:cubicBezTo>
                    <a:pt x="4573" y="14310"/>
                    <a:pt x="4597" y="14309"/>
                    <a:pt x="4620" y="14305"/>
                  </a:cubicBezTo>
                  <a:cubicBezTo>
                    <a:pt x="4858" y="14269"/>
                    <a:pt x="5025" y="14043"/>
                    <a:pt x="4977" y="13805"/>
                  </a:cubicBezTo>
                  <a:lnTo>
                    <a:pt x="2846" y="1124"/>
                  </a:lnTo>
                  <a:cubicBezTo>
                    <a:pt x="2834" y="1065"/>
                    <a:pt x="2822" y="1005"/>
                    <a:pt x="2799" y="946"/>
                  </a:cubicBezTo>
                  <a:cubicBezTo>
                    <a:pt x="2616" y="368"/>
                    <a:pt x="2083" y="1"/>
                    <a:pt x="1514" y="1"/>
                  </a:cubicBezTo>
                  <a:close/>
                </a:path>
              </a:pathLst>
            </a:custGeom>
            <a:solidFill>
              <a:srgbClr val="F687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397" name="Google Shape;397;p35"/>
            <p:cNvSpPr/>
            <p:nvPr/>
          </p:nvSpPr>
          <p:spPr>
            <a:xfrm>
              <a:off x="8258787" y="2788736"/>
              <a:ext cx="112681" cy="68528"/>
            </a:xfrm>
            <a:custGeom>
              <a:avLst/>
              <a:gdLst/>
              <a:ahLst/>
              <a:cxnLst/>
              <a:rect l="l" t="t" r="r" b="b"/>
              <a:pathLst>
                <a:path w="3310" h="2013" extrusionOk="0">
                  <a:moveTo>
                    <a:pt x="310" y="0"/>
                  </a:moveTo>
                  <a:lnTo>
                    <a:pt x="107" y="429"/>
                  </a:lnTo>
                  <a:cubicBezTo>
                    <a:pt x="0" y="655"/>
                    <a:pt x="95" y="941"/>
                    <a:pt x="322" y="1060"/>
                  </a:cubicBezTo>
                  <a:lnTo>
                    <a:pt x="2155" y="2000"/>
                  </a:lnTo>
                  <a:cubicBezTo>
                    <a:pt x="2179" y="2012"/>
                    <a:pt x="2203" y="2012"/>
                    <a:pt x="2227" y="2012"/>
                  </a:cubicBezTo>
                  <a:lnTo>
                    <a:pt x="3191" y="1798"/>
                  </a:lnTo>
                  <a:cubicBezTo>
                    <a:pt x="3298" y="1774"/>
                    <a:pt x="3310" y="1631"/>
                    <a:pt x="3227" y="1584"/>
                  </a:cubicBezTo>
                  <a:lnTo>
                    <a:pt x="893" y="250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rgbClr val="D129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398" name="Google Shape;398;p35"/>
            <p:cNvSpPr/>
            <p:nvPr/>
          </p:nvSpPr>
          <p:spPr>
            <a:xfrm>
              <a:off x="8004214" y="2270705"/>
              <a:ext cx="242417" cy="176783"/>
            </a:xfrm>
            <a:custGeom>
              <a:avLst/>
              <a:gdLst/>
              <a:ahLst/>
              <a:cxnLst/>
              <a:rect l="l" t="t" r="r" b="b"/>
              <a:pathLst>
                <a:path w="7121" h="5193" extrusionOk="0">
                  <a:moveTo>
                    <a:pt x="1430" y="1"/>
                  </a:moveTo>
                  <a:lnTo>
                    <a:pt x="25" y="5085"/>
                  </a:lnTo>
                  <a:cubicBezTo>
                    <a:pt x="1" y="5144"/>
                    <a:pt x="49" y="5192"/>
                    <a:pt x="108" y="5192"/>
                  </a:cubicBezTo>
                  <a:lnTo>
                    <a:pt x="7014" y="5192"/>
                  </a:lnTo>
                  <a:cubicBezTo>
                    <a:pt x="7073" y="5192"/>
                    <a:pt x="7121" y="5133"/>
                    <a:pt x="7097" y="5085"/>
                  </a:cubicBezTo>
                  <a:lnTo>
                    <a:pt x="5525" y="1"/>
                  </a:lnTo>
                  <a:close/>
                </a:path>
              </a:pathLst>
            </a:custGeom>
            <a:solidFill>
              <a:srgbClr val="9B18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399" name="Google Shape;399;p35"/>
            <p:cNvSpPr/>
            <p:nvPr/>
          </p:nvSpPr>
          <p:spPr>
            <a:xfrm>
              <a:off x="7877778" y="2090890"/>
              <a:ext cx="171881" cy="154723"/>
            </a:xfrm>
            <a:custGeom>
              <a:avLst/>
              <a:gdLst/>
              <a:ahLst/>
              <a:cxnLst/>
              <a:rect l="l" t="t" r="r" b="b"/>
              <a:pathLst>
                <a:path w="5049" h="4545" extrusionOk="0">
                  <a:moveTo>
                    <a:pt x="4397" y="0"/>
                  </a:moveTo>
                  <a:cubicBezTo>
                    <a:pt x="4255" y="0"/>
                    <a:pt x="4112" y="51"/>
                    <a:pt x="4001" y="151"/>
                  </a:cubicBezTo>
                  <a:lnTo>
                    <a:pt x="286" y="3426"/>
                  </a:lnTo>
                  <a:lnTo>
                    <a:pt x="262" y="3449"/>
                  </a:lnTo>
                  <a:cubicBezTo>
                    <a:pt x="24" y="3664"/>
                    <a:pt x="0" y="4033"/>
                    <a:pt x="214" y="4271"/>
                  </a:cubicBezTo>
                  <a:cubicBezTo>
                    <a:pt x="322" y="4390"/>
                    <a:pt x="476" y="4461"/>
                    <a:pt x="631" y="4461"/>
                  </a:cubicBezTo>
                  <a:lnTo>
                    <a:pt x="4584" y="4545"/>
                  </a:lnTo>
                  <a:cubicBezTo>
                    <a:pt x="4775" y="4545"/>
                    <a:pt x="4929" y="4390"/>
                    <a:pt x="4941" y="4199"/>
                  </a:cubicBezTo>
                  <a:cubicBezTo>
                    <a:pt x="4941" y="4021"/>
                    <a:pt x="4810" y="3866"/>
                    <a:pt x="4644" y="3842"/>
                  </a:cubicBezTo>
                  <a:lnTo>
                    <a:pt x="2041" y="3469"/>
                  </a:lnTo>
                  <a:lnTo>
                    <a:pt x="2041" y="3469"/>
                  </a:lnTo>
                  <a:lnTo>
                    <a:pt x="4786" y="1032"/>
                  </a:lnTo>
                  <a:cubicBezTo>
                    <a:pt x="5025" y="818"/>
                    <a:pt x="5048" y="449"/>
                    <a:pt x="4834" y="199"/>
                  </a:cubicBezTo>
                  <a:cubicBezTo>
                    <a:pt x="4720" y="66"/>
                    <a:pt x="4559" y="0"/>
                    <a:pt x="4397" y="0"/>
                  </a:cubicBezTo>
                  <a:close/>
                </a:path>
              </a:pathLst>
            </a:custGeom>
            <a:solidFill>
              <a:srgbClr val="F687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400" name="Google Shape;400;p35"/>
            <p:cNvSpPr/>
            <p:nvPr/>
          </p:nvSpPr>
          <p:spPr>
            <a:xfrm>
              <a:off x="8201221" y="2090890"/>
              <a:ext cx="171881" cy="154723"/>
            </a:xfrm>
            <a:custGeom>
              <a:avLst/>
              <a:gdLst/>
              <a:ahLst/>
              <a:cxnLst/>
              <a:rect l="l" t="t" r="r" b="b"/>
              <a:pathLst>
                <a:path w="5049" h="4545" extrusionOk="0">
                  <a:moveTo>
                    <a:pt x="658" y="0"/>
                  </a:moveTo>
                  <a:cubicBezTo>
                    <a:pt x="496" y="0"/>
                    <a:pt x="335" y="66"/>
                    <a:pt x="215" y="199"/>
                  </a:cubicBezTo>
                  <a:cubicBezTo>
                    <a:pt x="0" y="449"/>
                    <a:pt x="24" y="818"/>
                    <a:pt x="274" y="1032"/>
                  </a:cubicBezTo>
                  <a:lnTo>
                    <a:pt x="3020" y="3469"/>
                  </a:lnTo>
                  <a:lnTo>
                    <a:pt x="3020" y="3469"/>
                  </a:lnTo>
                  <a:lnTo>
                    <a:pt x="417" y="3842"/>
                  </a:lnTo>
                  <a:cubicBezTo>
                    <a:pt x="238" y="3866"/>
                    <a:pt x="119" y="4021"/>
                    <a:pt x="119" y="4199"/>
                  </a:cubicBezTo>
                  <a:cubicBezTo>
                    <a:pt x="119" y="4390"/>
                    <a:pt x="286" y="4545"/>
                    <a:pt x="477" y="4545"/>
                  </a:cubicBezTo>
                  <a:lnTo>
                    <a:pt x="4418" y="4461"/>
                  </a:lnTo>
                  <a:cubicBezTo>
                    <a:pt x="4572" y="4461"/>
                    <a:pt x="4727" y="4390"/>
                    <a:pt x="4834" y="4271"/>
                  </a:cubicBezTo>
                  <a:cubicBezTo>
                    <a:pt x="5049" y="4033"/>
                    <a:pt x="5025" y="3664"/>
                    <a:pt x="4787" y="3449"/>
                  </a:cubicBezTo>
                  <a:lnTo>
                    <a:pt x="4763" y="3426"/>
                  </a:lnTo>
                  <a:lnTo>
                    <a:pt x="1060" y="151"/>
                  </a:lnTo>
                  <a:cubicBezTo>
                    <a:pt x="943" y="51"/>
                    <a:pt x="800" y="0"/>
                    <a:pt x="658" y="0"/>
                  </a:cubicBezTo>
                  <a:close/>
                </a:path>
              </a:pathLst>
            </a:custGeom>
            <a:solidFill>
              <a:srgbClr val="F687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401" name="Google Shape;401;p35"/>
            <p:cNvSpPr/>
            <p:nvPr/>
          </p:nvSpPr>
          <p:spPr>
            <a:xfrm>
              <a:off x="8009899" y="2067298"/>
              <a:ext cx="231080" cy="237651"/>
            </a:xfrm>
            <a:custGeom>
              <a:avLst/>
              <a:gdLst/>
              <a:ahLst/>
              <a:cxnLst/>
              <a:rect l="l" t="t" r="r" b="b"/>
              <a:pathLst>
                <a:path w="6788" h="6981" extrusionOk="0">
                  <a:moveTo>
                    <a:pt x="3420" y="0"/>
                  </a:moveTo>
                  <a:cubicBezTo>
                    <a:pt x="3128" y="0"/>
                    <a:pt x="2837" y="27"/>
                    <a:pt x="2549" y="82"/>
                  </a:cubicBezTo>
                  <a:cubicBezTo>
                    <a:pt x="2489" y="82"/>
                    <a:pt x="2418" y="94"/>
                    <a:pt x="2358" y="118"/>
                  </a:cubicBezTo>
                  <a:lnTo>
                    <a:pt x="286" y="582"/>
                  </a:lnTo>
                  <a:cubicBezTo>
                    <a:pt x="108" y="630"/>
                    <a:pt x="1" y="821"/>
                    <a:pt x="84" y="999"/>
                  </a:cubicBezTo>
                  <a:lnTo>
                    <a:pt x="1286" y="3630"/>
                  </a:lnTo>
                  <a:cubicBezTo>
                    <a:pt x="1310" y="3678"/>
                    <a:pt x="1322" y="3738"/>
                    <a:pt x="1310" y="3797"/>
                  </a:cubicBezTo>
                  <a:lnTo>
                    <a:pt x="763" y="6631"/>
                  </a:lnTo>
                  <a:cubicBezTo>
                    <a:pt x="730" y="6816"/>
                    <a:pt x="866" y="6981"/>
                    <a:pt x="1044" y="6981"/>
                  </a:cubicBezTo>
                  <a:cubicBezTo>
                    <a:pt x="1061" y="6981"/>
                    <a:pt x="1078" y="6979"/>
                    <a:pt x="1096" y="6976"/>
                  </a:cubicBezTo>
                  <a:lnTo>
                    <a:pt x="3346" y="6631"/>
                  </a:lnTo>
                  <a:lnTo>
                    <a:pt x="3442" y="6631"/>
                  </a:lnTo>
                  <a:lnTo>
                    <a:pt x="5692" y="6976"/>
                  </a:lnTo>
                  <a:cubicBezTo>
                    <a:pt x="5709" y="6979"/>
                    <a:pt x="5727" y="6981"/>
                    <a:pt x="5744" y="6981"/>
                  </a:cubicBezTo>
                  <a:cubicBezTo>
                    <a:pt x="5922" y="6981"/>
                    <a:pt x="6059" y="6816"/>
                    <a:pt x="6037" y="6631"/>
                  </a:cubicBezTo>
                  <a:lnTo>
                    <a:pt x="5489" y="3797"/>
                  </a:lnTo>
                  <a:cubicBezTo>
                    <a:pt x="5477" y="3738"/>
                    <a:pt x="5489" y="3678"/>
                    <a:pt x="5513" y="3630"/>
                  </a:cubicBezTo>
                  <a:lnTo>
                    <a:pt x="6716" y="999"/>
                  </a:lnTo>
                  <a:cubicBezTo>
                    <a:pt x="6787" y="821"/>
                    <a:pt x="6692" y="630"/>
                    <a:pt x="6501" y="582"/>
                  </a:cubicBezTo>
                  <a:lnTo>
                    <a:pt x="4454" y="118"/>
                  </a:lnTo>
                  <a:cubicBezTo>
                    <a:pt x="4382" y="94"/>
                    <a:pt x="4323" y="82"/>
                    <a:pt x="4251" y="70"/>
                  </a:cubicBezTo>
                  <a:cubicBezTo>
                    <a:pt x="3974" y="24"/>
                    <a:pt x="3696" y="0"/>
                    <a:pt x="3420" y="0"/>
                  </a:cubicBezTo>
                  <a:close/>
                </a:path>
              </a:pathLst>
            </a:custGeom>
            <a:solidFill>
              <a:srgbClr val="EF44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402" name="Google Shape;402;p35"/>
            <p:cNvSpPr/>
            <p:nvPr/>
          </p:nvSpPr>
          <p:spPr>
            <a:xfrm>
              <a:off x="8034716" y="2159657"/>
              <a:ext cx="181447" cy="145293"/>
            </a:xfrm>
            <a:custGeom>
              <a:avLst/>
              <a:gdLst/>
              <a:ahLst/>
              <a:cxnLst/>
              <a:rect l="l" t="t" r="r" b="b"/>
              <a:pathLst>
                <a:path w="5330" h="4268" extrusionOk="0">
                  <a:moveTo>
                    <a:pt x="141" y="1"/>
                  </a:moveTo>
                  <a:lnTo>
                    <a:pt x="557" y="917"/>
                  </a:lnTo>
                  <a:cubicBezTo>
                    <a:pt x="581" y="965"/>
                    <a:pt x="593" y="1025"/>
                    <a:pt x="581" y="1084"/>
                  </a:cubicBezTo>
                  <a:lnTo>
                    <a:pt x="34" y="3918"/>
                  </a:lnTo>
                  <a:cubicBezTo>
                    <a:pt x="1" y="4103"/>
                    <a:pt x="137" y="4268"/>
                    <a:pt x="315" y="4268"/>
                  </a:cubicBezTo>
                  <a:cubicBezTo>
                    <a:pt x="332" y="4268"/>
                    <a:pt x="349" y="4266"/>
                    <a:pt x="367" y="4263"/>
                  </a:cubicBezTo>
                  <a:lnTo>
                    <a:pt x="2617" y="3918"/>
                  </a:lnTo>
                  <a:lnTo>
                    <a:pt x="2713" y="3918"/>
                  </a:lnTo>
                  <a:lnTo>
                    <a:pt x="4963" y="4263"/>
                  </a:lnTo>
                  <a:cubicBezTo>
                    <a:pt x="4976" y="4265"/>
                    <a:pt x="4989" y="4265"/>
                    <a:pt x="5001" y="4265"/>
                  </a:cubicBezTo>
                  <a:cubicBezTo>
                    <a:pt x="5186" y="4265"/>
                    <a:pt x="5330" y="4107"/>
                    <a:pt x="5296" y="3918"/>
                  </a:cubicBezTo>
                  <a:lnTo>
                    <a:pt x="4760" y="1084"/>
                  </a:lnTo>
                  <a:cubicBezTo>
                    <a:pt x="4748" y="1025"/>
                    <a:pt x="4760" y="965"/>
                    <a:pt x="4784" y="917"/>
                  </a:cubicBezTo>
                  <a:lnTo>
                    <a:pt x="5165" y="60"/>
                  </a:lnTo>
                  <a:lnTo>
                    <a:pt x="3986" y="60"/>
                  </a:lnTo>
                  <a:cubicBezTo>
                    <a:pt x="2701" y="48"/>
                    <a:pt x="1415" y="13"/>
                    <a:pt x="141" y="1"/>
                  </a:cubicBezTo>
                  <a:close/>
                </a:path>
              </a:pathLst>
            </a:custGeom>
            <a:solidFill>
              <a:srgbClr val="D129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403" name="Google Shape;403;p35"/>
            <p:cNvSpPr/>
            <p:nvPr/>
          </p:nvSpPr>
          <p:spPr>
            <a:xfrm>
              <a:off x="8030154" y="2097630"/>
              <a:ext cx="192578" cy="107676"/>
            </a:xfrm>
            <a:custGeom>
              <a:avLst/>
              <a:gdLst/>
              <a:ahLst/>
              <a:cxnLst/>
              <a:rect l="l" t="t" r="r" b="b"/>
              <a:pathLst>
                <a:path w="5657" h="3163" extrusionOk="0">
                  <a:moveTo>
                    <a:pt x="2829" y="1"/>
                  </a:moveTo>
                  <a:cubicBezTo>
                    <a:pt x="1989" y="1"/>
                    <a:pt x="1150" y="72"/>
                    <a:pt x="275" y="215"/>
                  </a:cubicBezTo>
                  <a:cubicBezTo>
                    <a:pt x="191" y="918"/>
                    <a:pt x="156" y="1263"/>
                    <a:pt x="72" y="1918"/>
                  </a:cubicBezTo>
                  <a:cubicBezTo>
                    <a:pt x="1" y="2406"/>
                    <a:pt x="346" y="2930"/>
                    <a:pt x="799" y="3001"/>
                  </a:cubicBezTo>
                  <a:cubicBezTo>
                    <a:pt x="1484" y="3105"/>
                    <a:pt x="2185" y="3162"/>
                    <a:pt x="2885" y="3162"/>
                  </a:cubicBezTo>
                  <a:cubicBezTo>
                    <a:pt x="3548" y="3162"/>
                    <a:pt x="4210" y="3111"/>
                    <a:pt x="4859" y="3001"/>
                  </a:cubicBezTo>
                  <a:cubicBezTo>
                    <a:pt x="5311" y="2930"/>
                    <a:pt x="5656" y="2406"/>
                    <a:pt x="5585" y="1918"/>
                  </a:cubicBezTo>
                  <a:cubicBezTo>
                    <a:pt x="5502" y="1263"/>
                    <a:pt x="5466" y="918"/>
                    <a:pt x="5383" y="215"/>
                  </a:cubicBezTo>
                  <a:cubicBezTo>
                    <a:pt x="4507" y="72"/>
                    <a:pt x="3668" y="1"/>
                    <a:pt x="2829" y="1"/>
                  </a:cubicBezTo>
                  <a:close/>
                </a:path>
              </a:pathLst>
            </a:custGeom>
            <a:solidFill>
              <a:srgbClr val="EF44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404" name="Google Shape;404;p35"/>
            <p:cNvSpPr/>
            <p:nvPr/>
          </p:nvSpPr>
          <p:spPr>
            <a:xfrm>
              <a:off x="8194718" y="2208304"/>
              <a:ext cx="53140" cy="46230"/>
            </a:xfrm>
            <a:custGeom>
              <a:avLst/>
              <a:gdLst/>
              <a:ahLst/>
              <a:cxnLst/>
              <a:rect l="l" t="t" r="r" b="b"/>
              <a:pathLst>
                <a:path w="1561" h="1358" extrusionOk="0">
                  <a:moveTo>
                    <a:pt x="382" y="0"/>
                  </a:moveTo>
                  <a:lnTo>
                    <a:pt x="310" y="167"/>
                  </a:lnTo>
                  <a:lnTo>
                    <a:pt x="1" y="215"/>
                  </a:lnTo>
                  <a:lnTo>
                    <a:pt x="251" y="1358"/>
                  </a:lnTo>
                  <a:lnTo>
                    <a:pt x="1501" y="1060"/>
                  </a:lnTo>
                  <a:lnTo>
                    <a:pt x="1561" y="262"/>
                  </a:lnTo>
                  <a:lnTo>
                    <a:pt x="382" y="0"/>
                  </a:lnTo>
                  <a:close/>
                </a:path>
              </a:pathLst>
            </a:custGeom>
            <a:solidFill>
              <a:srgbClr val="F687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405" name="Google Shape;405;p35"/>
            <p:cNvSpPr/>
            <p:nvPr/>
          </p:nvSpPr>
          <p:spPr>
            <a:xfrm>
              <a:off x="8003431" y="2208304"/>
              <a:ext cx="52698" cy="46230"/>
            </a:xfrm>
            <a:custGeom>
              <a:avLst/>
              <a:gdLst/>
              <a:ahLst/>
              <a:cxnLst/>
              <a:rect l="l" t="t" r="r" b="b"/>
              <a:pathLst>
                <a:path w="1548" h="1358" extrusionOk="0">
                  <a:moveTo>
                    <a:pt x="1167" y="0"/>
                  </a:moveTo>
                  <a:lnTo>
                    <a:pt x="0" y="262"/>
                  </a:lnTo>
                  <a:lnTo>
                    <a:pt x="48" y="1060"/>
                  </a:lnTo>
                  <a:lnTo>
                    <a:pt x="1298" y="1358"/>
                  </a:lnTo>
                  <a:lnTo>
                    <a:pt x="1548" y="215"/>
                  </a:lnTo>
                  <a:lnTo>
                    <a:pt x="1250" y="167"/>
                  </a:lnTo>
                  <a:lnTo>
                    <a:pt x="1167" y="0"/>
                  </a:lnTo>
                  <a:close/>
                </a:path>
              </a:pathLst>
            </a:custGeom>
            <a:solidFill>
              <a:srgbClr val="F687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406" name="Google Shape;406;p35"/>
            <p:cNvSpPr/>
            <p:nvPr/>
          </p:nvSpPr>
          <p:spPr>
            <a:xfrm>
              <a:off x="8092589" y="2067298"/>
              <a:ext cx="65702" cy="51472"/>
            </a:xfrm>
            <a:custGeom>
              <a:avLst/>
              <a:gdLst/>
              <a:ahLst/>
              <a:cxnLst/>
              <a:rect l="l" t="t" r="r" b="b"/>
              <a:pathLst>
                <a:path w="1930" h="1512" extrusionOk="0">
                  <a:moveTo>
                    <a:pt x="990" y="0"/>
                  </a:moveTo>
                  <a:cubicBezTo>
                    <a:pt x="696" y="0"/>
                    <a:pt x="402" y="27"/>
                    <a:pt x="108" y="82"/>
                  </a:cubicBezTo>
                  <a:lnTo>
                    <a:pt x="0" y="499"/>
                  </a:lnTo>
                  <a:lnTo>
                    <a:pt x="965" y="1511"/>
                  </a:lnTo>
                  <a:lnTo>
                    <a:pt x="1929" y="499"/>
                  </a:lnTo>
                  <a:lnTo>
                    <a:pt x="1822" y="70"/>
                  </a:lnTo>
                  <a:cubicBezTo>
                    <a:pt x="1545" y="24"/>
                    <a:pt x="1267" y="0"/>
                    <a:pt x="990" y="0"/>
                  </a:cubicBezTo>
                  <a:close/>
                </a:path>
              </a:pathLst>
            </a:custGeom>
            <a:solidFill>
              <a:srgbClr val="7C08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407" name="Google Shape;407;p35"/>
            <p:cNvSpPr/>
            <p:nvPr/>
          </p:nvSpPr>
          <p:spPr>
            <a:xfrm>
              <a:off x="8098275" y="2019025"/>
              <a:ext cx="54332" cy="94059"/>
            </a:xfrm>
            <a:custGeom>
              <a:avLst/>
              <a:gdLst/>
              <a:ahLst/>
              <a:cxnLst/>
              <a:rect l="l" t="t" r="r" b="b"/>
              <a:pathLst>
                <a:path w="1596" h="2763" extrusionOk="0">
                  <a:moveTo>
                    <a:pt x="298" y="0"/>
                  </a:moveTo>
                  <a:lnTo>
                    <a:pt x="0" y="1917"/>
                  </a:lnTo>
                  <a:lnTo>
                    <a:pt x="798" y="2762"/>
                  </a:lnTo>
                  <a:lnTo>
                    <a:pt x="1596" y="1917"/>
                  </a:lnTo>
                  <a:lnTo>
                    <a:pt x="1310" y="0"/>
                  </a:lnTo>
                  <a:close/>
                </a:path>
              </a:pathLst>
            </a:custGeom>
            <a:solidFill>
              <a:srgbClr val="ED69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408" name="Google Shape;408;p35"/>
            <p:cNvSpPr/>
            <p:nvPr/>
          </p:nvSpPr>
          <p:spPr>
            <a:xfrm>
              <a:off x="8063414" y="1865798"/>
              <a:ext cx="52732" cy="47047"/>
            </a:xfrm>
            <a:custGeom>
              <a:avLst/>
              <a:gdLst/>
              <a:ahLst/>
              <a:cxnLst/>
              <a:rect l="l" t="t" r="r" b="b"/>
              <a:pathLst>
                <a:path w="1549" h="1382" extrusionOk="0">
                  <a:moveTo>
                    <a:pt x="774" y="1"/>
                  </a:moveTo>
                  <a:cubicBezTo>
                    <a:pt x="346" y="1"/>
                    <a:pt x="0" y="310"/>
                    <a:pt x="0" y="691"/>
                  </a:cubicBezTo>
                  <a:cubicBezTo>
                    <a:pt x="0" y="1072"/>
                    <a:pt x="346" y="1382"/>
                    <a:pt x="774" y="1382"/>
                  </a:cubicBezTo>
                  <a:cubicBezTo>
                    <a:pt x="1203" y="1382"/>
                    <a:pt x="1548" y="1072"/>
                    <a:pt x="1548" y="691"/>
                  </a:cubicBezTo>
                  <a:cubicBezTo>
                    <a:pt x="1548" y="310"/>
                    <a:pt x="1203" y="1"/>
                    <a:pt x="774" y="1"/>
                  </a:cubicBezTo>
                  <a:close/>
                </a:path>
              </a:pathLst>
            </a:custGeom>
            <a:solidFill>
              <a:srgbClr val="D129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409" name="Google Shape;409;p35"/>
            <p:cNvSpPr/>
            <p:nvPr/>
          </p:nvSpPr>
          <p:spPr>
            <a:xfrm>
              <a:off x="8047176" y="1899841"/>
              <a:ext cx="89634" cy="75438"/>
            </a:xfrm>
            <a:custGeom>
              <a:avLst/>
              <a:gdLst/>
              <a:ahLst/>
              <a:cxnLst/>
              <a:rect l="l" t="t" r="r" b="b"/>
              <a:pathLst>
                <a:path w="2633" h="2216" extrusionOk="0">
                  <a:moveTo>
                    <a:pt x="1311" y="1"/>
                  </a:moveTo>
                  <a:cubicBezTo>
                    <a:pt x="584" y="1"/>
                    <a:pt x="1" y="489"/>
                    <a:pt x="1" y="1108"/>
                  </a:cubicBezTo>
                  <a:cubicBezTo>
                    <a:pt x="1" y="1715"/>
                    <a:pt x="584" y="2215"/>
                    <a:pt x="1311" y="2215"/>
                  </a:cubicBezTo>
                  <a:cubicBezTo>
                    <a:pt x="2049" y="2215"/>
                    <a:pt x="2632" y="1715"/>
                    <a:pt x="2632" y="1108"/>
                  </a:cubicBezTo>
                  <a:cubicBezTo>
                    <a:pt x="2632" y="489"/>
                    <a:pt x="2049" y="1"/>
                    <a:pt x="1311" y="1"/>
                  </a:cubicBezTo>
                  <a:close/>
                </a:path>
              </a:pathLst>
            </a:custGeom>
            <a:solidFill>
              <a:srgbClr val="BF150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410" name="Google Shape;410;p35"/>
            <p:cNvSpPr/>
            <p:nvPr/>
          </p:nvSpPr>
          <p:spPr>
            <a:xfrm>
              <a:off x="8062597" y="1919722"/>
              <a:ext cx="125685" cy="111081"/>
            </a:xfrm>
            <a:custGeom>
              <a:avLst/>
              <a:gdLst/>
              <a:ahLst/>
              <a:cxnLst/>
              <a:rect l="l" t="t" r="r" b="b"/>
              <a:pathLst>
                <a:path w="3692" h="3263" extrusionOk="0">
                  <a:moveTo>
                    <a:pt x="1846" y="0"/>
                  </a:moveTo>
                  <a:cubicBezTo>
                    <a:pt x="834" y="0"/>
                    <a:pt x="0" y="726"/>
                    <a:pt x="0" y="1631"/>
                  </a:cubicBezTo>
                  <a:cubicBezTo>
                    <a:pt x="0" y="2524"/>
                    <a:pt x="834" y="3262"/>
                    <a:pt x="1846" y="3262"/>
                  </a:cubicBezTo>
                  <a:cubicBezTo>
                    <a:pt x="2870" y="3262"/>
                    <a:pt x="3691" y="2524"/>
                    <a:pt x="3691" y="1631"/>
                  </a:cubicBezTo>
                  <a:cubicBezTo>
                    <a:pt x="3691" y="726"/>
                    <a:pt x="2870" y="0"/>
                    <a:pt x="1846" y="0"/>
                  </a:cubicBezTo>
                  <a:close/>
                </a:path>
              </a:pathLst>
            </a:custGeom>
            <a:solidFill>
              <a:srgbClr val="D129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411" name="Google Shape;411;p35"/>
            <p:cNvSpPr/>
            <p:nvPr/>
          </p:nvSpPr>
          <p:spPr>
            <a:xfrm>
              <a:off x="8087313" y="1959416"/>
              <a:ext cx="76630" cy="92459"/>
            </a:xfrm>
            <a:custGeom>
              <a:avLst/>
              <a:gdLst/>
              <a:ahLst/>
              <a:cxnLst/>
              <a:rect l="l" t="t" r="r" b="b"/>
              <a:pathLst>
                <a:path w="2251" h="2716" extrusionOk="0">
                  <a:moveTo>
                    <a:pt x="1060" y="1"/>
                  </a:moveTo>
                  <a:cubicBezTo>
                    <a:pt x="858" y="1"/>
                    <a:pt x="751" y="13"/>
                    <a:pt x="548" y="60"/>
                  </a:cubicBezTo>
                  <a:cubicBezTo>
                    <a:pt x="227" y="132"/>
                    <a:pt x="1" y="489"/>
                    <a:pt x="36" y="763"/>
                  </a:cubicBezTo>
                  <a:cubicBezTo>
                    <a:pt x="108" y="1275"/>
                    <a:pt x="155" y="1549"/>
                    <a:pt x="227" y="2132"/>
                  </a:cubicBezTo>
                  <a:cubicBezTo>
                    <a:pt x="263" y="2382"/>
                    <a:pt x="477" y="2656"/>
                    <a:pt x="751" y="2692"/>
                  </a:cubicBezTo>
                  <a:cubicBezTo>
                    <a:pt x="870" y="2704"/>
                    <a:pt x="929" y="2716"/>
                    <a:pt x="1060" y="2716"/>
                  </a:cubicBezTo>
                  <a:lnTo>
                    <a:pt x="1179" y="2716"/>
                  </a:lnTo>
                  <a:cubicBezTo>
                    <a:pt x="1310" y="2716"/>
                    <a:pt x="1370" y="2704"/>
                    <a:pt x="1501" y="2692"/>
                  </a:cubicBezTo>
                  <a:cubicBezTo>
                    <a:pt x="1763" y="2656"/>
                    <a:pt x="1977" y="2382"/>
                    <a:pt x="2013" y="2132"/>
                  </a:cubicBezTo>
                  <a:cubicBezTo>
                    <a:pt x="2096" y="1549"/>
                    <a:pt x="2132" y="1275"/>
                    <a:pt x="2203" y="763"/>
                  </a:cubicBezTo>
                  <a:cubicBezTo>
                    <a:pt x="2251" y="489"/>
                    <a:pt x="2013" y="132"/>
                    <a:pt x="1703" y="60"/>
                  </a:cubicBezTo>
                  <a:cubicBezTo>
                    <a:pt x="1501" y="13"/>
                    <a:pt x="1394" y="1"/>
                    <a:pt x="1191" y="1"/>
                  </a:cubicBezTo>
                  <a:close/>
                </a:path>
              </a:pathLst>
            </a:custGeom>
            <a:solidFill>
              <a:srgbClr val="F687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412" name="Google Shape;412;p35"/>
            <p:cNvSpPr/>
            <p:nvPr/>
          </p:nvSpPr>
          <p:spPr>
            <a:xfrm>
              <a:off x="8104743" y="2013749"/>
              <a:ext cx="41396" cy="24340"/>
            </a:xfrm>
            <a:custGeom>
              <a:avLst/>
              <a:gdLst/>
              <a:ahLst/>
              <a:cxnLst/>
              <a:rect l="l" t="t" r="r" b="b"/>
              <a:pathLst>
                <a:path w="1216" h="715" extrusionOk="0">
                  <a:moveTo>
                    <a:pt x="108" y="0"/>
                  </a:moveTo>
                  <a:cubicBezTo>
                    <a:pt x="48" y="0"/>
                    <a:pt x="1" y="60"/>
                    <a:pt x="13" y="119"/>
                  </a:cubicBezTo>
                  <a:cubicBezTo>
                    <a:pt x="60" y="465"/>
                    <a:pt x="310" y="715"/>
                    <a:pt x="608" y="715"/>
                  </a:cubicBezTo>
                  <a:cubicBezTo>
                    <a:pt x="906" y="715"/>
                    <a:pt x="1156" y="465"/>
                    <a:pt x="1203" y="119"/>
                  </a:cubicBezTo>
                  <a:cubicBezTo>
                    <a:pt x="1215" y="60"/>
                    <a:pt x="1167" y="0"/>
                    <a:pt x="1120" y="0"/>
                  </a:cubicBezTo>
                  <a:close/>
                </a:path>
              </a:pathLst>
            </a:custGeom>
            <a:solidFill>
              <a:srgbClr val="FDCA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413" name="Google Shape;413;p35"/>
            <p:cNvSpPr/>
            <p:nvPr/>
          </p:nvSpPr>
          <p:spPr>
            <a:xfrm>
              <a:off x="8104743" y="2013749"/>
              <a:ext cx="41396" cy="20698"/>
            </a:xfrm>
            <a:custGeom>
              <a:avLst/>
              <a:gdLst/>
              <a:ahLst/>
              <a:cxnLst/>
              <a:rect l="l" t="t" r="r" b="b"/>
              <a:pathLst>
                <a:path w="1216" h="608" extrusionOk="0">
                  <a:moveTo>
                    <a:pt x="108" y="0"/>
                  </a:moveTo>
                  <a:cubicBezTo>
                    <a:pt x="48" y="0"/>
                    <a:pt x="1" y="48"/>
                    <a:pt x="13" y="108"/>
                  </a:cubicBezTo>
                  <a:cubicBezTo>
                    <a:pt x="60" y="393"/>
                    <a:pt x="310" y="608"/>
                    <a:pt x="608" y="608"/>
                  </a:cubicBezTo>
                  <a:cubicBezTo>
                    <a:pt x="906" y="608"/>
                    <a:pt x="1156" y="393"/>
                    <a:pt x="1203" y="108"/>
                  </a:cubicBezTo>
                  <a:cubicBezTo>
                    <a:pt x="1215" y="48"/>
                    <a:pt x="1167" y="0"/>
                    <a:pt x="1120" y="0"/>
                  </a:cubicBezTo>
                  <a:close/>
                </a:path>
              </a:pathLst>
            </a:custGeom>
            <a:solidFill>
              <a:srgbClr val="B72F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414" name="Google Shape;414;p35"/>
            <p:cNvSpPr/>
            <p:nvPr/>
          </p:nvSpPr>
          <p:spPr>
            <a:xfrm>
              <a:off x="8122173" y="1986991"/>
              <a:ext cx="6536" cy="23557"/>
            </a:xfrm>
            <a:custGeom>
              <a:avLst/>
              <a:gdLst/>
              <a:ahLst/>
              <a:cxnLst/>
              <a:rect l="l" t="t" r="r" b="b"/>
              <a:pathLst>
                <a:path w="192" h="692" extrusionOk="0">
                  <a:moveTo>
                    <a:pt x="96" y="1"/>
                  </a:moveTo>
                  <a:cubicBezTo>
                    <a:pt x="48" y="1"/>
                    <a:pt x="1" y="36"/>
                    <a:pt x="1" y="84"/>
                  </a:cubicBezTo>
                  <a:lnTo>
                    <a:pt x="1" y="608"/>
                  </a:lnTo>
                  <a:cubicBezTo>
                    <a:pt x="1" y="655"/>
                    <a:pt x="48" y="691"/>
                    <a:pt x="96" y="691"/>
                  </a:cubicBezTo>
                  <a:cubicBezTo>
                    <a:pt x="155" y="691"/>
                    <a:pt x="191" y="655"/>
                    <a:pt x="191" y="608"/>
                  </a:cubicBezTo>
                  <a:lnTo>
                    <a:pt x="191" y="84"/>
                  </a:lnTo>
                  <a:cubicBezTo>
                    <a:pt x="191" y="36"/>
                    <a:pt x="144" y="1"/>
                    <a:pt x="96" y="1"/>
                  </a:cubicBezTo>
                  <a:close/>
                </a:path>
              </a:pathLst>
            </a:custGeom>
            <a:solidFill>
              <a:srgbClr val="D343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415" name="Google Shape;415;p35"/>
            <p:cNvSpPr/>
            <p:nvPr/>
          </p:nvSpPr>
          <p:spPr>
            <a:xfrm>
              <a:off x="8108794" y="2016166"/>
              <a:ext cx="33668" cy="9362"/>
            </a:xfrm>
            <a:custGeom>
              <a:avLst/>
              <a:gdLst/>
              <a:ahLst/>
              <a:cxnLst/>
              <a:rect l="l" t="t" r="r" b="b"/>
              <a:pathLst>
                <a:path w="989" h="275" extrusionOk="0">
                  <a:moveTo>
                    <a:pt x="84" y="1"/>
                  </a:moveTo>
                  <a:cubicBezTo>
                    <a:pt x="36" y="1"/>
                    <a:pt x="1" y="25"/>
                    <a:pt x="13" y="48"/>
                  </a:cubicBezTo>
                  <a:cubicBezTo>
                    <a:pt x="48" y="179"/>
                    <a:pt x="251" y="275"/>
                    <a:pt x="489" y="275"/>
                  </a:cubicBezTo>
                  <a:cubicBezTo>
                    <a:pt x="739" y="275"/>
                    <a:pt x="941" y="179"/>
                    <a:pt x="977" y="48"/>
                  </a:cubicBezTo>
                  <a:cubicBezTo>
                    <a:pt x="989" y="25"/>
                    <a:pt x="953" y="1"/>
                    <a:pt x="906" y="1"/>
                  </a:cubicBezTo>
                  <a:close/>
                </a:path>
              </a:pathLst>
            </a:custGeom>
            <a:solidFill>
              <a:srgbClr val="FDCA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416" name="Google Shape;416;p35"/>
            <p:cNvSpPr/>
            <p:nvPr/>
          </p:nvSpPr>
          <p:spPr>
            <a:xfrm>
              <a:off x="8084896" y="1973204"/>
              <a:ext cx="37719" cy="37753"/>
            </a:xfrm>
            <a:custGeom>
              <a:avLst/>
              <a:gdLst/>
              <a:ahLst/>
              <a:cxnLst/>
              <a:rect l="l" t="t" r="r" b="b"/>
              <a:pathLst>
                <a:path w="1108" h="1109" extrusionOk="0">
                  <a:moveTo>
                    <a:pt x="560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0" y="858"/>
                    <a:pt x="250" y="1108"/>
                    <a:pt x="560" y="1108"/>
                  </a:cubicBezTo>
                  <a:cubicBezTo>
                    <a:pt x="869" y="1108"/>
                    <a:pt x="1108" y="858"/>
                    <a:pt x="1108" y="560"/>
                  </a:cubicBezTo>
                  <a:cubicBezTo>
                    <a:pt x="1108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rgbClr val="B72F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417" name="Google Shape;417;p35"/>
            <p:cNvSpPr/>
            <p:nvPr/>
          </p:nvSpPr>
          <p:spPr>
            <a:xfrm>
              <a:off x="8089764" y="1978072"/>
              <a:ext cx="27983" cy="28017"/>
            </a:xfrm>
            <a:custGeom>
              <a:avLst/>
              <a:gdLst/>
              <a:ahLst/>
              <a:cxnLst/>
              <a:rect l="l" t="t" r="r" b="b"/>
              <a:pathLst>
                <a:path w="822" h="823" extrusionOk="0">
                  <a:moveTo>
                    <a:pt x="417" y="1"/>
                  </a:moveTo>
                  <a:cubicBezTo>
                    <a:pt x="191" y="1"/>
                    <a:pt x="0" y="191"/>
                    <a:pt x="0" y="417"/>
                  </a:cubicBezTo>
                  <a:cubicBezTo>
                    <a:pt x="0" y="644"/>
                    <a:pt x="191" y="822"/>
                    <a:pt x="417" y="822"/>
                  </a:cubicBezTo>
                  <a:cubicBezTo>
                    <a:pt x="643" y="822"/>
                    <a:pt x="822" y="644"/>
                    <a:pt x="822" y="417"/>
                  </a:cubicBezTo>
                  <a:cubicBezTo>
                    <a:pt x="822" y="191"/>
                    <a:pt x="643" y="1"/>
                    <a:pt x="417" y="1"/>
                  </a:cubicBezTo>
                  <a:close/>
                </a:path>
              </a:pathLst>
            </a:custGeom>
            <a:solidFill>
              <a:srgbClr val="7C08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418" name="Google Shape;418;p35"/>
            <p:cNvSpPr/>
            <p:nvPr/>
          </p:nvSpPr>
          <p:spPr>
            <a:xfrm>
              <a:off x="8128266" y="1973204"/>
              <a:ext cx="37719" cy="37753"/>
            </a:xfrm>
            <a:custGeom>
              <a:avLst/>
              <a:gdLst/>
              <a:ahLst/>
              <a:cxnLst/>
              <a:rect l="l" t="t" r="r" b="b"/>
              <a:pathLst>
                <a:path w="1108" h="1109" extrusionOk="0">
                  <a:moveTo>
                    <a:pt x="548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0" y="858"/>
                    <a:pt x="250" y="1108"/>
                    <a:pt x="548" y="1108"/>
                  </a:cubicBezTo>
                  <a:cubicBezTo>
                    <a:pt x="857" y="1108"/>
                    <a:pt x="1108" y="858"/>
                    <a:pt x="1108" y="560"/>
                  </a:cubicBezTo>
                  <a:cubicBezTo>
                    <a:pt x="1108" y="251"/>
                    <a:pt x="857" y="1"/>
                    <a:pt x="548" y="1"/>
                  </a:cubicBezTo>
                  <a:close/>
                </a:path>
              </a:pathLst>
            </a:custGeom>
            <a:solidFill>
              <a:srgbClr val="B72F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419" name="Google Shape;419;p35"/>
            <p:cNvSpPr/>
            <p:nvPr/>
          </p:nvSpPr>
          <p:spPr>
            <a:xfrm>
              <a:off x="8133135" y="1978072"/>
              <a:ext cx="27983" cy="28017"/>
            </a:xfrm>
            <a:custGeom>
              <a:avLst/>
              <a:gdLst/>
              <a:ahLst/>
              <a:cxnLst/>
              <a:rect l="l" t="t" r="r" b="b"/>
              <a:pathLst>
                <a:path w="822" h="823" extrusionOk="0">
                  <a:moveTo>
                    <a:pt x="405" y="1"/>
                  </a:moveTo>
                  <a:cubicBezTo>
                    <a:pt x="179" y="1"/>
                    <a:pt x="0" y="191"/>
                    <a:pt x="0" y="417"/>
                  </a:cubicBezTo>
                  <a:cubicBezTo>
                    <a:pt x="0" y="644"/>
                    <a:pt x="179" y="822"/>
                    <a:pt x="405" y="822"/>
                  </a:cubicBezTo>
                  <a:cubicBezTo>
                    <a:pt x="631" y="822"/>
                    <a:pt x="822" y="644"/>
                    <a:pt x="822" y="417"/>
                  </a:cubicBezTo>
                  <a:cubicBezTo>
                    <a:pt x="822" y="191"/>
                    <a:pt x="631" y="1"/>
                    <a:pt x="405" y="1"/>
                  </a:cubicBezTo>
                  <a:close/>
                </a:path>
              </a:pathLst>
            </a:custGeom>
            <a:solidFill>
              <a:srgbClr val="7C08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420" name="Google Shape;420;p35"/>
            <p:cNvSpPr/>
            <p:nvPr/>
          </p:nvSpPr>
          <p:spPr>
            <a:xfrm>
              <a:off x="8144471" y="1982123"/>
              <a:ext cx="12596" cy="12596"/>
            </a:xfrm>
            <a:custGeom>
              <a:avLst/>
              <a:gdLst/>
              <a:ahLst/>
              <a:cxnLst/>
              <a:rect l="l" t="t" r="r" b="b"/>
              <a:pathLst>
                <a:path w="370" h="370" extrusionOk="0">
                  <a:moveTo>
                    <a:pt x="191" y="1"/>
                  </a:moveTo>
                  <a:cubicBezTo>
                    <a:pt x="84" y="1"/>
                    <a:pt x="0" y="84"/>
                    <a:pt x="0" y="191"/>
                  </a:cubicBezTo>
                  <a:cubicBezTo>
                    <a:pt x="0" y="286"/>
                    <a:pt x="84" y="370"/>
                    <a:pt x="191" y="370"/>
                  </a:cubicBezTo>
                  <a:cubicBezTo>
                    <a:pt x="286" y="370"/>
                    <a:pt x="370" y="286"/>
                    <a:pt x="370" y="191"/>
                  </a:cubicBezTo>
                  <a:cubicBezTo>
                    <a:pt x="370" y="84"/>
                    <a:pt x="286" y="1"/>
                    <a:pt x="191" y="1"/>
                  </a:cubicBezTo>
                  <a:close/>
                </a:path>
              </a:pathLst>
            </a:custGeom>
            <a:solidFill>
              <a:srgbClr val="F27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421" name="Google Shape;421;p35"/>
            <p:cNvSpPr/>
            <p:nvPr/>
          </p:nvSpPr>
          <p:spPr>
            <a:xfrm>
              <a:off x="8101917" y="1982123"/>
              <a:ext cx="13004" cy="12596"/>
            </a:xfrm>
            <a:custGeom>
              <a:avLst/>
              <a:gdLst/>
              <a:ahLst/>
              <a:cxnLst/>
              <a:rect l="l" t="t" r="r" b="b"/>
              <a:pathLst>
                <a:path w="382" h="370" extrusionOk="0">
                  <a:moveTo>
                    <a:pt x="191" y="1"/>
                  </a:moveTo>
                  <a:cubicBezTo>
                    <a:pt x="84" y="1"/>
                    <a:pt x="0" y="84"/>
                    <a:pt x="0" y="191"/>
                  </a:cubicBezTo>
                  <a:cubicBezTo>
                    <a:pt x="0" y="286"/>
                    <a:pt x="84" y="370"/>
                    <a:pt x="191" y="370"/>
                  </a:cubicBezTo>
                  <a:cubicBezTo>
                    <a:pt x="298" y="370"/>
                    <a:pt x="381" y="286"/>
                    <a:pt x="381" y="191"/>
                  </a:cubicBezTo>
                  <a:cubicBezTo>
                    <a:pt x="381" y="84"/>
                    <a:pt x="298" y="1"/>
                    <a:pt x="191" y="1"/>
                  </a:cubicBezTo>
                  <a:close/>
                </a:path>
              </a:pathLst>
            </a:custGeom>
            <a:solidFill>
              <a:srgbClr val="F27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422" name="Google Shape;422;p35"/>
            <p:cNvSpPr/>
            <p:nvPr/>
          </p:nvSpPr>
          <p:spPr>
            <a:xfrm>
              <a:off x="8097866" y="2128031"/>
              <a:ext cx="55557" cy="58008"/>
            </a:xfrm>
            <a:custGeom>
              <a:avLst/>
              <a:gdLst/>
              <a:ahLst/>
              <a:cxnLst/>
              <a:rect l="l" t="t" r="r" b="b"/>
              <a:pathLst>
                <a:path w="1632" h="1704" extrusionOk="0">
                  <a:moveTo>
                    <a:pt x="834" y="1"/>
                  </a:moveTo>
                  <a:cubicBezTo>
                    <a:pt x="667" y="1"/>
                    <a:pt x="524" y="37"/>
                    <a:pt x="405" y="108"/>
                  </a:cubicBezTo>
                  <a:cubicBezTo>
                    <a:pt x="274" y="191"/>
                    <a:pt x="179" y="287"/>
                    <a:pt x="107" y="418"/>
                  </a:cubicBezTo>
                  <a:cubicBezTo>
                    <a:pt x="36" y="549"/>
                    <a:pt x="0" y="691"/>
                    <a:pt x="0" y="858"/>
                  </a:cubicBezTo>
                  <a:cubicBezTo>
                    <a:pt x="0" y="1025"/>
                    <a:pt x="36" y="1168"/>
                    <a:pt x="107" y="1299"/>
                  </a:cubicBezTo>
                  <a:cubicBezTo>
                    <a:pt x="167" y="1418"/>
                    <a:pt x="274" y="1525"/>
                    <a:pt x="405" y="1596"/>
                  </a:cubicBezTo>
                  <a:cubicBezTo>
                    <a:pt x="524" y="1668"/>
                    <a:pt x="667" y="1704"/>
                    <a:pt x="834" y="1704"/>
                  </a:cubicBezTo>
                  <a:cubicBezTo>
                    <a:pt x="1036" y="1704"/>
                    <a:pt x="1203" y="1656"/>
                    <a:pt x="1346" y="1549"/>
                  </a:cubicBezTo>
                  <a:cubicBezTo>
                    <a:pt x="1489" y="1442"/>
                    <a:pt x="1584" y="1299"/>
                    <a:pt x="1631" y="1120"/>
                  </a:cubicBezTo>
                  <a:lnTo>
                    <a:pt x="1179" y="1120"/>
                  </a:lnTo>
                  <a:cubicBezTo>
                    <a:pt x="1143" y="1192"/>
                    <a:pt x="1096" y="1239"/>
                    <a:pt x="1036" y="1275"/>
                  </a:cubicBezTo>
                  <a:cubicBezTo>
                    <a:pt x="977" y="1323"/>
                    <a:pt x="905" y="1334"/>
                    <a:pt x="834" y="1334"/>
                  </a:cubicBezTo>
                  <a:cubicBezTo>
                    <a:pt x="703" y="1334"/>
                    <a:pt x="607" y="1299"/>
                    <a:pt x="524" y="1203"/>
                  </a:cubicBezTo>
                  <a:cubicBezTo>
                    <a:pt x="453" y="1120"/>
                    <a:pt x="405" y="1001"/>
                    <a:pt x="405" y="858"/>
                  </a:cubicBezTo>
                  <a:cubicBezTo>
                    <a:pt x="405" y="703"/>
                    <a:pt x="453" y="596"/>
                    <a:pt x="524" y="501"/>
                  </a:cubicBezTo>
                  <a:cubicBezTo>
                    <a:pt x="607" y="418"/>
                    <a:pt x="703" y="370"/>
                    <a:pt x="834" y="370"/>
                  </a:cubicBezTo>
                  <a:cubicBezTo>
                    <a:pt x="905" y="370"/>
                    <a:pt x="977" y="394"/>
                    <a:pt x="1036" y="430"/>
                  </a:cubicBezTo>
                  <a:cubicBezTo>
                    <a:pt x="1096" y="465"/>
                    <a:pt x="1143" y="513"/>
                    <a:pt x="1179" y="584"/>
                  </a:cubicBezTo>
                  <a:lnTo>
                    <a:pt x="1631" y="584"/>
                  </a:lnTo>
                  <a:cubicBezTo>
                    <a:pt x="1584" y="406"/>
                    <a:pt x="1489" y="263"/>
                    <a:pt x="1346" y="156"/>
                  </a:cubicBezTo>
                  <a:cubicBezTo>
                    <a:pt x="1203" y="60"/>
                    <a:pt x="1036" y="1"/>
                    <a:pt x="8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423" name="Google Shape;423;p35"/>
            <p:cNvSpPr/>
            <p:nvPr/>
          </p:nvSpPr>
          <p:spPr>
            <a:xfrm>
              <a:off x="7992469" y="2205478"/>
              <a:ext cx="12187" cy="58791"/>
            </a:xfrm>
            <a:custGeom>
              <a:avLst/>
              <a:gdLst/>
              <a:ahLst/>
              <a:cxnLst/>
              <a:rect l="l" t="t" r="r" b="b"/>
              <a:pathLst>
                <a:path w="358" h="1727" extrusionOk="0">
                  <a:moveTo>
                    <a:pt x="1" y="0"/>
                  </a:moveTo>
                  <a:lnTo>
                    <a:pt x="1" y="1726"/>
                  </a:lnTo>
                  <a:lnTo>
                    <a:pt x="358" y="1726"/>
                  </a:lnTo>
                  <a:lnTo>
                    <a:pt x="358" y="0"/>
                  </a:lnTo>
                  <a:close/>
                </a:path>
              </a:pathLst>
            </a:custGeom>
            <a:solidFill>
              <a:srgbClr val="EF44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424" name="Google Shape;424;p35"/>
            <p:cNvSpPr/>
            <p:nvPr/>
          </p:nvSpPr>
          <p:spPr>
            <a:xfrm>
              <a:off x="7976264" y="2205478"/>
              <a:ext cx="12596" cy="58791"/>
            </a:xfrm>
            <a:custGeom>
              <a:avLst/>
              <a:gdLst/>
              <a:ahLst/>
              <a:cxnLst/>
              <a:rect l="l" t="t" r="r" b="b"/>
              <a:pathLst>
                <a:path w="370" h="1727" extrusionOk="0">
                  <a:moveTo>
                    <a:pt x="0" y="0"/>
                  </a:moveTo>
                  <a:lnTo>
                    <a:pt x="0" y="1726"/>
                  </a:lnTo>
                  <a:lnTo>
                    <a:pt x="369" y="1726"/>
                  </a:lnTo>
                  <a:lnTo>
                    <a:pt x="3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</p:grpSp>
      <p:grpSp>
        <p:nvGrpSpPr>
          <p:cNvPr id="425" name="Google Shape;425;p35"/>
          <p:cNvGrpSpPr/>
          <p:nvPr/>
        </p:nvGrpSpPr>
        <p:grpSpPr>
          <a:xfrm>
            <a:off x="5834919" y="1669982"/>
            <a:ext cx="1028296" cy="1174653"/>
            <a:chOff x="5835064" y="1670023"/>
            <a:chExt cx="1028322" cy="1174682"/>
          </a:xfrm>
        </p:grpSpPr>
        <p:sp>
          <p:nvSpPr>
            <p:cNvPr id="426" name="Google Shape;426;p35"/>
            <p:cNvSpPr/>
            <p:nvPr/>
          </p:nvSpPr>
          <p:spPr>
            <a:xfrm>
              <a:off x="5835064" y="2620535"/>
              <a:ext cx="1028322" cy="224170"/>
            </a:xfrm>
            <a:custGeom>
              <a:avLst/>
              <a:gdLst/>
              <a:ahLst/>
              <a:cxnLst/>
              <a:rect l="l" t="t" r="r" b="b"/>
              <a:pathLst>
                <a:path w="30207" h="6585" extrusionOk="0">
                  <a:moveTo>
                    <a:pt x="15110" y="0"/>
                  </a:moveTo>
                  <a:cubicBezTo>
                    <a:pt x="9561" y="0"/>
                    <a:pt x="4287" y="1131"/>
                    <a:pt x="1" y="3215"/>
                  </a:cubicBezTo>
                  <a:lnTo>
                    <a:pt x="1" y="6584"/>
                  </a:lnTo>
                  <a:cubicBezTo>
                    <a:pt x="4073" y="4251"/>
                    <a:pt x="9407" y="2977"/>
                    <a:pt x="15110" y="2977"/>
                  </a:cubicBezTo>
                  <a:cubicBezTo>
                    <a:pt x="20801" y="2977"/>
                    <a:pt x="26147" y="4251"/>
                    <a:pt x="30207" y="6584"/>
                  </a:cubicBezTo>
                  <a:lnTo>
                    <a:pt x="30207" y="3215"/>
                  </a:lnTo>
                  <a:cubicBezTo>
                    <a:pt x="25932" y="1131"/>
                    <a:pt x="20658" y="0"/>
                    <a:pt x="15110" y="0"/>
                  </a:cubicBezTo>
                  <a:close/>
                </a:path>
              </a:pathLst>
            </a:custGeom>
            <a:solidFill>
              <a:srgbClr val="FCC9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427" name="Google Shape;427;p35"/>
            <p:cNvSpPr/>
            <p:nvPr/>
          </p:nvSpPr>
          <p:spPr>
            <a:xfrm>
              <a:off x="5835064" y="2383018"/>
              <a:ext cx="1028322" cy="223761"/>
            </a:xfrm>
            <a:custGeom>
              <a:avLst/>
              <a:gdLst/>
              <a:ahLst/>
              <a:cxnLst/>
              <a:rect l="l" t="t" r="r" b="b"/>
              <a:pathLst>
                <a:path w="30207" h="6573" extrusionOk="0">
                  <a:moveTo>
                    <a:pt x="15110" y="0"/>
                  </a:moveTo>
                  <a:cubicBezTo>
                    <a:pt x="9561" y="0"/>
                    <a:pt x="4287" y="1131"/>
                    <a:pt x="1" y="3215"/>
                  </a:cubicBezTo>
                  <a:lnTo>
                    <a:pt x="1" y="6572"/>
                  </a:lnTo>
                  <a:cubicBezTo>
                    <a:pt x="4073" y="4251"/>
                    <a:pt x="9407" y="2977"/>
                    <a:pt x="15110" y="2977"/>
                  </a:cubicBezTo>
                  <a:cubicBezTo>
                    <a:pt x="20801" y="2977"/>
                    <a:pt x="26147" y="4251"/>
                    <a:pt x="30207" y="6572"/>
                  </a:cubicBezTo>
                  <a:lnTo>
                    <a:pt x="30207" y="3215"/>
                  </a:lnTo>
                  <a:cubicBezTo>
                    <a:pt x="25932" y="1131"/>
                    <a:pt x="20658" y="0"/>
                    <a:pt x="15110" y="0"/>
                  </a:cubicBezTo>
                  <a:close/>
                </a:path>
              </a:pathLst>
            </a:custGeom>
            <a:solidFill>
              <a:srgbClr val="FDD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428" name="Google Shape;428;p35"/>
            <p:cNvSpPr/>
            <p:nvPr/>
          </p:nvSpPr>
          <p:spPr>
            <a:xfrm>
              <a:off x="5835064" y="2145092"/>
              <a:ext cx="1028322" cy="224170"/>
            </a:xfrm>
            <a:custGeom>
              <a:avLst/>
              <a:gdLst/>
              <a:ahLst/>
              <a:cxnLst/>
              <a:rect l="l" t="t" r="r" b="b"/>
              <a:pathLst>
                <a:path w="30207" h="6585" extrusionOk="0">
                  <a:moveTo>
                    <a:pt x="15110" y="0"/>
                  </a:moveTo>
                  <a:cubicBezTo>
                    <a:pt x="9561" y="0"/>
                    <a:pt x="4287" y="1131"/>
                    <a:pt x="1" y="3215"/>
                  </a:cubicBezTo>
                  <a:lnTo>
                    <a:pt x="1" y="6584"/>
                  </a:lnTo>
                  <a:cubicBezTo>
                    <a:pt x="4073" y="4262"/>
                    <a:pt x="9407" y="2977"/>
                    <a:pt x="15110" y="2977"/>
                  </a:cubicBezTo>
                  <a:cubicBezTo>
                    <a:pt x="20801" y="2977"/>
                    <a:pt x="26147" y="4262"/>
                    <a:pt x="30207" y="6584"/>
                  </a:cubicBezTo>
                  <a:lnTo>
                    <a:pt x="30207" y="3215"/>
                  </a:lnTo>
                  <a:cubicBezTo>
                    <a:pt x="25932" y="1131"/>
                    <a:pt x="20658" y="0"/>
                    <a:pt x="15110" y="0"/>
                  </a:cubicBezTo>
                  <a:close/>
                </a:path>
              </a:pathLst>
            </a:custGeom>
            <a:solidFill>
              <a:srgbClr val="FEE4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429" name="Google Shape;429;p35"/>
            <p:cNvSpPr/>
            <p:nvPr/>
          </p:nvSpPr>
          <p:spPr>
            <a:xfrm>
              <a:off x="5835064" y="1907575"/>
              <a:ext cx="1028322" cy="224170"/>
            </a:xfrm>
            <a:custGeom>
              <a:avLst/>
              <a:gdLst/>
              <a:ahLst/>
              <a:cxnLst/>
              <a:rect l="l" t="t" r="r" b="b"/>
              <a:pathLst>
                <a:path w="30207" h="6585" extrusionOk="0">
                  <a:moveTo>
                    <a:pt x="15110" y="0"/>
                  </a:moveTo>
                  <a:cubicBezTo>
                    <a:pt x="9561" y="0"/>
                    <a:pt x="4287" y="1131"/>
                    <a:pt x="1" y="3215"/>
                  </a:cubicBezTo>
                  <a:lnTo>
                    <a:pt x="1" y="6584"/>
                  </a:lnTo>
                  <a:cubicBezTo>
                    <a:pt x="4073" y="4251"/>
                    <a:pt x="9407" y="2977"/>
                    <a:pt x="15110" y="2977"/>
                  </a:cubicBezTo>
                  <a:cubicBezTo>
                    <a:pt x="20801" y="2977"/>
                    <a:pt x="26147" y="4262"/>
                    <a:pt x="30207" y="6584"/>
                  </a:cubicBezTo>
                  <a:lnTo>
                    <a:pt x="30207" y="3215"/>
                  </a:lnTo>
                  <a:cubicBezTo>
                    <a:pt x="25932" y="1131"/>
                    <a:pt x="20658" y="0"/>
                    <a:pt x="15110" y="0"/>
                  </a:cubicBezTo>
                  <a:close/>
                </a:path>
              </a:pathLst>
            </a:custGeom>
            <a:solidFill>
              <a:srgbClr val="FEF2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430" name="Google Shape;430;p35"/>
            <p:cNvSpPr/>
            <p:nvPr/>
          </p:nvSpPr>
          <p:spPr>
            <a:xfrm>
              <a:off x="5835064" y="1670023"/>
              <a:ext cx="1028322" cy="223795"/>
            </a:xfrm>
            <a:custGeom>
              <a:avLst/>
              <a:gdLst/>
              <a:ahLst/>
              <a:cxnLst/>
              <a:rect l="l" t="t" r="r" b="b"/>
              <a:pathLst>
                <a:path w="30207" h="6574" extrusionOk="0">
                  <a:moveTo>
                    <a:pt x="15110" y="1"/>
                  </a:moveTo>
                  <a:cubicBezTo>
                    <a:pt x="9561" y="1"/>
                    <a:pt x="4287" y="1132"/>
                    <a:pt x="1" y="3216"/>
                  </a:cubicBezTo>
                  <a:lnTo>
                    <a:pt x="1" y="6573"/>
                  </a:lnTo>
                  <a:cubicBezTo>
                    <a:pt x="4073" y="4251"/>
                    <a:pt x="9407" y="2978"/>
                    <a:pt x="15110" y="2978"/>
                  </a:cubicBezTo>
                  <a:cubicBezTo>
                    <a:pt x="20801" y="2978"/>
                    <a:pt x="26147" y="4251"/>
                    <a:pt x="30207" y="6573"/>
                  </a:cubicBezTo>
                  <a:lnTo>
                    <a:pt x="30207" y="3216"/>
                  </a:lnTo>
                  <a:cubicBezTo>
                    <a:pt x="25932" y="1132"/>
                    <a:pt x="20658" y="1"/>
                    <a:pt x="15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431" name="Google Shape;431;p35"/>
            <p:cNvSpPr/>
            <p:nvPr/>
          </p:nvSpPr>
          <p:spPr>
            <a:xfrm>
              <a:off x="6148805" y="2152786"/>
              <a:ext cx="401293" cy="398059"/>
            </a:xfrm>
            <a:custGeom>
              <a:avLst/>
              <a:gdLst/>
              <a:ahLst/>
              <a:cxnLst/>
              <a:rect l="l" t="t" r="r" b="b"/>
              <a:pathLst>
                <a:path w="11788" h="11693" extrusionOk="0">
                  <a:moveTo>
                    <a:pt x="0" y="0"/>
                  </a:moveTo>
                  <a:lnTo>
                    <a:pt x="0" y="9430"/>
                  </a:lnTo>
                  <a:cubicBezTo>
                    <a:pt x="0" y="10680"/>
                    <a:pt x="2631" y="11692"/>
                    <a:pt x="5894" y="11692"/>
                  </a:cubicBezTo>
                  <a:cubicBezTo>
                    <a:pt x="9144" y="11692"/>
                    <a:pt x="11787" y="10680"/>
                    <a:pt x="11787" y="9430"/>
                  </a:cubicBezTo>
                  <a:lnTo>
                    <a:pt x="11787" y="0"/>
                  </a:lnTo>
                  <a:close/>
                </a:path>
              </a:pathLst>
            </a:custGeom>
            <a:solidFill>
              <a:srgbClr val="F265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432" name="Google Shape;432;p35"/>
            <p:cNvSpPr/>
            <p:nvPr/>
          </p:nvSpPr>
          <p:spPr>
            <a:xfrm>
              <a:off x="6148805" y="2152786"/>
              <a:ext cx="401293" cy="161327"/>
            </a:xfrm>
            <a:custGeom>
              <a:avLst/>
              <a:gdLst/>
              <a:ahLst/>
              <a:cxnLst/>
              <a:rect l="l" t="t" r="r" b="b"/>
              <a:pathLst>
                <a:path w="11788" h="4739" extrusionOk="0">
                  <a:moveTo>
                    <a:pt x="0" y="0"/>
                  </a:moveTo>
                  <a:lnTo>
                    <a:pt x="0" y="2691"/>
                  </a:lnTo>
                  <a:lnTo>
                    <a:pt x="4536" y="4739"/>
                  </a:lnTo>
                  <a:lnTo>
                    <a:pt x="11787" y="2477"/>
                  </a:lnTo>
                  <a:lnTo>
                    <a:pt x="11787" y="0"/>
                  </a:lnTo>
                  <a:close/>
                </a:path>
              </a:pathLst>
            </a:custGeom>
            <a:solidFill>
              <a:srgbClr val="CE2B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433" name="Google Shape;433;p35"/>
            <p:cNvSpPr/>
            <p:nvPr/>
          </p:nvSpPr>
          <p:spPr>
            <a:xfrm>
              <a:off x="6065706" y="2125211"/>
              <a:ext cx="7728" cy="272408"/>
            </a:xfrm>
            <a:custGeom>
              <a:avLst/>
              <a:gdLst/>
              <a:ahLst/>
              <a:cxnLst/>
              <a:rect l="l" t="t" r="r" b="b"/>
              <a:pathLst>
                <a:path w="227" h="8002" extrusionOk="0">
                  <a:moveTo>
                    <a:pt x="0" y="1"/>
                  </a:moveTo>
                  <a:lnTo>
                    <a:pt x="0" y="8002"/>
                  </a:lnTo>
                  <a:lnTo>
                    <a:pt x="226" y="8002"/>
                  </a:lnTo>
                  <a:lnTo>
                    <a:pt x="22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434" name="Google Shape;434;p35"/>
            <p:cNvSpPr/>
            <p:nvPr/>
          </p:nvSpPr>
          <p:spPr>
            <a:xfrm>
              <a:off x="6036497" y="2385435"/>
              <a:ext cx="64511" cy="58383"/>
            </a:xfrm>
            <a:custGeom>
              <a:avLst/>
              <a:gdLst/>
              <a:ahLst/>
              <a:cxnLst/>
              <a:rect l="l" t="t" r="r" b="b"/>
              <a:pathLst>
                <a:path w="1895" h="1715" extrusionOk="0">
                  <a:moveTo>
                    <a:pt x="953" y="0"/>
                  </a:moveTo>
                  <a:cubicBezTo>
                    <a:pt x="430" y="0"/>
                    <a:pt x="1" y="381"/>
                    <a:pt x="1" y="858"/>
                  </a:cubicBezTo>
                  <a:cubicBezTo>
                    <a:pt x="1" y="1334"/>
                    <a:pt x="430" y="1715"/>
                    <a:pt x="953" y="1715"/>
                  </a:cubicBezTo>
                  <a:cubicBezTo>
                    <a:pt x="1477" y="1715"/>
                    <a:pt x="1894" y="1334"/>
                    <a:pt x="1894" y="858"/>
                  </a:cubicBezTo>
                  <a:cubicBezTo>
                    <a:pt x="1894" y="381"/>
                    <a:pt x="1477" y="0"/>
                    <a:pt x="95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435" name="Google Shape;435;p35"/>
            <p:cNvSpPr/>
            <p:nvPr/>
          </p:nvSpPr>
          <p:spPr>
            <a:xfrm>
              <a:off x="5932359" y="1964290"/>
              <a:ext cx="833769" cy="311319"/>
            </a:xfrm>
            <a:custGeom>
              <a:avLst/>
              <a:gdLst/>
              <a:ahLst/>
              <a:cxnLst/>
              <a:rect l="l" t="t" r="r" b="b"/>
              <a:pathLst>
                <a:path w="24492" h="9145" extrusionOk="0">
                  <a:moveTo>
                    <a:pt x="13597" y="1"/>
                  </a:moveTo>
                  <a:lnTo>
                    <a:pt x="0" y="4239"/>
                  </a:lnTo>
                  <a:lnTo>
                    <a:pt x="10894" y="9145"/>
                  </a:lnTo>
                  <a:lnTo>
                    <a:pt x="24491" y="4906"/>
                  </a:lnTo>
                  <a:lnTo>
                    <a:pt x="13597" y="1"/>
                  </a:lnTo>
                  <a:close/>
                </a:path>
              </a:pathLst>
            </a:custGeom>
            <a:solidFill>
              <a:srgbClr val="EF44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</p:grpSp>
      <p:grpSp>
        <p:nvGrpSpPr>
          <p:cNvPr id="436" name="Google Shape;436;p35"/>
          <p:cNvGrpSpPr/>
          <p:nvPr/>
        </p:nvGrpSpPr>
        <p:grpSpPr>
          <a:xfrm>
            <a:off x="2174215" y="1577410"/>
            <a:ext cx="1241026" cy="1359797"/>
            <a:chOff x="2174269" y="1577450"/>
            <a:chExt cx="1241057" cy="1359831"/>
          </a:xfrm>
        </p:grpSpPr>
        <p:sp>
          <p:nvSpPr>
            <p:cNvPr id="437" name="Google Shape;437;p35"/>
            <p:cNvSpPr/>
            <p:nvPr/>
          </p:nvSpPr>
          <p:spPr>
            <a:xfrm>
              <a:off x="3058172" y="1577450"/>
              <a:ext cx="352169" cy="352714"/>
            </a:xfrm>
            <a:custGeom>
              <a:avLst/>
              <a:gdLst/>
              <a:ahLst/>
              <a:cxnLst/>
              <a:rect l="l" t="t" r="r" b="b"/>
              <a:pathLst>
                <a:path w="8406" h="8419" extrusionOk="0">
                  <a:moveTo>
                    <a:pt x="0" y="1"/>
                  </a:moveTo>
                  <a:lnTo>
                    <a:pt x="0" y="8419"/>
                  </a:lnTo>
                  <a:lnTo>
                    <a:pt x="8406" y="8419"/>
                  </a:lnTo>
                  <a:lnTo>
                    <a:pt x="840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438" name="Google Shape;438;p35"/>
            <p:cNvSpPr/>
            <p:nvPr/>
          </p:nvSpPr>
          <p:spPr>
            <a:xfrm>
              <a:off x="3133457" y="1652777"/>
              <a:ext cx="202060" cy="201557"/>
            </a:xfrm>
            <a:custGeom>
              <a:avLst/>
              <a:gdLst/>
              <a:ahLst/>
              <a:cxnLst/>
              <a:rect l="l" t="t" r="r" b="b"/>
              <a:pathLst>
                <a:path w="4823" h="4811" extrusionOk="0">
                  <a:moveTo>
                    <a:pt x="1" y="1"/>
                  </a:moveTo>
                  <a:lnTo>
                    <a:pt x="1" y="4811"/>
                  </a:lnTo>
                  <a:lnTo>
                    <a:pt x="4823" y="4811"/>
                  </a:lnTo>
                  <a:lnTo>
                    <a:pt x="4823" y="1"/>
                  </a:lnTo>
                  <a:close/>
                </a:path>
              </a:pathLst>
            </a:custGeom>
            <a:solidFill>
              <a:srgbClr val="FFDD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439" name="Google Shape;439;p35"/>
            <p:cNvSpPr/>
            <p:nvPr/>
          </p:nvSpPr>
          <p:spPr>
            <a:xfrm>
              <a:off x="2174269" y="1577450"/>
              <a:ext cx="584142" cy="589630"/>
            </a:xfrm>
            <a:custGeom>
              <a:avLst/>
              <a:gdLst/>
              <a:ahLst/>
              <a:cxnLst/>
              <a:rect l="l" t="t" r="r" b="b"/>
              <a:pathLst>
                <a:path w="13943" h="14074" extrusionOk="0">
                  <a:moveTo>
                    <a:pt x="0" y="1"/>
                  </a:moveTo>
                  <a:lnTo>
                    <a:pt x="0" y="14074"/>
                  </a:lnTo>
                  <a:lnTo>
                    <a:pt x="13942" y="14074"/>
                  </a:lnTo>
                  <a:lnTo>
                    <a:pt x="139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440" name="Google Shape;440;p35"/>
            <p:cNvSpPr/>
            <p:nvPr/>
          </p:nvSpPr>
          <p:spPr>
            <a:xfrm>
              <a:off x="2830681" y="2347650"/>
              <a:ext cx="584645" cy="589630"/>
            </a:xfrm>
            <a:custGeom>
              <a:avLst/>
              <a:gdLst/>
              <a:ahLst/>
              <a:cxnLst/>
              <a:rect l="l" t="t" r="r" b="b"/>
              <a:pathLst>
                <a:path w="13955" h="14074" extrusionOk="0">
                  <a:moveTo>
                    <a:pt x="1" y="0"/>
                  </a:moveTo>
                  <a:lnTo>
                    <a:pt x="1" y="14073"/>
                  </a:lnTo>
                  <a:lnTo>
                    <a:pt x="13955" y="14073"/>
                  </a:lnTo>
                  <a:lnTo>
                    <a:pt x="1395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441" name="Google Shape;441;p35"/>
            <p:cNvSpPr/>
            <p:nvPr/>
          </p:nvSpPr>
          <p:spPr>
            <a:xfrm>
              <a:off x="2174269" y="2619005"/>
              <a:ext cx="474419" cy="318276"/>
            </a:xfrm>
            <a:custGeom>
              <a:avLst/>
              <a:gdLst/>
              <a:ahLst/>
              <a:cxnLst/>
              <a:rect l="l" t="t" r="r" b="b"/>
              <a:pathLst>
                <a:path w="11324" h="7597" extrusionOk="0">
                  <a:moveTo>
                    <a:pt x="0" y="0"/>
                  </a:moveTo>
                  <a:lnTo>
                    <a:pt x="0" y="7596"/>
                  </a:lnTo>
                  <a:lnTo>
                    <a:pt x="11323" y="7596"/>
                  </a:lnTo>
                  <a:lnTo>
                    <a:pt x="1132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442" name="Google Shape;442;p35"/>
            <p:cNvSpPr/>
            <p:nvPr/>
          </p:nvSpPr>
          <p:spPr>
            <a:xfrm>
              <a:off x="2883092" y="2680842"/>
              <a:ext cx="277848" cy="194058"/>
            </a:xfrm>
            <a:custGeom>
              <a:avLst/>
              <a:gdLst/>
              <a:ahLst/>
              <a:cxnLst/>
              <a:rect l="l" t="t" r="r" b="b"/>
              <a:pathLst>
                <a:path w="6632" h="4632" extrusionOk="0">
                  <a:moveTo>
                    <a:pt x="0" y="0"/>
                  </a:moveTo>
                  <a:lnTo>
                    <a:pt x="0" y="4632"/>
                  </a:lnTo>
                  <a:lnTo>
                    <a:pt x="6632" y="4632"/>
                  </a:lnTo>
                  <a:lnTo>
                    <a:pt x="6632" y="0"/>
                  </a:lnTo>
                  <a:close/>
                </a:path>
              </a:pathLst>
            </a:custGeom>
            <a:solidFill>
              <a:srgbClr val="FCC9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443" name="Google Shape;443;p35"/>
            <p:cNvSpPr/>
            <p:nvPr/>
          </p:nvSpPr>
          <p:spPr>
            <a:xfrm>
              <a:off x="3096548" y="2472832"/>
              <a:ext cx="277890" cy="146214"/>
            </a:xfrm>
            <a:custGeom>
              <a:avLst/>
              <a:gdLst/>
              <a:ahLst/>
              <a:cxnLst/>
              <a:rect l="l" t="t" r="r" b="b"/>
              <a:pathLst>
                <a:path w="6633" h="3490" extrusionOk="0">
                  <a:moveTo>
                    <a:pt x="1" y="1"/>
                  </a:moveTo>
                  <a:lnTo>
                    <a:pt x="1" y="3489"/>
                  </a:lnTo>
                  <a:lnTo>
                    <a:pt x="6633" y="3489"/>
                  </a:lnTo>
                  <a:lnTo>
                    <a:pt x="6633" y="1"/>
                  </a:lnTo>
                  <a:close/>
                </a:path>
              </a:pathLst>
            </a:custGeom>
            <a:solidFill>
              <a:srgbClr val="FCC9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444" name="Google Shape;444;p35"/>
            <p:cNvSpPr/>
            <p:nvPr/>
          </p:nvSpPr>
          <p:spPr>
            <a:xfrm>
              <a:off x="3191817" y="2729231"/>
              <a:ext cx="183123" cy="14496"/>
            </a:xfrm>
            <a:custGeom>
              <a:avLst/>
              <a:gdLst/>
              <a:ahLst/>
              <a:cxnLst/>
              <a:rect l="l" t="t" r="r" b="b"/>
              <a:pathLst>
                <a:path w="4371" h="346" extrusionOk="0">
                  <a:moveTo>
                    <a:pt x="1" y="0"/>
                  </a:moveTo>
                  <a:lnTo>
                    <a:pt x="1" y="346"/>
                  </a:lnTo>
                  <a:lnTo>
                    <a:pt x="4371" y="346"/>
                  </a:lnTo>
                  <a:lnTo>
                    <a:pt x="4371" y="0"/>
                  </a:lnTo>
                  <a:close/>
                </a:path>
              </a:pathLst>
            </a:custGeom>
            <a:solidFill>
              <a:srgbClr val="FAB3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445" name="Google Shape;445;p35"/>
            <p:cNvSpPr/>
            <p:nvPr/>
          </p:nvSpPr>
          <p:spPr>
            <a:xfrm>
              <a:off x="3191817" y="2772634"/>
              <a:ext cx="183123" cy="14998"/>
            </a:xfrm>
            <a:custGeom>
              <a:avLst/>
              <a:gdLst/>
              <a:ahLst/>
              <a:cxnLst/>
              <a:rect l="l" t="t" r="r" b="b"/>
              <a:pathLst>
                <a:path w="4371" h="358" extrusionOk="0">
                  <a:moveTo>
                    <a:pt x="1" y="0"/>
                  </a:moveTo>
                  <a:lnTo>
                    <a:pt x="1" y="357"/>
                  </a:lnTo>
                  <a:lnTo>
                    <a:pt x="4371" y="357"/>
                  </a:lnTo>
                  <a:lnTo>
                    <a:pt x="4371" y="0"/>
                  </a:lnTo>
                  <a:close/>
                </a:path>
              </a:pathLst>
            </a:custGeom>
            <a:solidFill>
              <a:srgbClr val="FAB3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446" name="Google Shape;446;p35"/>
            <p:cNvSpPr/>
            <p:nvPr/>
          </p:nvSpPr>
          <p:spPr>
            <a:xfrm>
              <a:off x="3191817" y="2822489"/>
              <a:ext cx="183123" cy="14998"/>
            </a:xfrm>
            <a:custGeom>
              <a:avLst/>
              <a:gdLst/>
              <a:ahLst/>
              <a:cxnLst/>
              <a:rect l="l" t="t" r="r" b="b"/>
              <a:pathLst>
                <a:path w="4371" h="358" extrusionOk="0">
                  <a:moveTo>
                    <a:pt x="1" y="1"/>
                  </a:moveTo>
                  <a:lnTo>
                    <a:pt x="1" y="358"/>
                  </a:lnTo>
                  <a:lnTo>
                    <a:pt x="4371" y="358"/>
                  </a:lnTo>
                  <a:lnTo>
                    <a:pt x="4371" y="1"/>
                  </a:lnTo>
                  <a:close/>
                </a:path>
              </a:pathLst>
            </a:custGeom>
            <a:solidFill>
              <a:srgbClr val="FAB3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447" name="Google Shape;447;p35"/>
            <p:cNvSpPr/>
            <p:nvPr/>
          </p:nvSpPr>
          <p:spPr>
            <a:xfrm>
              <a:off x="2217672" y="1625839"/>
              <a:ext cx="495827" cy="202562"/>
            </a:xfrm>
            <a:custGeom>
              <a:avLst/>
              <a:gdLst/>
              <a:ahLst/>
              <a:cxnLst/>
              <a:rect l="l" t="t" r="r" b="b"/>
              <a:pathLst>
                <a:path w="11835" h="4835" extrusionOk="0">
                  <a:moveTo>
                    <a:pt x="0" y="1"/>
                  </a:moveTo>
                  <a:lnTo>
                    <a:pt x="0" y="4835"/>
                  </a:lnTo>
                  <a:lnTo>
                    <a:pt x="11835" y="4835"/>
                  </a:lnTo>
                  <a:lnTo>
                    <a:pt x="11835" y="1"/>
                  </a:lnTo>
                  <a:close/>
                </a:path>
              </a:pathLst>
            </a:custGeom>
            <a:solidFill>
              <a:srgbClr val="FCC9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448" name="Google Shape;448;p35"/>
            <p:cNvSpPr/>
            <p:nvPr/>
          </p:nvSpPr>
          <p:spPr>
            <a:xfrm>
              <a:off x="2217672" y="2087733"/>
              <a:ext cx="495827" cy="32971"/>
            </a:xfrm>
            <a:custGeom>
              <a:avLst/>
              <a:gdLst/>
              <a:ahLst/>
              <a:cxnLst/>
              <a:rect l="l" t="t" r="r" b="b"/>
              <a:pathLst>
                <a:path w="11835" h="787" extrusionOk="0">
                  <a:moveTo>
                    <a:pt x="0" y="1"/>
                  </a:moveTo>
                  <a:lnTo>
                    <a:pt x="0" y="787"/>
                  </a:lnTo>
                  <a:lnTo>
                    <a:pt x="11835" y="787"/>
                  </a:lnTo>
                  <a:lnTo>
                    <a:pt x="11835" y="1"/>
                  </a:lnTo>
                  <a:close/>
                </a:path>
              </a:pathLst>
            </a:custGeom>
            <a:solidFill>
              <a:srgbClr val="FCC9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449" name="Google Shape;449;p35"/>
            <p:cNvSpPr/>
            <p:nvPr/>
          </p:nvSpPr>
          <p:spPr>
            <a:xfrm>
              <a:off x="2355842" y="1885714"/>
              <a:ext cx="241944" cy="20989"/>
            </a:xfrm>
            <a:custGeom>
              <a:avLst/>
              <a:gdLst/>
              <a:ahLst/>
              <a:cxnLst/>
              <a:rect l="l" t="t" r="r" b="b"/>
              <a:pathLst>
                <a:path w="5775" h="501" extrusionOk="0">
                  <a:moveTo>
                    <a:pt x="0" y="1"/>
                  </a:moveTo>
                  <a:lnTo>
                    <a:pt x="0" y="501"/>
                  </a:lnTo>
                  <a:lnTo>
                    <a:pt x="5775" y="501"/>
                  </a:lnTo>
                  <a:lnTo>
                    <a:pt x="5775" y="1"/>
                  </a:lnTo>
                  <a:close/>
                </a:path>
              </a:pathLst>
            </a:custGeom>
            <a:solidFill>
              <a:srgbClr val="FCC9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450" name="Google Shape;450;p35"/>
            <p:cNvSpPr/>
            <p:nvPr/>
          </p:nvSpPr>
          <p:spPr>
            <a:xfrm>
              <a:off x="2217672" y="1941602"/>
              <a:ext cx="495827" cy="4525"/>
            </a:xfrm>
            <a:custGeom>
              <a:avLst/>
              <a:gdLst/>
              <a:ahLst/>
              <a:cxnLst/>
              <a:rect l="l" t="t" r="r" b="b"/>
              <a:pathLst>
                <a:path w="11835" h="108" extrusionOk="0">
                  <a:moveTo>
                    <a:pt x="0" y="0"/>
                  </a:moveTo>
                  <a:lnTo>
                    <a:pt x="0" y="108"/>
                  </a:lnTo>
                  <a:lnTo>
                    <a:pt x="11835" y="108"/>
                  </a:lnTo>
                  <a:lnTo>
                    <a:pt x="11835" y="0"/>
                  </a:lnTo>
                  <a:close/>
                </a:path>
              </a:pathLst>
            </a:custGeom>
            <a:solidFill>
              <a:srgbClr val="FCC9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451" name="Google Shape;451;p35"/>
            <p:cNvSpPr/>
            <p:nvPr/>
          </p:nvSpPr>
          <p:spPr>
            <a:xfrm>
              <a:off x="2217672" y="1972521"/>
              <a:ext cx="495827" cy="5027"/>
            </a:xfrm>
            <a:custGeom>
              <a:avLst/>
              <a:gdLst/>
              <a:ahLst/>
              <a:cxnLst/>
              <a:rect l="l" t="t" r="r" b="b"/>
              <a:pathLst>
                <a:path w="11835" h="120" extrusionOk="0">
                  <a:moveTo>
                    <a:pt x="0" y="1"/>
                  </a:moveTo>
                  <a:lnTo>
                    <a:pt x="0" y="120"/>
                  </a:lnTo>
                  <a:lnTo>
                    <a:pt x="11835" y="120"/>
                  </a:lnTo>
                  <a:lnTo>
                    <a:pt x="11835" y="1"/>
                  </a:lnTo>
                  <a:close/>
                </a:path>
              </a:pathLst>
            </a:custGeom>
            <a:solidFill>
              <a:srgbClr val="FCC9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452" name="Google Shape;452;p35"/>
            <p:cNvSpPr/>
            <p:nvPr/>
          </p:nvSpPr>
          <p:spPr>
            <a:xfrm>
              <a:off x="2217672" y="2003942"/>
              <a:ext cx="495827" cy="4525"/>
            </a:xfrm>
            <a:custGeom>
              <a:avLst/>
              <a:gdLst/>
              <a:ahLst/>
              <a:cxnLst/>
              <a:rect l="l" t="t" r="r" b="b"/>
              <a:pathLst>
                <a:path w="11835" h="108" extrusionOk="0">
                  <a:moveTo>
                    <a:pt x="0" y="1"/>
                  </a:moveTo>
                  <a:lnTo>
                    <a:pt x="0" y="108"/>
                  </a:lnTo>
                  <a:lnTo>
                    <a:pt x="11835" y="108"/>
                  </a:lnTo>
                  <a:lnTo>
                    <a:pt x="11835" y="1"/>
                  </a:lnTo>
                  <a:close/>
                </a:path>
              </a:pathLst>
            </a:custGeom>
            <a:solidFill>
              <a:srgbClr val="FCC9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453" name="Google Shape;453;p35"/>
            <p:cNvSpPr/>
            <p:nvPr/>
          </p:nvSpPr>
          <p:spPr>
            <a:xfrm>
              <a:off x="2217672" y="2034861"/>
              <a:ext cx="495827" cy="5027"/>
            </a:xfrm>
            <a:custGeom>
              <a:avLst/>
              <a:gdLst/>
              <a:ahLst/>
              <a:cxnLst/>
              <a:rect l="l" t="t" r="r" b="b"/>
              <a:pathLst>
                <a:path w="11835" h="120" extrusionOk="0">
                  <a:moveTo>
                    <a:pt x="0" y="1"/>
                  </a:moveTo>
                  <a:lnTo>
                    <a:pt x="0" y="120"/>
                  </a:lnTo>
                  <a:lnTo>
                    <a:pt x="11835" y="120"/>
                  </a:lnTo>
                  <a:lnTo>
                    <a:pt x="11835" y="1"/>
                  </a:lnTo>
                  <a:close/>
                </a:path>
              </a:pathLst>
            </a:custGeom>
            <a:solidFill>
              <a:srgbClr val="FCC9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454" name="Google Shape;454;p35"/>
            <p:cNvSpPr/>
            <p:nvPr/>
          </p:nvSpPr>
          <p:spPr>
            <a:xfrm>
              <a:off x="3084608" y="1618884"/>
              <a:ext cx="159662" cy="159662"/>
            </a:xfrm>
            <a:custGeom>
              <a:avLst/>
              <a:gdLst/>
              <a:ahLst/>
              <a:cxnLst/>
              <a:rect l="l" t="t" r="r" b="b"/>
              <a:pathLst>
                <a:path w="3811" h="3811" extrusionOk="0">
                  <a:moveTo>
                    <a:pt x="1905" y="0"/>
                  </a:moveTo>
                  <a:cubicBezTo>
                    <a:pt x="845" y="0"/>
                    <a:pt x="0" y="857"/>
                    <a:pt x="0" y="1905"/>
                  </a:cubicBezTo>
                  <a:cubicBezTo>
                    <a:pt x="0" y="2953"/>
                    <a:pt x="845" y="3810"/>
                    <a:pt x="1905" y="3810"/>
                  </a:cubicBezTo>
                  <a:cubicBezTo>
                    <a:pt x="2953" y="3810"/>
                    <a:pt x="3810" y="2953"/>
                    <a:pt x="3810" y="1905"/>
                  </a:cubicBezTo>
                  <a:cubicBezTo>
                    <a:pt x="3810" y="857"/>
                    <a:pt x="2953" y="0"/>
                    <a:pt x="1905" y="0"/>
                  </a:cubicBezTo>
                  <a:close/>
                </a:path>
              </a:pathLst>
            </a:custGeom>
            <a:solidFill>
              <a:srgbClr val="FCC9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455" name="Google Shape;455;p35"/>
            <p:cNvSpPr/>
            <p:nvPr/>
          </p:nvSpPr>
          <p:spPr>
            <a:xfrm>
              <a:off x="3233251" y="1828863"/>
              <a:ext cx="144203" cy="13532"/>
            </a:xfrm>
            <a:custGeom>
              <a:avLst/>
              <a:gdLst/>
              <a:ahLst/>
              <a:cxnLst/>
              <a:rect l="l" t="t" r="r" b="b"/>
              <a:pathLst>
                <a:path w="3442" h="323" extrusionOk="0">
                  <a:moveTo>
                    <a:pt x="0" y="1"/>
                  </a:moveTo>
                  <a:lnTo>
                    <a:pt x="0" y="322"/>
                  </a:lnTo>
                  <a:lnTo>
                    <a:pt x="3441" y="322"/>
                  </a:lnTo>
                  <a:lnTo>
                    <a:pt x="3441" y="1"/>
                  </a:lnTo>
                  <a:close/>
                </a:path>
              </a:pathLst>
            </a:custGeom>
            <a:solidFill>
              <a:srgbClr val="FCC9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456" name="Google Shape;456;p35"/>
            <p:cNvSpPr/>
            <p:nvPr/>
          </p:nvSpPr>
          <p:spPr>
            <a:xfrm>
              <a:off x="3233251" y="1780474"/>
              <a:ext cx="144203" cy="13532"/>
            </a:xfrm>
            <a:custGeom>
              <a:avLst/>
              <a:gdLst/>
              <a:ahLst/>
              <a:cxnLst/>
              <a:rect l="l" t="t" r="r" b="b"/>
              <a:pathLst>
                <a:path w="3442" h="323" extrusionOk="0">
                  <a:moveTo>
                    <a:pt x="0" y="1"/>
                  </a:moveTo>
                  <a:lnTo>
                    <a:pt x="0" y="322"/>
                  </a:lnTo>
                  <a:lnTo>
                    <a:pt x="3441" y="322"/>
                  </a:lnTo>
                  <a:lnTo>
                    <a:pt x="3441" y="1"/>
                  </a:lnTo>
                  <a:close/>
                </a:path>
              </a:pathLst>
            </a:custGeom>
            <a:solidFill>
              <a:srgbClr val="F89D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457" name="Google Shape;457;p35"/>
            <p:cNvSpPr/>
            <p:nvPr/>
          </p:nvSpPr>
          <p:spPr>
            <a:xfrm>
              <a:off x="3233251" y="1863300"/>
              <a:ext cx="144203" cy="13490"/>
            </a:xfrm>
            <a:custGeom>
              <a:avLst/>
              <a:gdLst/>
              <a:ahLst/>
              <a:cxnLst/>
              <a:rect l="l" t="t" r="r" b="b"/>
              <a:pathLst>
                <a:path w="3442" h="322" extrusionOk="0">
                  <a:moveTo>
                    <a:pt x="0" y="0"/>
                  </a:moveTo>
                  <a:lnTo>
                    <a:pt x="0" y="322"/>
                  </a:lnTo>
                  <a:lnTo>
                    <a:pt x="3441" y="322"/>
                  </a:lnTo>
                  <a:lnTo>
                    <a:pt x="3441" y="0"/>
                  </a:lnTo>
                  <a:close/>
                </a:path>
              </a:pathLst>
            </a:custGeom>
            <a:solidFill>
              <a:srgbClr val="FCC9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458" name="Google Shape;458;p35"/>
            <p:cNvSpPr/>
            <p:nvPr/>
          </p:nvSpPr>
          <p:spPr>
            <a:xfrm>
              <a:off x="2316419" y="2700281"/>
              <a:ext cx="103313" cy="155179"/>
            </a:xfrm>
            <a:custGeom>
              <a:avLst/>
              <a:gdLst/>
              <a:ahLst/>
              <a:cxnLst/>
              <a:rect l="l" t="t" r="r" b="b"/>
              <a:pathLst>
                <a:path w="2466" h="3704" extrusionOk="0">
                  <a:moveTo>
                    <a:pt x="1" y="1"/>
                  </a:moveTo>
                  <a:lnTo>
                    <a:pt x="1" y="3704"/>
                  </a:lnTo>
                  <a:lnTo>
                    <a:pt x="2465" y="185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C9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459" name="Google Shape;459;p35"/>
            <p:cNvSpPr/>
            <p:nvPr/>
          </p:nvSpPr>
          <p:spPr>
            <a:xfrm>
              <a:off x="2357811" y="2700281"/>
              <a:ext cx="103816" cy="155179"/>
            </a:xfrm>
            <a:custGeom>
              <a:avLst/>
              <a:gdLst/>
              <a:ahLst/>
              <a:cxnLst/>
              <a:rect l="l" t="t" r="r" b="b"/>
              <a:pathLst>
                <a:path w="2478" h="3704" extrusionOk="0">
                  <a:moveTo>
                    <a:pt x="1" y="1"/>
                  </a:moveTo>
                  <a:lnTo>
                    <a:pt x="1" y="3704"/>
                  </a:lnTo>
                  <a:lnTo>
                    <a:pt x="2477" y="185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C9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460" name="Google Shape;460;p35"/>
            <p:cNvSpPr/>
            <p:nvPr/>
          </p:nvSpPr>
          <p:spPr>
            <a:xfrm>
              <a:off x="2403729" y="2700281"/>
              <a:ext cx="103271" cy="155179"/>
            </a:xfrm>
            <a:custGeom>
              <a:avLst/>
              <a:gdLst/>
              <a:ahLst/>
              <a:cxnLst/>
              <a:rect l="l" t="t" r="r" b="b"/>
              <a:pathLst>
                <a:path w="2465" h="3704" extrusionOk="0">
                  <a:moveTo>
                    <a:pt x="0" y="1"/>
                  </a:moveTo>
                  <a:lnTo>
                    <a:pt x="0" y="3704"/>
                  </a:lnTo>
                  <a:lnTo>
                    <a:pt x="2465" y="185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AB3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461" name="Google Shape;461;p35"/>
            <p:cNvSpPr/>
            <p:nvPr/>
          </p:nvSpPr>
          <p:spPr>
            <a:xfrm>
              <a:off x="2243605" y="1675317"/>
              <a:ext cx="354180" cy="112195"/>
            </a:xfrm>
            <a:custGeom>
              <a:avLst/>
              <a:gdLst/>
              <a:ahLst/>
              <a:cxnLst/>
              <a:rect l="l" t="t" r="r" b="b"/>
              <a:pathLst>
                <a:path w="8454" h="2678" extrusionOk="0">
                  <a:moveTo>
                    <a:pt x="2628" y="1"/>
                  </a:moveTo>
                  <a:cubicBezTo>
                    <a:pt x="1904" y="1"/>
                    <a:pt x="1052" y="627"/>
                    <a:pt x="0" y="2677"/>
                  </a:cubicBezTo>
                  <a:lnTo>
                    <a:pt x="8454" y="2677"/>
                  </a:lnTo>
                  <a:cubicBezTo>
                    <a:pt x="8454" y="2677"/>
                    <a:pt x="7304" y="1402"/>
                    <a:pt x="6120" y="1402"/>
                  </a:cubicBezTo>
                  <a:cubicBezTo>
                    <a:pt x="5941" y="1402"/>
                    <a:pt x="5761" y="1431"/>
                    <a:pt x="5584" y="1499"/>
                  </a:cubicBezTo>
                  <a:cubicBezTo>
                    <a:pt x="5515" y="1525"/>
                    <a:pt x="5445" y="1537"/>
                    <a:pt x="5375" y="1537"/>
                  </a:cubicBezTo>
                  <a:cubicBezTo>
                    <a:pt x="4585" y="1537"/>
                    <a:pt x="3763" y="1"/>
                    <a:pt x="2628" y="1"/>
                  </a:cubicBezTo>
                  <a:close/>
                </a:path>
              </a:pathLst>
            </a:custGeom>
            <a:solidFill>
              <a:srgbClr val="FFE0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462" name="Google Shape;462;p35"/>
            <p:cNvSpPr/>
            <p:nvPr/>
          </p:nvSpPr>
          <p:spPr>
            <a:xfrm>
              <a:off x="2584296" y="1652777"/>
              <a:ext cx="100799" cy="100799"/>
            </a:xfrm>
            <a:custGeom>
              <a:avLst/>
              <a:gdLst/>
              <a:ahLst/>
              <a:cxnLst/>
              <a:rect l="l" t="t" r="r" b="b"/>
              <a:pathLst>
                <a:path w="2406" h="2406" extrusionOk="0">
                  <a:moveTo>
                    <a:pt x="1203" y="1"/>
                  </a:moveTo>
                  <a:cubicBezTo>
                    <a:pt x="548" y="1"/>
                    <a:pt x="0" y="536"/>
                    <a:pt x="0" y="1203"/>
                  </a:cubicBezTo>
                  <a:cubicBezTo>
                    <a:pt x="0" y="1870"/>
                    <a:pt x="548" y="2406"/>
                    <a:pt x="1203" y="2406"/>
                  </a:cubicBezTo>
                  <a:cubicBezTo>
                    <a:pt x="1869" y="2406"/>
                    <a:pt x="2405" y="1870"/>
                    <a:pt x="2405" y="1203"/>
                  </a:cubicBezTo>
                  <a:cubicBezTo>
                    <a:pt x="2405" y="536"/>
                    <a:pt x="1869" y="1"/>
                    <a:pt x="12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463" name="Google Shape;463;p35"/>
            <p:cNvSpPr/>
            <p:nvPr/>
          </p:nvSpPr>
          <p:spPr>
            <a:xfrm>
              <a:off x="2915477" y="2759102"/>
              <a:ext cx="224515" cy="85382"/>
            </a:xfrm>
            <a:custGeom>
              <a:avLst/>
              <a:gdLst/>
              <a:ahLst/>
              <a:cxnLst/>
              <a:rect l="l" t="t" r="r" b="b"/>
              <a:pathLst>
                <a:path w="5359" h="2038" extrusionOk="0">
                  <a:moveTo>
                    <a:pt x="3969" y="0"/>
                  </a:moveTo>
                  <a:cubicBezTo>
                    <a:pt x="3952" y="0"/>
                    <a:pt x="3935" y="1"/>
                    <a:pt x="3918" y="2"/>
                  </a:cubicBezTo>
                  <a:cubicBezTo>
                    <a:pt x="2692" y="49"/>
                    <a:pt x="2882" y="621"/>
                    <a:pt x="1" y="2038"/>
                  </a:cubicBezTo>
                  <a:lnTo>
                    <a:pt x="5359" y="2038"/>
                  </a:lnTo>
                  <a:cubicBezTo>
                    <a:pt x="5359" y="2038"/>
                    <a:pt x="5139" y="0"/>
                    <a:pt x="3969" y="0"/>
                  </a:cubicBezTo>
                  <a:close/>
                </a:path>
              </a:pathLst>
            </a:custGeom>
            <a:solidFill>
              <a:srgbClr val="FFE0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464" name="Google Shape;464;p35"/>
            <p:cNvSpPr/>
            <p:nvPr/>
          </p:nvSpPr>
          <p:spPr>
            <a:xfrm>
              <a:off x="2906512" y="2718757"/>
              <a:ext cx="95814" cy="17470"/>
            </a:xfrm>
            <a:custGeom>
              <a:avLst/>
              <a:gdLst/>
              <a:ahLst/>
              <a:cxnLst/>
              <a:rect l="l" t="t" r="r" b="b"/>
              <a:pathLst>
                <a:path w="2287" h="417" extrusionOk="0">
                  <a:moveTo>
                    <a:pt x="1" y="0"/>
                  </a:moveTo>
                  <a:lnTo>
                    <a:pt x="1" y="417"/>
                  </a:lnTo>
                  <a:lnTo>
                    <a:pt x="2287" y="417"/>
                  </a:lnTo>
                  <a:lnTo>
                    <a:pt x="2287" y="0"/>
                  </a:lnTo>
                  <a:close/>
                </a:path>
              </a:pathLst>
            </a:custGeom>
            <a:solidFill>
              <a:srgbClr val="FFE0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465" name="Google Shape;465;p35"/>
            <p:cNvSpPr/>
            <p:nvPr/>
          </p:nvSpPr>
          <p:spPr>
            <a:xfrm>
              <a:off x="2906512" y="2765135"/>
              <a:ext cx="95814" cy="8505"/>
            </a:xfrm>
            <a:custGeom>
              <a:avLst/>
              <a:gdLst/>
              <a:ahLst/>
              <a:cxnLst/>
              <a:rect l="l" t="t" r="r" b="b"/>
              <a:pathLst>
                <a:path w="2287" h="203" extrusionOk="0">
                  <a:moveTo>
                    <a:pt x="1" y="1"/>
                  </a:moveTo>
                  <a:lnTo>
                    <a:pt x="1" y="203"/>
                  </a:lnTo>
                  <a:lnTo>
                    <a:pt x="2287" y="203"/>
                  </a:lnTo>
                  <a:lnTo>
                    <a:pt x="228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466" name="Google Shape;466;p35"/>
            <p:cNvSpPr/>
            <p:nvPr/>
          </p:nvSpPr>
          <p:spPr>
            <a:xfrm>
              <a:off x="2411689" y="1916675"/>
              <a:ext cx="794664" cy="734755"/>
            </a:xfrm>
            <a:custGeom>
              <a:avLst/>
              <a:gdLst/>
              <a:ahLst/>
              <a:cxnLst/>
              <a:rect l="l" t="t" r="r" b="b"/>
              <a:pathLst>
                <a:path w="18968" h="17538" extrusionOk="0">
                  <a:moveTo>
                    <a:pt x="1" y="0"/>
                  </a:moveTo>
                  <a:lnTo>
                    <a:pt x="1" y="17538"/>
                  </a:lnTo>
                  <a:lnTo>
                    <a:pt x="18967" y="17538"/>
                  </a:lnTo>
                  <a:lnTo>
                    <a:pt x="18967" y="0"/>
                  </a:lnTo>
                  <a:close/>
                </a:path>
              </a:pathLst>
            </a:custGeom>
            <a:solidFill>
              <a:srgbClr val="EF44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467" name="Google Shape;467;p35"/>
            <p:cNvSpPr/>
            <p:nvPr/>
          </p:nvSpPr>
          <p:spPr>
            <a:xfrm>
              <a:off x="2411689" y="1916675"/>
              <a:ext cx="794664" cy="428502"/>
            </a:xfrm>
            <a:custGeom>
              <a:avLst/>
              <a:gdLst/>
              <a:ahLst/>
              <a:cxnLst/>
              <a:rect l="l" t="t" r="r" b="b"/>
              <a:pathLst>
                <a:path w="18968" h="10228" extrusionOk="0">
                  <a:moveTo>
                    <a:pt x="1" y="0"/>
                  </a:moveTo>
                  <a:lnTo>
                    <a:pt x="1" y="10228"/>
                  </a:lnTo>
                  <a:lnTo>
                    <a:pt x="18967" y="10228"/>
                  </a:lnTo>
                  <a:lnTo>
                    <a:pt x="18967" y="0"/>
                  </a:lnTo>
                  <a:close/>
                </a:path>
              </a:pathLst>
            </a:custGeom>
            <a:solidFill>
              <a:srgbClr val="EF44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468" name="Google Shape;468;p35"/>
            <p:cNvSpPr/>
            <p:nvPr/>
          </p:nvSpPr>
          <p:spPr>
            <a:xfrm>
              <a:off x="2446126" y="1951071"/>
              <a:ext cx="725789" cy="359669"/>
            </a:xfrm>
            <a:custGeom>
              <a:avLst/>
              <a:gdLst/>
              <a:ahLst/>
              <a:cxnLst/>
              <a:rect l="l" t="t" r="r" b="b"/>
              <a:pathLst>
                <a:path w="17324" h="8585" extrusionOk="0">
                  <a:moveTo>
                    <a:pt x="0" y="1"/>
                  </a:moveTo>
                  <a:lnTo>
                    <a:pt x="0" y="8585"/>
                  </a:lnTo>
                  <a:lnTo>
                    <a:pt x="17324" y="8585"/>
                  </a:lnTo>
                  <a:lnTo>
                    <a:pt x="17324" y="1"/>
                  </a:lnTo>
                  <a:close/>
                </a:path>
              </a:pathLst>
            </a:custGeom>
            <a:solidFill>
              <a:srgbClr val="F370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469" name="Google Shape;469;p35"/>
            <p:cNvSpPr/>
            <p:nvPr/>
          </p:nvSpPr>
          <p:spPr>
            <a:xfrm>
              <a:off x="2698502" y="2017935"/>
              <a:ext cx="221038" cy="220996"/>
            </a:xfrm>
            <a:custGeom>
              <a:avLst/>
              <a:gdLst/>
              <a:ahLst/>
              <a:cxnLst/>
              <a:rect l="l" t="t" r="r" b="b"/>
              <a:pathLst>
                <a:path w="5276" h="5275" extrusionOk="0">
                  <a:moveTo>
                    <a:pt x="2632" y="0"/>
                  </a:moveTo>
                  <a:cubicBezTo>
                    <a:pt x="1179" y="0"/>
                    <a:pt x="1" y="1179"/>
                    <a:pt x="1" y="2643"/>
                  </a:cubicBezTo>
                  <a:cubicBezTo>
                    <a:pt x="1" y="4096"/>
                    <a:pt x="1179" y="5274"/>
                    <a:pt x="2632" y="5274"/>
                  </a:cubicBezTo>
                  <a:cubicBezTo>
                    <a:pt x="4096" y="5274"/>
                    <a:pt x="5275" y="4096"/>
                    <a:pt x="5275" y="2643"/>
                  </a:cubicBezTo>
                  <a:cubicBezTo>
                    <a:pt x="5275" y="1179"/>
                    <a:pt x="4096" y="0"/>
                    <a:pt x="2632" y="0"/>
                  </a:cubicBezTo>
                  <a:close/>
                </a:path>
              </a:pathLst>
            </a:custGeom>
            <a:solidFill>
              <a:srgbClr val="F89D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470" name="Google Shape;470;p35"/>
            <p:cNvSpPr/>
            <p:nvPr/>
          </p:nvSpPr>
          <p:spPr>
            <a:xfrm>
              <a:off x="2970360" y="2073279"/>
              <a:ext cx="110268" cy="110268"/>
            </a:xfrm>
            <a:custGeom>
              <a:avLst/>
              <a:gdLst/>
              <a:ahLst/>
              <a:cxnLst/>
              <a:rect l="l" t="t" r="r" b="b"/>
              <a:pathLst>
                <a:path w="2632" h="2632" extrusionOk="0">
                  <a:moveTo>
                    <a:pt x="1322" y="1"/>
                  </a:moveTo>
                  <a:cubicBezTo>
                    <a:pt x="596" y="1"/>
                    <a:pt x="1" y="584"/>
                    <a:pt x="1" y="1322"/>
                  </a:cubicBezTo>
                  <a:cubicBezTo>
                    <a:pt x="1" y="2048"/>
                    <a:pt x="596" y="2632"/>
                    <a:pt x="1322" y="2632"/>
                  </a:cubicBezTo>
                  <a:cubicBezTo>
                    <a:pt x="2048" y="2632"/>
                    <a:pt x="2632" y="2048"/>
                    <a:pt x="2632" y="1322"/>
                  </a:cubicBezTo>
                  <a:cubicBezTo>
                    <a:pt x="2632" y="584"/>
                    <a:pt x="2048" y="1"/>
                    <a:pt x="1322" y="1"/>
                  </a:cubicBezTo>
                  <a:close/>
                </a:path>
              </a:pathLst>
            </a:custGeom>
            <a:solidFill>
              <a:srgbClr val="F89D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471" name="Google Shape;471;p35"/>
            <p:cNvSpPr/>
            <p:nvPr/>
          </p:nvSpPr>
          <p:spPr>
            <a:xfrm>
              <a:off x="2537374" y="2073279"/>
              <a:ext cx="110310" cy="110268"/>
            </a:xfrm>
            <a:custGeom>
              <a:avLst/>
              <a:gdLst/>
              <a:ahLst/>
              <a:cxnLst/>
              <a:rect l="l" t="t" r="r" b="b"/>
              <a:pathLst>
                <a:path w="2633" h="2632" extrusionOk="0">
                  <a:moveTo>
                    <a:pt x="1311" y="1"/>
                  </a:moveTo>
                  <a:cubicBezTo>
                    <a:pt x="584" y="1"/>
                    <a:pt x="1" y="584"/>
                    <a:pt x="1" y="1322"/>
                  </a:cubicBezTo>
                  <a:cubicBezTo>
                    <a:pt x="1" y="2048"/>
                    <a:pt x="584" y="2632"/>
                    <a:pt x="1311" y="2632"/>
                  </a:cubicBezTo>
                  <a:cubicBezTo>
                    <a:pt x="2037" y="2632"/>
                    <a:pt x="2632" y="2048"/>
                    <a:pt x="2632" y="1322"/>
                  </a:cubicBezTo>
                  <a:cubicBezTo>
                    <a:pt x="2632" y="584"/>
                    <a:pt x="2037" y="1"/>
                    <a:pt x="1311" y="1"/>
                  </a:cubicBezTo>
                  <a:close/>
                </a:path>
              </a:pathLst>
            </a:custGeom>
            <a:solidFill>
              <a:srgbClr val="F89D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472" name="Google Shape;472;p35"/>
            <p:cNvSpPr/>
            <p:nvPr/>
          </p:nvSpPr>
          <p:spPr>
            <a:xfrm>
              <a:off x="3115023" y="1927651"/>
              <a:ext cx="85843" cy="78679"/>
            </a:xfrm>
            <a:custGeom>
              <a:avLst/>
              <a:gdLst/>
              <a:ahLst/>
              <a:cxnLst/>
              <a:rect l="l" t="t" r="r" b="b"/>
              <a:pathLst>
                <a:path w="2049" h="1878" extrusionOk="0">
                  <a:moveTo>
                    <a:pt x="1382" y="0"/>
                  </a:moveTo>
                  <a:cubicBezTo>
                    <a:pt x="1382" y="0"/>
                    <a:pt x="0" y="631"/>
                    <a:pt x="191" y="1857"/>
                  </a:cubicBezTo>
                  <a:cubicBezTo>
                    <a:pt x="275" y="1871"/>
                    <a:pt x="356" y="1877"/>
                    <a:pt x="434" y="1877"/>
                  </a:cubicBezTo>
                  <a:cubicBezTo>
                    <a:pt x="1510" y="1877"/>
                    <a:pt x="2048" y="667"/>
                    <a:pt x="2048" y="667"/>
                  </a:cubicBezTo>
                  <a:lnTo>
                    <a:pt x="1715" y="333"/>
                  </a:lnTo>
                  <a:lnTo>
                    <a:pt x="1382" y="0"/>
                  </a:lnTo>
                  <a:close/>
                </a:path>
              </a:pathLst>
            </a:custGeom>
            <a:solidFill>
              <a:srgbClr val="EF44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473" name="Google Shape;473;p35"/>
            <p:cNvSpPr/>
            <p:nvPr/>
          </p:nvSpPr>
          <p:spPr>
            <a:xfrm>
              <a:off x="3115023" y="2255983"/>
              <a:ext cx="85843" cy="78218"/>
            </a:xfrm>
            <a:custGeom>
              <a:avLst/>
              <a:gdLst/>
              <a:ahLst/>
              <a:cxnLst/>
              <a:rect l="l" t="t" r="r" b="b"/>
              <a:pathLst>
                <a:path w="2049" h="1867" extrusionOk="0">
                  <a:moveTo>
                    <a:pt x="434" y="1"/>
                  </a:moveTo>
                  <a:cubicBezTo>
                    <a:pt x="356" y="1"/>
                    <a:pt x="275" y="7"/>
                    <a:pt x="191" y="21"/>
                  </a:cubicBezTo>
                  <a:cubicBezTo>
                    <a:pt x="0" y="1247"/>
                    <a:pt x="1382" y="1867"/>
                    <a:pt x="1382" y="1867"/>
                  </a:cubicBezTo>
                  <a:lnTo>
                    <a:pt x="1715" y="1533"/>
                  </a:lnTo>
                  <a:lnTo>
                    <a:pt x="2048" y="1200"/>
                  </a:lnTo>
                  <a:cubicBezTo>
                    <a:pt x="2048" y="1200"/>
                    <a:pt x="1500" y="1"/>
                    <a:pt x="434" y="1"/>
                  </a:cubicBezTo>
                  <a:close/>
                </a:path>
              </a:pathLst>
            </a:custGeom>
            <a:solidFill>
              <a:srgbClr val="EF44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474" name="Google Shape;474;p35"/>
            <p:cNvSpPr/>
            <p:nvPr/>
          </p:nvSpPr>
          <p:spPr>
            <a:xfrm>
              <a:off x="2417177" y="1927651"/>
              <a:ext cx="85843" cy="78679"/>
            </a:xfrm>
            <a:custGeom>
              <a:avLst/>
              <a:gdLst/>
              <a:ahLst/>
              <a:cxnLst/>
              <a:rect l="l" t="t" r="r" b="b"/>
              <a:pathLst>
                <a:path w="2049" h="1878" extrusionOk="0">
                  <a:moveTo>
                    <a:pt x="667" y="0"/>
                  </a:moveTo>
                  <a:lnTo>
                    <a:pt x="334" y="333"/>
                  </a:lnTo>
                  <a:lnTo>
                    <a:pt x="1" y="667"/>
                  </a:lnTo>
                  <a:cubicBezTo>
                    <a:pt x="1" y="667"/>
                    <a:pt x="549" y="1877"/>
                    <a:pt x="1617" y="1877"/>
                  </a:cubicBezTo>
                  <a:cubicBezTo>
                    <a:pt x="1695" y="1877"/>
                    <a:pt x="1775" y="1871"/>
                    <a:pt x="1858" y="1857"/>
                  </a:cubicBezTo>
                  <a:cubicBezTo>
                    <a:pt x="2048" y="631"/>
                    <a:pt x="667" y="0"/>
                    <a:pt x="667" y="0"/>
                  </a:cubicBezTo>
                  <a:close/>
                </a:path>
              </a:pathLst>
            </a:custGeom>
            <a:solidFill>
              <a:srgbClr val="EF44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475" name="Google Shape;475;p35"/>
            <p:cNvSpPr/>
            <p:nvPr/>
          </p:nvSpPr>
          <p:spPr>
            <a:xfrm>
              <a:off x="2417177" y="2255983"/>
              <a:ext cx="85843" cy="78218"/>
            </a:xfrm>
            <a:custGeom>
              <a:avLst/>
              <a:gdLst/>
              <a:ahLst/>
              <a:cxnLst/>
              <a:rect l="l" t="t" r="r" b="b"/>
              <a:pathLst>
                <a:path w="2049" h="1867" extrusionOk="0">
                  <a:moveTo>
                    <a:pt x="1615" y="1"/>
                  </a:moveTo>
                  <a:cubicBezTo>
                    <a:pt x="548" y="1"/>
                    <a:pt x="1" y="1200"/>
                    <a:pt x="1" y="1200"/>
                  </a:cubicBezTo>
                  <a:lnTo>
                    <a:pt x="334" y="1533"/>
                  </a:lnTo>
                  <a:lnTo>
                    <a:pt x="667" y="1867"/>
                  </a:lnTo>
                  <a:cubicBezTo>
                    <a:pt x="667" y="1867"/>
                    <a:pt x="2048" y="1247"/>
                    <a:pt x="1858" y="21"/>
                  </a:cubicBezTo>
                  <a:cubicBezTo>
                    <a:pt x="1774" y="7"/>
                    <a:pt x="1693" y="1"/>
                    <a:pt x="1615" y="1"/>
                  </a:cubicBezTo>
                  <a:close/>
                </a:path>
              </a:pathLst>
            </a:custGeom>
            <a:solidFill>
              <a:srgbClr val="EF44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476" name="Google Shape;476;p35"/>
            <p:cNvSpPr/>
            <p:nvPr/>
          </p:nvSpPr>
          <p:spPr>
            <a:xfrm>
              <a:off x="2542862" y="2203489"/>
              <a:ext cx="97825" cy="8002"/>
            </a:xfrm>
            <a:custGeom>
              <a:avLst/>
              <a:gdLst/>
              <a:ahLst/>
              <a:cxnLst/>
              <a:rect l="l" t="t" r="r" b="b"/>
              <a:pathLst>
                <a:path w="2335" h="191" extrusionOk="0">
                  <a:moveTo>
                    <a:pt x="1" y="0"/>
                  </a:moveTo>
                  <a:lnTo>
                    <a:pt x="1" y="191"/>
                  </a:lnTo>
                  <a:lnTo>
                    <a:pt x="2335" y="191"/>
                  </a:lnTo>
                  <a:lnTo>
                    <a:pt x="233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477" name="Google Shape;477;p35"/>
            <p:cNvSpPr/>
            <p:nvPr/>
          </p:nvSpPr>
          <p:spPr>
            <a:xfrm>
              <a:off x="2977356" y="2203489"/>
              <a:ext cx="97280" cy="8002"/>
            </a:xfrm>
            <a:custGeom>
              <a:avLst/>
              <a:gdLst/>
              <a:ahLst/>
              <a:cxnLst/>
              <a:rect l="l" t="t" r="r" b="b"/>
              <a:pathLst>
                <a:path w="2322" h="191" extrusionOk="0">
                  <a:moveTo>
                    <a:pt x="0" y="0"/>
                  </a:moveTo>
                  <a:lnTo>
                    <a:pt x="0" y="191"/>
                  </a:lnTo>
                  <a:lnTo>
                    <a:pt x="2322" y="191"/>
                  </a:lnTo>
                  <a:lnTo>
                    <a:pt x="232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478" name="Google Shape;478;p35"/>
            <p:cNvSpPr/>
            <p:nvPr/>
          </p:nvSpPr>
          <p:spPr>
            <a:xfrm>
              <a:off x="2761848" y="2046843"/>
              <a:ext cx="97322" cy="165653"/>
            </a:xfrm>
            <a:custGeom>
              <a:avLst/>
              <a:gdLst/>
              <a:ahLst/>
              <a:cxnLst/>
              <a:rect l="l" t="t" r="r" b="b"/>
              <a:pathLst>
                <a:path w="2323" h="3954" extrusionOk="0">
                  <a:moveTo>
                    <a:pt x="1013" y="870"/>
                  </a:moveTo>
                  <a:lnTo>
                    <a:pt x="1013" y="1656"/>
                  </a:lnTo>
                  <a:cubicBezTo>
                    <a:pt x="894" y="1620"/>
                    <a:pt x="810" y="1560"/>
                    <a:pt x="751" y="1501"/>
                  </a:cubicBezTo>
                  <a:cubicBezTo>
                    <a:pt x="691" y="1441"/>
                    <a:pt x="656" y="1358"/>
                    <a:pt x="656" y="1263"/>
                  </a:cubicBezTo>
                  <a:cubicBezTo>
                    <a:pt x="656" y="1155"/>
                    <a:pt x="691" y="1060"/>
                    <a:pt x="751" y="989"/>
                  </a:cubicBezTo>
                  <a:cubicBezTo>
                    <a:pt x="822" y="929"/>
                    <a:pt x="906" y="882"/>
                    <a:pt x="1013" y="870"/>
                  </a:cubicBezTo>
                  <a:close/>
                  <a:moveTo>
                    <a:pt x="1299" y="2298"/>
                  </a:moveTo>
                  <a:cubicBezTo>
                    <a:pt x="1418" y="2334"/>
                    <a:pt x="1513" y="2382"/>
                    <a:pt x="1572" y="2441"/>
                  </a:cubicBezTo>
                  <a:cubicBezTo>
                    <a:pt x="1632" y="2501"/>
                    <a:pt x="1668" y="2584"/>
                    <a:pt x="1668" y="2679"/>
                  </a:cubicBezTo>
                  <a:cubicBezTo>
                    <a:pt x="1668" y="2787"/>
                    <a:pt x="1632" y="2870"/>
                    <a:pt x="1572" y="2941"/>
                  </a:cubicBezTo>
                  <a:cubicBezTo>
                    <a:pt x="1513" y="3013"/>
                    <a:pt x="1418" y="3060"/>
                    <a:pt x="1299" y="3084"/>
                  </a:cubicBezTo>
                  <a:lnTo>
                    <a:pt x="1299" y="2298"/>
                  </a:lnTo>
                  <a:close/>
                  <a:moveTo>
                    <a:pt x="1013" y="1"/>
                  </a:moveTo>
                  <a:lnTo>
                    <a:pt x="1013" y="358"/>
                  </a:lnTo>
                  <a:cubicBezTo>
                    <a:pt x="715" y="382"/>
                    <a:pt x="465" y="477"/>
                    <a:pt x="275" y="644"/>
                  </a:cubicBezTo>
                  <a:cubicBezTo>
                    <a:pt x="96" y="810"/>
                    <a:pt x="1" y="1025"/>
                    <a:pt x="1" y="1286"/>
                  </a:cubicBezTo>
                  <a:cubicBezTo>
                    <a:pt x="1" y="1501"/>
                    <a:pt x="48" y="1667"/>
                    <a:pt x="144" y="1787"/>
                  </a:cubicBezTo>
                  <a:cubicBezTo>
                    <a:pt x="239" y="1906"/>
                    <a:pt x="358" y="1989"/>
                    <a:pt x="489" y="2048"/>
                  </a:cubicBezTo>
                  <a:cubicBezTo>
                    <a:pt x="620" y="2108"/>
                    <a:pt x="787" y="2156"/>
                    <a:pt x="1013" y="2215"/>
                  </a:cubicBezTo>
                  <a:lnTo>
                    <a:pt x="1013" y="3072"/>
                  </a:lnTo>
                  <a:cubicBezTo>
                    <a:pt x="799" y="3025"/>
                    <a:pt x="691" y="2894"/>
                    <a:pt x="679" y="2679"/>
                  </a:cubicBezTo>
                  <a:lnTo>
                    <a:pt x="1" y="2679"/>
                  </a:lnTo>
                  <a:cubicBezTo>
                    <a:pt x="1" y="2941"/>
                    <a:pt x="96" y="3156"/>
                    <a:pt x="287" y="3311"/>
                  </a:cubicBezTo>
                  <a:cubicBezTo>
                    <a:pt x="465" y="3465"/>
                    <a:pt x="703" y="3561"/>
                    <a:pt x="1013" y="3584"/>
                  </a:cubicBezTo>
                  <a:lnTo>
                    <a:pt x="1013" y="3953"/>
                  </a:lnTo>
                  <a:lnTo>
                    <a:pt x="1299" y="3953"/>
                  </a:lnTo>
                  <a:lnTo>
                    <a:pt x="1299" y="3596"/>
                  </a:lnTo>
                  <a:cubicBezTo>
                    <a:pt x="1513" y="3572"/>
                    <a:pt x="1691" y="3525"/>
                    <a:pt x="1858" y="3430"/>
                  </a:cubicBezTo>
                  <a:cubicBezTo>
                    <a:pt x="2013" y="3346"/>
                    <a:pt x="2120" y="3227"/>
                    <a:pt x="2203" y="3096"/>
                  </a:cubicBezTo>
                  <a:cubicBezTo>
                    <a:pt x="2287" y="2965"/>
                    <a:pt x="2323" y="2810"/>
                    <a:pt x="2323" y="2656"/>
                  </a:cubicBezTo>
                  <a:cubicBezTo>
                    <a:pt x="2323" y="2441"/>
                    <a:pt x="2275" y="2275"/>
                    <a:pt x="2180" y="2168"/>
                  </a:cubicBezTo>
                  <a:cubicBezTo>
                    <a:pt x="2084" y="2037"/>
                    <a:pt x="1965" y="1953"/>
                    <a:pt x="1834" y="1906"/>
                  </a:cubicBezTo>
                  <a:cubicBezTo>
                    <a:pt x="1703" y="1846"/>
                    <a:pt x="1525" y="1798"/>
                    <a:pt x="1299" y="1739"/>
                  </a:cubicBezTo>
                  <a:lnTo>
                    <a:pt x="1299" y="882"/>
                  </a:lnTo>
                  <a:cubicBezTo>
                    <a:pt x="1382" y="905"/>
                    <a:pt x="1453" y="953"/>
                    <a:pt x="1513" y="1025"/>
                  </a:cubicBezTo>
                  <a:cubicBezTo>
                    <a:pt x="1561" y="1084"/>
                    <a:pt x="1596" y="1167"/>
                    <a:pt x="1596" y="1251"/>
                  </a:cubicBezTo>
                  <a:lnTo>
                    <a:pt x="2287" y="1251"/>
                  </a:lnTo>
                  <a:cubicBezTo>
                    <a:pt x="2263" y="989"/>
                    <a:pt x="2168" y="774"/>
                    <a:pt x="1989" y="620"/>
                  </a:cubicBezTo>
                  <a:cubicBezTo>
                    <a:pt x="1822" y="477"/>
                    <a:pt x="1596" y="382"/>
                    <a:pt x="1299" y="358"/>
                  </a:cubicBezTo>
                  <a:lnTo>
                    <a:pt x="129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479" name="Google Shape;479;p35"/>
            <p:cNvSpPr/>
            <p:nvPr/>
          </p:nvSpPr>
          <p:spPr>
            <a:xfrm>
              <a:off x="2411689" y="2358124"/>
              <a:ext cx="794664" cy="37454"/>
            </a:xfrm>
            <a:custGeom>
              <a:avLst/>
              <a:gdLst/>
              <a:ahLst/>
              <a:cxnLst/>
              <a:rect l="l" t="t" r="r" b="b"/>
              <a:pathLst>
                <a:path w="18968" h="894" extrusionOk="0">
                  <a:moveTo>
                    <a:pt x="1" y="0"/>
                  </a:moveTo>
                  <a:lnTo>
                    <a:pt x="1" y="893"/>
                  </a:lnTo>
                  <a:lnTo>
                    <a:pt x="18967" y="893"/>
                  </a:lnTo>
                  <a:lnTo>
                    <a:pt x="18967" y="0"/>
                  </a:lnTo>
                  <a:close/>
                </a:path>
              </a:pathLst>
            </a:custGeom>
            <a:solidFill>
              <a:srgbClr val="F687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480" name="Google Shape;480;p35"/>
            <p:cNvSpPr/>
            <p:nvPr/>
          </p:nvSpPr>
          <p:spPr>
            <a:xfrm>
              <a:off x="2411689" y="2409487"/>
              <a:ext cx="794664" cy="36951"/>
            </a:xfrm>
            <a:custGeom>
              <a:avLst/>
              <a:gdLst/>
              <a:ahLst/>
              <a:cxnLst/>
              <a:rect l="l" t="t" r="r" b="b"/>
              <a:pathLst>
                <a:path w="18968" h="882" extrusionOk="0">
                  <a:moveTo>
                    <a:pt x="1" y="0"/>
                  </a:moveTo>
                  <a:lnTo>
                    <a:pt x="1" y="881"/>
                  </a:lnTo>
                  <a:lnTo>
                    <a:pt x="18967" y="881"/>
                  </a:lnTo>
                  <a:lnTo>
                    <a:pt x="18967" y="0"/>
                  </a:lnTo>
                  <a:close/>
                </a:path>
              </a:pathLst>
            </a:custGeom>
            <a:solidFill>
              <a:srgbClr val="F687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481" name="Google Shape;481;p35"/>
            <p:cNvSpPr/>
            <p:nvPr/>
          </p:nvSpPr>
          <p:spPr>
            <a:xfrm>
              <a:off x="2411689" y="2563116"/>
              <a:ext cx="794664" cy="37454"/>
            </a:xfrm>
            <a:custGeom>
              <a:avLst/>
              <a:gdLst/>
              <a:ahLst/>
              <a:cxnLst/>
              <a:rect l="l" t="t" r="r" b="b"/>
              <a:pathLst>
                <a:path w="18968" h="894" extrusionOk="0">
                  <a:moveTo>
                    <a:pt x="1" y="1"/>
                  </a:moveTo>
                  <a:lnTo>
                    <a:pt x="1" y="894"/>
                  </a:lnTo>
                  <a:lnTo>
                    <a:pt x="18967" y="894"/>
                  </a:lnTo>
                  <a:lnTo>
                    <a:pt x="18967" y="1"/>
                  </a:lnTo>
                  <a:close/>
                </a:path>
              </a:pathLst>
            </a:custGeom>
            <a:solidFill>
              <a:srgbClr val="F687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482" name="Google Shape;482;p35"/>
            <p:cNvSpPr/>
            <p:nvPr/>
          </p:nvSpPr>
          <p:spPr>
            <a:xfrm>
              <a:off x="2411689" y="2614480"/>
              <a:ext cx="794664" cy="36951"/>
            </a:xfrm>
            <a:custGeom>
              <a:avLst/>
              <a:gdLst/>
              <a:ahLst/>
              <a:cxnLst/>
              <a:rect l="l" t="t" r="r" b="b"/>
              <a:pathLst>
                <a:path w="18968" h="882" extrusionOk="0">
                  <a:moveTo>
                    <a:pt x="1" y="1"/>
                  </a:moveTo>
                  <a:lnTo>
                    <a:pt x="1" y="882"/>
                  </a:lnTo>
                  <a:lnTo>
                    <a:pt x="18967" y="882"/>
                  </a:lnTo>
                  <a:lnTo>
                    <a:pt x="18967" y="1"/>
                  </a:lnTo>
                  <a:close/>
                </a:path>
              </a:pathLst>
            </a:custGeom>
            <a:solidFill>
              <a:srgbClr val="F687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483" name="Google Shape;483;p35"/>
            <p:cNvSpPr/>
            <p:nvPr/>
          </p:nvSpPr>
          <p:spPr>
            <a:xfrm>
              <a:off x="2411689" y="2460850"/>
              <a:ext cx="794664" cy="36951"/>
            </a:xfrm>
            <a:custGeom>
              <a:avLst/>
              <a:gdLst/>
              <a:ahLst/>
              <a:cxnLst/>
              <a:rect l="l" t="t" r="r" b="b"/>
              <a:pathLst>
                <a:path w="18968" h="882" extrusionOk="0">
                  <a:moveTo>
                    <a:pt x="1" y="1"/>
                  </a:moveTo>
                  <a:lnTo>
                    <a:pt x="1" y="882"/>
                  </a:lnTo>
                  <a:lnTo>
                    <a:pt x="18967" y="882"/>
                  </a:lnTo>
                  <a:lnTo>
                    <a:pt x="18967" y="1"/>
                  </a:lnTo>
                  <a:close/>
                </a:path>
              </a:pathLst>
            </a:custGeom>
            <a:solidFill>
              <a:srgbClr val="F687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484" name="Google Shape;484;p35"/>
            <p:cNvSpPr/>
            <p:nvPr/>
          </p:nvSpPr>
          <p:spPr>
            <a:xfrm>
              <a:off x="2411689" y="2512256"/>
              <a:ext cx="794664" cy="36951"/>
            </a:xfrm>
            <a:custGeom>
              <a:avLst/>
              <a:gdLst/>
              <a:ahLst/>
              <a:cxnLst/>
              <a:rect l="l" t="t" r="r" b="b"/>
              <a:pathLst>
                <a:path w="18968" h="882" extrusionOk="0">
                  <a:moveTo>
                    <a:pt x="1" y="0"/>
                  </a:moveTo>
                  <a:lnTo>
                    <a:pt x="1" y="881"/>
                  </a:lnTo>
                  <a:lnTo>
                    <a:pt x="18967" y="881"/>
                  </a:lnTo>
                  <a:lnTo>
                    <a:pt x="18967" y="0"/>
                  </a:lnTo>
                  <a:close/>
                </a:path>
              </a:pathLst>
            </a:custGeom>
            <a:solidFill>
              <a:srgbClr val="F687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</p:grpSp>
      <p:grpSp>
        <p:nvGrpSpPr>
          <p:cNvPr id="485" name="Google Shape;485;p35"/>
          <p:cNvGrpSpPr/>
          <p:nvPr/>
        </p:nvGrpSpPr>
        <p:grpSpPr>
          <a:xfrm>
            <a:off x="395469" y="1548124"/>
            <a:ext cx="1170408" cy="1418357"/>
            <a:chOff x="3976968" y="1548163"/>
            <a:chExt cx="1170438" cy="1418393"/>
          </a:xfrm>
        </p:grpSpPr>
        <p:sp>
          <p:nvSpPr>
            <p:cNvPr id="486" name="Google Shape;486;p35"/>
            <p:cNvSpPr/>
            <p:nvPr/>
          </p:nvSpPr>
          <p:spPr>
            <a:xfrm>
              <a:off x="4713770" y="2290589"/>
              <a:ext cx="350075" cy="383270"/>
            </a:xfrm>
            <a:custGeom>
              <a:avLst/>
              <a:gdLst/>
              <a:ahLst/>
              <a:cxnLst/>
              <a:rect l="l" t="t" r="r" b="b"/>
              <a:pathLst>
                <a:path w="8978" h="9847" extrusionOk="0">
                  <a:moveTo>
                    <a:pt x="0" y="0"/>
                  </a:moveTo>
                  <a:lnTo>
                    <a:pt x="0" y="9847"/>
                  </a:lnTo>
                  <a:lnTo>
                    <a:pt x="8977" y="9847"/>
                  </a:lnTo>
                  <a:lnTo>
                    <a:pt x="897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487" name="Google Shape;487;p35"/>
            <p:cNvSpPr/>
            <p:nvPr/>
          </p:nvSpPr>
          <p:spPr>
            <a:xfrm>
              <a:off x="4836324" y="2523235"/>
              <a:ext cx="175037" cy="13934"/>
            </a:xfrm>
            <a:custGeom>
              <a:avLst/>
              <a:gdLst/>
              <a:ahLst/>
              <a:cxnLst/>
              <a:rect l="l" t="t" r="r" b="b"/>
              <a:pathLst>
                <a:path w="4489" h="358" extrusionOk="0">
                  <a:moveTo>
                    <a:pt x="0" y="0"/>
                  </a:moveTo>
                  <a:lnTo>
                    <a:pt x="0" y="357"/>
                  </a:lnTo>
                  <a:lnTo>
                    <a:pt x="4489" y="357"/>
                  </a:lnTo>
                  <a:lnTo>
                    <a:pt x="4489" y="0"/>
                  </a:lnTo>
                  <a:close/>
                </a:path>
              </a:pathLst>
            </a:custGeom>
            <a:solidFill>
              <a:srgbClr val="F186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488" name="Google Shape;488;p35"/>
            <p:cNvSpPr/>
            <p:nvPr/>
          </p:nvSpPr>
          <p:spPr>
            <a:xfrm>
              <a:off x="4836324" y="2556592"/>
              <a:ext cx="175037" cy="13934"/>
            </a:xfrm>
            <a:custGeom>
              <a:avLst/>
              <a:gdLst/>
              <a:ahLst/>
              <a:cxnLst/>
              <a:rect l="l" t="t" r="r" b="b"/>
              <a:pathLst>
                <a:path w="4489" h="358" extrusionOk="0">
                  <a:moveTo>
                    <a:pt x="0" y="0"/>
                  </a:moveTo>
                  <a:lnTo>
                    <a:pt x="0" y="358"/>
                  </a:lnTo>
                  <a:lnTo>
                    <a:pt x="4489" y="358"/>
                  </a:lnTo>
                  <a:lnTo>
                    <a:pt x="4489" y="0"/>
                  </a:lnTo>
                  <a:close/>
                </a:path>
              </a:pathLst>
            </a:custGeom>
            <a:solidFill>
              <a:srgbClr val="FFDD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489" name="Google Shape;489;p35"/>
            <p:cNvSpPr/>
            <p:nvPr/>
          </p:nvSpPr>
          <p:spPr>
            <a:xfrm>
              <a:off x="4836324" y="2613148"/>
              <a:ext cx="175037" cy="13934"/>
            </a:xfrm>
            <a:custGeom>
              <a:avLst/>
              <a:gdLst/>
              <a:ahLst/>
              <a:cxnLst/>
              <a:rect l="l" t="t" r="r" b="b"/>
              <a:pathLst>
                <a:path w="4489" h="358" extrusionOk="0">
                  <a:moveTo>
                    <a:pt x="0" y="0"/>
                  </a:moveTo>
                  <a:lnTo>
                    <a:pt x="0" y="357"/>
                  </a:lnTo>
                  <a:lnTo>
                    <a:pt x="4489" y="357"/>
                  </a:lnTo>
                  <a:lnTo>
                    <a:pt x="4489" y="0"/>
                  </a:lnTo>
                  <a:close/>
                </a:path>
              </a:pathLst>
            </a:custGeom>
            <a:solidFill>
              <a:srgbClr val="FFBC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490" name="Google Shape;490;p35"/>
            <p:cNvSpPr/>
            <p:nvPr/>
          </p:nvSpPr>
          <p:spPr>
            <a:xfrm>
              <a:off x="4836324" y="2339243"/>
              <a:ext cx="175037" cy="129807"/>
            </a:xfrm>
            <a:custGeom>
              <a:avLst/>
              <a:gdLst/>
              <a:ahLst/>
              <a:cxnLst/>
              <a:rect l="l" t="t" r="r" b="b"/>
              <a:pathLst>
                <a:path w="4489" h="3335" extrusionOk="0">
                  <a:moveTo>
                    <a:pt x="0" y="0"/>
                  </a:moveTo>
                  <a:lnTo>
                    <a:pt x="0" y="3334"/>
                  </a:lnTo>
                  <a:lnTo>
                    <a:pt x="4489" y="3334"/>
                  </a:lnTo>
                  <a:lnTo>
                    <a:pt x="4489" y="0"/>
                  </a:lnTo>
                  <a:close/>
                </a:path>
              </a:pathLst>
            </a:custGeom>
            <a:solidFill>
              <a:srgbClr val="FFDD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491" name="Google Shape;491;p35"/>
            <p:cNvSpPr/>
            <p:nvPr/>
          </p:nvSpPr>
          <p:spPr>
            <a:xfrm>
              <a:off x="3976968" y="1983327"/>
              <a:ext cx="555292" cy="553828"/>
            </a:xfrm>
            <a:custGeom>
              <a:avLst/>
              <a:gdLst/>
              <a:ahLst/>
              <a:cxnLst/>
              <a:rect l="l" t="t" r="r" b="b"/>
              <a:pathLst>
                <a:path w="14241" h="14229" extrusionOk="0">
                  <a:moveTo>
                    <a:pt x="1" y="0"/>
                  </a:moveTo>
                  <a:lnTo>
                    <a:pt x="1" y="14228"/>
                  </a:lnTo>
                  <a:lnTo>
                    <a:pt x="14241" y="14228"/>
                  </a:lnTo>
                  <a:lnTo>
                    <a:pt x="1424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492" name="Google Shape;492;p35"/>
            <p:cNvSpPr/>
            <p:nvPr/>
          </p:nvSpPr>
          <p:spPr>
            <a:xfrm>
              <a:off x="4951001" y="2157120"/>
              <a:ext cx="196405" cy="242876"/>
            </a:xfrm>
            <a:custGeom>
              <a:avLst/>
              <a:gdLst/>
              <a:ahLst/>
              <a:cxnLst/>
              <a:rect l="l" t="t" r="r" b="b"/>
              <a:pathLst>
                <a:path w="5037" h="6240" extrusionOk="0">
                  <a:moveTo>
                    <a:pt x="0" y="0"/>
                  </a:moveTo>
                  <a:lnTo>
                    <a:pt x="0" y="6239"/>
                  </a:lnTo>
                  <a:lnTo>
                    <a:pt x="5036" y="6239"/>
                  </a:lnTo>
                  <a:lnTo>
                    <a:pt x="5036" y="0"/>
                  </a:lnTo>
                  <a:close/>
                </a:path>
              </a:pathLst>
            </a:custGeom>
            <a:solidFill>
              <a:srgbClr val="F9A8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493" name="Google Shape;493;p35"/>
            <p:cNvSpPr/>
            <p:nvPr/>
          </p:nvSpPr>
          <p:spPr>
            <a:xfrm>
              <a:off x="4190530" y="1548163"/>
              <a:ext cx="353818" cy="353183"/>
            </a:xfrm>
            <a:custGeom>
              <a:avLst/>
              <a:gdLst/>
              <a:ahLst/>
              <a:cxnLst/>
              <a:rect l="l" t="t" r="r" b="b"/>
              <a:pathLst>
                <a:path w="9074" h="9074" extrusionOk="0">
                  <a:moveTo>
                    <a:pt x="4537" y="0"/>
                  </a:moveTo>
                  <a:cubicBezTo>
                    <a:pt x="2037" y="0"/>
                    <a:pt x="1" y="2025"/>
                    <a:pt x="1" y="4537"/>
                  </a:cubicBezTo>
                  <a:cubicBezTo>
                    <a:pt x="1" y="7037"/>
                    <a:pt x="2037" y="9073"/>
                    <a:pt x="4537" y="9073"/>
                  </a:cubicBezTo>
                  <a:cubicBezTo>
                    <a:pt x="7049" y="9073"/>
                    <a:pt x="9073" y="7037"/>
                    <a:pt x="9073" y="4537"/>
                  </a:cubicBezTo>
                  <a:cubicBezTo>
                    <a:pt x="9073" y="2025"/>
                    <a:pt x="7049" y="0"/>
                    <a:pt x="453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494" name="Google Shape;494;p35"/>
            <p:cNvSpPr/>
            <p:nvPr/>
          </p:nvSpPr>
          <p:spPr>
            <a:xfrm>
              <a:off x="4606502" y="1560657"/>
              <a:ext cx="492631" cy="545499"/>
            </a:xfrm>
            <a:custGeom>
              <a:avLst/>
              <a:gdLst/>
              <a:ahLst/>
              <a:cxnLst/>
              <a:rect l="l" t="t" r="r" b="b"/>
              <a:pathLst>
                <a:path w="12634" h="14015" extrusionOk="0">
                  <a:moveTo>
                    <a:pt x="1" y="1"/>
                  </a:moveTo>
                  <a:lnTo>
                    <a:pt x="1" y="14015"/>
                  </a:lnTo>
                  <a:lnTo>
                    <a:pt x="12633" y="14015"/>
                  </a:lnTo>
                  <a:lnTo>
                    <a:pt x="1263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495" name="Google Shape;495;p35"/>
            <p:cNvSpPr/>
            <p:nvPr/>
          </p:nvSpPr>
          <p:spPr>
            <a:xfrm>
              <a:off x="4659883" y="1607949"/>
              <a:ext cx="133744" cy="451423"/>
            </a:xfrm>
            <a:custGeom>
              <a:avLst/>
              <a:gdLst/>
              <a:ahLst/>
              <a:cxnLst/>
              <a:rect l="l" t="t" r="r" b="b"/>
              <a:pathLst>
                <a:path w="3430" h="11598" extrusionOk="0">
                  <a:moveTo>
                    <a:pt x="1" y="0"/>
                  </a:moveTo>
                  <a:lnTo>
                    <a:pt x="1" y="11597"/>
                  </a:lnTo>
                  <a:lnTo>
                    <a:pt x="3430" y="11597"/>
                  </a:lnTo>
                  <a:lnTo>
                    <a:pt x="3430" y="0"/>
                  </a:lnTo>
                  <a:close/>
                </a:path>
              </a:pathLst>
            </a:custGeom>
            <a:solidFill>
              <a:srgbClr val="FCC9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496" name="Google Shape;496;p35"/>
            <p:cNvSpPr/>
            <p:nvPr/>
          </p:nvSpPr>
          <p:spPr>
            <a:xfrm>
              <a:off x="4659883" y="1675131"/>
              <a:ext cx="96156" cy="168729"/>
            </a:xfrm>
            <a:custGeom>
              <a:avLst/>
              <a:gdLst/>
              <a:ahLst/>
              <a:cxnLst/>
              <a:rect l="l" t="t" r="r" b="b"/>
              <a:pathLst>
                <a:path w="2466" h="4335" extrusionOk="0">
                  <a:moveTo>
                    <a:pt x="287" y="1"/>
                  </a:moveTo>
                  <a:cubicBezTo>
                    <a:pt x="191" y="1"/>
                    <a:pt x="96" y="1"/>
                    <a:pt x="1" y="25"/>
                  </a:cubicBezTo>
                  <a:lnTo>
                    <a:pt x="1" y="4311"/>
                  </a:lnTo>
                  <a:cubicBezTo>
                    <a:pt x="96" y="4335"/>
                    <a:pt x="191" y="4335"/>
                    <a:pt x="287" y="4335"/>
                  </a:cubicBezTo>
                  <a:cubicBezTo>
                    <a:pt x="1489" y="4335"/>
                    <a:pt x="2466" y="3370"/>
                    <a:pt x="2466" y="2168"/>
                  </a:cubicBezTo>
                  <a:cubicBezTo>
                    <a:pt x="2466" y="965"/>
                    <a:pt x="1489" y="1"/>
                    <a:pt x="287" y="1"/>
                  </a:cubicBezTo>
                  <a:close/>
                </a:path>
              </a:pathLst>
            </a:custGeom>
            <a:solidFill>
              <a:srgbClr val="F9A8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497" name="Google Shape;497;p35"/>
            <p:cNvSpPr/>
            <p:nvPr/>
          </p:nvSpPr>
          <p:spPr>
            <a:xfrm>
              <a:off x="4843732" y="1822495"/>
              <a:ext cx="233097" cy="232679"/>
            </a:xfrm>
            <a:custGeom>
              <a:avLst/>
              <a:gdLst/>
              <a:ahLst/>
              <a:cxnLst/>
              <a:rect l="l" t="t" r="r" b="b"/>
              <a:pathLst>
                <a:path w="5978" h="5978" extrusionOk="0">
                  <a:moveTo>
                    <a:pt x="2989" y="1"/>
                  </a:moveTo>
                  <a:cubicBezTo>
                    <a:pt x="1334" y="1"/>
                    <a:pt x="1" y="1334"/>
                    <a:pt x="1" y="2989"/>
                  </a:cubicBezTo>
                  <a:cubicBezTo>
                    <a:pt x="1" y="4644"/>
                    <a:pt x="1334" y="5978"/>
                    <a:pt x="2989" y="5978"/>
                  </a:cubicBezTo>
                  <a:cubicBezTo>
                    <a:pt x="4644" y="5978"/>
                    <a:pt x="5978" y="4644"/>
                    <a:pt x="5978" y="2989"/>
                  </a:cubicBezTo>
                  <a:cubicBezTo>
                    <a:pt x="5978" y="1334"/>
                    <a:pt x="4644" y="1"/>
                    <a:pt x="2989" y="1"/>
                  </a:cubicBezTo>
                  <a:close/>
                </a:path>
              </a:pathLst>
            </a:custGeom>
            <a:solidFill>
              <a:srgbClr val="F15A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498" name="Google Shape;498;p35"/>
            <p:cNvSpPr/>
            <p:nvPr/>
          </p:nvSpPr>
          <p:spPr>
            <a:xfrm>
              <a:off x="4190530" y="1577355"/>
              <a:ext cx="353818" cy="323991"/>
            </a:xfrm>
            <a:custGeom>
              <a:avLst/>
              <a:gdLst/>
              <a:ahLst/>
              <a:cxnLst/>
              <a:rect l="l" t="t" r="r" b="b"/>
              <a:pathLst>
                <a:path w="9074" h="8324" extrusionOk="0">
                  <a:moveTo>
                    <a:pt x="2025" y="1"/>
                  </a:moveTo>
                  <a:cubicBezTo>
                    <a:pt x="763" y="846"/>
                    <a:pt x="1" y="2263"/>
                    <a:pt x="1" y="3787"/>
                  </a:cubicBezTo>
                  <a:cubicBezTo>
                    <a:pt x="1" y="6275"/>
                    <a:pt x="2049" y="8323"/>
                    <a:pt x="4537" y="8323"/>
                  </a:cubicBezTo>
                  <a:cubicBezTo>
                    <a:pt x="7025" y="8323"/>
                    <a:pt x="9073" y="6275"/>
                    <a:pt x="9073" y="3787"/>
                  </a:cubicBezTo>
                  <a:lnTo>
                    <a:pt x="4537" y="3787"/>
                  </a:lnTo>
                  <a:lnTo>
                    <a:pt x="2025" y="1"/>
                  </a:lnTo>
                  <a:close/>
                </a:path>
              </a:pathLst>
            </a:custGeom>
            <a:solidFill>
              <a:srgbClr val="F687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499" name="Google Shape;499;p35"/>
            <p:cNvSpPr/>
            <p:nvPr/>
          </p:nvSpPr>
          <p:spPr>
            <a:xfrm>
              <a:off x="4041033" y="2030580"/>
              <a:ext cx="399790" cy="223415"/>
            </a:xfrm>
            <a:custGeom>
              <a:avLst/>
              <a:gdLst/>
              <a:ahLst/>
              <a:cxnLst/>
              <a:rect l="l" t="t" r="r" b="b"/>
              <a:pathLst>
                <a:path w="10253" h="5740" extrusionOk="0">
                  <a:moveTo>
                    <a:pt x="1" y="1"/>
                  </a:moveTo>
                  <a:lnTo>
                    <a:pt x="1" y="5740"/>
                  </a:lnTo>
                  <a:lnTo>
                    <a:pt x="10252" y="5740"/>
                  </a:lnTo>
                  <a:lnTo>
                    <a:pt x="10252" y="1"/>
                  </a:lnTo>
                  <a:close/>
                </a:path>
              </a:pathLst>
            </a:custGeom>
            <a:solidFill>
              <a:srgbClr val="F15A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500" name="Google Shape;500;p35"/>
            <p:cNvSpPr/>
            <p:nvPr/>
          </p:nvSpPr>
          <p:spPr>
            <a:xfrm>
              <a:off x="4083301" y="2079702"/>
              <a:ext cx="326406" cy="127977"/>
            </a:xfrm>
            <a:custGeom>
              <a:avLst/>
              <a:gdLst/>
              <a:ahLst/>
              <a:cxnLst/>
              <a:rect l="l" t="t" r="r" b="b"/>
              <a:pathLst>
                <a:path w="8371" h="3288" extrusionOk="0">
                  <a:moveTo>
                    <a:pt x="0" y="1"/>
                  </a:moveTo>
                  <a:lnTo>
                    <a:pt x="0" y="3287"/>
                  </a:lnTo>
                  <a:lnTo>
                    <a:pt x="8370" y="3287"/>
                  </a:lnTo>
                  <a:lnTo>
                    <a:pt x="8370" y="3132"/>
                  </a:lnTo>
                  <a:lnTo>
                    <a:pt x="143" y="3132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rgbClr val="FFCC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501" name="Google Shape;501;p35"/>
            <p:cNvSpPr/>
            <p:nvPr/>
          </p:nvSpPr>
          <p:spPr>
            <a:xfrm>
              <a:off x="4108373" y="2079702"/>
              <a:ext cx="249318" cy="107582"/>
            </a:xfrm>
            <a:custGeom>
              <a:avLst/>
              <a:gdLst/>
              <a:ahLst/>
              <a:cxnLst/>
              <a:rect l="l" t="t" r="r" b="b"/>
              <a:pathLst>
                <a:path w="6394" h="2764" extrusionOk="0">
                  <a:moveTo>
                    <a:pt x="6084" y="1"/>
                  </a:moveTo>
                  <a:lnTo>
                    <a:pt x="4632" y="1453"/>
                  </a:lnTo>
                  <a:lnTo>
                    <a:pt x="1762" y="1453"/>
                  </a:lnTo>
                  <a:lnTo>
                    <a:pt x="0" y="2370"/>
                  </a:lnTo>
                  <a:lnTo>
                    <a:pt x="203" y="2763"/>
                  </a:lnTo>
                  <a:lnTo>
                    <a:pt x="1870" y="1906"/>
                  </a:lnTo>
                  <a:lnTo>
                    <a:pt x="4822" y="1906"/>
                  </a:lnTo>
                  <a:lnTo>
                    <a:pt x="6394" y="310"/>
                  </a:lnTo>
                  <a:lnTo>
                    <a:pt x="6084" y="1"/>
                  </a:lnTo>
                  <a:close/>
                </a:path>
              </a:pathLst>
            </a:custGeom>
            <a:solidFill>
              <a:srgbClr val="FFCC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502" name="Google Shape;502;p35"/>
            <p:cNvSpPr/>
            <p:nvPr/>
          </p:nvSpPr>
          <p:spPr>
            <a:xfrm>
              <a:off x="4041033" y="2315617"/>
              <a:ext cx="182524" cy="128872"/>
            </a:xfrm>
            <a:custGeom>
              <a:avLst/>
              <a:gdLst/>
              <a:ahLst/>
              <a:cxnLst/>
              <a:rect l="l" t="t" r="r" b="b"/>
              <a:pathLst>
                <a:path w="4681" h="3311" extrusionOk="0">
                  <a:moveTo>
                    <a:pt x="1" y="0"/>
                  </a:moveTo>
                  <a:lnTo>
                    <a:pt x="1" y="3310"/>
                  </a:lnTo>
                  <a:lnTo>
                    <a:pt x="4680" y="3310"/>
                  </a:lnTo>
                  <a:lnTo>
                    <a:pt x="4680" y="0"/>
                  </a:lnTo>
                  <a:close/>
                </a:path>
              </a:pathLst>
            </a:custGeom>
            <a:solidFill>
              <a:srgbClr val="FCC9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503" name="Google Shape;503;p35"/>
            <p:cNvSpPr/>
            <p:nvPr/>
          </p:nvSpPr>
          <p:spPr>
            <a:xfrm>
              <a:off x="4248122" y="2356370"/>
              <a:ext cx="190829" cy="29698"/>
            </a:xfrm>
            <a:custGeom>
              <a:avLst/>
              <a:gdLst/>
              <a:ahLst/>
              <a:cxnLst/>
              <a:rect l="l" t="t" r="r" b="b"/>
              <a:pathLst>
                <a:path w="4894" h="763" extrusionOk="0">
                  <a:moveTo>
                    <a:pt x="0" y="1"/>
                  </a:moveTo>
                  <a:lnTo>
                    <a:pt x="0" y="763"/>
                  </a:lnTo>
                  <a:lnTo>
                    <a:pt x="4894" y="763"/>
                  </a:lnTo>
                  <a:lnTo>
                    <a:pt x="4894" y="1"/>
                  </a:lnTo>
                  <a:close/>
                </a:path>
              </a:pathLst>
            </a:custGeom>
            <a:solidFill>
              <a:srgbClr val="FCC9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504" name="Google Shape;504;p35"/>
            <p:cNvSpPr/>
            <p:nvPr/>
          </p:nvSpPr>
          <p:spPr>
            <a:xfrm>
              <a:off x="4248122" y="2411524"/>
              <a:ext cx="190829" cy="29231"/>
            </a:xfrm>
            <a:custGeom>
              <a:avLst/>
              <a:gdLst/>
              <a:ahLst/>
              <a:cxnLst/>
              <a:rect l="l" t="t" r="r" b="b"/>
              <a:pathLst>
                <a:path w="4894" h="751" extrusionOk="0">
                  <a:moveTo>
                    <a:pt x="0" y="1"/>
                  </a:moveTo>
                  <a:lnTo>
                    <a:pt x="0" y="751"/>
                  </a:lnTo>
                  <a:lnTo>
                    <a:pt x="4894" y="751"/>
                  </a:lnTo>
                  <a:lnTo>
                    <a:pt x="4894" y="1"/>
                  </a:lnTo>
                  <a:close/>
                </a:path>
              </a:pathLst>
            </a:custGeom>
            <a:solidFill>
              <a:srgbClr val="FCC9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505" name="Google Shape;505;p35"/>
            <p:cNvSpPr/>
            <p:nvPr/>
          </p:nvSpPr>
          <p:spPr>
            <a:xfrm>
              <a:off x="4059165" y="2334612"/>
              <a:ext cx="35756" cy="90845"/>
            </a:xfrm>
            <a:custGeom>
              <a:avLst/>
              <a:gdLst/>
              <a:ahLst/>
              <a:cxnLst/>
              <a:rect l="l" t="t" r="r" b="b"/>
              <a:pathLst>
                <a:path w="917" h="2334" extrusionOk="0">
                  <a:moveTo>
                    <a:pt x="0" y="0"/>
                  </a:moveTo>
                  <a:lnTo>
                    <a:pt x="0" y="2334"/>
                  </a:lnTo>
                  <a:lnTo>
                    <a:pt x="917" y="2334"/>
                  </a:lnTo>
                  <a:lnTo>
                    <a:pt x="917" y="0"/>
                  </a:lnTo>
                  <a:close/>
                </a:path>
              </a:pathLst>
            </a:custGeom>
            <a:solidFill>
              <a:srgbClr val="F687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506" name="Google Shape;506;p35"/>
            <p:cNvSpPr/>
            <p:nvPr/>
          </p:nvSpPr>
          <p:spPr>
            <a:xfrm>
              <a:off x="4114417" y="2375870"/>
              <a:ext cx="35756" cy="49587"/>
            </a:xfrm>
            <a:custGeom>
              <a:avLst/>
              <a:gdLst/>
              <a:ahLst/>
              <a:cxnLst/>
              <a:rect l="l" t="t" r="r" b="b"/>
              <a:pathLst>
                <a:path w="917" h="1274" extrusionOk="0">
                  <a:moveTo>
                    <a:pt x="0" y="0"/>
                  </a:moveTo>
                  <a:lnTo>
                    <a:pt x="0" y="1274"/>
                  </a:lnTo>
                  <a:lnTo>
                    <a:pt x="917" y="1274"/>
                  </a:lnTo>
                  <a:lnTo>
                    <a:pt x="917" y="0"/>
                  </a:lnTo>
                  <a:close/>
                </a:path>
              </a:pathLst>
            </a:custGeom>
            <a:solidFill>
              <a:srgbClr val="F687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507" name="Google Shape;507;p35"/>
            <p:cNvSpPr/>
            <p:nvPr/>
          </p:nvSpPr>
          <p:spPr>
            <a:xfrm>
              <a:off x="4169630" y="2356370"/>
              <a:ext cx="35327" cy="69087"/>
            </a:xfrm>
            <a:custGeom>
              <a:avLst/>
              <a:gdLst/>
              <a:ahLst/>
              <a:cxnLst/>
              <a:rect l="l" t="t" r="r" b="b"/>
              <a:pathLst>
                <a:path w="906" h="1775" extrusionOk="0">
                  <a:moveTo>
                    <a:pt x="1" y="1"/>
                  </a:moveTo>
                  <a:lnTo>
                    <a:pt x="1" y="1775"/>
                  </a:lnTo>
                  <a:lnTo>
                    <a:pt x="906" y="1775"/>
                  </a:lnTo>
                  <a:lnTo>
                    <a:pt x="906" y="1"/>
                  </a:lnTo>
                  <a:close/>
                </a:path>
              </a:pathLst>
            </a:custGeom>
            <a:solidFill>
              <a:srgbClr val="F687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508" name="Google Shape;508;p35"/>
            <p:cNvSpPr/>
            <p:nvPr/>
          </p:nvSpPr>
          <p:spPr>
            <a:xfrm>
              <a:off x="4825640" y="1607949"/>
              <a:ext cx="165757" cy="18566"/>
            </a:xfrm>
            <a:custGeom>
              <a:avLst/>
              <a:gdLst/>
              <a:ahLst/>
              <a:cxnLst/>
              <a:rect l="l" t="t" r="r" b="b"/>
              <a:pathLst>
                <a:path w="4251" h="477" extrusionOk="0">
                  <a:moveTo>
                    <a:pt x="0" y="0"/>
                  </a:moveTo>
                  <a:lnTo>
                    <a:pt x="0" y="477"/>
                  </a:lnTo>
                  <a:lnTo>
                    <a:pt x="4251" y="477"/>
                  </a:lnTo>
                  <a:lnTo>
                    <a:pt x="4251" y="0"/>
                  </a:lnTo>
                  <a:close/>
                </a:path>
              </a:pathLst>
            </a:custGeom>
            <a:solidFill>
              <a:srgbClr val="F687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509" name="Google Shape;509;p35"/>
            <p:cNvSpPr/>
            <p:nvPr/>
          </p:nvSpPr>
          <p:spPr>
            <a:xfrm>
              <a:off x="4825640" y="1658005"/>
              <a:ext cx="251190" cy="12533"/>
            </a:xfrm>
            <a:custGeom>
              <a:avLst/>
              <a:gdLst/>
              <a:ahLst/>
              <a:cxnLst/>
              <a:rect l="l" t="t" r="r" b="b"/>
              <a:pathLst>
                <a:path w="6442" h="322" extrusionOk="0">
                  <a:moveTo>
                    <a:pt x="0" y="0"/>
                  </a:moveTo>
                  <a:lnTo>
                    <a:pt x="0" y="322"/>
                  </a:lnTo>
                  <a:lnTo>
                    <a:pt x="6442" y="322"/>
                  </a:lnTo>
                  <a:lnTo>
                    <a:pt x="6442" y="0"/>
                  </a:lnTo>
                  <a:close/>
                </a:path>
              </a:pathLst>
            </a:custGeom>
            <a:solidFill>
              <a:srgbClr val="FCC9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510" name="Google Shape;510;p35"/>
            <p:cNvSpPr/>
            <p:nvPr/>
          </p:nvSpPr>
          <p:spPr>
            <a:xfrm>
              <a:off x="4825640" y="1689027"/>
              <a:ext cx="251190" cy="13039"/>
            </a:xfrm>
            <a:custGeom>
              <a:avLst/>
              <a:gdLst/>
              <a:ahLst/>
              <a:cxnLst/>
              <a:rect l="l" t="t" r="r" b="b"/>
              <a:pathLst>
                <a:path w="6442" h="335" extrusionOk="0">
                  <a:moveTo>
                    <a:pt x="0" y="1"/>
                  </a:moveTo>
                  <a:lnTo>
                    <a:pt x="0" y="334"/>
                  </a:lnTo>
                  <a:lnTo>
                    <a:pt x="6442" y="334"/>
                  </a:lnTo>
                  <a:lnTo>
                    <a:pt x="6442" y="1"/>
                  </a:lnTo>
                  <a:close/>
                </a:path>
              </a:pathLst>
            </a:custGeom>
            <a:solidFill>
              <a:srgbClr val="FCC9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511" name="Google Shape;511;p35"/>
            <p:cNvSpPr/>
            <p:nvPr/>
          </p:nvSpPr>
          <p:spPr>
            <a:xfrm>
              <a:off x="4825640" y="1718258"/>
              <a:ext cx="125400" cy="13000"/>
            </a:xfrm>
            <a:custGeom>
              <a:avLst/>
              <a:gdLst/>
              <a:ahLst/>
              <a:cxnLst/>
              <a:rect l="l" t="t" r="r" b="b"/>
              <a:pathLst>
                <a:path w="3216" h="334" extrusionOk="0">
                  <a:moveTo>
                    <a:pt x="0" y="0"/>
                  </a:moveTo>
                  <a:lnTo>
                    <a:pt x="0" y="333"/>
                  </a:lnTo>
                  <a:lnTo>
                    <a:pt x="3215" y="333"/>
                  </a:lnTo>
                  <a:lnTo>
                    <a:pt x="3215" y="0"/>
                  </a:lnTo>
                  <a:close/>
                </a:path>
              </a:pathLst>
            </a:custGeom>
            <a:solidFill>
              <a:srgbClr val="FCC9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512" name="Google Shape;512;p35"/>
            <p:cNvSpPr/>
            <p:nvPr/>
          </p:nvSpPr>
          <p:spPr>
            <a:xfrm>
              <a:off x="3976968" y="1588954"/>
              <a:ext cx="151876" cy="19033"/>
            </a:xfrm>
            <a:custGeom>
              <a:avLst/>
              <a:gdLst/>
              <a:ahLst/>
              <a:cxnLst/>
              <a:rect l="l" t="t" r="r" b="b"/>
              <a:pathLst>
                <a:path w="3895" h="489" extrusionOk="0">
                  <a:moveTo>
                    <a:pt x="1" y="0"/>
                  </a:moveTo>
                  <a:lnTo>
                    <a:pt x="1" y="488"/>
                  </a:lnTo>
                  <a:lnTo>
                    <a:pt x="3894" y="488"/>
                  </a:lnTo>
                  <a:lnTo>
                    <a:pt x="3894" y="0"/>
                  </a:lnTo>
                  <a:close/>
                </a:path>
              </a:pathLst>
            </a:custGeom>
            <a:solidFill>
              <a:srgbClr val="FCC9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513" name="Google Shape;513;p35"/>
            <p:cNvSpPr/>
            <p:nvPr/>
          </p:nvSpPr>
          <p:spPr>
            <a:xfrm>
              <a:off x="3976968" y="1637609"/>
              <a:ext cx="151876" cy="19033"/>
            </a:xfrm>
            <a:custGeom>
              <a:avLst/>
              <a:gdLst/>
              <a:ahLst/>
              <a:cxnLst/>
              <a:rect l="l" t="t" r="r" b="b"/>
              <a:pathLst>
                <a:path w="3895" h="489" extrusionOk="0">
                  <a:moveTo>
                    <a:pt x="1" y="0"/>
                  </a:moveTo>
                  <a:lnTo>
                    <a:pt x="1" y="489"/>
                  </a:lnTo>
                  <a:lnTo>
                    <a:pt x="3894" y="489"/>
                  </a:lnTo>
                  <a:lnTo>
                    <a:pt x="3894" y="0"/>
                  </a:lnTo>
                  <a:close/>
                </a:path>
              </a:pathLst>
            </a:custGeom>
            <a:solidFill>
              <a:srgbClr val="FCC9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514" name="Google Shape;514;p35"/>
            <p:cNvSpPr/>
            <p:nvPr/>
          </p:nvSpPr>
          <p:spPr>
            <a:xfrm>
              <a:off x="4613950" y="2174714"/>
              <a:ext cx="227521" cy="108010"/>
            </a:xfrm>
            <a:custGeom>
              <a:avLst/>
              <a:gdLst/>
              <a:ahLst/>
              <a:cxnLst/>
              <a:rect l="l" t="t" r="r" b="b"/>
              <a:pathLst>
                <a:path w="5835" h="2775" extrusionOk="0">
                  <a:moveTo>
                    <a:pt x="0" y="1"/>
                  </a:moveTo>
                  <a:lnTo>
                    <a:pt x="0" y="2775"/>
                  </a:lnTo>
                  <a:lnTo>
                    <a:pt x="5834" y="2775"/>
                  </a:lnTo>
                  <a:lnTo>
                    <a:pt x="583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515" name="Google Shape;515;p35"/>
            <p:cNvSpPr/>
            <p:nvPr/>
          </p:nvSpPr>
          <p:spPr>
            <a:xfrm>
              <a:off x="4069381" y="1686263"/>
              <a:ext cx="59464" cy="19033"/>
            </a:xfrm>
            <a:custGeom>
              <a:avLst/>
              <a:gdLst/>
              <a:ahLst/>
              <a:cxnLst/>
              <a:rect l="l" t="t" r="r" b="b"/>
              <a:pathLst>
                <a:path w="1525" h="489" extrusionOk="0">
                  <a:moveTo>
                    <a:pt x="0" y="1"/>
                  </a:moveTo>
                  <a:lnTo>
                    <a:pt x="0" y="489"/>
                  </a:lnTo>
                  <a:lnTo>
                    <a:pt x="1524" y="489"/>
                  </a:lnTo>
                  <a:lnTo>
                    <a:pt x="1524" y="1"/>
                  </a:lnTo>
                  <a:close/>
                </a:path>
              </a:pathLst>
            </a:custGeom>
            <a:solidFill>
              <a:srgbClr val="FCC9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516" name="Google Shape;516;p35"/>
            <p:cNvSpPr/>
            <p:nvPr/>
          </p:nvSpPr>
          <p:spPr>
            <a:xfrm>
              <a:off x="4342367" y="2259995"/>
              <a:ext cx="210793" cy="706560"/>
            </a:xfrm>
            <a:custGeom>
              <a:avLst/>
              <a:gdLst/>
              <a:ahLst/>
              <a:cxnLst/>
              <a:rect l="l" t="t" r="r" b="b"/>
              <a:pathLst>
                <a:path w="5406" h="18153" extrusionOk="0">
                  <a:moveTo>
                    <a:pt x="5405" y="0"/>
                  </a:moveTo>
                  <a:lnTo>
                    <a:pt x="2560" y="2406"/>
                  </a:lnTo>
                  <a:lnTo>
                    <a:pt x="1453" y="16753"/>
                  </a:lnTo>
                  <a:lnTo>
                    <a:pt x="119" y="17872"/>
                  </a:lnTo>
                  <a:cubicBezTo>
                    <a:pt x="1" y="17968"/>
                    <a:pt x="77" y="18152"/>
                    <a:pt x="215" y="18152"/>
                  </a:cubicBezTo>
                  <a:cubicBezTo>
                    <a:pt x="230" y="18152"/>
                    <a:pt x="246" y="18150"/>
                    <a:pt x="262" y="18146"/>
                  </a:cubicBezTo>
                  <a:lnTo>
                    <a:pt x="3191" y="17193"/>
                  </a:lnTo>
                  <a:lnTo>
                    <a:pt x="4870" y="5668"/>
                  </a:lnTo>
                  <a:lnTo>
                    <a:pt x="5405" y="0"/>
                  </a:lnTo>
                  <a:close/>
                </a:path>
              </a:pathLst>
            </a:custGeom>
            <a:solidFill>
              <a:srgbClr val="C632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517" name="Google Shape;517;p35"/>
            <p:cNvSpPr/>
            <p:nvPr/>
          </p:nvSpPr>
          <p:spPr>
            <a:xfrm>
              <a:off x="4532221" y="2259995"/>
              <a:ext cx="210793" cy="706560"/>
            </a:xfrm>
            <a:custGeom>
              <a:avLst/>
              <a:gdLst/>
              <a:ahLst/>
              <a:cxnLst/>
              <a:rect l="l" t="t" r="r" b="b"/>
              <a:pathLst>
                <a:path w="5406" h="18153" extrusionOk="0">
                  <a:moveTo>
                    <a:pt x="1" y="0"/>
                  </a:moveTo>
                  <a:lnTo>
                    <a:pt x="536" y="5668"/>
                  </a:lnTo>
                  <a:lnTo>
                    <a:pt x="2215" y="17193"/>
                  </a:lnTo>
                  <a:lnTo>
                    <a:pt x="5144" y="18146"/>
                  </a:lnTo>
                  <a:cubicBezTo>
                    <a:pt x="5159" y="18150"/>
                    <a:pt x="5174" y="18152"/>
                    <a:pt x="5188" y="18152"/>
                  </a:cubicBezTo>
                  <a:cubicBezTo>
                    <a:pt x="5320" y="18152"/>
                    <a:pt x="5405" y="17968"/>
                    <a:pt x="5287" y="17872"/>
                  </a:cubicBezTo>
                  <a:lnTo>
                    <a:pt x="3954" y="16753"/>
                  </a:lnTo>
                  <a:lnTo>
                    <a:pt x="2834" y="240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632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518" name="Google Shape;518;p35"/>
            <p:cNvSpPr/>
            <p:nvPr/>
          </p:nvSpPr>
          <p:spPr>
            <a:xfrm>
              <a:off x="4243014" y="2278523"/>
              <a:ext cx="215434" cy="56321"/>
            </a:xfrm>
            <a:custGeom>
              <a:avLst/>
              <a:gdLst/>
              <a:ahLst/>
              <a:cxnLst/>
              <a:rect l="l" t="t" r="r" b="b"/>
              <a:pathLst>
                <a:path w="5525" h="1447" extrusionOk="0">
                  <a:moveTo>
                    <a:pt x="5036" y="1"/>
                  </a:moveTo>
                  <a:lnTo>
                    <a:pt x="762" y="13"/>
                  </a:lnTo>
                  <a:lnTo>
                    <a:pt x="679" y="13"/>
                  </a:lnTo>
                  <a:cubicBezTo>
                    <a:pt x="286" y="60"/>
                    <a:pt x="0" y="417"/>
                    <a:pt x="48" y="810"/>
                  </a:cubicBezTo>
                  <a:cubicBezTo>
                    <a:pt x="92" y="1174"/>
                    <a:pt x="392" y="1447"/>
                    <a:pt x="758" y="1447"/>
                  </a:cubicBezTo>
                  <a:cubicBezTo>
                    <a:pt x="786" y="1447"/>
                    <a:pt x="816" y="1445"/>
                    <a:pt x="845" y="1441"/>
                  </a:cubicBezTo>
                  <a:lnTo>
                    <a:pt x="5096" y="977"/>
                  </a:lnTo>
                  <a:cubicBezTo>
                    <a:pt x="5334" y="953"/>
                    <a:pt x="5525" y="739"/>
                    <a:pt x="5525" y="489"/>
                  </a:cubicBezTo>
                  <a:cubicBezTo>
                    <a:pt x="5525" y="227"/>
                    <a:pt x="5310" y="1"/>
                    <a:pt x="5036" y="1"/>
                  </a:cubicBezTo>
                  <a:close/>
                </a:path>
              </a:pathLst>
            </a:custGeom>
            <a:solidFill>
              <a:srgbClr val="EF68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519" name="Google Shape;519;p35"/>
            <p:cNvSpPr/>
            <p:nvPr/>
          </p:nvSpPr>
          <p:spPr>
            <a:xfrm>
              <a:off x="4593050" y="1964527"/>
              <a:ext cx="221477" cy="159427"/>
            </a:xfrm>
            <a:custGeom>
              <a:avLst/>
              <a:gdLst/>
              <a:ahLst/>
              <a:cxnLst/>
              <a:rect l="l" t="t" r="r" b="b"/>
              <a:pathLst>
                <a:path w="5680" h="4096" extrusionOk="0">
                  <a:moveTo>
                    <a:pt x="4862" y="1"/>
                  </a:moveTo>
                  <a:cubicBezTo>
                    <a:pt x="4735" y="1"/>
                    <a:pt x="4607" y="34"/>
                    <a:pt x="4489" y="102"/>
                  </a:cubicBezTo>
                  <a:lnTo>
                    <a:pt x="512" y="2531"/>
                  </a:lnTo>
                  <a:cubicBezTo>
                    <a:pt x="500" y="2543"/>
                    <a:pt x="489" y="2543"/>
                    <a:pt x="477" y="2555"/>
                  </a:cubicBezTo>
                  <a:cubicBezTo>
                    <a:pt x="96" y="2817"/>
                    <a:pt x="0" y="3341"/>
                    <a:pt x="262" y="3734"/>
                  </a:cubicBezTo>
                  <a:cubicBezTo>
                    <a:pt x="424" y="3970"/>
                    <a:pt x="687" y="4096"/>
                    <a:pt x="954" y="4096"/>
                  </a:cubicBezTo>
                  <a:cubicBezTo>
                    <a:pt x="1118" y="4096"/>
                    <a:pt x="1284" y="4048"/>
                    <a:pt x="1429" y="3948"/>
                  </a:cubicBezTo>
                  <a:lnTo>
                    <a:pt x="5275" y="1317"/>
                  </a:lnTo>
                  <a:cubicBezTo>
                    <a:pt x="5584" y="1103"/>
                    <a:pt x="5680" y="674"/>
                    <a:pt x="5489" y="352"/>
                  </a:cubicBezTo>
                  <a:cubicBezTo>
                    <a:pt x="5348" y="125"/>
                    <a:pt x="5108" y="1"/>
                    <a:pt x="4862" y="1"/>
                  </a:cubicBezTo>
                  <a:close/>
                </a:path>
              </a:pathLst>
            </a:custGeom>
            <a:solidFill>
              <a:srgbClr val="F77B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520" name="Google Shape;520;p35"/>
            <p:cNvSpPr/>
            <p:nvPr/>
          </p:nvSpPr>
          <p:spPr>
            <a:xfrm>
              <a:off x="4237906" y="2102044"/>
              <a:ext cx="220074" cy="232445"/>
            </a:xfrm>
            <a:custGeom>
              <a:avLst/>
              <a:gdLst/>
              <a:ahLst/>
              <a:cxnLst/>
              <a:rect l="l" t="t" r="r" b="b"/>
              <a:pathLst>
                <a:path w="5644" h="5972" extrusionOk="0">
                  <a:moveTo>
                    <a:pt x="4686" y="0"/>
                  </a:moveTo>
                  <a:cubicBezTo>
                    <a:pt x="4448" y="0"/>
                    <a:pt x="4212" y="100"/>
                    <a:pt x="4048" y="296"/>
                  </a:cubicBezTo>
                  <a:lnTo>
                    <a:pt x="250" y="4785"/>
                  </a:lnTo>
                  <a:cubicBezTo>
                    <a:pt x="0" y="5070"/>
                    <a:pt x="24" y="5523"/>
                    <a:pt x="310" y="5785"/>
                  </a:cubicBezTo>
                  <a:cubicBezTo>
                    <a:pt x="451" y="5909"/>
                    <a:pt x="626" y="5971"/>
                    <a:pt x="801" y="5971"/>
                  </a:cubicBezTo>
                  <a:cubicBezTo>
                    <a:pt x="996" y="5971"/>
                    <a:pt x="1189" y="5894"/>
                    <a:pt x="1334" y="5737"/>
                  </a:cubicBezTo>
                  <a:lnTo>
                    <a:pt x="5310" y="1415"/>
                  </a:lnTo>
                  <a:cubicBezTo>
                    <a:pt x="5322" y="1403"/>
                    <a:pt x="5334" y="1403"/>
                    <a:pt x="5334" y="1391"/>
                  </a:cubicBezTo>
                  <a:cubicBezTo>
                    <a:pt x="5644" y="1034"/>
                    <a:pt x="5596" y="498"/>
                    <a:pt x="5239" y="201"/>
                  </a:cubicBezTo>
                  <a:cubicBezTo>
                    <a:pt x="5078" y="67"/>
                    <a:pt x="4881" y="0"/>
                    <a:pt x="4686" y="0"/>
                  </a:cubicBezTo>
                  <a:close/>
                </a:path>
              </a:pathLst>
            </a:custGeom>
            <a:solidFill>
              <a:srgbClr val="F77B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521" name="Google Shape;521;p35"/>
            <p:cNvSpPr/>
            <p:nvPr/>
          </p:nvSpPr>
          <p:spPr>
            <a:xfrm>
              <a:off x="4703554" y="1781626"/>
              <a:ext cx="111908" cy="239957"/>
            </a:xfrm>
            <a:custGeom>
              <a:avLst/>
              <a:gdLst/>
              <a:ahLst/>
              <a:cxnLst/>
              <a:rect l="l" t="t" r="r" b="b"/>
              <a:pathLst>
                <a:path w="2870" h="6165" extrusionOk="0">
                  <a:moveTo>
                    <a:pt x="533" y="1"/>
                  </a:moveTo>
                  <a:cubicBezTo>
                    <a:pt x="494" y="1"/>
                    <a:pt x="455" y="5"/>
                    <a:pt x="417" y="15"/>
                  </a:cubicBezTo>
                  <a:cubicBezTo>
                    <a:pt x="155" y="87"/>
                    <a:pt x="0" y="349"/>
                    <a:pt x="60" y="610"/>
                  </a:cubicBezTo>
                  <a:lnTo>
                    <a:pt x="1357" y="5623"/>
                  </a:lnTo>
                  <a:cubicBezTo>
                    <a:pt x="1369" y="5647"/>
                    <a:pt x="1369" y="5659"/>
                    <a:pt x="1381" y="5683"/>
                  </a:cubicBezTo>
                  <a:cubicBezTo>
                    <a:pt x="1484" y="5982"/>
                    <a:pt x="1764" y="6164"/>
                    <a:pt x="2059" y="6164"/>
                  </a:cubicBezTo>
                  <a:cubicBezTo>
                    <a:pt x="2139" y="6164"/>
                    <a:pt x="2219" y="6151"/>
                    <a:pt x="2298" y="6123"/>
                  </a:cubicBezTo>
                  <a:cubicBezTo>
                    <a:pt x="2679" y="5992"/>
                    <a:pt x="2870" y="5575"/>
                    <a:pt x="2739" y="5194"/>
                  </a:cubicBezTo>
                  <a:lnTo>
                    <a:pt x="1000" y="325"/>
                  </a:lnTo>
                  <a:cubicBezTo>
                    <a:pt x="920" y="125"/>
                    <a:pt x="732" y="1"/>
                    <a:pt x="533" y="1"/>
                  </a:cubicBezTo>
                  <a:close/>
                </a:path>
              </a:pathLst>
            </a:custGeom>
            <a:solidFill>
              <a:srgbClr val="F77B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522" name="Google Shape;522;p35"/>
            <p:cNvSpPr/>
            <p:nvPr/>
          </p:nvSpPr>
          <p:spPr>
            <a:xfrm>
              <a:off x="4660819" y="1680697"/>
              <a:ext cx="92880" cy="139654"/>
            </a:xfrm>
            <a:custGeom>
              <a:avLst/>
              <a:gdLst/>
              <a:ahLst/>
              <a:cxnLst/>
              <a:rect l="l" t="t" r="r" b="b"/>
              <a:pathLst>
                <a:path w="2382" h="3588" extrusionOk="0">
                  <a:moveTo>
                    <a:pt x="1953" y="1"/>
                  </a:moveTo>
                  <a:lnTo>
                    <a:pt x="1572" y="1632"/>
                  </a:lnTo>
                  <a:lnTo>
                    <a:pt x="1691" y="179"/>
                  </a:lnTo>
                  <a:lnTo>
                    <a:pt x="1429" y="108"/>
                  </a:lnTo>
                  <a:lnTo>
                    <a:pt x="989" y="2287"/>
                  </a:lnTo>
                  <a:lnTo>
                    <a:pt x="120" y="1656"/>
                  </a:lnTo>
                  <a:lnTo>
                    <a:pt x="1" y="1965"/>
                  </a:lnTo>
                  <a:lnTo>
                    <a:pt x="1191" y="3358"/>
                  </a:lnTo>
                  <a:cubicBezTo>
                    <a:pt x="1191" y="3358"/>
                    <a:pt x="2078" y="3588"/>
                    <a:pt x="2182" y="3588"/>
                  </a:cubicBezTo>
                  <a:cubicBezTo>
                    <a:pt x="2189" y="3588"/>
                    <a:pt x="2192" y="3587"/>
                    <a:pt x="2191" y="3584"/>
                  </a:cubicBezTo>
                  <a:cubicBezTo>
                    <a:pt x="2180" y="3549"/>
                    <a:pt x="2382" y="525"/>
                    <a:pt x="2382" y="525"/>
                  </a:cubicBezTo>
                  <a:lnTo>
                    <a:pt x="1953" y="1"/>
                  </a:lnTo>
                  <a:close/>
                </a:path>
              </a:pathLst>
            </a:custGeom>
            <a:solidFill>
              <a:srgbClr val="F77B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523" name="Google Shape;523;p35"/>
            <p:cNvSpPr/>
            <p:nvPr/>
          </p:nvSpPr>
          <p:spPr>
            <a:xfrm>
              <a:off x="4459812" y="1958260"/>
              <a:ext cx="104500" cy="101276"/>
            </a:xfrm>
            <a:custGeom>
              <a:avLst/>
              <a:gdLst/>
              <a:ahLst/>
              <a:cxnLst/>
              <a:rect l="l" t="t" r="r" b="b"/>
              <a:pathLst>
                <a:path w="2680" h="2602" extrusionOk="0">
                  <a:moveTo>
                    <a:pt x="2422" y="1"/>
                  </a:moveTo>
                  <a:cubicBezTo>
                    <a:pt x="2056" y="1"/>
                    <a:pt x="669" y="27"/>
                    <a:pt x="0" y="418"/>
                  </a:cubicBezTo>
                  <a:lnTo>
                    <a:pt x="608" y="2418"/>
                  </a:lnTo>
                  <a:cubicBezTo>
                    <a:pt x="639" y="2533"/>
                    <a:pt x="733" y="2602"/>
                    <a:pt x="844" y="2602"/>
                  </a:cubicBezTo>
                  <a:cubicBezTo>
                    <a:pt x="860" y="2602"/>
                    <a:pt x="877" y="2600"/>
                    <a:pt x="893" y="2597"/>
                  </a:cubicBezTo>
                  <a:lnTo>
                    <a:pt x="2453" y="2335"/>
                  </a:lnTo>
                  <a:cubicBezTo>
                    <a:pt x="2584" y="2311"/>
                    <a:pt x="2679" y="2192"/>
                    <a:pt x="2667" y="2061"/>
                  </a:cubicBezTo>
                  <a:lnTo>
                    <a:pt x="2513" y="2"/>
                  </a:lnTo>
                  <a:cubicBezTo>
                    <a:pt x="2513" y="2"/>
                    <a:pt x="2480" y="1"/>
                    <a:pt x="2422" y="1"/>
                  </a:cubicBezTo>
                  <a:close/>
                </a:path>
              </a:pathLst>
            </a:custGeom>
            <a:solidFill>
              <a:srgbClr val="EA5E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524" name="Google Shape;524;p35"/>
            <p:cNvSpPr/>
            <p:nvPr/>
          </p:nvSpPr>
          <p:spPr>
            <a:xfrm>
              <a:off x="4459344" y="1985507"/>
              <a:ext cx="112844" cy="42036"/>
            </a:xfrm>
            <a:custGeom>
              <a:avLst/>
              <a:gdLst/>
              <a:ahLst/>
              <a:cxnLst/>
              <a:rect l="l" t="t" r="r" b="b"/>
              <a:pathLst>
                <a:path w="2894" h="1080" extrusionOk="0">
                  <a:moveTo>
                    <a:pt x="2568" y="0"/>
                  </a:moveTo>
                  <a:cubicBezTo>
                    <a:pt x="2554" y="0"/>
                    <a:pt x="2539" y="2"/>
                    <a:pt x="2525" y="4"/>
                  </a:cubicBezTo>
                  <a:lnTo>
                    <a:pt x="250" y="397"/>
                  </a:lnTo>
                  <a:cubicBezTo>
                    <a:pt x="108" y="421"/>
                    <a:pt x="0" y="564"/>
                    <a:pt x="24" y="706"/>
                  </a:cubicBezTo>
                  <a:lnTo>
                    <a:pt x="48" y="849"/>
                  </a:lnTo>
                  <a:cubicBezTo>
                    <a:pt x="80" y="988"/>
                    <a:pt x="189" y="1079"/>
                    <a:pt x="323" y="1079"/>
                  </a:cubicBezTo>
                  <a:cubicBezTo>
                    <a:pt x="338" y="1079"/>
                    <a:pt x="354" y="1078"/>
                    <a:pt x="370" y="1076"/>
                  </a:cubicBezTo>
                  <a:lnTo>
                    <a:pt x="2644" y="683"/>
                  </a:lnTo>
                  <a:cubicBezTo>
                    <a:pt x="2786" y="659"/>
                    <a:pt x="2894" y="516"/>
                    <a:pt x="2858" y="373"/>
                  </a:cubicBezTo>
                  <a:lnTo>
                    <a:pt x="2834" y="230"/>
                  </a:lnTo>
                  <a:cubicBezTo>
                    <a:pt x="2813" y="91"/>
                    <a:pt x="2695" y="0"/>
                    <a:pt x="2568" y="0"/>
                  </a:cubicBezTo>
                  <a:close/>
                </a:path>
              </a:pathLst>
            </a:custGeom>
            <a:solidFill>
              <a:srgbClr val="F77B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525" name="Google Shape;525;p35"/>
            <p:cNvSpPr/>
            <p:nvPr/>
          </p:nvSpPr>
          <p:spPr>
            <a:xfrm>
              <a:off x="4437041" y="1885551"/>
              <a:ext cx="154644" cy="91779"/>
            </a:xfrm>
            <a:custGeom>
              <a:avLst/>
              <a:gdLst/>
              <a:ahLst/>
              <a:cxnLst/>
              <a:rect l="l" t="t" r="r" b="b"/>
              <a:pathLst>
                <a:path w="3966" h="2358" extrusionOk="0">
                  <a:moveTo>
                    <a:pt x="2275" y="0"/>
                  </a:moveTo>
                  <a:cubicBezTo>
                    <a:pt x="2275" y="0"/>
                    <a:pt x="2573" y="750"/>
                    <a:pt x="1989" y="869"/>
                  </a:cubicBezTo>
                  <a:cubicBezTo>
                    <a:pt x="1406" y="988"/>
                    <a:pt x="1" y="1024"/>
                    <a:pt x="561" y="2358"/>
                  </a:cubicBezTo>
                  <a:lnTo>
                    <a:pt x="3204" y="1917"/>
                  </a:lnTo>
                  <a:cubicBezTo>
                    <a:pt x="3204" y="1917"/>
                    <a:pt x="3966" y="417"/>
                    <a:pt x="2275" y="0"/>
                  </a:cubicBezTo>
                  <a:close/>
                </a:path>
              </a:pathLst>
            </a:custGeom>
            <a:solidFill>
              <a:srgbClr val="C632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526" name="Google Shape;526;p35"/>
            <p:cNvSpPr/>
            <p:nvPr/>
          </p:nvSpPr>
          <p:spPr>
            <a:xfrm>
              <a:off x="4486717" y="2004190"/>
              <a:ext cx="82235" cy="91312"/>
            </a:xfrm>
            <a:custGeom>
              <a:avLst/>
              <a:gdLst/>
              <a:ahLst/>
              <a:cxnLst/>
              <a:rect l="l" t="t" r="r" b="b"/>
              <a:pathLst>
                <a:path w="2109" h="2346" extrusionOk="0">
                  <a:moveTo>
                    <a:pt x="1584" y="0"/>
                  </a:moveTo>
                  <a:lnTo>
                    <a:pt x="1" y="584"/>
                  </a:lnTo>
                  <a:lnTo>
                    <a:pt x="168" y="2346"/>
                  </a:lnTo>
                  <a:lnTo>
                    <a:pt x="2108" y="2012"/>
                  </a:lnTo>
                  <a:lnTo>
                    <a:pt x="1584" y="0"/>
                  </a:lnTo>
                  <a:close/>
                </a:path>
              </a:pathLst>
            </a:custGeom>
            <a:solidFill>
              <a:srgbClr val="F77B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527" name="Google Shape;527;p35"/>
            <p:cNvSpPr/>
            <p:nvPr/>
          </p:nvSpPr>
          <p:spPr>
            <a:xfrm>
              <a:off x="4452833" y="1925993"/>
              <a:ext cx="109140" cy="111318"/>
            </a:xfrm>
            <a:custGeom>
              <a:avLst/>
              <a:gdLst/>
              <a:ahLst/>
              <a:cxnLst/>
              <a:rect l="l" t="t" r="r" b="b"/>
              <a:pathLst>
                <a:path w="2799" h="2860" extrusionOk="0">
                  <a:moveTo>
                    <a:pt x="2101" y="1"/>
                  </a:moveTo>
                  <a:cubicBezTo>
                    <a:pt x="2072" y="1"/>
                    <a:pt x="2043" y="4"/>
                    <a:pt x="2013" y="9"/>
                  </a:cubicBezTo>
                  <a:lnTo>
                    <a:pt x="608" y="247"/>
                  </a:lnTo>
                  <a:cubicBezTo>
                    <a:pt x="215" y="319"/>
                    <a:pt x="1" y="819"/>
                    <a:pt x="156" y="1319"/>
                  </a:cubicBezTo>
                  <a:lnTo>
                    <a:pt x="691" y="2700"/>
                  </a:lnTo>
                  <a:cubicBezTo>
                    <a:pt x="733" y="2793"/>
                    <a:pt x="828" y="2859"/>
                    <a:pt x="938" y="2859"/>
                  </a:cubicBezTo>
                  <a:cubicBezTo>
                    <a:pt x="955" y="2859"/>
                    <a:pt x="972" y="2858"/>
                    <a:pt x="989" y="2855"/>
                  </a:cubicBezTo>
                  <a:lnTo>
                    <a:pt x="2501" y="2593"/>
                  </a:lnTo>
                  <a:cubicBezTo>
                    <a:pt x="2620" y="2569"/>
                    <a:pt x="2715" y="2474"/>
                    <a:pt x="2727" y="2355"/>
                  </a:cubicBezTo>
                  <a:lnTo>
                    <a:pt x="2799" y="878"/>
                  </a:lnTo>
                  <a:cubicBezTo>
                    <a:pt x="2788" y="394"/>
                    <a:pt x="2461" y="1"/>
                    <a:pt x="2101" y="1"/>
                  </a:cubicBezTo>
                  <a:close/>
                </a:path>
              </a:pathLst>
            </a:custGeom>
            <a:solidFill>
              <a:srgbClr val="C632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528" name="Google Shape;528;p35"/>
            <p:cNvSpPr/>
            <p:nvPr/>
          </p:nvSpPr>
          <p:spPr>
            <a:xfrm>
              <a:off x="4471861" y="2045877"/>
              <a:ext cx="121696" cy="56126"/>
            </a:xfrm>
            <a:custGeom>
              <a:avLst/>
              <a:gdLst/>
              <a:ahLst/>
              <a:cxnLst/>
              <a:rect l="l" t="t" r="r" b="b"/>
              <a:pathLst>
                <a:path w="3121" h="1442" extrusionOk="0">
                  <a:moveTo>
                    <a:pt x="2561" y="1"/>
                  </a:moveTo>
                  <a:lnTo>
                    <a:pt x="251" y="525"/>
                  </a:lnTo>
                  <a:lnTo>
                    <a:pt x="1" y="1441"/>
                  </a:lnTo>
                  <a:lnTo>
                    <a:pt x="3120" y="906"/>
                  </a:lnTo>
                  <a:lnTo>
                    <a:pt x="2561" y="1"/>
                  </a:lnTo>
                  <a:close/>
                </a:path>
              </a:pathLst>
            </a:custGeom>
            <a:solidFill>
              <a:srgbClr val="CC2D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529" name="Google Shape;529;p35"/>
            <p:cNvSpPr/>
            <p:nvPr/>
          </p:nvSpPr>
          <p:spPr>
            <a:xfrm>
              <a:off x="4606502" y="2000453"/>
              <a:ext cx="130040" cy="132142"/>
            </a:xfrm>
            <a:custGeom>
              <a:avLst/>
              <a:gdLst/>
              <a:ahLst/>
              <a:cxnLst/>
              <a:rect l="l" t="t" r="r" b="b"/>
              <a:pathLst>
                <a:path w="3335" h="3395" extrusionOk="0">
                  <a:moveTo>
                    <a:pt x="2406" y="1"/>
                  </a:moveTo>
                  <a:lnTo>
                    <a:pt x="1" y="1561"/>
                  </a:lnTo>
                  <a:lnTo>
                    <a:pt x="894" y="3394"/>
                  </a:lnTo>
                  <a:lnTo>
                    <a:pt x="3334" y="2049"/>
                  </a:lnTo>
                  <a:lnTo>
                    <a:pt x="2406" y="1"/>
                  </a:lnTo>
                  <a:close/>
                </a:path>
              </a:pathLst>
            </a:custGeom>
            <a:solidFill>
              <a:srgbClr val="EF44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530" name="Google Shape;530;p35"/>
            <p:cNvSpPr/>
            <p:nvPr/>
          </p:nvSpPr>
          <p:spPr>
            <a:xfrm>
              <a:off x="4314487" y="2086202"/>
              <a:ext cx="156048" cy="164564"/>
            </a:xfrm>
            <a:custGeom>
              <a:avLst/>
              <a:gdLst/>
              <a:ahLst/>
              <a:cxnLst/>
              <a:rect l="l" t="t" r="r" b="b"/>
              <a:pathLst>
                <a:path w="4002" h="4228" extrusionOk="0">
                  <a:moveTo>
                    <a:pt x="4001" y="1"/>
                  </a:moveTo>
                  <a:lnTo>
                    <a:pt x="2251" y="405"/>
                  </a:lnTo>
                  <a:cubicBezTo>
                    <a:pt x="2132" y="441"/>
                    <a:pt x="2013" y="501"/>
                    <a:pt x="1929" y="608"/>
                  </a:cubicBezTo>
                  <a:lnTo>
                    <a:pt x="1" y="2858"/>
                  </a:lnTo>
                  <a:lnTo>
                    <a:pt x="1679" y="4227"/>
                  </a:lnTo>
                  <a:lnTo>
                    <a:pt x="3001" y="2858"/>
                  </a:lnTo>
                  <a:lnTo>
                    <a:pt x="4001" y="1"/>
                  </a:lnTo>
                  <a:close/>
                </a:path>
              </a:pathLst>
            </a:custGeom>
            <a:solidFill>
              <a:srgbClr val="DB30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531" name="Google Shape;531;p35"/>
            <p:cNvSpPr/>
            <p:nvPr/>
          </p:nvSpPr>
          <p:spPr>
            <a:xfrm>
              <a:off x="4410136" y="2048641"/>
              <a:ext cx="258130" cy="316129"/>
            </a:xfrm>
            <a:custGeom>
              <a:avLst/>
              <a:gdLst/>
              <a:ahLst/>
              <a:cxnLst/>
              <a:rect l="l" t="t" r="r" b="b"/>
              <a:pathLst>
                <a:path w="6620" h="8122" extrusionOk="0">
                  <a:moveTo>
                    <a:pt x="6366" y="0"/>
                  </a:moveTo>
                  <a:cubicBezTo>
                    <a:pt x="6360" y="0"/>
                    <a:pt x="6353" y="1"/>
                    <a:pt x="6346" y="1"/>
                  </a:cubicBezTo>
                  <a:cubicBezTo>
                    <a:pt x="4608" y="204"/>
                    <a:pt x="1048" y="1073"/>
                    <a:pt x="179" y="1287"/>
                  </a:cubicBezTo>
                  <a:cubicBezTo>
                    <a:pt x="72" y="1323"/>
                    <a:pt x="0" y="1430"/>
                    <a:pt x="12" y="1537"/>
                  </a:cubicBezTo>
                  <a:lnTo>
                    <a:pt x="643" y="7919"/>
                  </a:lnTo>
                  <a:cubicBezTo>
                    <a:pt x="655" y="8038"/>
                    <a:pt x="762" y="8121"/>
                    <a:pt x="881" y="8121"/>
                  </a:cubicBezTo>
                  <a:lnTo>
                    <a:pt x="6013" y="8121"/>
                  </a:lnTo>
                  <a:cubicBezTo>
                    <a:pt x="6144" y="8121"/>
                    <a:pt x="6239" y="8026"/>
                    <a:pt x="6251" y="7907"/>
                  </a:cubicBezTo>
                  <a:lnTo>
                    <a:pt x="6608" y="251"/>
                  </a:lnTo>
                  <a:cubicBezTo>
                    <a:pt x="6620" y="115"/>
                    <a:pt x="6501" y="0"/>
                    <a:pt x="6366" y="0"/>
                  </a:cubicBezTo>
                  <a:close/>
                </a:path>
              </a:pathLst>
            </a:custGeom>
            <a:solidFill>
              <a:srgbClr val="EF44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532" name="Google Shape;532;p35"/>
            <p:cNvSpPr/>
            <p:nvPr/>
          </p:nvSpPr>
          <p:spPr>
            <a:xfrm>
              <a:off x="4451000" y="2366568"/>
              <a:ext cx="174569" cy="87186"/>
            </a:xfrm>
            <a:custGeom>
              <a:avLst/>
              <a:gdLst/>
              <a:ahLst/>
              <a:cxnLst/>
              <a:rect l="l" t="t" r="r" b="b"/>
              <a:pathLst>
                <a:path w="4477" h="2240" extrusionOk="0">
                  <a:moveTo>
                    <a:pt x="0" y="1"/>
                  </a:moveTo>
                  <a:lnTo>
                    <a:pt x="0" y="2239"/>
                  </a:lnTo>
                  <a:lnTo>
                    <a:pt x="4477" y="2239"/>
                  </a:lnTo>
                  <a:lnTo>
                    <a:pt x="4477" y="1"/>
                  </a:lnTo>
                  <a:close/>
                </a:path>
              </a:pathLst>
            </a:custGeom>
            <a:solidFill>
              <a:srgbClr val="C632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533" name="Google Shape;533;p35"/>
            <p:cNvSpPr/>
            <p:nvPr/>
          </p:nvSpPr>
          <p:spPr>
            <a:xfrm>
              <a:off x="4410136" y="2071839"/>
              <a:ext cx="139320" cy="292931"/>
            </a:xfrm>
            <a:custGeom>
              <a:avLst/>
              <a:gdLst/>
              <a:ahLst/>
              <a:cxnLst/>
              <a:rect l="l" t="t" r="r" b="b"/>
              <a:pathLst>
                <a:path w="3573" h="7526" extrusionOk="0">
                  <a:moveTo>
                    <a:pt x="3167" y="1"/>
                  </a:moveTo>
                  <a:cubicBezTo>
                    <a:pt x="1870" y="286"/>
                    <a:pt x="643" y="584"/>
                    <a:pt x="179" y="691"/>
                  </a:cubicBezTo>
                  <a:cubicBezTo>
                    <a:pt x="72" y="727"/>
                    <a:pt x="0" y="834"/>
                    <a:pt x="12" y="941"/>
                  </a:cubicBezTo>
                  <a:lnTo>
                    <a:pt x="643" y="7323"/>
                  </a:lnTo>
                  <a:cubicBezTo>
                    <a:pt x="655" y="7442"/>
                    <a:pt x="762" y="7525"/>
                    <a:pt x="881" y="7525"/>
                  </a:cubicBezTo>
                  <a:lnTo>
                    <a:pt x="3572" y="7525"/>
                  </a:lnTo>
                  <a:lnTo>
                    <a:pt x="3167" y="1"/>
                  </a:lnTo>
                  <a:close/>
                </a:path>
              </a:pathLst>
            </a:custGeom>
            <a:solidFill>
              <a:srgbClr val="DB30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534" name="Google Shape;534;p35"/>
            <p:cNvSpPr/>
            <p:nvPr/>
          </p:nvSpPr>
          <p:spPr>
            <a:xfrm>
              <a:off x="4768087" y="2334612"/>
              <a:ext cx="25540" cy="292464"/>
            </a:xfrm>
            <a:custGeom>
              <a:avLst/>
              <a:gdLst/>
              <a:ahLst/>
              <a:cxnLst/>
              <a:rect l="l" t="t" r="r" b="b"/>
              <a:pathLst>
                <a:path w="655" h="7514" extrusionOk="0">
                  <a:moveTo>
                    <a:pt x="0" y="0"/>
                  </a:moveTo>
                  <a:lnTo>
                    <a:pt x="0" y="7513"/>
                  </a:lnTo>
                  <a:lnTo>
                    <a:pt x="655" y="7513"/>
                  </a:lnTo>
                  <a:lnTo>
                    <a:pt x="655" y="0"/>
                  </a:lnTo>
                  <a:close/>
                </a:path>
              </a:pathLst>
            </a:custGeom>
            <a:solidFill>
              <a:srgbClr val="FFDD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535" name="Google Shape;535;p35"/>
            <p:cNvSpPr/>
            <p:nvPr/>
          </p:nvSpPr>
          <p:spPr>
            <a:xfrm>
              <a:off x="4983481" y="2188142"/>
              <a:ext cx="132808" cy="19967"/>
            </a:xfrm>
            <a:custGeom>
              <a:avLst/>
              <a:gdLst/>
              <a:ahLst/>
              <a:cxnLst/>
              <a:rect l="l" t="t" r="r" b="b"/>
              <a:pathLst>
                <a:path w="3406" h="513" extrusionOk="0">
                  <a:moveTo>
                    <a:pt x="1" y="1"/>
                  </a:moveTo>
                  <a:lnTo>
                    <a:pt x="1" y="513"/>
                  </a:lnTo>
                  <a:lnTo>
                    <a:pt x="3406" y="513"/>
                  </a:lnTo>
                  <a:lnTo>
                    <a:pt x="3406" y="1"/>
                  </a:lnTo>
                  <a:close/>
                </a:path>
              </a:pathLst>
            </a:custGeom>
            <a:solidFill>
              <a:srgbClr val="F15A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536" name="Google Shape;536;p35"/>
            <p:cNvSpPr/>
            <p:nvPr/>
          </p:nvSpPr>
          <p:spPr>
            <a:xfrm>
              <a:off x="4745315" y="2198340"/>
              <a:ext cx="65975" cy="65857"/>
            </a:xfrm>
            <a:custGeom>
              <a:avLst/>
              <a:gdLst/>
              <a:ahLst/>
              <a:cxnLst/>
              <a:rect l="l" t="t" r="r" b="b"/>
              <a:pathLst>
                <a:path w="1692" h="1692" extrusionOk="0">
                  <a:moveTo>
                    <a:pt x="846" y="1"/>
                  </a:moveTo>
                  <a:cubicBezTo>
                    <a:pt x="382" y="1"/>
                    <a:pt x="1" y="370"/>
                    <a:pt x="1" y="846"/>
                  </a:cubicBezTo>
                  <a:cubicBezTo>
                    <a:pt x="1" y="1311"/>
                    <a:pt x="382" y="1692"/>
                    <a:pt x="846" y="1692"/>
                  </a:cubicBezTo>
                  <a:cubicBezTo>
                    <a:pt x="1322" y="1692"/>
                    <a:pt x="1691" y="1311"/>
                    <a:pt x="1691" y="846"/>
                  </a:cubicBezTo>
                  <a:cubicBezTo>
                    <a:pt x="1691" y="370"/>
                    <a:pt x="1322" y="1"/>
                    <a:pt x="846" y="1"/>
                  </a:cubicBezTo>
                  <a:close/>
                </a:path>
              </a:pathLst>
            </a:custGeom>
            <a:solidFill>
              <a:srgbClr val="FCC9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537" name="Google Shape;537;p35"/>
            <p:cNvSpPr/>
            <p:nvPr/>
          </p:nvSpPr>
          <p:spPr>
            <a:xfrm>
              <a:off x="4676143" y="2231270"/>
              <a:ext cx="32988" cy="32928"/>
            </a:xfrm>
            <a:custGeom>
              <a:avLst/>
              <a:gdLst/>
              <a:ahLst/>
              <a:cxnLst/>
              <a:rect l="l" t="t" r="r" b="b"/>
              <a:pathLst>
                <a:path w="846" h="846" extrusionOk="0">
                  <a:moveTo>
                    <a:pt x="429" y="0"/>
                  </a:moveTo>
                  <a:cubicBezTo>
                    <a:pt x="191" y="0"/>
                    <a:pt x="1" y="191"/>
                    <a:pt x="1" y="417"/>
                  </a:cubicBezTo>
                  <a:cubicBezTo>
                    <a:pt x="1" y="655"/>
                    <a:pt x="191" y="846"/>
                    <a:pt x="429" y="846"/>
                  </a:cubicBezTo>
                  <a:cubicBezTo>
                    <a:pt x="667" y="846"/>
                    <a:pt x="846" y="655"/>
                    <a:pt x="846" y="417"/>
                  </a:cubicBezTo>
                  <a:cubicBezTo>
                    <a:pt x="846" y="191"/>
                    <a:pt x="667" y="0"/>
                    <a:pt x="429" y="0"/>
                  </a:cubicBezTo>
                  <a:close/>
                </a:path>
              </a:pathLst>
            </a:custGeom>
            <a:solidFill>
              <a:srgbClr val="FCC9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538" name="Google Shape;538;p35"/>
            <p:cNvSpPr/>
            <p:nvPr/>
          </p:nvSpPr>
          <p:spPr>
            <a:xfrm>
              <a:off x="4983481" y="2278523"/>
              <a:ext cx="27880" cy="86252"/>
            </a:xfrm>
            <a:custGeom>
              <a:avLst/>
              <a:gdLst/>
              <a:ahLst/>
              <a:cxnLst/>
              <a:rect l="l" t="t" r="r" b="b"/>
              <a:pathLst>
                <a:path w="715" h="2216" extrusionOk="0">
                  <a:moveTo>
                    <a:pt x="1" y="1"/>
                  </a:moveTo>
                  <a:lnTo>
                    <a:pt x="1" y="2215"/>
                  </a:lnTo>
                  <a:lnTo>
                    <a:pt x="715" y="2215"/>
                  </a:lnTo>
                  <a:lnTo>
                    <a:pt x="715" y="1"/>
                  </a:lnTo>
                  <a:close/>
                </a:path>
              </a:pathLst>
            </a:custGeom>
            <a:solidFill>
              <a:srgbClr val="FCC9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539" name="Google Shape;539;p35"/>
            <p:cNvSpPr/>
            <p:nvPr/>
          </p:nvSpPr>
          <p:spPr>
            <a:xfrm>
              <a:off x="5088410" y="2234967"/>
              <a:ext cx="27412" cy="129807"/>
            </a:xfrm>
            <a:custGeom>
              <a:avLst/>
              <a:gdLst/>
              <a:ahLst/>
              <a:cxnLst/>
              <a:rect l="l" t="t" r="r" b="b"/>
              <a:pathLst>
                <a:path w="703" h="3335" extrusionOk="0">
                  <a:moveTo>
                    <a:pt x="0" y="1"/>
                  </a:moveTo>
                  <a:lnTo>
                    <a:pt x="0" y="3334"/>
                  </a:lnTo>
                  <a:lnTo>
                    <a:pt x="703" y="3334"/>
                  </a:lnTo>
                  <a:lnTo>
                    <a:pt x="703" y="1"/>
                  </a:lnTo>
                  <a:close/>
                </a:path>
              </a:pathLst>
            </a:custGeom>
            <a:solidFill>
              <a:srgbClr val="FCC9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540" name="Google Shape;540;p35"/>
            <p:cNvSpPr/>
            <p:nvPr/>
          </p:nvSpPr>
          <p:spPr>
            <a:xfrm>
              <a:off x="5035497" y="2250731"/>
              <a:ext cx="27880" cy="114043"/>
            </a:xfrm>
            <a:custGeom>
              <a:avLst/>
              <a:gdLst/>
              <a:ahLst/>
              <a:cxnLst/>
              <a:rect l="l" t="t" r="r" b="b"/>
              <a:pathLst>
                <a:path w="715" h="2930" extrusionOk="0">
                  <a:moveTo>
                    <a:pt x="0" y="0"/>
                  </a:moveTo>
                  <a:lnTo>
                    <a:pt x="0" y="2929"/>
                  </a:lnTo>
                  <a:lnTo>
                    <a:pt x="714" y="2929"/>
                  </a:lnTo>
                  <a:lnTo>
                    <a:pt x="714" y="0"/>
                  </a:lnTo>
                  <a:close/>
                </a:path>
              </a:pathLst>
            </a:custGeom>
            <a:solidFill>
              <a:srgbClr val="FCC9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</p:grpSp>
      <p:grpSp>
        <p:nvGrpSpPr>
          <p:cNvPr id="541" name="Google Shape;541;p35"/>
          <p:cNvGrpSpPr/>
          <p:nvPr/>
        </p:nvGrpSpPr>
        <p:grpSpPr>
          <a:xfrm>
            <a:off x="4057748" y="1618989"/>
            <a:ext cx="1028256" cy="1214997"/>
            <a:chOff x="4057850" y="1619030"/>
            <a:chExt cx="1028282" cy="1215027"/>
          </a:xfrm>
        </p:grpSpPr>
        <p:sp>
          <p:nvSpPr>
            <p:cNvPr id="542" name="Google Shape;542;p35"/>
            <p:cNvSpPr/>
            <p:nvPr/>
          </p:nvSpPr>
          <p:spPr>
            <a:xfrm>
              <a:off x="4135883" y="2097670"/>
              <a:ext cx="844944" cy="208983"/>
            </a:xfrm>
            <a:custGeom>
              <a:avLst/>
              <a:gdLst/>
              <a:ahLst/>
              <a:cxnLst/>
              <a:rect l="l" t="t" r="r" b="b"/>
              <a:pathLst>
                <a:path w="80337" h="19870" extrusionOk="0">
                  <a:moveTo>
                    <a:pt x="80204" y="0"/>
                  </a:moveTo>
                  <a:lnTo>
                    <a:pt x="0" y="19207"/>
                  </a:lnTo>
                  <a:lnTo>
                    <a:pt x="132" y="19869"/>
                  </a:lnTo>
                  <a:lnTo>
                    <a:pt x="80336" y="596"/>
                  </a:lnTo>
                  <a:lnTo>
                    <a:pt x="8020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543" name="Google Shape;543;p35"/>
            <p:cNvSpPr/>
            <p:nvPr/>
          </p:nvSpPr>
          <p:spPr>
            <a:xfrm>
              <a:off x="4313533" y="1755584"/>
              <a:ext cx="568408" cy="47381"/>
            </a:xfrm>
            <a:custGeom>
              <a:avLst/>
              <a:gdLst/>
              <a:ahLst/>
              <a:cxnLst/>
              <a:rect l="l" t="t" r="r" b="b"/>
              <a:pathLst>
                <a:path w="54044" h="4505" extrusionOk="0">
                  <a:moveTo>
                    <a:pt x="67" y="1"/>
                  </a:moveTo>
                  <a:lnTo>
                    <a:pt x="1" y="597"/>
                  </a:lnTo>
                  <a:lnTo>
                    <a:pt x="53978" y="4504"/>
                  </a:lnTo>
                  <a:lnTo>
                    <a:pt x="54044" y="3842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544" name="Google Shape;544;p35"/>
            <p:cNvSpPr/>
            <p:nvPr/>
          </p:nvSpPr>
          <p:spPr>
            <a:xfrm>
              <a:off x="4312145" y="1755584"/>
              <a:ext cx="674287" cy="991232"/>
            </a:xfrm>
            <a:custGeom>
              <a:avLst/>
              <a:gdLst/>
              <a:ahLst/>
              <a:cxnLst/>
              <a:rect l="l" t="t" r="r" b="b"/>
              <a:pathLst>
                <a:path w="64111" h="94246" extrusionOk="0">
                  <a:moveTo>
                    <a:pt x="265" y="1"/>
                  </a:moveTo>
                  <a:lnTo>
                    <a:pt x="0" y="597"/>
                  </a:lnTo>
                  <a:lnTo>
                    <a:pt x="62918" y="32850"/>
                  </a:lnTo>
                  <a:lnTo>
                    <a:pt x="30002" y="56825"/>
                  </a:lnTo>
                  <a:lnTo>
                    <a:pt x="29936" y="56892"/>
                  </a:lnTo>
                  <a:lnTo>
                    <a:pt x="13113" y="93980"/>
                  </a:lnTo>
                  <a:lnTo>
                    <a:pt x="13710" y="94245"/>
                  </a:lnTo>
                  <a:lnTo>
                    <a:pt x="30399" y="57289"/>
                  </a:lnTo>
                  <a:lnTo>
                    <a:pt x="64110" y="32784"/>
                  </a:lnTo>
                  <a:lnTo>
                    <a:pt x="26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545" name="Google Shape;545;p35"/>
            <p:cNvSpPr/>
            <p:nvPr/>
          </p:nvSpPr>
          <p:spPr>
            <a:xfrm>
              <a:off x="4133789" y="1757677"/>
              <a:ext cx="849825" cy="859574"/>
            </a:xfrm>
            <a:custGeom>
              <a:avLst/>
              <a:gdLst/>
              <a:ahLst/>
              <a:cxnLst/>
              <a:rect l="l" t="t" r="r" b="b"/>
              <a:pathLst>
                <a:path w="80801" h="81728" extrusionOk="0">
                  <a:moveTo>
                    <a:pt x="16823" y="0"/>
                  </a:moveTo>
                  <a:lnTo>
                    <a:pt x="0" y="52785"/>
                  </a:lnTo>
                  <a:lnTo>
                    <a:pt x="0" y="52851"/>
                  </a:lnTo>
                  <a:lnTo>
                    <a:pt x="11922" y="81727"/>
                  </a:lnTo>
                  <a:lnTo>
                    <a:pt x="47089" y="57289"/>
                  </a:lnTo>
                  <a:lnTo>
                    <a:pt x="67422" y="77489"/>
                  </a:lnTo>
                  <a:lnTo>
                    <a:pt x="74442" y="51990"/>
                  </a:lnTo>
                  <a:lnTo>
                    <a:pt x="80800" y="32585"/>
                  </a:lnTo>
                  <a:lnTo>
                    <a:pt x="71396" y="3842"/>
                  </a:lnTo>
                  <a:lnTo>
                    <a:pt x="70800" y="4040"/>
                  </a:lnTo>
                  <a:lnTo>
                    <a:pt x="80138" y="32585"/>
                  </a:lnTo>
                  <a:lnTo>
                    <a:pt x="73846" y="51792"/>
                  </a:lnTo>
                  <a:lnTo>
                    <a:pt x="67091" y="76297"/>
                  </a:lnTo>
                  <a:lnTo>
                    <a:pt x="47156" y="56428"/>
                  </a:lnTo>
                  <a:lnTo>
                    <a:pt x="12253" y="80800"/>
                  </a:lnTo>
                  <a:lnTo>
                    <a:pt x="663" y="52851"/>
                  </a:lnTo>
                  <a:lnTo>
                    <a:pt x="17419" y="199"/>
                  </a:lnTo>
                  <a:lnTo>
                    <a:pt x="1682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546" name="Google Shape;546;p35"/>
            <p:cNvSpPr/>
            <p:nvPr/>
          </p:nvSpPr>
          <p:spPr>
            <a:xfrm>
              <a:off x="4451474" y="2563760"/>
              <a:ext cx="390788" cy="184603"/>
            </a:xfrm>
            <a:custGeom>
              <a:avLst/>
              <a:gdLst/>
              <a:ahLst/>
              <a:cxnLst/>
              <a:rect l="l" t="t" r="r" b="b"/>
              <a:pathLst>
                <a:path w="37156" h="17552" extrusionOk="0">
                  <a:moveTo>
                    <a:pt x="36891" y="1"/>
                  </a:moveTo>
                  <a:lnTo>
                    <a:pt x="1" y="16956"/>
                  </a:lnTo>
                  <a:lnTo>
                    <a:pt x="266" y="17552"/>
                  </a:lnTo>
                  <a:lnTo>
                    <a:pt x="37156" y="597"/>
                  </a:lnTo>
                  <a:lnTo>
                    <a:pt x="3689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547" name="Google Shape;547;p35"/>
            <p:cNvSpPr/>
            <p:nvPr/>
          </p:nvSpPr>
          <p:spPr>
            <a:xfrm>
              <a:off x="4701592" y="2427205"/>
              <a:ext cx="278640" cy="278640"/>
            </a:xfrm>
            <a:custGeom>
              <a:avLst/>
              <a:gdLst/>
              <a:ahLst/>
              <a:cxnLst/>
              <a:rect l="l" t="t" r="r" b="b"/>
              <a:pathLst>
                <a:path w="26493" h="26493" extrusionOk="0">
                  <a:moveTo>
                    <a:pt x="13246" y="1"/>
                  </a:moveTo>
                  <a:cubicBezTo>
                    <a:pt x="5961" y="1"/>
                    <a:pt x="0" y="5961"/>
                    <a:pt x="0" y="13247"/>
                  </a:cubicBezTo>
                  <a:cubicBezTo>
                    <a:pt x="0" y="20598"/>
                    <a:pt x="5961" y="26493"/>
                    <a:pt x="13246" y="26493"/>
                  </a:cubicBezTo>
                  <a:cubicBezTo>
                    <a:pt x="20598" y="26493"/>
                    <a:pt x="26492" y="20598"/>
                    <a:pt x="26492" y="13247"/>
                  </a:cubicBezTo>
                  <a:cubicBezTo>
                    <a:pt x="26492" y="5961"/>
                    <a:pt x="20598" y="1"/>
                    <a:pt x="1324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548" name="Google Shape;548;p35"/>
            <p:cNvSpPr/>
            <p:nvPr/>
          </p:nvSpPr>
          <p:spPr>
            <a:xfrm>
              <a:off x="4261284" y="1801565"/>
              <a:ext cx="621342" cy="810815"/>
            </a:xfrm>
            <a:custGeom>
              <a:avLst/>
              <a:gdLst/>
              <a:ahLst/>
              <a:cxnLst/>
              <a:rect l="l" t="t" r="r" b="b"/>
              <a:pathLst>
                <a:path w="59077" h="77092" extrusionOk="0">
                  <a:moveTo>
                    <a:pt x="0" y="1"/>
                  </a:moveTo>
                  <a:lnTo>
                    <a:pt x="0" y="77092"/>
                  </a:lnTo>
                  <a:lnTo>
                    <a:pt x="59077" y="77092"/>
                  </a:lnTo>
                  <a:lnTo>
                    <a:pt x="59077" y="62058"/>
                  </a:lnTo>
                  <a:lnTo>
                    <a:pt x="18743" y="62058"/>
                  </a:lnTo>
                  <a:lnTo>
                    <a:pt x="18743" y="45103"/>
                  </a:lnTo>
                  <a:lnTo>
                    <a:pt x="43910" y="45103"/>
                  </a:lnTo>
                  <a:lnTo>
                    <a:pt x="43910" y="30599"/>
                  </a:lnTo>
                  <a:lnTo>
                    <a:pt x="18743" y="30599"/>
                  </a:lnTo>
                  <a:lnTo>
                    <a:pt x="18743" y="15035"/>
                  </a:lnTo>
                  <a:lnTo>
                    <a:pt x="59077" y="15035"/>
                  </a:lnTo>
                  <a:lnTo>
                    <a:pt x="59077" y="1"/>
                  </a:lnTo>
                  <a:close/>
                </a:path>
              </a:pathLst>
            </a:custGeom>
            <a:solidFill>
              <a:srgbClr val="EE44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549" name="Google Shape;549;p35"/>
            <p:cNvSpPr/>
            <p:nvPr/>
          </p:nvSpPr>
          <p:spPr>
            <a:xfrm>
              <a:off x="4783107" y="1700546"/>
              <a:ext cx="197140" cy="197140"/>
            </a:xfrm>
            <a:custGeom>
              <a:avLst/>
              <a:gdLst/>
              <a:ahLst/>
              <a:cxnLst/>
              <a:rect l="l" t="t" r="r" b="b"/>
              <a:pathLst>
                <a:path w="18744" h="18744" extrusionOk="0">
                  <a:moveTo>
                    <a:pt x="9405" y="0"/>
                  </a:moveTo>
                  <a:cubicBezTo>
                    <a:pt x="4239" y="0"/>
                    <a:pt x="0" y="4239"/>
                    <a:pt x="0" y="9405"/>
                  </a:cubicBezTo>
                  <a:cubicBezTo>
                    <a:pt x="0" y="14571"/>
                    <a:pt x="4239" y="18743"/>
                    <a:pt x="9405" y="18743"/>
                  </a:cubicBezTo>
                  <a:cubicBezTo>
                    <a:pt x="14571" y="18743"/>
                    <a:pt x="18743" y="14571"/>
                    <a:pt x="18743" y="9405"/>
                  </a:cubicBezTo>
                  <a:cubicBezTo>
                    <a:pt x="18743" y="4239"/>
                    <a:pt x="14571" y="0"/>
                    <a:pt x="9405" y="0"/>
                  </a:cubicBezTo>
                  <a:close/>
                </a:path>
              </a:pathLst>
            </a:custGeom>
            <a:solidFill>
              <a:srgbClr val="FEE4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550" name="Google Shape;550;p35"/>
            <p:cNvSpPr/>
            <p:nvPr/>
          </p:nvSpPr>
          <p:spPr>
            <a:xfrm>
              <a:off x="4174194" y="1619030"/>
              <a:ext cx="278640" cy="278640"/>
            </a:xfrm>
            <a:custGeom>
              <a:avLst/>
              <a:gdLst/>
              <a:ahLst/>
              <a:cxnLst/>
              <a:rect l="l" t="t" r="r" b="b"/>
              <a:pathLst>
                <a:path w="26493" h="26493" extrusionOk="0">
                  <a:moveTo>
                    <a:pt x="13247" y="1"/>
                  </a:moveTo>
                  <a:cubicBezTo>
                    <a:pt x="5961" y="1"/>
                    <a:pt x="1" y="5961"/>
                    <a:pt x="1" y="13247"/>
                  </a:cubicBezTo>
                  <a:cubicBezTo>
                    <a:pt x="1" y="20598"/>
                    <a:pt x="5961" y="26492"/>
                    <a:pt x="13247" y="26492"/>
                  </a:cubicBezTo>
                  <a:cubicBezTo>
                    <a:pt x="20598" y="26492"/>
                    <a:pt x="26492" y="20598"/>
                    <a:pt x="26492" y="13247"/>
                  </a:cubicBezTo>
                  <a:cubicBezTo>
                    <a:pt x="26492" y="5961"/>
                    <a:pt x="20598" y="1"/>
                    <a:pt x="132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551" name="Google Shape;551;p35"/>
            <p:cNvSpPr/>
            <p:nvPr/>
          </p:nvSpPr>
          <p:spPr>
            <a:xfrm>
              <a:off x="4229926" y="2563760"/>
              <a:ext cx="93353" cy="93353"/>
            </a:xfrm>
            <a:custGeom>
              <a:avLst/>
              <a:gdLst/>
              <a:ahLst/>
              <a:cxnLst/>
              <a:rect l="l" t="t" r="r" b="b"/>
              <a:pathLst>
                <a:path w="8876" h="8876" extrusionOk="0">
                  <a:moveTo>
                    <a:pt x="4438" y="1"/>
                  </a:moveTo>
                  <a:cubicBezTo>
                    <a:pt x="1922" y="1"/>
                    <a:pt x="1" y="1988"/>
                    <a:pt x="1" y="4438"/>
                  </a:cubicBezTo>
                  <a:cubicBezTo>
                    <a:pt x="1" y="6889"/>
                    <a:pt x="1922" y="8876"/>
                    <a:pt x="4438" y="8876"/>
                  </a:cubicBezTo>
                  <a:cubicBezTo>
                    <a:pt x="6889" y="8876"/>
                    <a:pt x="8876" y="6889"/>
                    <a:pt x="8876" y="4438"/>
                  </a:cubicBezTo>
                  <a:cubicBezTo>
                    <a:pt x="8876" y="1988"/>
                    <a:pt x="6889" y="1"/>
                    <a:pt x="44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552" name="Google Shape;552;p35"/>
            <p:cNvSpPr/>
            <p:nvPr/>
          </p:nvSpPr>
          <p:spPr>
            <a:xfrm>
              <a:off x="4057850" y="2224472"/>
              <a:ext cx="158131" cy="158131"/>
            </a:xfrm>
            <a:custGeom>
              <a:avLst/>
              <a:gdLst/>
              <a:ahLst/>
              <a:cxnLst/>
              <a:rect l="l" t="t" r="r" b="b"/>
              <a:pathLst>
                <a:path w="15035" h="15035" extrusionOk="0">
                  <a:moveTo>
                    <a:pt x="7550" y="0"/>
                  </a:moveTo>
                  <a:cubicBezTo>
                    <a:pt x="3378" y="0"/>
                    <a:pt x="0" y="3312"/>
                    <a:pt x="0" y="7484"/>
                  </a:cubicBezTo>
                  <a:cubicBezTo>
                    <a:pt x="0" y="11656"/>
                    <a:pt x="3378" y="15034"/>
                    <a:pt x="7550" y="15034"/>
                  </a:cubicBezTo>
                  <a:cubicBezTo>
                    <a:pt x="11657" y="15034"/>
                    <a:pt x="15034" y="11656"/>
                    <a:pt x="15034" y="7484"/>
                  </a:cubicBezTo>
                  <a:cubicBezTo>
                    <a:pt x="15034" y="3312"/>
                    <a:pt x="11657" y="0"/>
                    <a:pt x="7550" y="0"/>
                  </a:cubicBezTo>
                  <a:close/>
                </a:path>
              </a:pathLst>
            </a:custGeom>
            <a:solidFill>
              <a:srgbClr val="FEC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553" name="Google Shape;553;p35"/>
            <p:cNvSpPr/>
            <p:nvPr/>
          </p:nvSpPr>
          <p:spPr>
            <a:xfrm>
              <a:off x="4875067" y="1995251"/>
              <a:ext cx="211065" cy="211076"/>
            </a:xfrm>
            <a:custGeom>
              <a:avLst/>
              <a:gdLst/>
              <a:ahLst/>
              <a:cxnLst/>
              <a:rect l="l" t="t" r="r" b="b"/>
              <a:pathLst>
                <a:path w="20068" h="20069" extrusionOk="0">
                  <a:moveTo>
                    <a:pt x="10001" y="1"/>
                  </a:moveTo>
                  <a:cubicBezTo>
                    <a:pt x="4504" y="1"/>
                    <a:pt x="0" y="4504"/>
                    <a:pt x="0" y="10001"/>
                  </a:cubicBezTo>
                  <a:cubicBezTo>
                    <a:pt x="0" y="15564"/>
                    <a:pt x="4504" y="20068"/>
                    <a:pt x="10001" y="20068"/>
                  </a:cubicBezTo>
                  <a:cubicBezTo>
                    <a:pt x="15564" y="20068"/>
                    <a:pt x="20068" y="15564"/>
                    <a:pt x="20068" y="10001"/>
                  </a:cubicBezTo>
                  <a:cubicBezTo>
                    <a:pt x="20068" y="4504"/>
                    <a:pt x="15564" y="1"/>
                    <a:pt x="1000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554" name="Google Shape;554;p35"/>
            <p:cNvSpPr/>
            <p:nvPr/>
          </p:nvSpPr>
          <p:spPr>
            <a:xfrm>
              <a:off x="4882031" y="2271842"/>
              <a:ext cx="63399" cy="63399"/>
            </a:xfrm>
            <a:custGeom>
              <a:avLst/>
              <a:gdLst/>
              <a:ahLst/>
              <a:cxnLst/>
              <a:rect l="l" t="t" r="r" b="b"/>
              <a:pathLst>
                <a:path w="6028" h="6028" extrusionOk="0">
                  <a:moveTo>
                    <a:pt x="2981" y="1"/>
                  </a:moveTo>
                  <a:cubicBezTo>
                    <a:pt x="1325" y="1"/>
                    <a:pt x="1" y="1325"/>
                    <a:pt x="1" y="2981"/>
                  </a:cubicBezTo>
                  <a:cubicBezTo>
                    <a:pt x="1" y="4637"/>
                    <a:pt x="1325" y="6028"/>
                    <a:pt x="2981" y="6028"/>
                  </a:cubicBezTo>
                  <a:cubicBezTo>
                    <a:pt x="4703" y="6028"/>
                    <a:pt x="6028" y="4637"/>
                    <a:pt x="6028" y="2981"/>
                  </a:cubicBezTo>
                  <a:cubicBezTo>
                    <a:pt x="6028" y="1325"/>
                    <a:pt x="4703" y="1"/>
                    <a:pt x="298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555" name="Google Shape;555;p35"/>
            <p:cNvSpPr/>
            <p:nvPr/>
          </p:nvSpPr>
          <p:spPr>
            <a:xfrm>
              <a:off x="4587331" y="2313647"/>
              <a:ext cx="84298" cy="84298"/>
            </a:xfrm>
            <a:custGeom>
              <a:avLst/>
              <a:gdLst/>
              <a:ahLst/>
              <a:cxnLst/>
              <a:rect l="l" t="t" r="r" b="b"/>
              <a:pathLst>
                <a:path w="8015" h="8015" extrusionOk="0">
                  <a:moveTo>
                    <a:pt x="3974" y="0"/>
                  </a:moveTo>
                  <a:cubicBezTo>
                    <a:pt x="1789" y="0"/>
                    <a:pt x="1" y="1789"/>
                    <a:pt x="1" y="3974"/>
                  </a:cubicBezTo>
                  <a:cubicBezTo>
                    <a:pt x="1" y="6226"/>
                    <a:pt x="1789" y="8014"/>
                    <a:pt x="3974" y="8014"/>
                  </a:cubicBezTo>
                  <a:cubicBezTo>
                    <a:pt x="6226" y="8014"/>
                    <a:pt x="8014" y="6226"/>
                    <a:pt x="8014" y="3974"/>
                  </a:cubicBezTo>
                  <a:cubicBezTo>
                    <a:pt x="8014" y="1789"/>
                    <a:pt x="6226" y="0"/>
                    <a:pt x="39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556" name="Google Shape;556;p35"/>
            <p:cNvSpPr/>
            <p:nvPr/>
          </p:nvSpPr>
          <p:spPr>
            <a:xfrm>
              <a:off x="4274517" y="2608352"/>
              <a:ext cx="180428" cy="140019"/>
            </a:xfrm>
            <a:custGeom>
              <a:avLst/>
              <a:gdLst/>
              <a:ahLst/>
              <a:cxnLst/>
              <a:rect l="l" t="t" r="r" b="b"/>
              <a:pathLst>
                <a:path w="17155" h="13313" extrusionOk="0">
                  <a:moveTo>
                    <a:pt x="332" y="0"/>
                  </a:moveTo>
                  <a:lnTo>
                    <a:pt x="1" y="464"/>
                  </a:lnTo>
                  <a:lnTo>
                    <a:pt x="16757" y="13313"/>
                  </a:lnTo>
                  <a:lnTo>
                    <a:pt x="17154" y="12783"/>
                  </a:lnTo>
                  <a:lnTo>
                    <a:pt x="33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557" name="Google Shape;557;p35"/>
            <p:cNvSpPr/>
            <p:nvPr/>
          </p:nvSpPr>
          <p:spPr>
            <a:xfrm>
              <a:off x="4364394" y="2657121"/>
              <a:ext cx="176936" cy="176936"/>
            </a:xfrm>
            <a:custGeom>
              <a:avLst/>
              <a:gdLst/>
              <a:ahLst/>
              <a:cxnLst/>
              <a:rect l="l" t="t" r="r" b="b"/>
              <a:pathLst>
                <a:path w="16823" h="16823" extrusionOk="0">
                  <a:moveTo>
                    <a:pt x="8411" y="1"/>
                  </a:moveTo>
                  <a:cubicBezTo>
                    <a:pt x="3775" y="1"/>
                    <a:pt x="0" y="3776"/>
                    <a:pt x="0" y="8412"/>
                  </a:cubicBezTo>
                  <a:cubicBezTo>
                    <a:pt x="0" y="13048"/>
                    <a:pt x="3775" y="16823"/>
                    <a:pt x="8411" y="16823"/>
                  </a:cubicBezTo>
                  <a:cubicBezTo>
                    <a:pt x="13047" y="16823"/>
                    <a:pt x="16823" y="13048"/>
                    <a:pt x="16823" y="8412"/>
                  </a:cubicBezTo>
                  <a:cubicBezTo>
                    <a:pt x="16823" y="3776"/>
                    <a:pt x="13047" y="1"/>
                    <a:pt x="8411" y="1"/>
                  </a:cubicBezTo>
                  <a:close/>
                </a:path>
              </a:pathLst>
            </a:custGeom>
            <a:solidFill>
              <a:srgbClr val="F488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</p:grpSp>
      <p:sp>
        <p:nvSpPr>
          <p:cNvPr id="558" name="Google Shape;558;p35"/>
          <p:cNvSpPr txBox="1"/>
          <p:nvPr/>
        </p:nvSpPr>
        <p:spPr>
          <a:xfrm>
            <a:off x="219456" y="310896"/>
            <a:ext cx="8715825" cy="405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>
              <a:buSzPts val="1500"/>
            </a:pPr>
            <a:r>
              <a:rPr lang="pt-BR" sz="2025" b="1" dirty="0">
                <a:solidFill>
                  <a:srgbClr val="333333"/>
                </a:solidFill>
                <a:latin typeface="Poppins"/>
                <a:ea typeface="Poppins"/>
                <a:cs typeface="Poppins"/>
                <a:sym typeface="Poppins"/>
              </a:rPr>
              <a:t>EL Mundo </a:t>
            </a:r>
            <a:r>
              <a:rPr lang="pt-BR" sz="2025" b="1" dirty="0">
                <a:solidFill>
                  <a:srgbClr val="E74114"/>
                </a:solidFill>
                <a:latin typeface="Poppins"/>
                <a:ea typeface="Poppins"/>
                <a:cs typeface="Poppins"/>
                <a:sym typeface="Poppins"/>
              </a:rPr>
              <a:t>ha cambiado</a:t>
            </a:r>
            <a:endParaRPr sz="2025" dirty="0">
              <a:solidFill>
                <a:srgbClr val="E74114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p36"/>
          <p:cNvSpPr txBox="1"/>
          <p:nvPr/>
        </p:nvSpPr>
        <p:spPr>
          <a:xfrm>
            <a:off x="197325" y="4845325"/>
            <a:ext cx="181125" cy="103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r>
              <a:rPr lang="pt-BR" sz="675">
                <a:solidFill>
                  <a:srgbClr val="B7B7B7"/>
                </a:solidFill>
                <a:latin typeface="Poppins"/>
                <a:ea typeface="Poppins"/>
                <a:cs typeface="Poppins"/>
                <a:sym typeface="Poppins"/>
              </a:rPr>
              <a:t>12</a:t>
            </a:r>
            <a:endParaRPr sz="675">
              <a:solidFill>
                <a:srgbClr val="B7B7B7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64" name="Google Shape;564;p36"/>
          <p:cNvSpPr txBox="1"/>
          <p:nvPr/>
        </p:nvSpPr>
        <p:spPr>
          <a:xfrm>
            <a:off x="612825" y="4771900"/>
            <a:ext cx="3031200" cy="138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buClr>
                <a:schemeClr val="dk1"/>
              </a:buClr>
              <a:buSzPts val="1500"/>
            </a:pPr>
            <a:r>
              <a:rPr lang="pt-BR" sz="525" i="1" dirty="0" err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Source</a:t>
            </a:r>
            <a:r>
              <a:rPr lang="pt-BR" sz="525" i="1" dirty="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:  </a:t>
            </a:r>
            <a:r>
              <a:rPr lang="pt-BR" sz="525" i="1" dirty="0" err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NeoReach</a:t>
            </a:r>
            <a:r>
              <a:rPr lang="pt-BR" sz="525" i="1" dirty="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/Influencer Marketing Hub</a:t>
            </a:r>
            <a:endParaRPr sz="525" i="1" dirty="0">
              <a:solidFill>
                <a:schemeClr val="dk2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>
              <a:buClr>
                <a:schemeClr val="dk1"/>
              </a:buClr>
              <a:buSzPts val="1500"/>
            </a:pPr>
            <a:r>
              <a:rPr lang="pt-BR" sz="525" i="1" dirty="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1. </a:t>
            </a:r>
            <a:r>
              <a:rPr lang="pt-BR" sz="525" i="1" dirty="0" err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Comprised</a:t>
            </a:r>
            <a:r>
              <a:rPr lang="pt-BR" sz="525" i="1" dirty="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 of creators </a:t>
            </a:r>
            <a:r>
              <a:rPr lang="pt-BR" sz="525" i="1" dirty="0" err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surveyed</a:t>
            </a:r>
            <a:r>
              <a:rPr lang="pt-BR" sz="525" i="1" dirty="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pt-BR" sz="525" i="1" dirty="0" err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who</a:t>
            </a:r>
            <a:r>
              <a:rPr lang="pt-BR" sz="525" i="1" dirty="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 are </a:t>
            </a:r>
            <a:r>
              <a:rPr lang="pt-BR" sz="525" i="1" dirty="0" err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monetizing</a:t>
            </a:r>
            <a:r>
              <a:rPr lang="pt-BR" sz="525" i="1" dirty="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pt-BR" sz="525" i="1" dirty="0" err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beyond</a:t>
            </a:r>
            <a:r>
              <a:rPr lang="pt-BR" sz="525" i="1" dirty="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pt-BR" sz="525" i="1" dirty="0" err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advertising</a:t>
            </a:r>
            <a:r>
              <a:rPr lang="pt-BR" sz="525" i="1" dirty="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pt-BR" sz="525" i="1" dirty="0" err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and</a:t>
            </a:r>
            <a:r>
              <a:rPr lang="pt-BR" sz="525" i="1" dirty="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 branding:, 4.6% </a:t>
            </a:r>
            <a:r>
              <a:rPr lang="pt-BR" sz="525" i="1" dirty="0" err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who</a:t>
            </a:r>
            <a:r>
              <a:rPr lang="pt-BR" sz="525" i="1" dirty="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pt-BR" sz="525" i="1" dirty="0" err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started</a:t>
            </a:r>
            <a:r>
              <a:rPr lang="pt-BR" sz="525" i="1" dirty="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pt-BR" sz="525" i="1" dirty="0" err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own</a:t>
            </a:r>
            <a:r>
              <a:rPr lang="pt-BR" sz="525" i="1" dirty="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pt-BR" sz="525" i="1" dirty="0" err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brand</a:t>
            </a:r>
            <a:r>
              <a:rPr lang="pt-BR" sz="525" i="1" dirty="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, 2.9% of promoter links, 2.7% </a:t>
            </a:r>
            <a:r>
              <a:rPr lang="pt-BR" sz="525" i="1" dirty="0" err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money</a:t>
            </a:r>
            <a:r>
              <a:rPr lang="pt-BR" sz="525" i="1" dirty="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pt-BR" sz="525" i="1" dirty="0" err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tips</a:t>
            </a:r>
            <a:r>
              <a:rPr lang="pt-BR" sz="525" i="1" dirty="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 from fans, 1.9% </a:t>
            </a:r>
            <a:r>
              <a:rPr lang="pt-BR" sz="525" i="1" dirty="0" err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courses</a:t>
            </a:r>
            <a:r>
              <a:rPr lang="pt-BR" sz="525" i="1" dirty="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pt-BR" sz="525" i="1" dirty="0" err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and</a:t>
            </a:r>
            <a:r>
              <a:rPr lang="pt-BR" sz="525" i="1" dirty="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 0.5% </a:t>
            </a:r>
            <a:r>
              <a:rPr lang="pt-BR" sz="525" i="1" dirty="0" err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subscription</a:t>
            </a:r>
            <a:r>
              <a:rPr lang="pt-BR" sz="525" i="1" dirty="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pt-BR" sz="525" i="1" dirty="0" err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service</a:t>
            </a:r>
            <a:r>
              <a:rPr lang="pt-BR" sz="525" i="1" dirty="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.</a:t>
            </a:r>
            <a:endParaRPr sz="525" i="1" dirty="0">
              <a:solidFill>
                <a:schemeClr val="dk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65" name="Google Shape;565;p36"/>
          <p:cNvSpPr txBox="1"/>
          <p:nvPr/>
        </p:nvSpPr>
        <p:spPr>
          <a:xfrm>
            <a:off x="6346651" y="1282350"/>
            <a:ext cx="2312775" cy="800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r>
              <a:rPr lang="pt-BR" sz="2625" b="1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60M+</a:t>
            </a:r>
            <a:r>
              <a:rPr lang="pt-BR" sz="2925" b="1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endParaRPr sz="2925" b="1" dirty="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r>
              <a:rPr lang="pt-BR" sz="1575" b="1" dirty="0">
                <a:solidFill>
                  <a:srgbClr val="F04E23"/>
                </a:solidFill>
                <a:latin typeface="Poppins"/>
                <a:ea typeface="Poppins"/>
                <a:cs typeface="Poppins"/>
                <a:sym typeface="Poppins"/>
              </a:rPr>
              <a:t>Creators en el Mundo</a:t>
            </a:r>
            <a:endParaRPr sz="1575" b="1" dirty="0">
              <a:solidFill>
                <a:srgbClr val="F04E23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67" name="Google Shape;567;p36"/>
          <p:cNvSpPr txBox="1"/>
          <p:nvPr/>
        </p:nvSpPr>
        <p:spPr>
          <a:xfrm>
            <a:off x="6259531" y="3374750"/>
            <a:ext cx="2233125" cy="8463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r>
              <a:rPr lang="pt-BR" sz="1425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~</a:t>
            </a:r>
            <a:r>
              <a:rPr lang="pt-BR" sz="1575" b="1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12%</a:t>
            </a:r>
            <a:r>
              <a:rPr lang="pt-BR" sz="1575" baseline="300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1</a:t>
            </a:r>
            <a:r>
              <a:rPr lang="pt-BR" sz="1425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pt-BR" sz="12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monetizan además de por publicidad y acuerdos com marcas</a:t>
            </a:r>
            <a:endParaRPr sz="1200" dirty="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grpSp>
        <p:nvGrpSpPr>
          <p:cNvPr id="568" name="Google Shape;568;p36"/>
          <p:cNvGrpSpPr/>
          <p:nvPr/>
        </p:nvGrpSpPr>
        <p:grpSpPr>
          <a:xfrm>
            <a:off x="3024343" y="3463948"/>
            <a:ext cx="2851553" cy="138896"/>
            <a:chOff x="3024418" y="3374761"/>
            <a:chExt cx="2851624" cy="138900"/>
          </a:xfrm>
        </p:grpSpPr>
        <p:sp>
          <p:nvSpPr>
            <p:cNvPr id="569" name="Google Shape;569;p36"/>
            <p:cNvSpPr/>
            <p:nvPr/>
          </p:nvSpPr>
          <p:spPr>
            <a:xfrm>
              <a:off x="3024418" y="3374761"/>
              <a:ext cx="137100" cy="138900"/>
            </a:xfrm>
            <a:prstGeom prst="ellipse">
              <a:avLst/>
            </a:pr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425"/>
            </a:p>
          </p:txBody>
        </p:sp>
        <p:sp>
          <p:nvSpPr>
            <p:cNvPr id="570" name="Google Shape;570;p36"/>
            <p:cNvSpPr/>
            <p:nvPr/>
          </p:nvSpPr>
          <p:spPr>
            <a:xfrm>
              <a:off x="3325843" y="3374761"/>
              <a:ext cx="137100" cy="138900"/>
            </a:xfrm>
            <a:prstGeom prst="ellipse">
              <a:avLst/>
            </a:pr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571" name="Google Shape;571;p36"/>
            <p:cNvSpPr/>
            <p:nvPr/>
          </p:nvSpPr>
          <p:spPr>
            <a:xfrm>
              <a:off x="3627268" y="3374761"/>
              <a:ext cx="137100" cy="138900"/>
            </a:xfrm>
            <a:prstGeom prst="ellipse">
              <a:avLst/>
            </a:pr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572" name="Google Shape;572;p36"/>
            <p:cNvSpPr/>
            <p:nvPr/>
          </p:nvSpPr>
          <p:spPr>
            <a:xfrm>
              <a:off x="3928692" y="3374761"/>
              <a:ext cx="137100" cy="138900"/>
            </a:xfrm>
            <a:prstGeom prst="ellipse">
              <a:avLst/>
            </a:pr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573" name="Google Shape;573;p36"/>
            <p:cNvSpPr/>
            <p:nvPr/>
          </p:nvSpPr>
          <p:spPr>
            <a:xfrm>
              <a:off x="4231819" y="3374761"/>
              <a:ext cx="137100" cy="138900"/>
            </a:xfrm>
            <a:prstGeom prst="ellipse">
              <a:avLst/>
            </a:pr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574" name="Google Shape;574;p36"/>
            <p:cNvSpPr/>
            <p:nvPr/>
          </p:nvSpPr>
          <p:spPr>
            <a:xfrm>
              <a:off x="4533244" y="3374761"/>
              <a:ext cx="137100" cy="138900"/>
            </a:xfrm>
            <a:prstGeom prst="ellipse">
              <a:avLst/>
            </a:pr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575" name="Google Shape;575;p36"/>
            <p:cNvSpPr/>
            <p:nvPr/>
          </p:nvSpPr>
          <p:spPr>
            <a:xfrm>
              <a:off x="4834668" y="3374761"/>
              <a:ext cx="137100" cy="138900"/>
            </a:xfrm>
            <a:prstGeom prst="ellipse">
              <a:avLst/>
            </a:prstGeom>
            <a:solidFill>
              <a:srgbClr val="6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576" name="Google Shape;576;p36"/>
            <p:cNvSpPr/>
            <p:nvPr/>
          </p:nvSpPr>
          <p:spPr>
            <a:xfrm>
              <a:off x="5134391" y="3374761"/>
              <a:ext cx="137100" cy="138900"/>
            </a:xfrm>
            <a:prstGeom prst="ellipse">
              <a:avLst/>
            </a:prstGeom>
            <a:solidFill>
              <a:srgbClr val="6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577" name="Google Shape;577;p36"/>
            <p:cNvSpPr/>
            <p:nvPr/>
          </p:nvSpPr>
          <p:spPr>
            <a:xfrm>
              <a:off x="5437517" y="3374761"/>
              <a:ext cx="137100" cy="138900"/>
            </a:xfrm>
            <a:prstGeom prst="ellipse">
              <a:avLst/>
            </a:prstGeom>
            <a:solidFill>
              <a:srgbClr val="6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578" name="Google Shape;578;p36"/>
            <p:cNvSpPr/>
            <p:nvPr/>
          </p:nvSpPr>
          <p:spPr>
            <a:xfrm>
              <a:off x="5738942" y="3374761"/>
              <a:ext cx="137100" cy="138900"/>
            </a:xfrm>
            <a:prstGeom prst="ellipse">
              <a:avLst/>
            </a:prstGeom>
            <a:solidFill>
              <a:srgbClr val="6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</p:grpSp>
      <p:grpSp>
        <p:nvGrpSpPr>
          <p:cNvPr id="579" name="Google Shape;579;p36"/>
          <p:cNvGrpSpPr/>
          <p:nvPr/>
        </p:nvGrpSpPr>
        <p:grpSpPr>
          <a:xfrm>
            <a:off x="3024343" y="3754454"/>
            <a:ext cx="2851553" cy="138896"/>
            <a:chOff x="3024418" y="3766618"/>
            <a:chExt cx="2851624" cy="138900"/>
          </a:xfrm>
        </p:grpSpPr>
        <p:sp>
          <p:nvSpPr>
            <p:cNvPr id="580" name="Google Shape;580;p36"/>
            <p:cNvSpPr/>
            <p:nvPr/>
          </p:nvSpPr>
          <p:spPr>
            <a:xfrm>
              <a:off x="3024418" y="3766618"/>
              <a:ext cx="137100" cy="138900"/>
            </a:xfrm>
            <a:prstGeom prst="ellipse">
              <a:avLst/>
            </a:pr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425"/>
            </a:p>
          </p:txBody>
        </p:sp>
        <p:sp>
          <p:nvSpPr>
            <p:cNvPr id="581" name="Google Shape;581;p36"/>
            <p:cNvSpPr/>
            <p:nvPr/>
          </p:nvSpPr>
          <p:spPr>
            <a:xfrm>
              <a:off x="3325843" y="3766618"/>
              <a:ext cx="137100" cy="138900"/>
            </a:xfrm>
            <a:prstGeom prst="ellipse">
              <a:avLst/>
            </a:pr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425"/>
            </a:p>
          </p:txBody>
        </p:sp>
        <p:sp>
          <p:nvSpPr>
            <p:cNvPr id="582" name="Google Shape;582;p36"/>
            <p:cNvSpPr/>
            <p:nvPr/>
          </p:nvSpPr>
          <p:spPr>
            <a:xfrm>
              <a:off x="3627268" y="3766618"/>
              <a:ext cx="137100" cy="138900"/>
            </a:xfrm>
            <a:prstGeom prst="ellipse">
              <a:avLst/>
            </a:pr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425"/>
            </a:p>
          </p:txBody>
        </p:sp>
        <p:sp>
          <p:nvSpPr>
            <p:cNvPr id="583" name="Google Shape;583;p36"/>
            <p:cNvSpPr/>
            <p:nvPr/>
          </p:nvSpPr>
          <p:spPr>
            <a:xfrm>
              <a:off x="3928692" y="3766618"/>
              <a:ext cx="137100" cy="138900"/>
            </a:xfrm>
            <a:prstGeom prst="ellipse">
              <a:avLst/>
            </a:pr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584" name="Google Shape;584;p36"/>
            <p:cNvSpPr/>
            <p:nvPr/>
          </p:nvSpPr>
          <p:spPr>
            <a:xfrm>
              <a:off x="4231819" y="3766618"/>
              <a:ext cx="137100" cy="138900"/>
            </a:xfrm>
            <a:prstGeom prst="ellipse">
              <a:avLst/>
            </a:pr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585" name="Google Shape;585;p36"/>
            <p:cNvSpPr/>
            <p:nvPr/>
          </p:nvSpPr>
          <p:spPr>
            <a:xfrm>
              <a:off x="4533244" y="3766618"/>
              <a:ext cx="137100" cy="138900"/>
            </a:xfrm>
            <a:prstGeom prst="ellipse">
              <a:avLst/>
            </a:pr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586" name="Google Shape;586;p36"/>
            <p:cNvSpPr/>
            <p:nvPr/>
          </p:nvSpPr>
          <p:spPr>
            <a:xfrm>
              <a:off x="4834668" y="3766618"/>
              <a:ext cx="137100" cy="1389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587" name="Google Shape;587;p36"/>
            <p:cNvSpPr/>
            <p:nvPr/>
          </p:nvSpPr>
          <p:spPr>
            <a:xfrm>
              <a:off x="5134391" y="3766618"/>
              <a:ext cx="137100" cy="138900"/>
            </a:xfrm>
            <a:prstGeom prst="ellipse">
              <a:avLst/>
            </a:prstGeom>
            <a:solidFill>
              <a:srgbClr val="6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425"/>
            </a:p>
          </p:txBody>
        </p:sp>
        <p:sp>
          <p:nvSpPr>
            <p:cNvPr id="588" name="Google Shape;588;p36"/>
            <p:cNvSpPr/>
            <p:nvPr/>
          </p:nvSpPr>
          <p:spPr>
            <a:xfrm>
              <a:off x="5437517" y="3766618"/>
              <a:ext cx="137100" cy="138900"/>
            </a:xfrm>
            <a:prstGeom prst="ellipse">
              <a:avLst/>
            </a:prstGeom>
            <a:solidFill>
              <a:srgbClr val="6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425"/>
            </a:p>
          </p:txBody>
        </p:sp>
        <p:sp>
          <p:nvSpPr>
            <p:cNvPr id="589" name="Google Shape;589;p36"/>
            <p:cNvSpPr/>
            <p:nvPr/>
          </p:nvSpPr>
          <p:spPr>
            <a:xfrm>
              <a:off x="5738942" y="3766618"/>
              <a:ext cx="137100" cy="138900"/>
            </a:xfrm>
            <a:prstGeom prst="ellipse">
              <a:avLst/>
            </a:prstGeom>
            <a:solidFill>
              <a:srgbClr val="6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425"/>
            </a:p>
          </p:txBody>
        </p:sp>
      </p:grpSp>
      <p:grpSp>
        <p:nvGrpSpPr>
          <p:cNvPr id="590" name="Google Shape;590;p36"/>
          <p:cNvGrpSpPr/>
          <p:nvPr/>
        </p:nvGrpSpPr>
        <p:grpSpPr>
          <a:xfrm>
            <a:off x="3024343" y="3968762"/>
            <a:ext cx="2972802" cy="365691"/>
            <a:chOff x="3024418" y="4045063"/>
            <a:chExt cx="2972876" cy="365700"/>
          </a:xfrm>
        </p:grpSpPr>
        <p:sp>
          <p:nvSpPr>
            <p:cNvPr id="591" name="Google Shape;591;p36"/>
            <p:cNvSpPr/>
            <p:nvPr/>
          </p:nvSpPr>
          <p:spPr>
            <a:xfrm>
              <a:off x="5631595" y="4045063"/>
              <a:ext cx="365700" cy="365700"/>
            </a:xfrm>
            <a:prstGeom prst="ellipse">
              <a:avLst/>
            </a:prstGeom>
            <a:solidFill>
              <a:srgbClr val="F7C2B3"/>
            </a:solidFill>
            <a:ln w="9525" cap="flat" cmpd="sng">
              <a:solidFill>
                <a:srgbClr val="EE40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425"/>
            </a:p>
          </p:txBody>
        </p:sp>
        <p:sp>
          <p:nvSpPr>
            <p:cNvPr id="592" name="Google Shape;592;p36"/>
            <p:cNvSpPr/>
            <p:nvPr/>
          </p:nvSpPr>
          <p:spPr>
            <a:xfrm>
              <a:off x="3024418" y="4158475"/>
              <a:ext cx="137100" cy="138900"/>
            </a:xfrm>
            <a:prstGeom prst="ellipse">
              <a:avLst/>
            </a:pr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425"/>
            </a:p>
          </p:txBody>
        </p:sp>
        <p:sp>
          <p:nvSpPr>
            <p:cNvPr id="593" name="Google Shape;593;p36"/>
            <p:cNvSpPr/>
            <p:nvPr/>
          </p:nvSpPr>
          <p:spPr>
            <a:xfrm>
              <a:off x="3325843" y="4158475"/>
              <a:ext cx="137100" cy="138900"/>
            </a:xfrm>
            <a:prstGeom prst="ellipse">
              <a:avLst/>
            </a:pr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594" name="Google Shape;594;p36"/>
            <p:cNvSpPr/>
            <p:nvPr/>
          </p:nvSpPr>
          <p:spPr>
            <a:xfrm>
              <a:off x="3627268" y="4158475"/>
              <a:ext cx="137100" cy="138900"/>
            </a:xfrm>
            <a:prstGeom prst="ellipse">
              <a:avLst/>
            </a:pr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595" name="Google Shape;595;p36"/>
            <p:cNvSpPr/>
            <p:nvPr/>
          </p:nvSpPr>
          <p:spPr>
            <a:xfrm>
              <a:off x="3928692" y="4158475"/>
              <a:ext cx="137100" cy="138900"/>
            </a:xfrm>
            <a:prstGeom prst="ellipse">
              <a:avLst/>
            </a:pr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596" name="Google Shape;596;p36"/>
            <p:cNvSpPr/>
            <p:nvPr/>
          </p:nvSpPr>
          <p:spPr>
            <a:xfrm>
              <a:off x="4231819" y="4158475"/>
              <a:ext cx="137100" cy="138900"/>
            </a:xfrm>
            <a:prstGeom prst="ellipse">
              <a:avLst/>
            </a:pr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597" name="Google Shape;597;p36"/>
            <p:cNvSpPr/>
            <p:nvPr/>
          </p:nvSpPr>
          <p:spPr>
            <a:xfrm>
              <a:off x="4533244" y="4158475"/>
              <a:ext cx="137100" cy="138900"/>
            </a:xfrm>
            <a:prstGeom prst="ellipse">
              <a:avLst/>
            </a:pr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598" name="Google Shape;598;p36"/>
            <p:cNvSpPr/>
            <p:nvPr/>
          </p:nvSpPr>
          <p:spPr>
            <a:xfrm>
              <a:off x="4834668" y="4158475"/>
              <a:ext cx="137100" cy="1389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599" name="Google Shape;599;p36"/>
            <p:cNvSpPr/>
            <p:nvPr/>
          </p:nvSpPr>
          <p:spPr>
            <a:xfrm>
              <a:off x="5134391" y="4158475"/>
              <a:ext cx="137100" cy="1389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600" name="Google Shape;600;p36"/>
            <p:cNvSpPr/>
            <p:nvPr/>
          </p:nvSpPr>
          <p:spPr>
            <a:xfrm>
              <a:off x="5437517" y="4158475"/>
              <a:ext cx="137100" cy="1389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601" name="Google Shape;601;p36"/>
            <p:cNvSpPr/>
            <p:nvPr/>
          </p:nvSpPr>
          <p:spPr>
            <a:xfrm>
              <a:off x="5738942" y="4158475"/>
              <a:ext cx="137100" cy="138900"/>
            </a:xfrm>
            <a:prstGeom prst="ellipse">
              <a:avLst/>
            </a:prstGeom>
            <a:solidFill>
              <a:srgbClr val="F046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</p:grpSp>
      <p:grpSp>
        <p:nvGrpSpPr>
          <p:cNvPr id="602" name="Google Shape;602;p36"/>
          <p:cNvGrpSpPr/>
          <p:nvPr/>
        </p:nvGrpSpPr>
        <p:grpSpPr>
          <a:xfrm>
            <a:off x="3024339" y="1430392"/>
            <a:ext cx="2851553" cy="138896"/>
            <a:chOff x="3176818" y="1415475"/>
            <a:chExt cx="2851624" cy="138900"/>
          </a:xfrm>
        </p:grpSpPr>
        <p:sp>
          <p:nvSpPr>
            <p:cNvPr id="603" name="Google Shape;603;p36"/>
            <p:cNvSpPr/>
            <p:nvPr/>
          </p:nvSpPr>
          <p:spPr>
            <a:xfrm>
              <a:off x="3176818" y="1415475"/>
              <a:ext cx="137100" cy="138900"/>
            </a:xfrm>
            <a:prstGeom prst="ellipse">
              <a:avLst/>
            </a:pr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604" name="Google Shape;604;p36"/>
            <p:cNvSpPr/>
            <p:nvPr/>
          </p:nvSpPr>
          <p:spPr>
            <a:xfrm>
              <a:off x="3478243" y="1415475"/>
              <a:ext cx="137100" cy="138900"/>
            </a:xfrm>
            <a:prstGeom prst="ellipse">
              <a:avLst/>
            </a:pr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605" name="Google Shape;605;p36"/>
            <p:cNvSpPr/>
            <p:nvPr/>
          </p:nvSpPr>
          <p:spPr>
            <a:xfrm>
              <a:off x="3779668" y="1415475"/>
              <a:ext cx="137100" cy="138900"/>
            </a:xfrm>
            <a:prstGeom prst="ellipse">
              <a:avLst/>
            </a:pr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606" name="Google Shape;606;p36"/>
            <p:cNvSpPr/>
            <p:nvPr/>
          </p:nvSpPr>
          <p:spPr>
            <a:xfrm>
              <a:off x="4081092" y="1415475"/>
              <a:ext cx="137100" cy="138900"/>
            </a:xfrm>
            <a:prstGeom prst="ellipse">
              <a:avLst/>
            </a:pr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607" name="Google Shape;607;p36"/>
            <p:cNvSpPr/>
            <p:nvPr/>
          </p:nvSpPr>
          <p:spPr>
            <a:xfrm>
              <a:off x="4384219" y="1415475"/>
              <a:ext cx="137100" cy="138900"/>
            </a:xfrm>
            <a:prstGeom prst="ellipse">
              <a:avLst/>
            </a:pr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608" name="Google Shape;608;p36"/>
            <p:cNvSpPr/>
            <p:nvPr/>
          </p:nvSpPr>
          <p:spPr>
            <a:xfrm>
              <a:off x="4685644" y="1415475"/>
              <a:ext cx="137100" cy="138900"/>
            </a:xfrm>
            <a:prstGeom prst="ellipse">
              <a:avLst/>
            </a:pr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609" name="Google Shape;609;p36"/>
            <p:cNvSpPr/>
            <p:nvPr/>
          </p:nvSpPr>
          <p:spPr>
            <a:xfrm>
              <a:off x="4987068" y="1415475"/>
              <a:ext cx="137100" cy="138900"/>
            </a:xfrm>
            <a:prstGeom prst="ellipse">
              <a:avLst/>
            </a:pr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610" name="Google Shape;610;p36"/>
            <p:cNvSpPr/>
            <p:nvPr/>
          </p:nvSpPr>
          <p:spPr>
            <a:xfrm>
              <a:off x="5286791" y="1415475"/>
              <a:ext cx="137100" cy="138900"/>
            </a:xfrm>
            <a:prstGeom prst="ellipse">
              <a:avLst/>
            </a:pr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611" name="Google Shape;611;p36"/>
            <p:cNvSpPr/>
            <p:nvPr/>
          </p:nvSpPr>
          <p:spPr>
            <a:xfrm>
              <a:off x="5589917" y="1415475"/>
              <a:ext cx="137100" cy="138900"/>
            </a:xfrm>
            <a:prstGeom prst="ellipse">
              <a:avLst/>
            </a:pr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612" name="Google Shape;612;p36"/>
            <p:cNvSpPr/>
            <p:nvPr/>
          </p:nvSpPr>
          <p:spPr>
            <a:xfrm>
              <a:off x="5891342" y="1415475"/>
              <a:ext cx="137100" cy="138900"/>
            </a:xfrm>
            <a:prstGeom prst="ellipse">
              <a:avLst/>
            </a:pr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</p:grpSp>
      <p:grpSp>
        <p:nvGrpSpPr>
          <p:cNvPr id="613" name="Google Shape;613;p36"/>
          <p:cNvGrpSpPr/>
          <p:nvPr/>
        </p:nvGrpSpPr>
        <p:grpSpPr>
          <a:xfrm>
            <a:off x="3024339" y="1720907"/>
            <a:ext cx="2851553" cy="138896"/>
            <a:chOff x="3176818" y="1415475"/>
            <a:chExt cx="2851624" cy="138900"/>
          </a:xfrm>
        </p:grpSpPr>
        <p:sp>
          <p:nvSpPr>
            <p:cNvPr id="614" name="Google Shape;614;p36"/>
            <p:cNvSpPr/>
            <p:nvPr/>
          </p:nvSpPr>
          <p:spPr>
            <a:xfrm>
              <a:off x="3176818" y="1415475"/>
              <a:ext cx="137100" cy="138900"/>
            </a:xfrm>
            <a:prstGeom prst="ellipse">
              <a:avLst/>
            </a:pr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615" name="Google Shape;615;p36"/>
            <p:cNvSpPr/>
            <p:nvPr/>
          </p:nvSpPr>
          <p:spPr>
            <a:xfrm>
              <a:off x="3478243" y="1415475"/>
              <a:ext cx="137100" cy="138900"/>
            </a:xfrm>
            <a:prstGeom prst="ellipse">
              <a:avLst/>
            </a:pr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616" name="Google Shape;616;p36"/>
            <p:cNvSpPr/>
            <p:nvPr/>
          </p:nvSpPr>
          <p:spPr>
            <a:xfrm>
              <a:off x="3779668" y="1415475"/>
              <a:ext cx="137100" cy="138900"/>
            </a:xfrm>
            <a:prstGeom prst="ellipse">
              <a:avLst/>
            </a:pr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617" name="Google Shape;617;p36"/>
            <p:cNvSpPr/>
            <p:nvPr/>
          </p:nvSpPr>
          <p:spPr>
            <a:xfrm>
              <a:off x="4081092" y="1415475"/>
              <a:ext cx="137100" cy="138900"/>
            </a:xfrm>
            <a:prstGeom prst="ellipse">
              <a:avLst/>
            </a:pr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618" name="Google Shape;618;p36"/>
            <p:cNvSpPr/>
            <p:nvPr/>
          </p:nvSpPr>
          <p:spPr>
            <a:xfrm>
              <a:off x="4384219" y="1415475"/>
              <a:ext cx="137100" cy="138900"/>
            </a:xfrm>
            <a:prstGeom prst="ellipse">
              <a:avLst/>
            </a:pr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619" name="Google Shape;619;p36"/>
            <p:cNvSpPr/>
            <p:nvPr/>
          </p:nvSpPr>
          <p:spPr>
            <a:xfrm>
              <a:off x="4685644" y="1415475"/>
              <a:ext cx="137100" cy="138900"/>
            </a:xfrm>
            <a:prstGeom prst="ellipse">
              <a:avLst/>
            </a:pr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620" name="Google Shape;620;p36"/>
            <p:cNvSpPr/>
            <p:nvPr/>
          </p:nvSpPr>
          <p:spPr>
            <a:xfrm>
              <a:off x="4987068" y="1415475"/>
              <a:ext cx="137100" cy="138900"/>
            </a:xfrm>
            <a:prstGeom prst="ellipse">
              <a:avLst/>
            </a:pr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621" name="Google Shape;621;p36"/>
            <p:cNvSpPr/>
            <p:nvPr/>
          </p:nvSpPr>
          <p:spPr>
            <a:xfrm>
              <a:off x="5286791" y="1415475"/>
              <a:ext cx="137100" cy="138900"/>
            </a:xfrm>
            <a:prstGeom prst="ellipse">
              <a:avLst/>
            </a:pr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622" name="Google Shape;622;p36"/>
            <p:cNvSpPr/>
            <p:nvPr/>
          </p:nvSpPr>
          <p:spPr>
            <a:xfrm>
              <a:off x="5589917" y="1415475"/>
              <a:ext cx="137100" cy="138900"/>
            </a:xfrm>
            <a:prstGeom prst="ellipse">
              <a:avLst/>
            </a:pr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623" name="Google Shape;623;p36"/>
            <p:cNvSpPr/>
            <p:nvPr/>
          </p:nvSpPr>
          <p:spPr>
            <a:xfrm>
              <a:off x="5891342" y="1415475"/>
              <a:ext cx="137100" cy="138900"/>
            </a:xfrm>
            <a:prstGeom prst="ellipse">
              <a:avLst/>
            </a:pr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</p:grpSp>
      <p:grpSp>
        <p:nvGrpSpPr>
          <p:cNvPr id="624" name="Google Shape;624;p36"/>
          <p:cNvGrpSpPr/>
          <p:nvPr/>
        </p:nvGrpSpPr>
        <p:grpSpPr>
          <a:xfrm>
            <a:off x="3024339" y="2011423"/>
            <a:ext cx="2851553" cy="138896"/>
            <a:chOff x="3176818" y="1415475"/>
            <a:chExt cx="2851624" cy="138900"/>
          </a:xfrm>
        </p:grpSpPr>
        <p:sp>
          <p:nvSpPr>
            <p:cNvPr id="625" name="Google Shape;625;p36"/>
            <p:cNvSpPr/>
            <p:nvPr/>
          </p:nvSpPr>
          <p:spPr>
            <a:xfrm>
              <a:off x="3176818" y="1415475"/>
              <a:ext cx="137100" cy="138900"/>
            </a:xfrm>
            <a:prstGeom prst="ellipse">
              <a:avLst/>
            </a:pr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626" name="Google Shape;626;p36"/>
            <p:cNvSpPr/>
            <p:nvPr/>
          </p:nvSpPr>
          <p:spPr>
            <a:xfrm>
              <a:off x="3478243" y="1415475"/>
              <a:ext cx="137100" cy="138900"/>
            </a:xfrm>
            <a:prstGeom prst="ellipse">
              <a:avLst/>
            </a:pr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627" name="Google Shape;627;p36"/>
            <p:cNvSpPr/>
            <p:nvPr/>
          </p:nvSpPr>
          <p:spPr>
            <a:xfrm>
              <a:off x="3779668" y="1415475"/>
              <a:ext cx="137100" cy="138900"/>
            </a:xfrm>
            <a:prstGeom prst="ellipse">
              <a:avLst/>
            </a:pr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628" name="Google Shape;628;p36"/>
            <p:cNvSpPr/>
            <p:nvPr/>
          </p:nvSpPr>
          <p:spPr>
            <a:xfrm>
              <a:off x="4081092" y="1415475"/>
              <a:ext cx="137100" cy="138900"/>
            </a:xfrm>
            <a:prstGeom prst="ellipse">
              <a:avLst/>
            </a:pr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629" name="Google Shape;629;p36"/>
            <p:cNvSpPr/>
            <p:nvPr/>
          </p:nvSpPr>
          <p:spPr>
            <a:xfrm>
              <a:off x="4384219" y="1415475"/>
              <a:ext cx="137100" cy="138900"/>
            </a:xfrm>
            <a:prstGeom prst="ellipse">
              <a:avLst/>
            </a:pr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630" name="Google Shape;630;p36"/>
            <p:cNvSpPr/>
            <p:nvPr/>
          </p:nvSpPr>
          <p:spPr>
            <a:xfrm>
              <a:off x="4685644" y="1415475"/>
              <a:ext cx="137100" cy="138900"/>
            </a:xfrm>
            <a:prstGeom prst="ellipse">
              <a:avLst/>
            </a:pr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631" name="Google Shape;631;p36"/>
            <p:cNvSpPr/>
            <p:nvPr/>
          </p:nvSpPr>
          <p:spPr>
            <a:xfrm>
              <a:off x="4987068" y="1415475"/>
              <a:ext cx="137100" cy="138900"/>
            </a:xfrm>
            <a:prstGeom prst="ellipse">
              <a:avLst/>
            </a:pr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632" name="Google Shape;632;p36"/>
            <p:cNvSpPr/>
            <p:nvPr/>
          </p:nvSpPr>
          <p:spPr>
            <a:xfrm>
              <a:off x="5286791" y="1415475"/>
              <a:ext cx="137100" cy="138900"/>
            </a:xfrm>
            <a:prstGeom prst="ellipse">
              <a:avLst/>
            </a:pr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633" name="Google Shape;633;p36"/>
            <p:cNvSpPr/>
            <p:nvPr/>
          </p:nvSpPr>
          <p:spPr>
            <a:xfrm>
              <a:off x="5589917" y="1415475"/>
              <a:ext cx="137100" cy="138900"/>
            </a:xfrm>
            <a:prstGeom prst="ellipse">
              <a:avLst/>
            </a:pr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634" name="Google Shape;634;p36"/>
            <p:cNvSpPr/>
            <p:nvPr/>
          </p:nvSpPr>
          <p:spPr>
            <a:xfrm>
              <a:off x="5891342" y="1415475"/>
              <a:ext cx="137100" cy="138900"/>
            </a:xfrm>
            <a:prstGeom prst="ellipse">
              <a:avLst/>
            </a:pr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</p:grpSp>
      <p:sp>
        <p:nvSpPr>
          <p:cNvPr id="635" name="Google Shape;635;p36"/>
          <p:cNvSpPr txBox="1"/>
          <p:nvPr/>
        </p:nvSpPr>
        <p:spPr>
          <a:xfrm>
            <a:off x="197326" y="1740000"/>
            <a:ext cx="2459350" cy="1663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SzPts val="1400"/>
            </a:pPr>
            <a:r>
              <a:rPr lang="pt-BR" sz="2100" b="1" dirty="0">
                <a:solidFill>
                  <a:srgbClr val="F04627"/>
                </a:solidFill>
                <a:latin typeface="Poppins"/>
                <a:ea typeface="Poppins"/>
                <a:cs typeface="Poppins"/>
                <a:sym typeface="Poppins"/>
              </a:rPr>
              <a:t>Oportunidad de Mercado</a:t>
            </a:r>
          </a:p>
          <a:p>
            <a:pPr>
              <a:buSzPts val="1400"/>
            </a:pPr>
            <a:r>
              <a:rPr lang="es-ES" sz="2100" b="1" dirty="0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rPr>
              <a:t>en crecimiento</a:t>
            </a:r>
            <a:endParaRPr sz="2100" b="1" dirty="0">
              <a:solidFill>
                <a:srgbClr val="F04627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r">
              <a:buSzPts val="1400"/>
            </a:pPr>
            <a:endParaRPr sz="2100" b="1" dirty="0">
              <a:solidFill>
                <a:srgbClr val="F04627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cxnSp>
        <p:nvCxnSpPr>
          <p:cNvPr id="636" name="Google Shape;636;p36"/>
          <p:cNvCxnSpPr/>
          <p:nvPr/>
        </p:nvCxnSpPr>
        <p:spPr>
          <a:xfrm>
            <a:off x="6000" y="3477825"/>
            <a:ext cx="2594700" cy="0"/>
          </a:xfrm>
          <a:prstGeom prst="straightConnector1">
            <a:avLst/>
          </a:prstGeom>
          <a:noFill/>
          <a:ln w="9525" cap="flat" cmpd="sng">
            <a:solidFill>
              <a:srgbClr val="F04627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637" name="Google Shape;637;p36"/>
          <p:cNvGrpSpPr/>
          <p:nvPr/>
        </p:nvGrpSpPr>
        <p:grpSpPr>
          <a:xfrm>
            <a:off x="3024339" y="2301937"/>
            <a:ext cx="2851553" cy="138896"/>
            <a:chOff x="3176818" y="1415475"/>
            <a:chExt cx="2851624" cy="138900"/>
          </a:xfrm>
        </p:grpSpPr>
        <p:sp>
          <p:nvSpPr>
            <p:cNvPr id="638" name="Google Shape;638;p36"/>
            <p:cNvSpPr/>
            <p:nvPr/>
          </p:nvSpPr>
          <p:spPr>
            <a:xfrm>
              <a:off x="3176818" y="1415475"/>
              <a:ext cx="137100" cy="138900"/>
            </a:xfrm>
            <a:prstGeom prst="ellipse">
              <a:avLst/>
            </a:pr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639" name="Google Shape;639;p36"/>
            <p:cNvSpPr/>
            <p:nvPr/>
          </p:nvSpPr>
          <p:spPr>
            <a:xfrm>
              <a:off x="3478243" y="1415475"/>
              <a:ext cx="137100" cy="138900"/>
            </a:xfrm>
            <a:prstGeom prst="ellipse">
              <a:avLst/>
            </a:pr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640" name="Google Shape;640;p36"/>
            <p:cNvSpPr/>
            <p:nvPr/>
          </p:nvSpPr>
          <p:spPr>
            <a:xfrm>
              <a:off x="3779668" y="1415475"/>
              <a:ext cx="137100" cy="138900"/>
            </a:xfrm>
            <a:prstGeom prst="ellipse">
              <a:avLst/>
            </a:pr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641" name="Google Shape;641;p36"/>
            <p:cNvSpPr/>
            <p:nvPr/>
          </p:nvSpPr>
          <p:spPr>
            <a:xfrm>
              <a:off x="4081092" y="1415475"/>
              <a:ext cx="137100" cy="138900"/>
            </a:xfrm>
            <a:prstGeom prst="ellipse">
              <a:avLst/>
            </a:pr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642" name="Google Shape;642;p36"/>
            <p:cNvSpPr/>
            <p:nvPr/>
          </p:nvSpPr>
          <p:spPr>
            <a:xfrm>
              <a:off x="4384219" y="1415475"/>
              <a:ext cx="137100" cy="138900"/>
            </a:xfrm>
            <a:prstGeom prst="ellipse">
              <a:avLst/>
            </a:pr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643" name="Google Shape;643;p36"/>
            <p:cNvSpPr/>
            <p:nvPr/>
          </p:nvSpPr>
          <p:spPr>
            <a:xfrm>
              <a:off x="4685644" y="1415475"/>
              <a:ext cx="137100" cy="138900"/>
            </a:xfrm>
            <a:prstGeom prst="ellipse">
              <a:avLst/>
            </a:pr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644" name="Google Shape;644;p36"/>
            <p:cNvSpPr/>
            <p:nvPr/>
          </p:nvSpPr>
          <p:spPr>
            <a:xfrm>
              <a:off x="4987068" y="1415475"/>
              <a:ext cx="137100" cy="138900"/>
            </a:xfrm>
            <a:prstGeom prst="ellipse">
              <a:avLst/>
            </a:pr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645" name="Google Shape;645;p36"/>
            <p:cNvSpPr/>
            <p:nvPr/>
          </p:nvSpPr>
          <p:spPr>
            <a:xfrm>
              <a:off x="5286791" y="1415475"/>
              <a:ext cx="137100" cy="138900"/>
            </a:xfrm>
            <a:prstGeom prst="ellipse">
              <a:avLst/>
            </a:pr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646" name="Google Shape;646;p36"/>
            <p:cNvSpPr/>
            <p:nvPr/>
          </p:nvSpPr>
          <p:spPr>
            <a:xfrm>
              <a:off x="5589917" y="1415475"/>
              <a:ext cx="137100" cy="138900"/>
            </a:xfrm>
            <a:prstGeom prst="ellipse">
              <a:avLst/>
            </a:pr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647" name="Google Shape;647;p36"/>
            <p:cNvSpPr/>
            <p:nvPr/>
          </p:nvSpPr>
          <p:spPr>
            <a:xfrm>
              <a:off x="5891342" y="1415475"/>
              <a:ext cx="137100" cy="138900"/>
            </a:xfrm>
            <a:prstGeom prst="ellipse">
              <a:avLst/>
            </a:pr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</p:grpSp>
      <p:grpSp>
        <p:nvGrpSpPr>
          <p:cNvPr id="648" name="Google Shape;648;p36"/>
          <p:cNvGrpSpPr/>
          <p:nvPr/>
        </p:nvGrpSpPr>
        <p:grpSpPr>
          <a:xfrm>
            <a:off x="3024339" y="2592452"/>
            <a:ext cx="2851553" cy="138896"/>
            <a:chOff x="3176818" y="1415475"/>
            <a:chExt cx="2851624" cy="138900"/>
          </a:xfrm>
        </p:grpSpPr>
        <p:sp>
          <p:nvSpPr>
            <p:cNvPr id="649" name="Google Shape;649;p36"/>
            <p:cNvSpPr/>
            <p:nvPr/>
          </p:nvSpPr>
          <p:spPr>
            <a:xfrm>
              <a:off x="3176818" y="1415475"/>
              <a:ext cx="137100" cy="138900"/>
            </a:xfrm>
            <a:prstGeom prst="ellipse">
              <a:avLst/>
            </a:pr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650" name="Google Shape;650;p36"/>
            <p:cNvSpPr/>
            <p:nvPr/>
          </p:nvSpPr>
          <p:spPr>
            <a:xfrm>
              <a:off x="3478243" y="1415475"/>
              <a:ext cx="137100" cy="138900"/>
            </a:xfrm>
            <a:prstGeom prst="ellipse">
              <a:avLst/>
            </a:pr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651" name="Google Shape;651;p36"/>
            <p:cNvSpPr/>
            <p:nvPr/>
          </p:nvSpPr>
          <p:spPr>
            <a:xfrm>
              <a:off x="3779668" y="1415475"/>
              <a:ext cx="137100" cy="138900"/>
            </a:xfrm>
            <a:prstGeom prst="ellipse">
              <a:avLst/>
            </a:pr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652" name="Google Shape;652;p36"/>
            <p:cNvSpPr/>
            <p:nvPr/>
          </p:nvSpPr>
          <p:spPr>
            <a:xfrm>
              <a:off x="4081092" y="1415475"/>
              <a:ext cx="137100" cy="138900"/>
            </a:xfrm>
            <a:prstGeom prst="ellipse">
              <a:avLst/>
            </a:pr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653" name="Google Shape;653;p36"/>
            <p:cNvSpPr/>
            <p:nvPr/>
          </p:nvSpPr>
          <p:spPr>
            <a:xfrm>
              <a:off x="4384219" y="1415475"/>
              <a:ext cx="137100" cy="138900"/>
            </a:xfrm>
            <a:prstGeom prst="ellipse">
              <a:avLst/>
            </a:pr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654" name="Google Shape;654;p36"/>
            <p:cNvSpPr/>
            <p:nvPr/>
          </p:nvSpPr>
          <p:spPr>
            <a:xfrm>
              <a:off x="4685644" y="1415475"/>
              <a:ext cx="137100" cy="138900"/>
            </a:xfrm>
            <a:prstGeom prst="ellipse">
              <a:avLst/>
            </a:pr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655" name="Google Shape;655;p36"/>
            <p:cNvSpPr/>
            <p:nvPr/>
          </p:nvSpPr>
          <p:spPr>
            <a:xfrm>
              <a:off x="4987068" y="1415475"/>
              <a:ext cx="137100" cy="138900"/>
            </a:xfrm>
            <a:prstGeom prst="ellipse">
              <a:avLst/>
            </a:pr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656" name="Google Shape;656;p36"/>
            <p:cNvSpPr/>
            <p:nvPr/>
          </p:nvSpPr>
          <p:spPr>
            <a:xfrm>
              <a:off x="5286791" y="1415475"/>
              <a:ext cx="137100" cy="138900"/>
            </a:xfrm>
            <a:prstGeom prst="ellipse">
              <a:avLst/>
            </a:pr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657" name="Google Shape;657;p36"/>
            <p:cNvSpPr/>
            <p:nvPr/>
          </p:nvSpPr>
          <p:spPr>
            <a:xfrm>
              <a:off x="5589917" y="1415475"/>
              <a:ext cx="137100" cy="138900"/>
            </a:xfrm>
            <a:prstGeom prst="ellipse">
              <a:avLst/>
            </a:pr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658" name="Google Shape;658;p36"/>
            <p:cNvSpPr/>
            <p:nvPr/>
          </p:nvSpPr>
          <p:spPr>
            <a:xfrm>
              <a:off x="5891342" y="1415475"/>
              <a:ext cx="137100" cy="138900"/>
            </a:xfrm>
            <a:prstGeom prst="ellipse">
              <a:avLst/>
            </a:pr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</p:grpSp>
      <p:grpSp>
        <p:nvGrpSpPr>
          <p:cNvPr id="659" name="Google Shape;659;p36"/>
          <p:cNvGrpSpPr/>
          <p:nvPr/>
        </p:nvGrpSpPr>
        <p:grpSpPr>
          <a:xfrm>
            <a:off x="3024339" y="2882968"/>
            <a:ext cx="2851553" cy="138896"/>
            <a:chOff x="3176818" y="1415475"/>
            <a:chExt cx="2851624" cy="138900"/>
          </a:xfrm>
        </p:grpSpPr>
        <p:sp>
          <p:nvSpPr>
            <p:cNvPr id="660" name="Google Shape;660;p36"/>
            <p:cNvSpPr/>
            <p:nvPr/>
          </p:nvSpPr>
          <p:spPr>
            <a:xfrm>
              <a:off x="3176818" y="1415475"/>
              <a:ext cx="137100" cy="138900"/>
            </a:xfrm>
            <a:prstGeom prst="ellipse">
              <a:avLst/>
            </a:pr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661" name="Google Shape;661;p36"/>
            <p:cNvSpPr/>
            <p:nvPr/>
          </p:nvSpPr>
          <p:spPr>
            <a:xfrm>
              <a:off x="3478243" y="1415475"/>
              <a:ext cx="137100" cy="138900"/>
            </a:xfrm>
            <a:prstGeom prst="ellipse">
              <a:avLst/>
            </a:pr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662" name="Google Shape;662;p36"/>
            <p:cNvSpPr/>
            <p:nvPr/>
          </p:nvSpPr>
          <p:spPr>
            <a:xfrm>
              <a:off x="3779668" y="1415475"/>
              <a:ext cx="137100" cy="138900"/>
            </a:xfrm>
            <a:prstGeom prst="ellipse">
              <a:avLst/>
            </a:pr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663" name="Google Shape;663;p36"/>
            <p:cNvSpPr/>
            <p:nvPr/>
          </p:nvSpPr>
          <p:spPr>
            <a:xfrm>
              <a:off x="4081092" y="1415475"/>
              <a:ext cx="137100" cy="138900"/>
            </a:xfrm>
            <a:prstGeom prst="ellipse">
              <a:avLst/>
            </a:pr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664" name="Google Shape;664;p36"/>
            <p:cNvSpPr/>
            <p:nvPr/>
          </p:nvSpPr>
          <p:spPr>
            <a:xfrm>
              <a:off x="4384219" y="1415475"/>
              <a:ext cx="137100" cy="138900"/>
            </a:xfrm>
            <a:prstGeom prst="ellipse">
              <a:avLst/>
            </a:pr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665" name="Google Shape;665;p36"/>
            <p:cNvSpPr/>
            <p:nvPr/>
          </p:nvSpPr>
          <p:spPr>
            <a:xfrm>
              <a:off x="4685644" y="1415475"/>
              <a:ext cx="137100" cy="138900"/>
            </a:xfrm>
            <a:prstGeom prst="ellipse">
              <a:avLst/>
            </a:pr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666" name="Google Shape;666;p36"/>
            <p:cNvSpPr/>
            <p:nvPr/>
          </p:nvSpPr>
          <p:spPr>
            <a:xfrm>
              <a:off x="4987068" y="1415475"/>
              <a:ext cx="137100" cy="138900"/>
            </a:xfrm>
            <a:prstGeom prst="ellipse">
              <a:avLst/>
            </a:pr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667" name="Google Shape;667;p36"/>
            <p:cNvSpPr/>
            <p:nvPr/>
          </p:nvSpPr>
          <p:spPr>
            <a:xfrm>
              <a:off x="5286791" y="1415475"/>
              <a:ext cx="137100" cy="138900"/>
            </a:xfrm>
            <a:prstGeom prst="ellipse">
              <a:avLst/>
            </a:pr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668" name="Google Shape;668;p36"/>
            <p:cNvSpPr/>
            <p:nvPr/>
          </p:nvSpPr>
          <p:spPr>
            <a:xfrm>
              <a:off x="5589917" y="1415475"/>
              <a:ext cx="137100" cy="138900"/>
            </a:xfrm>
            <a:prstGeom prst="ellipse">
              <a:avLst/>
            </a:pr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669" name="Google Shape;669;p36"/>
            <p:cNvSpPr/>
            <p:nvPr/>
          </p:nvSpPr>
          <p:spPr>
            <a:xfrm>
              <a:off x="5891342" y="1415475"/>
              <a:ext cx="137100" cy="138900"/>
            </a:xfrm>
            <a:prstGeom prst="ellipse">
              <a:avLst/>
            </a:pr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</p:grpSp>
      <p:grpSp>
        <p:nvGrpSpPr>
          <p:cNvPr id="670" name="Google Shape;670;p36"/>
          <p:cNvGrpSpPr/>
          <p:nvPr/>
        </p:nvGrpSpPr>
        <p:grpSpPr>
          <a:xfrm>
            <a:off x="3024339" y="3173482"/>
            <a:ext cx="2851553" cy="138896"/>
            <a:chOff x="3176818" y="1415475"/>
            <a:chExt cx="2851624" cy="138900"/>
          </a:xfrm>
        </p:grpSpPr>
        <p:sp>
          <p:nvSpPr>
            <p:cNvPr id="671" name="Google Shape;671;p36"/>
            <p:cNvSpPr/>
            <p:nvPr/>
          </p:nvSpPr>
          <p:spPr>
            <a:xfrm>
              <a:off x="3176818" y="1415475"/>
              <a:ext cx="137100" cy="138900"/>
            </a:xfrm>
            <a:prstGeom prst="ellipse">
              <a:avLst/>
            </a:pr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672" name="Google Shape;672;p36"/>
            <p:cNvSpPr/>
            <p:nvPr/>
          </p:nvSpPr>
          <p:spPr>
            <a:xfrm>
              <a:off x="3478243" y="1415475"/>
              <a:ext cx="137100" cy="138900"/>
            </a:xfrm>
            <a:prstGeom prst="ellipse">
              <a:avLst/>
            </a:pr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673" name="Google Shape;673;p36"/>
            <p:cNvSpPr/>
            <p:nvPr/>
          </p:nvSpPr>
          <p:spPr>
            <a:xfrm>
              <a:off x="3779668" y="1415475"/>
              <a:ext cx="137100" cy="138900"/>
            </a:xfrm>
            <a:prstGeom prst="ellipse">
              <a:avLst/>
            </a:pr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674" name="Google Shape;674;p36"/>
            <p:cNvSpPr/>
            <p:nvPr/>
          </p:nvSpPr>
          <p:spPr>
            <a:xfrm>
              <a:off x="4081092" y="1415475"/>
              <a:ext cx="137100" cy="138900"/>
            </a:xfrm>
            <a:prstGeom prst="ellipse">
              <a:avLst/>
            </a:pr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675" name="Google Shape;675;p36"/>
            <p:cNvSpPr/>
            <p:nvPr/>
          </p:nvSpPr>
          <p:spPr>
            <a:xfrm>
              <a:off x="4384219" y="1415475"/>
              <a:ext cx="137100" cy="138900"/>
            </a:xfrm>
            <a:prstGeom prst="ellipse">
              <a:avLst/>
            </a:pr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676" name="Google Shape;676;p36"/>
            <p:cNvSpPr/>
            <p:nvPr/>
          </p:nvSpPr>
          <p:spPr>
            <a:xfrm>
              <a:off x="4685644" y="1415475"/>
              <a:ext cx="137100" cy="138900"/>
            </a:xfrm>
            <a:prstGeom prst="ellipse">
              <a:avLst/>
            </a:pr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677" name="Google Shape;677;p36"/>
            <p:cNvSpPr/>
            <p:nvPr/>
          </p:nvSpPr>
          <p:spPr>
            <a:xfrm>
              <a:off x="4987068" y="1415475"/>
              <a:ext cx="137100" cy="138900"/>
            </a:xfrm>
            <a:prstGeom prst="ellipse">
              <a:avLst/>
            </a:pr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678" name="Google Shape;678;p36"/>
            <p:cNvSpPr/>
            <p:nvPr/>
          </p:nvSpPr>
          <p:spPr>
            <a:xfrm>
              <a:off x="5286791" y="1415475"/>
              <a:ext cx="137100" cy="138900"/>
            </a:xfrm>
            <a:prstGeom prst="ellipse">
              <a:avLst/>
            </a:pr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679" name="Google Shape;679;p36"/>
            <p:cNvSpPr/>
            <p:nvPr/>
          </p:nvSpPr>
          <p:spPr>
            <a:xfrm>
              <a:off x="5589917" y="1415475"/>
              <a:ext cx="137100" cy="138900"/>
            </a:xfrm>
            <a:prstGeom prst="ellipse">
              <a:avLst/>
            </a:pr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680" name="Google Shape;680;p36"/>
            <p:cNvSpPr/>
            <p:nvPr/>
          </p:nvSpPr>
          <p:spPr>
            <a:xfrm>
              <a:off x="5891342" y="1415475"/>
              <a:ext cx="137100" cy="138900"/>
            </a:xfrm>
            <a:prstGeom prst="ellipse">
              <a:avLst/>
            </a:pr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</TotalTime>
  <Words>1776</Words>
  <Application>Microsoft Office PowerPoint</Application>
  <PresentationFormat>Presentación en pantalla (16:9)</PresentationFormat>
  <Paragraphs>359</Paragraphs>
  <Slides>24</Slides>
  <Notes>24</Notes>
  <HiddenSlides>0</HiddenSlides>
  <MMClips>1</MMClips>
  <ScaleCrop>false</ScaleCrop>
  <HeadingPairs>
    <vt:vector size="6" baseType="variant">
      <vt:variant>
        <vt:lpstr>Fuentes usadas</vt:lpstr>
      </vt:variant>
      <vt:variant>
        <vt:i4>10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24</vt:i4>
      </vt:variant>
    </vt:vector>
  </HeadingPairs>
  <TitlesOfParts>
    <vt:vector size="36" baseType="lpstr">
      <vt:lpstr>Arial</vt:lpstr>
      <vt:lpstr>Poppins SemiBold</vt:lpstr>
      <vt:lpstr>Nunito Sans Light</vt:lpstr>
      <vt:lpstr>Poppins Black</vt:lpstr>
      <vt:lpstr>Poppins</vt:lpstr>
      <vt:lpstr>Nunito Sans ExtraBold</vt:lpstr>
      <vt:lpstr>Nunito Sans</vt:lpstr>
      <vt:lpstr>Calibri</vt:lpstr>
      <vt:lpstr>Roboto</vt:lpstr>
      <vt:lpstr>Nunito Sans Black</vt:lpstr>
      <vt:lpstr>Simple Light</vt:lpstr>
      <vt:lpstr>Tema do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La vida del creator, por otro lado, es compleja</vt:lpstr>
      <vt:lpstr>Presentación de PowerPoint</vt:lpstr>
      <vt:lpstr>Hotmart es una Plataforma Global</vt:lpstr>
      <vt:lpstr>Presentación de PowerPoint</vt:lpstr>
      <vt:lpstr>El poder de la Comunidad</vt:lpstr>
      <vt:lpstr>Presentación de PowerPoint</vt:lpstr>
      <vt:lpstr>Presentación de PowerPoint</vt:lpstr>
      <vt:lpstr>Presentación de PowerPoint</vt:lpstr>
      <vt:lpstr>Tú puedes aprender con nosotros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Enrique Segura</dc:creator>
  <cp:lastModifiedBy>Enrique Segura</cp:lastModifiedBy>
  <cp:revision>13</cp:revision>
  <dcterms:modified xsi:type="dcterms:W3CDTF">2022-10-08T13:42:44Z</dcterms:modified>
</cp:coreProperties>
</file>