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4"/>
  </p:sldMasterIdLst>
  <p:notesMasterIdLst>
    <p:notesMasterId r:id="rId17"/>
  </p:notesMasterIdLst>
  <p:handoutMasterIdLst>
    <p:handoutMasterId r:id="rId18"/>
  </p:handoutMasterIdLst>
  <p:sldIdLst>
    <p:sldId id="256" r:id="rId5"/>
    <p:sldId id="267" r:id="rId6"/>
    <p:sldId id="257" r:id="rId7"/>
    <p:sldId id="258" r:id="rId8"/>
    <p:sldId id="259" r:id="rId9"/>
    <p:sldId id="260" r:id="rId10"/>
    <p:sldId id="261" r:id="rId11"/>
    <p:sldId id="262" r:id="rId12"/>
    <p:sldId id="263" r:id="rId13"/>
    <p:sldId id="264" r:id="rId14"/>
    <p:sldId id="265"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9" autoAdjust="0"/>
    <p:restoredTop sz="95934"/>
  </p:normalViewPr>
  <p:slideViewPr>
    <p:cSldViewPr snapToGrid="0">
      <p:cViewPr varScale="1">
        <p:scale>
          <a:sx n="82" d="100"/>
          <a:sy n="82" d="100"/>
        </p:scale>
        <p:origin x="720" y="72"/>
      </p:cViewPr>
      <p:guideLst/>
    </p:cSldViewPr>
  </p:slideViewPr>
  <p:notesTextViewPr>
    <p:cViewPr>
      <p:scale>
        <a:sx n="1" d="1"/>
        <a:sy n="1" d="1"/>
      </p:scale>
      <p:origin x="0" y="0"/>
    </p:cViewPr>
  </p:notesTextViewPr>
  <p:sorterViewPr>
    <p:cViewPr>
      <p:scale>
        <a:sx n="70" d="100"/>
        <a:sy n="70" d="100"/>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ri Dixon" userId="539c744cbf559c22" providerId="LiveId" clId="{AB109939-160D-401C-AA81-499D330F3FF5}"/>
    <pc:docChg chg="addSld modSld">
      <pc:chgData name="Cheri Dixon" userId="539c744cbf559c22" providerId="LiveId" clId="{AB109939-160D-401C-AA81-499D330F3FF5}" dt="2024-01-30T22:00:36.968" v="161" actId="20577"/>
      <pc:docMkLst>
        <pc:docMk/>
      </pc:docMkLst>
      <pc:sldChg chg="modSp mod">
        <pc:chgData name="Cheri Dixon" userId="539c744cbf559c22" providerId="LiveId" clId="{AB109939-160D-401C-AA81-499D330F3FF5}" dt="2024-01-12T20:41:26.887" v="1" actId="20577"/>
        <pc:sldMkLst>
          <pc:docMk/>
          <pc:sldMk cId="2998836430" sldId="260"/>
        </pc:sldMkLst>
        <pc:spChg chg="mod">
          <ac:chgData name="Cheri Dixon" userId="539c744cbf559c22" providerId="LiveId" clId="{AB109939-160D-401C-AA81-499D330F3FF5}" dt="2024-01-12T20:41:26.887" v="1" actId="20577"/>
          <ac:spMkLst>
            <pc:docMk/>
            <pc:sldMk cId="2998836430" sldId="260"/>
            <ac:spMk id="3" creationId="{6A16578F-684B-5BFB-D568-48AD361E8379}"/>
          </ac:spMkLst>
        </pc:spChg>
      </pc:sldChg>
      <pc:sldChg chg="modSp mod">
        <pc:chgData name="Cheri Dixon" userId="539c744cbf559c22" providerId="LiveId" clId="{AB109939-160D-401C-AA81-499D330F3FF5}" dt="2024-01-12T20:42:44.031" v="3" actId="20577"/>
        <pc:sldMkLst>
          <pc:docMk/>
          <pc:sldMk cId="1846534549" sldId="262"/>
        </pc:sldMkLst>
        <pc:spChg chg="mod">
          <ac:chgData name="Cheri Dixon" userId="539c744cbf559c22" providerId="LiveId" clId="{AB109939-160D-401C-AA81-499D330F3FF5}" dt="2024-01-12T20:42:44.031" v="3" actId="20577"/>
          <ac:spMkLst>
            <pc:docMk/>
            <pc:sldMk cId="1846534549" sldId="262"/>
            <ac:spMk id="3" creationId="{E409FDBB-F24F-2E50-FB58-26D4871B2C93}"/>
          </ac:spMkLst>
        </pc:spChg>
      </pc:sldChg>
      <pc:sldChg chg="modSp mod">
        <pc:chgData name="Cheri Dixon" userId="539c744cbf559c22" providerId="LiveId" clId="{AB109939-160D-401C-AA81-499D330F3FF5}" dt="2024-01-12T20:43:25.439" v="22" actId="20577"/>
        <pc:sldMkLst>
          <pc:docMk/>
          <pc:sldMk cId="1017567572" sldId="263"/>
        </pc:sldMkLst>
        <pc:spChg chg="mod">
          <ac:chgData name="Cheri Dixon" userId="539c744cbf559c22" providerId="LiveId" clId="{AB109939-160D-401C-AA81-499D330F3FF5}" dt="2024-01-12T20:43:25.439" v="22" actId="20577"/>
          <ac:spMkLst>
            <pc:docMk/>
            <pc:sldMk cId="1017567572" sldId="263"/>
            <ac:spMk id="3" creationId="{87D8485D-6DDC-052D-CD9B-186B874A00D5}"/>
          </ac:spMkLst>
        </pc:spChg>
      </pc:sldChg>
      <pc:sldChg chg="modSp mod">
        <pc:chgData name="Cheri Dixon" userId="539c744cbf559c22" providerId="LiveId" clId="{AB109939-160D-401C-AA81-499D330F3FF5}" dt="2024-01-12T20:43:42.246" v="23" actId="20577"/>
        <pc:sldMkLst>
          <pc:docMk/>
          <pc:sldMk cId="3068215935" sldId="264"/>
        </pc:sldMkLst>
        <pc:spChg chg="mod">
          <ac:chgData name="Cheri Dixon" userId="539c744cbf559c22" providerId="LiveId" clId="{AB109939-160D-401C-AA81-499D330F3FF5}" dt="2024-01-12T20:43:42.246" v="23" actId="20577"/>
          <ac:spMkLst>
            <pc:docMk/>
            <pc:sldMk cId="3068215935" sldId="264"/>
            <ac:spMk id="3" creationId="{D01341D5-4E9F-ED00-6DD6-B3343367F756}"/>
          </ac:spMkLst>
        </pc:spChg>
      </pc:sldChg>
      <pc:sldChg chg="modSp new mod">
        <pc:chgData name="Cheri Dixon" userId="539c744cbf559c22" providerId="LiveId" clId="{AB109939-160D-401C-AA81-499D330F3FF5}" dt="2024-01-30T22:00:36.968" v="161" actId="20577"/>
        <pc:sldMkLst>
          <pc:docMk/>
          <pc:sldMk cId="615246548" sldId="267"/>
        </pc:sldMkLst>
        <pc:spChg chg="mod">
          <ac:chgData name="Cheri Dixon" userId="539c744cbf559c22" providerId="LiveId" clId="{AB109939-160D-401C-AA81-499D330F3FF5}" dt="2024-01-30T22:00:16.230" v="66" actId="20577"/>
          <ac:spMkLst>
            <pc:docMk/>
            <pc:sldMk cId="615246548" sldId="267"/>
            <ac:spMk id="2" creationId="{F92041B0-DE4D-5982-B054-6878409FFCDB}"/>
          </ac:spMkLst>
        </pc:spChg>
        <pc:spChg chg="mod">
          <ac:chgData name="Cheri Dixon" userId="539c744cbf559c22" providerId="LiveId" clId="{AB109939-160D-401C-AA81-499D330F3FF5}" dt="2024-01-30T22:00:36.968" v="161" actId="20577"/>
          <ac:spMkLst>
            <pc:docMk/>
            <pc:sldMk cId="615246548" sldId="267"/>
            <ac:spMk id="3" creationId="{025BD5FE-E6BB-E008-FEB2-BEFB9476A9D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F03B4C-7222-461B-BA71-2B563A4495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6015D50-859B-4A21-BBA7-D227472F194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B51ED0-8724-4321-9903-1B6C4397769A}" type="datetimeFigureOut">
              <a:rPr lang="en-US" smtClean="0"/>
              <a:t>1/30/2024</a:t>
            </a:fld>
            <a:endParaRPr lang="en-US" dirty="0"/>
          </a:p>
        </p:txBody>
      </p:sp>
      <p:sp>
        <p:nvSpPr>
          <p:cNvPr id="4" name="Footer Placeholder 3">
            <a:extLst>
              <a:ext uri="{FF2B5EF4-FFF2-40B4-BE49-F238E27FC236}">
                <a16:creationId xmlns:a16="http://schemas.microsoft.com/office/drawing/2014/main" id="{B414EAD1-5CAB-421B-B5BB-2FAE33EA58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83925FF-73DD-4112-9C15-8EAFF2E8C9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6D71AD-4225-439B-B0AF-FF523CEDEDCF}" type="slidenum">
              <a:rPr lang="en-US" smtClean="0"/>
              <a:t>‹#›</a:t>
            </a:fld>
            <a:endParaRPr lang="en-US" dirty="0"/>
          </a:p>
        </p:txBody>
      </p:sp>
    </p:spTree>
    <p:extLst>
      <p:ext uri="{BB962C8B-B14F-4D97-AF65-F5344CB8AC3E}">
        <p14:creationId xmlns:p14="http://schemas.microsoft.com/office/powerpoint/2010/main" val="1906038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14778D-F34E-4BE4-9B6B-598D2E739C81}" type="datetimeFigureOut">
              <a:rPr lang="en-US" smtClean="0"/>
              <a:t>1/30/2024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53C36-AE66-42A1-BA56-51FF7F8C862C}" type="slidenum">
              <a:rPr lang="en-US" smtClean="0"/>
              <a:t>‹#›</a:t>
            </a:fld>
            <a:endParaRPr lang="en-US" dirty="0"/>
          </a:p>
        </p:txBody>
      </p:sp>
    </p:spTree>
    <p:extLst>
      <p:ext uri="{BB962C8B-B14F-4D97-AF65-F5344CB8AC3E}">
        <p14:creationId xmlns:p14="http://schemas.microsoft.com/office/powerpoint/2010/main" val="1946386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r>
              <a:rPr lang="en-US"/>
              <a:t>20XX</a:t>
            </a:r>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2797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16FFC6-B6FD-417B-BDE1-C6395267D6DB}" type="datetimeFigureOut">
              <a:rPr lang="en-US" smtClean="0"/>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85102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16FFC6-B6FD-417B-BDE1-C6395267D6DB}" type="datetimeFigureOut">
              <a:rPr lang="en-US" smtClean="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561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16FFC6-B6FD-417B-BDE1-C6395267D6DB}" type="datetimeFigureOut">
              <a:rPr lang="en-US" smtClean="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567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16FFC6-B6FD-417B-BDE1-C6395267D6DB}" type="datetimeFigureOut">
              <a:rPr lang="en-US" smtClean="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119180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16FFC6-B6FD-417B-BDE1-C6395267D6DB}" type="datetimeFigureOut">
              <a:rPr lang="en-US" smtClean="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1026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16FFC6-B6FD-417B-BDE1-C6395267D6DB}" type="datetimeFigureOut">
              <a:rPr lang="en-US" smtClean="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8927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16FFC6-B6FD-417B-BDE1-C6395267D6DB}" type="datetimeFigureOut">
              <a:rPr lang="en-US" smtClean="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5352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16FFC6-B6FD-417B-BDE1-C6395267D6DB}" type="datetimeFigureOut">
              <a:rPr lang="en-US" smtClean="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7989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91E8DE-0B9D-43A1-8977-59BEEC2C354B}"/>
              </a:ext>
              <a:ext uri="{C183D7F6-B498-43B3-948B-1728B52AA6E4}">
                <adec:decorative xmlns:adec="http://schemas.microsoft.com/office/drawing/2017/decorative" val="1"/>
              </a:ext>
            </a:extLst>
          </p:cNvPr>
          <p:cNvSpPr/>
          <p:nvPr userDrawn="1"/>
        </p:nvSpPr>
        <p:spPr>
          <a:xfrm>
            <a:off x="643337" y="643464"/>
            <a:ext cx="6269159" cy="5571072"/>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2" name="Title 1">
            <a:extLst>
              <a:ext uri="{FF2B5EF4-FFF2-40B4-BE49-F238E27FC236}">
                <a16:creationId xmlns:a16="http://schemas.microsoft.com/office/drawing/2014/main" id="{41DABDA3-AA10-4304-B3C8-D5B655DE3421}"/>
              </a:ext>
            </a:extLst>
          </p:cNvPr>
          <p:cNvSpPr>
            <a:spLocks noGrp="1"/>
          </p:cNvSpPr>
          <p:nvPr>
            <p:ph type="title"/>
          </p:nvPr>
        </p:nvSpPr>
        <p:spPr>
          <a:xfrm>
            <a:off x="1243631" y="1621998"/>
            <a:ext cx="5068567" cy="1301390"/>
          </a:xfrm>
        </p:spPr>
        <p:txBody>
          <a:bodyPr anchor="b"/>
          <a:lstStyle>
            <a:lvl1pPr algn="ctr">
              <a:defRPr>
                <a:solidFill>
                  <a:schemeClr val="bg1"/>
                </a:solidFill>
              </a:defRPr>
            </a:lvl1pPr>
          </a:lstStyle>
          <a:p>
            <a:r>
              <a:rPr lang="en-US"/>
              <a:t>Click to edit Master title style</a:t>
            </a:r>
            <a:endParaRPr lang="en-US" dirty="0"/>
          </a:p>
        </p:txBody>
      </p:sp>
      <p:sp>
        <p:nvSpPr>
          <p:cNvPr id="9" name="Subtitle 2" descr="Tag=AccentColor&#10;Flavor=Light&#10;Target=Text">
            <a:extLst>
              <a:ext uri="{FF2B5EF4-FFF2-40B4-BE49-F238E27FC236}">
                <a16:creationId xmlns:a16="http://schemas.microsoft.com/office/drawing/2014/main" id="{4CCFCCCF-0AEA-4D36-8B54-4C03F88D74AE}"/>
              </a:ext>
            </a:extLst>
          </p:cNvPr>
          <p:cNvSpPr>
            <a:spLocks noGrp="1"/>
          </p:cNvSpPr>
          <p:nvPr>
            <p:ph type="subTitle" idx="1"/>
          </p:nvPr>
        </p:nvSpPr>
        <p:spPr>
          <a:xfrm>
            <a:off x="1243633" y="3109652"/>
            <a:ext cx="5068567" cy="2395623"/>
          </a:xfrm>
        </p:spPr>
        <p:txBody>
          <a:bodyPr anchor="ctr">
            <a:normAutofit/>
          </a:bodyPr>
          <a:lstStyle>
            <a:lvl1pPr marL="0" indent="0" algn="ctr">
              <a:buNone/>
              <a:defRPr>
                <a:solidFill>
                  <a:schemeClr val="bg1"/>
                </a:solidFill>
              </a:defRPr>
            </a:lvl1pPr>
          </a:lstStyle>
          <a:p>
            <a:pPr>
              <a:lnSpc>
                <a:spcPct val="150000"/>
              </a:lnSpc>
            </a:pPr>
            <a:r>
              <a:rPr lang="en-US">
                <a:cs typeface="Calibri"/>
              </a:rPr>
              <a:t>Click to edit Master subtitle style</a:t>
            </a:r>
            <a:endParaRPr lang="en-US" dirty="0">
              <a:solidFill>
                <a:schemeClr val="tx1"/>
              </a:solidFill>
            </a:endParaRPr>
          </a:p>
        </p:txBody>
      </p:sp>
      <p:sp>
        <p:nvSpPr>
          <p:cNvPr id="22" name="Picture Placeholder 21">
            <a:extLst>
              <a:ext uri="{FF2B5EF4-FFF2-40B4-BE49-F238E27FC236}">
                <a16:creationId xmlns:a16="http://schemas.microsoft.com/office/drawing/2014/main" id="{27D11998-188A-4F5B-9931-8BA54D2802A5}"/>
              </a:ext>
            </a:extLst>
          </p:cNvPr>
          <p:cNvSpPr>
            <a:spLocks noGrp="1"/>
          </p:cNvSpPr>
          <p:nvPr>
            <p:ph type="pic" sz="quarter" idx="13"/>
          </p:nvPr>
        </p:nvSpPr>
        <p:spPr>
          <a:xfrm>
            <a:off x="7556500" y="641350"/>
            <a:ext cx="3998913" cy="2626784"/>
          </a:xfrm>
        </p:spPr>
        <p:txBody>
          <a:bodyPr/>
          <a:lstStyle/>
          <a:p>
            <a:r>
              <a:rPr lang="en-US"/>
              <a:t>Click icon to add picture</a:t>
            </a:r>
            <a:endParaRPr lang="en-US" dirty="0"/>
          </a:p>
        </p:txBody>
      </p:sp>
      <p:sp>
        <p:nvSpPr>
          <p:cNvPr id="24" name="Picture Placeholder 23">
            <a:extLst>
              <a:ext uri="{FF2B5EF4-FFF2-40B4-BE49-F238E27FC236}">
                <a16:creationId xmlns:a16="http://schemas.microsoft.com/office/drawing/2014/main" id="{60F109E5-BC65-4431-A2E5-4A145EC7B38A}"/>
              </a:ext>
            </a:extLst>
          </p:cNvPr>
          <p:cNvSpPr>
            <a:spLocks noGrp="1"/>
          </p:cNvSpPr>
          <p:nvPr>
            <p:ph type="pic" sz="quarter" idx="14"/>
          </p:nvPr>
        </p:nvSpPr>
        <p:spPr>
          <a:xfrm>
            <a:off x="7554913" y="3606263"/>
            <a:ext cx="4000500" cy="2608269"/>
          </a:xfrm>
        </p:spPr>
        <p:txBody>
          <a:bodyPr/>
          <a:lstStyle/>
          <a:p>
            <a:r>
              <a:rPr lang="en-US"/>
              <a:t>Click icon to add picture</a:t>
            </a:r>
            <a:endParaRPr lang="en-US" dirty="0"/>
          </a:p>
        </p:txBody>
      </p:sp>
      <p:sp>
        <p:nvSpPr>
          <p:cNvPr id="7" name="Rectangle 6">
            <a:extLst>
              <a:ext uri="{FF2B5EF4-FFF2-40B4-BE49-F238E27FC236}">
                <a16:creationId xmlns:a16="http://schemas.microsoft.com/office/drawing/2014/main" id="{9C304C15-0285-4F2C-8EFE-569AD8088EBA}"/>
              </a:ext>
              <a:ext uri="{C183D7F6-B498-43B3-948B-1728B52AA6E4}">
                <adec:decorative xmlns:adec="http://schemas.microsoft.com/office/drawing/2017/decorative" val="1"/>
              </a:ext>
            </a:extLst>
          </p:cNvPr>
          <p:cNvSpPr/>
          <p:nvPr userDrawn="1"/>
        </p:nvSpPr>
        <p:spPr>
          <a:xfrm>
            <a:off x="806116" y="809244"/>
            <a:ext cx="5943600" cy="5239512"/>
          </a:xfrm>
          <a:prstGeom prst="rect">
            <a:avLst/>
          </a:prstGeom>
          <a:noFill/>
          <a:ln w="6350" cap="sq" cmpd="sng" algn="ctr">
            <a:solidFill>
              <a:schemeClr val="bg1"/>
            </a:solidFill>
            <a:prstDash val="solid"/>
            <a:miter lim="800000"/>
          </a:ln>
          <a:effectLst/>
        </p:spPr>
      </p:sp>
      <p:sp>
        <p:nvSpPr>
          <p:cNvPr id="10" name="Rectangle 9">
            <a:extLst>
              <a:ext uri="{FF2B5EF4-FFF2-40B4-BE49-F238E27FC236}">
                <a16:creationId xmlns:a16="http://schemas.microsoft.com/office/drawing/2014/main" id="{C5A88504-58DC-4D6A-A3A2-46BBE92E4E08}"/>
              </a:ext>
              <a:ext uri="{C183D7F6-B498-43B3-948B-1728B52AA6E4}">
                <adec:decorative xmlns:adec="http://schemas.microsoft.com/office/drawing/2017/decorative" val="1"/>
              </a:ext>
            </a:extLst>
          </p:cNvPr>
          <p:cNvSpPr/>
          <p:nvPr userDrawn="1"/>
        </p:nvSpPr>
        <p:spPr>
          <a:xfrm>
            <a:off x="2817796"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Date Placeholder 17">
            <a:extLst>
              <a:ext uri="{FF2B5EF4-FFF2-40B4-BE49-F238E27FC236}">
                <a16:creationId xmlns:a16="http://schemas.microsoft.com/office/drawing/2014/main" id="{A7F1F606-F241-4665-957D-1EA108900290}"/>
              </a:ext>
            </a:extLst>
          </p:cNvPr>
          <p:cNvSpPr txBox="1">
            <a:spLocks/>
          </p:cNvSpPr>
          <p:nvPr userDrawn="1"/>
        </p:nvSpPr>
        <p:spPr>
          <a:xfrm>
            <a:off x="3000676" y="687140"/>
            <a:ext cx="1554480" cy="527213"/>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r>
              <a:rPr lang="en-US" sz="1300" dirty="0">
                <a:solidFill>
                  <a:schemeClr val="bg1"/>
                </a:solidFill>
              </a:rPr>
              <a:t>20XX</a:t>
            </a:r>
          </a:p>
        </p:txBody>
      </p:sp>
      <p:grpSp>
        <p:nvGrpSpPr>
          <p:cNvPr id="3" name="Group 2">
            <a:extLst>
              <a:ext uri="{FF2B5EF4-FFF2-40B4-BE49-F238E27FC236}">
                <a16:creationId xmlns:a16="http://schemas.microsoft.com/office/drawing/2014/main" id="{86EAC8BD-D27F-41DF-AA93-5F96758285A5}"/>
              </a:ext>
              <a:ext uri="{C183D7F6-B498-43B3-948B-1728B52AA6E4}">
                <adec:decorative xmlns:adec="http://schemas.microsoft.com/office/drawing/2017/decorative" val="1"/>
              </a:ext>
            </a:extLst>
          </p:cNvPr>
          <p:cNvGrpSpPr/>
          <p:nvPr userDrawn="1"/>
        </p:nvGrpSpPr>
        <p:grpSpPr>
          <a:xfrm>
            <a:off x="2932096" y="640855"/>
            <a:ext cx="1691640" cy="645295"/>
            <a:chOff x="2932096" y="640855"/>
            <a:chExt cx="1691640" cy="645295"/>
          </a:xfrm>
        </p:grpSpPr>
        <p:cxnSp>
          <p:nvCxnSpPr>
            <p:cNvPr id="11" name="Straight Connector 10">
              <a:extLst>
                <a:ext uri="{FF2B5EF4-FFF2-40B4-BE49-F238E27FC236}">
                  <a16:creationId xmlns:a16="http://schemas.microsoft.com/office/drawing/2014/main" id="{29CEAE44-9527-4308-A77C-6C47315AD3A5}"/>
                </a:ext>
                <a:ext uri="{C183D7F6-B498-43B3-948B-1728B52AA6E4}">
                  <adec:decorative xmlns:adec="http://schemas.microsoft.com/office/drawing/2017/decorative" val="1"/>
                </a:ext>
              </a:extLst>
            </p:cNvPr>
            <p:cNvCxnSpPr/>
            <p:nvPr userDrawn="1"/>
          </p:nvCxnSpPr>
          <p:spPr>
            <a:xfrm>
              <a:off x="293209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BD50130-2E7D-4DC0-8382-B3958A945077}"/>
                </a:ext>
                <a:ext uri="{C183D7F6-B498-43B3-948B-1728B52AA6E4}">
                  <adec:decorative xmlns:adec="http://schemas.microsoft.com/office/drawing/2017/decorative" val="1"/>
                </a:ext>
              </a:extLst>
            </p:cNvPr>
            <p:cNvCxnSpPr/>
            <p:nvPr userDrawn="1"/>
          </p:nvCxnSpPr>
          <p:spPr>
            <a:xfrm>
              <a:off x="462373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955D961-339B-49BE-9281-3A8E81953FBD}"/>
                </a:ext>
                <a:ext uri="{C183D7F6-B498-43B3-948B-1728B52AA6E4}">
                  <adec:decorative xmlns:adec="http://schemas.microsoft.com/office/drawing/2017/decorative" val="1"/>
                </a:ext>
              </a:extLst>
            </p:cNvPr>
            <p:cNvCxnSpPr/>
            <p:nvPr userDrawn="1"/>
          </p:nvCxnSpPr>
          <p:spPr>
            <a:xfrm>
              <a:off x="2932096"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6" name="Footer Placeholder 18">
            <a:extLst>
              <a:ext uri="{FF2B5EF4-FFF2-40B4-BE49-F238E27FC236}">
                <a16:creationId xmlns:a16="http://schemas.microsoft.com/office/drawing/2014/main" id="{D2BAF328-75D1-490D-BF37-96EE6C0843E2}"/>
              </a:ext>
            </a:extLst>
          </p:cNvPr>
          <p:cNvSpPr txBox="1">
            <a:spLocks/>
          </p:cNvSpPr>
          <p:nvPr userDrawn="1"/>
        </p:nvSpPr>
        <p:spPr>
          <a:xfrm>
            <a:off x="1243632" y="5641118"/>
            <a:ext cx="5068569" cy="310819"/>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r>
              <a:rPr lang="en-US" dirty="0">
                <a:solidFill>
                  <a:schemeClr val="bg1"/>
                </a:solidFill>
              </a:rPr>
              <a:t>Sample Footer Text</a:t>
            </a:r>
          </a:p>
        </p:txBody>
      </p:sp>
      <p:sp>
        <p:nvSpPr>
          <p:cNvPr id="18" name="Slide Number Placeholder 21">
            <a:extLst>
              <a:ext uri="{FF2B5EF4-FFF2-40B4-BE49-F238E27FC236}">
                <a16:creationId xmlns:a16="http://schemas.microsoft.com/office/drawing/2014/main" id="{5A2A2B37-48E8-4C00-91B4-63F0C7AAE23F}"/>
              </a:ext>
            </a:extLst>
          </p:cNvPr>
          <p:cNvSpPr txBox="1">
            <a:spLocks/>
          </p:cNvSpPr>
          <p:nvPr userDrawn="1"/>
        </p:nvSpPr>
        <p:spPr>
          <a:xfrm>
            <a:off x="9443794" y="6392314"/>
            <a:ext cx="2111881" cy="22860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70B1FE82-5036-4003-B709-0840DA750BBE}" type="slidenum">
              <a:rPr lang="en-US" smtClean="0">
                <a:solidFill>
                  <a:srgbClr val="FFFFFF"/>
                </a:solidFill>
                <a:effectLst>
                  <a:outerShdw blurRad="50800" dist="38100" dir="2700000" algn="tl" rotWithShape="0">
                    <a:prstClr val="black">
                      <a:alpha val="43000"/>
                    </a:prstClr>
                  </a:outerShdw>
                </a:effectLst>
              </a:rPr>
              <a:pPr defTabSz="914400">
                <a:defRPr/>
              </a:pPr>
              <a:t>‹#›</a:t>
            </a:fld>
            <a:endParaRPr lang="en-US" dirty="0">
              <a:solidFill>
                <a:srgbClr val="FFFFFF"/>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676324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B0C2F6-1B8C-43CC-92A5-2D5502929FC9}"/>
              </a:ext>
              <a:ext uri="{C183D7F6-B498-43B3-948B-1728B52AA6E4}">
                <adec:decorative xmlns:adec="http://schemas.microsoft.com/office/drawing/2017/decorative" val="1"/>
              </a:ext>
            </a:extLst>
          </p:cNvPr>
          <p:cNvSpPr/>
          <p:nvPr userDrawn="1"/>
        </p:nvSpPr>
        <p:spPr>
          <a:xfrm>
            <a:off x="643349" y="648230"/>
            <a:ext cx="10905302" cy="1997060"/>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2" name="Title 1">
            <a:extLst>
              <a:ext uri="{FF2B5EF4-FFF2-40B4-BE49-F238E27FC236}">
                <a16:creationId xmlns:a16="http://schemas.microsoft.com/office/drawing/2014/main" id="{16983D5E-8A96-4276-9D60-66D16276D065}"/>
              </a:ext>
            </a:extLst>
          </p:cNvPr>
          <p:cNvSpPr>
            <a:spLocks noGrp="1"/>
          </p:cNvSpPr>
          <p:nvPr>
            <p:ph type="title"/>
          </p:nvPr>
        </p:nvSpPr>
        <p:spPr>
          <a:xfrm>
            <a:off x="912628" y="1057275"/>
            <a:ext cx="10366743" cy="1235895"/>
          </a:xfrm>
        </p:spPr>
        <p:txBody>
          <a:bodyPr/>
          <a:lstStyle>
            <a:lvl1pPr algn="ctr">
              <a:defRPr>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FC4707CC-694D-4162-B68A-B7D9345B3F32}"/>
              </a:ext>
              <a:ext uri="{C183D7F6-B498-43B3-948B-1728B52AA6E4}">
                <adec:decorative xmlns:adec="http://schemas.microsoft.com/office/drawing/2017/decorative" val="1"/>
              </a:ext>
            </a:extLst>
          </p:cNvPr>
          <p:cNvSpPr/>
          <p:nvPr userDrawn="1"/>
        </p:nvSpPr>
        <p:spPr>
          <a:xfrm>
            <a:off x="806196" y="814657"/>
            <a:ext cx="10579608" cy="1664208"/>
          </a:xfrm>
          <a:prstGeom prst="rect">
            <a:avLst/>
          </a:prstGeom>
          <a:noFill/>
          <a:ln w="6350" cap="sq" cmpd="sng" algn="ctr">
            <a:solidFill>
              <a:schemeClr val="bg1"/>
            </a:solidFill>
            <a:prstDash val="solid"/>
            <a:miter lim="800000"/>
          </a:ln>
          <a:effectLst/>
        </p:spPr>
      </p:sp>
      <p:sp>
        <p:nvSpPr>
          <p:cNvPr id="21" name="Picture Placeholder 20">
            <a:extLst>
              <a:ext uri="{FF2B5EF4-FFF2-40B4-BE49-F238E27FC236}">
                <a16:creationId xmlns:a16="http://schemas.microsoft.com/office/drawing/2014/main" id="{079F8F29-0E9E-49F7-93F4-FCC8C82EE115}"/>
              </a:ext>
            </a:extLst>
          </p:cNvPr>
          <p:cNvSpPr>
            <a:spLocks noGrp="1"/>
          </p:cNvSpPr>
          <p:nvPr>
            <p:ph type="pic" sz="quarter" idx="13"/>
          </p:nvPr>
        </p:nvSpPr>
        <p:spPr>
          <a:xfrm>
            <a:off x="609600" y="2884815"/>
            <a:ext cx="2279650" cy="2552700"/>
          </a:xfrm>
        </p:spPr>
        <p:txBody>
          <a:bodyPr/>
          <a:lstStyle/>
          <a:p>
            <a:r>
              <a:rPr lang="en-US"/>
              <a:t>Click icon to add picture</a:t>
            </a:r>
            <a:endParaRPr lang="en-US" dirty="0"/>
          </a:p>
        </p:txBody>
      </p:sp>
      <p:sp>
        <p:nvSpPr>
          <p:cNvPr id="25" name="Text Placeholder 27">
            <a:extLst>
              <a:ext uri="{FF2B5EF4-FFF2-40B4-BE49-F238E27FC236}">
                <a16:creationId xmlns:a16="http://schemas.microsoft.com/office/drawing/2014/main" id="{9925214F-17A5-4C60-AADE-6A1BC129895C}"/>
              </a:ext>
            </a:extLst>
          </p:cNvPr>
          <p:cNvSpPr>
            <a:spLocks noGrp="1"/>
          </p:cNvSpPr>
          <p:nvPr>
            <p:ph type="body" sz="quarter" idx="17"/>
          </p:nvPr>
        </p:nvSpPr>
        <p:spPr>
          <a:xfrm>
            <a:off x="609599" y="5635244"/>
            <a:ext cx="2279649" cy="350292"/>
          </a:xfrm>
        </p:spPr>
        <p:txBody>
          <a:bodyPr>
            <a:normAutofit/>
          </a:bodyPr>
          <a:lstStyle>
            <a:lvl1pPr marL="0" indent="0" algn="ctr">
              <a:buNone/>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6" name="Text Placeholder 27">
            <a:extLst>
              <a:ext uri="{FF2B5EF4-FFF2-40B4-BE49-F238E27FC236}">
                <a16:creationId xmlns:a16="http://schemas.microsoft.com/office/drawing/2014/main" id="{10700E3A-7CD7-4A3D-BA94-0E5BCAC92A8A}"/>
              </a:ext>
            </a:extLst>
          </p:cNvPr>
          <p:cNvSpPr>
            <a:spLocks noGrp="1"/>
          </p:cNvSpPr>
          <p:nvPr>
            <p:ph type="body" sz="quarter" idx="18"/>
          </p:nvPr>
        </p:nvSpPr>
        <p:spPr>
          <a:xfrm>
            <a:off x="609599" y="5912412"/>
            <a:ext cx="2279649" cy="350292"/>
          </a:xfrm>
        </p:spPr>
        <p:txBody>
          <a:bodyPr>
            <a:noAutofit/>
          </a:bodyPr>
          <a:lstStyle>
            <a:lvl1pPr marL="0" indent="0" algn="ctr">
              <a:buNone/>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2" name="Picture Placeholder 20">
            <a:extLst>
              <a:ext uri="{FF2B5EF4-FFF2-40B4-BE49-F238E27FC236}">
                <a16:creationId xmlns:a16="http://schemas.microsoft.com/office/drawing/2014/main" id="{2E6EB481-2A99-4088-95C0-0D5BAFDFF02F}"/>
              </a:ext>
            </a:extLst>
          </p:cNvPr>
          <p:cNvSpPr>
            <a:spLocks noGrp="1"/>
          </p:cNvSpPr>
          <p:nvPr>
            <p:ph type="pic" sz="quarter" idx="14"/>
          </p:nvPr>
        </p:nvSpPr>
        <p:spPr>
          <a:xfrm>
            <a:off x="3496066" y="2884815"/>
            <a:ext cx="2279650" cy="2552700"/>
          </a:xfrm>
        </p:spPr>
        <p:txBody>
          <a:bodyPr/>
          <a:lstStyle/>
          <a:p>
            <a:r>
              <a:rPr lang="en-US"/>
              <a:t>Click icon to add picture</a:t>
            </a:r>
            <a:endParaRPr lang="en-US" dirty="0"/>
          </a:p>
        </p:txBody>
      </p:sp>
      <p:sp>
        <p:nvSpPr>
          <p:cNvPr id="27" name="Text Placeholder 27">
            <a:extLst>
              <a:ext uri="{FF2B5EF4-FFF2-40B4-BE49-F238E27FC236}">
                <a16:creationId xmlns:a16="http://schemas.microsoft.com/office/drawing/2014/main" id="{4097BC1F-331F-4D57-993D-EFBB792275DD}"/>
              </a:ext>
            </a:extLst>
          </p:cNvPr>
          <p:cNvSpPr>
            <a:spLocks noGrp="1"/>
          </p:cNvSpPr>
          <p:nvPr>
            <p:ph type="body" sz="quarter" idx="19"/>
          </p:nvPr>
        </p:nvSpPr>
        <p:spPr>
          <a:xfrm>
            <a:off x="3496067" y="5635244"/>
            <a:ext cx="2279649" cy="350292"/>
          </a:xfrm>
        </p:spPr>
        <p:txBody>
          <a:bodyPr>
            <a:normAutofit/>
          </a:bodyPr>
          <a:lstStyle>
            <a:lvl1pPr marL="0" indent="0" algn="ctr">
              <a:buNone/>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8" name="Text Placeholder 27">
            <a:extLst>
              <a:ext uri="{FF2B5EF4-FFF2-40B4-BE49-F238E27FC236}">
                <a16:creationId xmlns:a16="http://schemas.microsoft.com/office/drawing/2014/main" id="{DCC61962-73A1-4768-8408-43E07ED2C1AB}"/>
              </a:ext>
            </a:extLst>
          </p:cNvPr>
          <p:cNvSpPr>
            <a:spLocks noGrp="1"/>
          </p:cNvSpPr>
          <p:nvPr>
            <p:ph type="body" sz="quarter" idx="20"/>
          </p:nvPr>
        </p:nvSpPr>
        <p:spPr>
          <a:xfrm>
            <a:off x="3496067" y="5912412"/>
            <a:ext cx="2279649" cy="350292"/>
          </a:xfrm>
        </p:spPr>
        <p:txBody>
          <a:bodyPr>
            <a:noAutofit/>
          </a:bodyPr>
          <a:lstStyle>
            <a:lvl1pPr marL="0" indent="0" algn="ctr">
              <a:buNone/>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6" name="Footer Placeholder 4">
            <a:extLst>
              <a:ext uri="{FF2B5EF4-FFF2-40B4-BE49-F238E27FC236}">
                <a16:creationId xmlns:a16="http://schemas.microsoft.com/office/drawing/2014/main" id="{8013A142-804D-471C-B2DD-DEC1B8C58502}"/>
              </a:ext>
            </a:extLst>
          </p:cNvPr>
          <p:cNvSpPr>
            <a:spLocks noGrp="1"/>
          </p:cNvSpPr>
          <p:nvPr>
            <p:ph type="ftr" sz="quarter" idx="11"/>
          </p:nvPr>
        </p:nvSpPr>
        <p:spPr>
          <a:xfrm>
            <a:off x="639095" y="6296388"/>
            <a:ext cx="5816600" cy="365760"/>
          </a:xfrm>
        </p:spPr>
        <p:txBody>
          <a:bodyPr/>
          <a:lstStyle/>
          <a:p>
            <a:endParaRPr lang="en-US" dirty="0"/>
          </a:p>
        </p:txBody>
      </p:sp>
      <p:sp>
        <p:nvSpPr>
          <p:cNvPr id="23" name="Picture Placeholder 20">
            <a:extLst>
              <a:ext uri="{FF2B5EF4-FFF2-40B4-BE49-F238E27FC236}">
                <a16:creationId xmlns:a16="http://schemas.microsoft.com/office/drawing/2014/main" id="{A231814F-4139-4547-9058-18BF9C9E8833}"/>
              </a:ext>
            </a:extLst>
          </p:cNvPr>
          <p:cNvSpPr>
            <a:spLocks noGrp="1"/>
          </p:cNvSpPr>
          <p:nvPr>
            <p:ph type="pic" sz="quarter" idx="15"/>
          </p:nvPr>
        </p:nvSpPr>
        <p:spPr>
          <a:xfrm>
            <a:off x="6382532" y="2884815"/>
            <a:ext cx="2279650" cy="2552700"/>
          </a:xfrm>
        </p:spPr>
        <p:txBody>
          <a:bodyPr/>
          <a:lstStyle/>
          <a:p>
            <a:r>
              <a:rPr lang="en-US"/>
              <a:t>Click icon to add picture</a:t>
            </a:r>
            <a:endParaRPr lang="en-US" dirty="0"/>
          </a:p>
        </p:txBody>
      </p:sp>
      <p:sp>
        <p:nvSpPr>
          <p:cNvPr id="29" name="Text Placeholder 27">
            <a:extLst>
              <a:ext uri="{FF2B5EF4-FFF2-40B4-BE49-F238E27FC236}">
                <a16:creationId xmlns:a16="http://schemas.microsoft.com/office/drawing/2014/main" id="{A6CD17BC-BF82-4EF5-8F4B-8D615A2FD248}"/>
              </a:ext>
            </a:extLst>
          </p:cNvPr>
          <p:cNvSpPr>
            <a:spLocks noGrp="1"/>
          </p:cNvSpPr>
          <p:nvPr>
            <p:ph type="body" sz="quarter" idx="21"/>
          </p:nvPr>
        </p:nvSpPr>
        <p:spPr>
          <a:xfrm>
            <a:off x="6382535" y="5635244"/>
            <a:ext cx="2279649" cy="350292"/>
          </a:xfrm>
        </p:spPr>
        <p:txBody>
          <a:bodyPr>
            <a:normAutofit/>
          </a:bodyPr>
          <a:lstStyle>
            <a:lvl1pPr marL="0" indent="0" algn="ctr">
              <a:buNone/>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0" name="Text Placeholder 27">
            <a:extLst>
              <a:ext uri="{FF2B5EF4-FFF2-40B4-BE49-F238E27FC236}">
                <a16:creationId xmlns:a16="http://schemas.microsoft.com/office/drawing/2014/main" id="{CA5F4D35-7EF1-463D-8005-F3950B654127}"/>
              </a:ext>
            </a:extLst>
          </p:cNvPr>
          <p:cNvSpPr>
            <a:spLocks noGrp="1"/>
          </p:cNvSpPr>
          <p:nvPr>
            <p:ph type="body" sz="quarter" idx="22"/>
          </p:nvPr>
        </p:nvSpPr>
        <p:spPr>
          <a:xfrm>
            <a:off x="6382535" y="5912412"/>
            <a:ext cx="2279649" cy="350292"/>
          </a:xfrm>
        </p:spPr>
        <p:txBody>
          <a:bodyPr>
            <a:noAutofit/>
          </a:bodyPr>
          <a:lstStyle>
            <a:lvl1pPr marL="0" indent="0" algn="ctr">
              <a:buNone/>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4" name="Picture Placeholder 20">
            <a:extLst>
              <a:ext uri="{FF2B5EF4-FFF2-40B4-BE49-F238E27FC236}">
                <a16:creationId xmlns:a16="http://schemas.microsoft.com/office/drawing/2014/main" id="{6CDB3226-AAE1-4106-A166-12BCFA73DA18}"/>
              </a:ext>
            </a:extLst>
          </p:cNvPr>
          <p:cNvSpPr>
            <a:spLocks noGrp="1"/>
          </p:cNvSpPr>
          <p:nvPr>
            <p:ph type="pic" sz="quarter" idx="16"/>
          </p:nvPr>
        </p:nvSpPr>
        <p:spPr>
          <a:xfrm>
            <a:off x="9269001" y="2884815"/>
            <a:ext cx="2279650" cy="2552700"/>
          </a:xfrm>
        </p:spPr>
        <p:txBody>
          <a:bodyPr/>
          <a:lstStyle/>
          <a:p>
            <a:r>
              <a:rPr lang="en-US"/>
              <a:t>Click icon to add picture</a:t>
            </a:r>
            <a:endParaRPr lang="en-US" dirty="0"/>
          </a:p>
        </p:txBody>
      </p:sp>
      <p:sp>
        <p:nvSpPr>
          <p:cNvPr id="31" name="Text Placeholder 27">
            <a:extLst>
              <a:ext uri="{FF2B5EF4-FFF2-40B4-BE49-F238E27FC236}">
                <a16:creationId xmlns:a16="http://schemas.microsoft.com/office/drawing/2014/main" id="{C3CD8083-90C5-4685-A286-1A99E5DC3125}"/>
              </a:ext>
            </a:extLst>
          </p:cNvPr>
          <p:cNvSpPr>
            <a:spLocks noGrp="1"/>
          </p:cNvSpPr>
          <p:nvPr>
            <p:ph type="body" sz="quarter" idx="23"/>
          </p:nvPr>
        </p:nvSpPr>
        <p:spPr>
          <a:xfrm>
            <a:off x="9269002" y="5635244"/>
            <a:ext cx="2279649" cy="350292"/>
          </a:xfrm>
        </p:spPr>
        <p:txBody>
          <a:bodyPr>
            <a:normAutofit/>
          </a:bodyPr>
          <a:lstStyle>
            <a:lvl1pPr marL="0" indent="0" algn="ctr">
              <a:buNone/>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2" name="Text Placeholder 27">
            <a:extLst>
              <a:ext uri="{FF2B5EF4-FFF2-40B4-BE49-F238E27FC236}">
                <a16:creationId xmlns:a16="http://schemas.microsoft.com/office/drawing/2014/main" id="{5FB222BC-D05B-4E76-A0DC-25657322AF84}"/>
              </a:ext>
            </a:extLst>
          </p:cNvPr>
          <p:cNvSpPr>
            <a:spLocks noGrp="1"/>
          </p:cNvSpPr>
          <p:nvPr>
            <p:ph type="body" sz="quarter" idx="24"/>
          </p:nvPr>
        </p:nvSpPr>
        <p:spPr>
          <a:xfrm>
            <a:off x="9269002" y="5912412"/>
            <a:ext cx="2279649" cy="350292"/>
          </a:xfrm>
        </p:spPr>
        <p:txBody>
          <a:bodyPr>
            <a:noAutofit/>
          </a:bodyPr>
          <a:lstStyle>
            <a:lvl1pPr marL="0" indent="0" algn="ctr">
              <a:buNone/>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cxnSp>
        <p:nvCxnSpPr>
          <p:cNvPr id="9" name="Straight Connector 8">
            <a:extLst>
              <a:ext uri="{FF2B5EF4-FFF2-40B4-BE49-F238E27FC236}">
                <a16:creationId xmlns:a16="http://schemas.microsoft.com/office/drawing/2014/main" id="{4D6FBB75-8D79-4225-A448-37C04F053D3B}"/>
              </a:ext>
              <a:ext uri="{C183D7F6-B498-43B3-948B-1728B52AA6E4}">
                <adec:decorative xmlns:adec="http://schemas.microsoft.com/office/drawing/2017/decorative" val="1"/>
              </a:ext>
            </a:extLst>
          </p:cNvPr>
          <p:cNvCxnSpPr/>
          <p:nvPr userDrawn="1"/>
        </p:nvCxnSpPr>
        <p:spPr>
          <a:xfrm>
            <a:off x="3192658" y="3310653"/>
            <a:ext cx="0" cy="1747157"/>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4C41CC5-2A7C-4774-98CE-C7212DFDCC08}"/>
              </a:ext>
              <a:ext uri="{C183D7F6-B498-43B3-948B-1728B52AA6E4}">
                <adec:decorative xmlns:adec="http://schemas.microsoft.com/office/drawing/2017/decorative" val="1"/>
              </a:ext>
            </a:extLst>
          </p:cNvPr>
          <p:cNvCxnSpPr/>
          <p:nvPr userDrawn="1"/>
        </p:nvCxnSpPr>
        <p:spPr>
          <a:xfrm>
            <a:off x="6079124" y="3310653"/>
            <a:ext cx="0" cy="1747157"/>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2861725-0EF3-4133-B06C-063F42B11115}"/>
              </a:ext>
              <a:ext uri="{C183D7F6-B498-43B3-948B-1728B52AA6E4}">
                <adec:decorative xmlns:adec="http://schemas.microsoft.com/office/drawing/2017/decorative" val="1"/>
              </a:ext>
            </a:extLst>
          </p:cNvPr>
          <p:cNvCxnSpPr/>
          <p:nvPr userDrawn="1"/>
        </p:nvCxnSpPr>
        <p:spPr>
          <a:xfrm>
            <a:off x="8965590" y="3310653"/>
            <a:ext cx="0" cy="1747157"/>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5" name="Date Placeholder 3">
            <a:extLst>
              <a:ext uri="{FF2B5EF4-FFF2-40B4-BE49-F238E27FC236}">
                <a16:creationId xmlns:a16="http://schemas.microsoft.com/office/drawing/2014/main" id="{7FDBCC4A-1C49-4C93-AD45-AD78087E23D6}"/>
              </a:ext>
            </a:extLst>
          </p:cNvPr>
          <p:cNvSpPr txBox="1">
            <a:spLocks/>
          </p:cNvSpPr>
          <p:nvPr userDrawn="1"/>
        </p:nvSpPr>
        <p:spPr>
          <a:xfrm>
            <a:off x="7684497" y="6296388"/>
            <a:ext cx="2893045" cy="36576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20XX</a:t>
            </a:r>
          </a:p>
        </p:txBody>
      </p:sp>
      <p:sp>
        <p:nvSpPr>
          <p:cNvPr id="37" name="Slide Number Placeholder 5">
            <a:extLst>
              <a:ext uri="{FF2B5EF4-FFF2-40B4-BE49-F238E27FC236}">
                <a16:creationId xmlns:a16="http://schemas.microsoft.com/office/drawing/2014/main" id="{5EB09A52-50AB-4593-BCB7-23D4AEC88507}"/>
              </a:ext>
            </a:extLst>
          </p:cNvPr>
          <p:cNvSpPr>
            <a:spLocks noGrp="1"/>
          </p:cNvSpPr>
          <p:nvPr userDrawn="1">
            <p:ph type="sldNum" sz="quarter" idx="12"/>
          </p:nvPr>
        </p:nvSpPr>
        <p:spPr>
          <a:xfrm>
            <a:off x="10537721" y="6286556"/>
            <a:ext cx="838200" cy="365760"/>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83755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973289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4A46BB-9B50-4F09-9059-DA78048129D4}"/>
              </a:ext>
            </a:extLst>
          </p:cNvPr>
          <p:cNvSpPr/>
          <p:nvPr userDrawn="1"/>
        </p:nvSpPr>
        <p:spPr>
          <a:xfrm>
            <a:off x="5695067" y="1808532"/>
            <a:ext cx="5452527" cy="3240936"/>
          </a:xfrm>
          <a:prstGeom prst="rect">
            <a:avLst/>
          </a:prstGeom>
          <a:solidFill>
            <a:schemeClr val="tx1">
              <a:lumMod val="75000"/>
              <a:lumOff val="25000"/>
            </a:schemeClr>
          </a:solidFill>
          <a:ln w="6350" cap="sq" cmpd="sng" algn="ctr">
            <a:noFill/>
            <a:prstDash val="solid"/>
            <a:miter lim="800000"/>
          </a:ln>
          <a:effectLst/>
        </p:spPr>
      </p:sp>
      <p:sp>
        <p:nvSpPr>
          <p:cNvPr id="2" name="Title 1">
            <a:extLst>
              <a:ext uri="{FF2B5EF4-FFF2-40B4-BE49-F238E27FC236}">
                <a16:creationId xmlns:a16="http://schemas.microsoft.com/office/drawing/2014/main" id="{AF26F410-6A1D-427A-8C06-A0023004F50B}"/>
              </a:ext>
            </a:extLst>
          </p:cNvPr>
          <p:cNvSpPr>
            <a:spLocks noGrp="1"/>
          </p:cNvSpPr>
          <p:nvPr>
            <p:ph type="title"/>
          </p:nvPr>
        </p:nvSpPr>
        <p:spPr>
          <a:xfrm>
            <a:off x="6033793" y="2735221"/>
            <a:ext cx="4775075" cy="851219"/>
          </a:xfrm>
        </p:spPr>
        <p:txBody>
          <a:bodyPr/>
          <a:lstStyle>
            <a:lvl1pPr algn="ctr">
              <a:defRPr>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DDF1FF2-5B9A-4BE9-AD3C-F215F0D25F7A}"/>
              </a:ext>
            </a:extLst>
          </p:cNvPr>
          <p:cNvSpPr/>
          <p:nvPr userDrawn="1"/>
        </p:nvSpPr>
        <p:spPr>
          <a:xfrm>
            <a:off x="5861010" y="1975104"/>
            <a:ext cx="5120640" cy="2907792"/>
          </a:xfrm>
          <a:prstGeom prst="rect">
            <a:avLst/>
          </a:prstGeom>
          <a:noFill/>
          <a:ln w="6350" cap="sq" cmpd="sng" algn="ctr">
            <a:solidFill>
              <a:schemeClr val="bg1"/>
            </a:solidFill>
            <a:prstDash val="solid"/>
            <a:miter lim="800000"/>
          </a:ln>
          <a:effectLst>
            <a:softEdge rad="0"/>
          </a:effectLst>
        </p:spPr>
      </p:sp>
      <p:sp>
        <p:nvSpPr>
          <p:cNvPr id="9" name="Subtitle 2">
            <a:extLst>
              <a:ext uri="{FF2B5EF4-FFF2-40B4-BE49-F238E27FC236}">
                <a16:creationId xmlns:a16="http://schemas.microsoft.com/office/drawing/2014/main" id="{04FC6A22-F9EC-4E20-B9CC-F012FA8E4C27}"/>
              </a:ext>
            </a:extLst>
          </p:cNvPr>
          <p:cNvSpPr>
            <a:spLocks noGrp="1"/>
          </p:cNvSpPr>
          <p:nvPr>
            <p:ph type="subTitle" idx="1"/>
          </p:nvPr>
        </p:nvSpPr>
        <p:spPr>
          <a:xfrm>
            <a:off x="6033793" y="3995988"/>
            <a:ext cx="4775075" cy="559656"/>
          </a:xfrm>
        </p:spPr>
        <p:txBody>
          <a:bodyPr/>
          <a:lstStyle>
            <a:lvl1pPr marL="0" indent="0" algn="ctr">
              <a:buNone/>
              <a:defRPr>
                <a:solidFill>
                  <a:schemeClr val="bg1"/>
                </a:solidFill>
              </a:defRPr>
            </a:lvl1pPr>
          </a:lstStyle>
          <a:p>
            <a:r>
              <a:rPr lang="en-US">
                <a:solidFill>
                  <a:schemeClr val="tx1"/>
                </a:solidFill>
              </a:rPr>
              <a:t>Click to edit Master subtitle style</a:t>
            </a:r>
            <a:endParaRPr lang="en-US" dirty="0">
              <a:solidFill>
                <a:schemeClr val="tx1"/>
              </a:solidFill>
            </a:endParaRPr>
          </a:p>
        </p:txBody>
      </p:sp>
      <p:sp>
        <p:nvSpPr>
          <p:cNvPr id="10" name="Date Placeholder 17">
            <a:extLst>
              <a:ext uri="{FF2B5EF4-FFF2-40B4-BE49-F238E27FC236}">
                <a16:creationId xmlns:a16="http://schemas.microsoft.com/office/drawing/2014/main" id="{ABF19E1F-D7E9-4D44-9873-8D8DDC338F7E}"/>
              </a:ext>
            </a:extLst>
          </p:cNvPr>
          <p:cNvSpPr txBox="1">
            <a:spLocks/>
          </p:cNvSpPr>
          <p:nvPr userDrawn="1"/>
        </p:nvSpPr>
        <p:spPr>
          <a:xfrm>
            <a:off x="7369770" y="2040249"/>
            <a:ext cx="2103120" cy="315209"/>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r>
              <a:rPr lang="en-US" sz="1300" dirty="0">
                <a:solidFill>
                  <a:schemeClr val="bg1"/>
                </a:solidFill>
              </a:rPr>
              <a:t>20XX</a:t>
            </a:r>
          </a:p>
        </p:txBody>
      </p:sp>
      <p:sp>
        <p:nvSpPr>
          <p:cNvPr id="22" name="Picture Placeholder 21">
            <a:extLst>
              <a:ext uri="{FF2B5EF4-FFF2-40B4-BE49-F238E27FC236}">
                <a16:creationId xmlns:a16="http://schemas.microsoft.com/office/drawing/2014/main" id="{93C72E99-B7BE-4F82-AD93-38765570DB39}"/>
              </a:ext>
            </a:extLst>
          </p:cNvPr>
          <p:cNvSpPr>
            <a:spLocks noGrp="1"/>
          </p:cNvSpPr>
          <p:nvPr>
            <p:ph type="pic" sz="quarter" idx="10"/>
          </p:nvPr>
        </p:nvSpPr>
        <p:spPr>
          <a:xfrm>
            <a:off x="0" y="0"/>
            <a:ext cx="12192000" cy="6858000"/>
          </a:xfrm>
          <a:custGeom>
            <a:avLst/>
            <a:gdLst>
              <a:gd name="connsiteX0" fmla="*/ 5695067 w 12192000"/>
              <a:gd name="connsiteY0" fmla="*/ 1808532 h 6858000"/>
              <a:gd name="connsiteX1" fmla="*/ 5695067 w 12192000"/>
              <a:gd name="connsiteY1" fmla="*/ 5049468 h 6858000"/>
              <a:gd name="connsiteX2" fmla="*/ 11147594 w 12192000"/>
              <a:gd name="connsiteY2" fmla="*/ 5049468 h 6858000"/>
              <a:gd name="connsiteX3" fmla="*/ 11147594 w 12192000"/>
              <a:gd name="connsiteY3" fmla="*/ 1808532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5695067" y="1808532"/>
                </a:moveTo>
                <a:lnTo>
                  <a:pt x="5695067" y="5049468"/>
                </a:lnTo>
                <a:lnTo>
                  <a:pt x="11147594" y="5049468"/>
                </a:lnTo>
                <a:lnTo>
                  <a:pt x="11147594" y="1808532"/>
                </a:lnTo>
                <a:close/>
                <a:moveTo>
                  <a:pt x="0" y="0"/>
                </a:moveTo>
                <a:lnTo>
                  <a:pt x="12192000" y="0"/>
                </a:lnTo>
                <a:lnTo>
                  <a:pt x="12192000" y="6858000"/>
                </a:lnTo>
                <a:lnTo>
                  <a:pt x="0" y="6858000"/>
                </a:lnTo>
                <a:close/>
              </a:path>
            </a:pathLst>
          </a:custGeom>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264654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ummary">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9982C2-1320-41E5-A31C-D8DA5C8A462F}"/>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lumMod val="75000"/>
              <a:lumOff val="2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C563FB1-76A9-4E53-9493-2B8680D68662}"/>
              </a:ext>
              <a:ext uri="{C183D7F6-B498-43B3-948B-1728B52AA6E4}">
                <adec:decorative xmlns:adec="http://schemas.microsoft.com/office/drawing/2017/decorative" val="1"/>
              </a:ext>
            </a:extLst>
          </p:cNvPr>
          <p:cNvSpPr/>
          <p:nvPr userDrawn="1"/>
        </p:nvSpPr>
        <p:spPr>
          <a:xfrm>
            <a:off x="4448" y="0"/>
            <a:ext cx="4651122" cy="6858000"/>
          </a:xfrm>
          <a:prstGeom prst="rect">
            <a:avLst/>
          </a:prstGeom>
          <a:solidFill>
            <a:schemeClr val="tx1"/>
          </a:solidFill>
          <a:ln>
            <a:noFill/>
          </a:ln>
          <a:effectLst>
            <a:innerShdw blurRad="63500" dist="3175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C8F116A-4F5C-40E2-836F-919B8B939AD2}"/>
              </a:ext>
              <a:ext uri="{C183D7F6-B498-43B3-948B-1728B52AA6E4}">
                <adec:decorative xmlns:adec="http://schemas.microsoft.com/office/drawing/2017/decorative" val="1"/>
              </a:ext>
            </a:extLst>
          </p:cNvPr>
          <p:cNvSpPr/>
          <p:nvPr userDrawn="1"/>
        </p:nvSpPr>
        <p:spPr>
          <a:xfrm>
            <a:off x="1272" y="4123592"/>
            <a:ext cx="4654296" cy="9144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027D978-81FB-4612-81AA-B7123E0D5B0C}"/>
              </a:ext>
              <a:ext uri="{C183D7F6-B498-43B3-948B-1728B52AA6E4}">
                <adec:decorative xmlns:adec="http://schemas.microsoft.com/office/drawing/2017/decorative" val="1"/>
              </a:ext>
            </a:extLst>
          </p:cNvPr>
          <p:cNvSpPr/>
          <p:nvPr userDrawn="1"/>
        </p:nvSpPr>
        <p:spPr>
          <a:xfrm>
            <a:off x="2284289" y="0"/>
            <a:ext cx="91440" cy="4206240"/>
          </a:xfrm>
          <a:prstGeom prst="rect">
            <a:avLst/>
          </a:prstGeom>
          <a:solidFill>
            <a:schemeClr val="bg1">
              <a:lumMod val="75000"/>
              <a:lumOff val="2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00DC717-7560-4850-A68A-A881C97F3711}"/>
              </a:ext>
              <a:ext uri="{C183D7F6-B498-43B3-948B-1728B52AA6E4}">
                <adec:decorative xmlns:adec="http://schemas.microsoft.com/office/drawing/2017/decorative" val="1"/>
              </a:ext>
            </a:extLst>
          </p:cNvPr>
          <p:cNvSpPr/>
          <p:nvPr userDrawn="1"/>
        </p:nvSpPr>
        <p:spPr>
          <a:xfrm>
            <a:off x="2284289" y="2057400"/>
            <a:ext cx="2377440" cy="9144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9F22527-F181-4C80-9977-C9894355CA8D}"/>
              </a:ext>
              <a:ext uri="{C183D7F6-B498-43B3-948B-1728B52AA6E4}">
                <adec:decorative xmlns:adec="http://schemas.microsoft.com/office/drawing/2017/decorative" val="1"/>
              </a:ext>
            </a:extLst>
          </p:cNvPr>
          <p:cNvSpPr/>
          <p:nvPr userDrawn="1"/>
        </p:nvSpPr>
        <p:spPr>
          <a:xfrm>
            <a:off x="5614028" y="971453"/>
            <a:ext cx="5623560" cy="4910328"/>
          </a:xfrm>
          <a:prstGeom prst="rect">
            <a:avLst/>
          </a:prstGeom>
          <a:noFill/>
          <a:ln w="6350" cap="sq" cmpd="sng" algn="ctr">
            <a:solidFill>
              <a:schemeClr val="bg1">
                <a:lumMod val="75000"/>
                <a:lumOff val="25000"/>
              </a:schemeClr>
            </a:solidFill>
            <a:prstDash val="solid"/>
            <a:miter lim="800000"/>
          </a:ln>
          <a:effectLst/>
        </p:spPr>
      </p:sp>
      <p:sp>
        <p:nvSpPr>
          <p:cNvPr id="16" name="Rectangle 15">
            <a:extLst>
              <a:ext uri="{FF2B5EF4-FFF2-40B4-BE49-F238E27FC236}">
                <a16:creationId xmlns:a16="http://schemas.microsoft.com/office/drawing/2014/main" id="{7CABAC30-6A2F-4907-8502-17DF9AEEE9CD}"/>
              </a:ext>
              <a:ext uri="{C183D7F6-B498-43B3-948B-1728B52AA6E4}">
                <adec:decorative xmlns:adec="http://schemas.microsoft.com/office/drawing/2017/decorative" val="1"/>
              </a:ext>
            </a:extLst>
          </p:cNvPr>
          <p:cNvSpPr/>
          <p:nvPr userDrawn="1"/>
        </p:nvSpPr>
        <p:spPr>
          <a:xfrm>
            <a:off x="5448300" y="806861"/>
            <a:ext cx="5955017" cy="5239512"/>
          </a:xfrm>
          <a:prstGeom prst="rect">
            <a:avLst/>
          </a:prstGeom>
          <a:solidFill>
            <a:schemeClr val="tx1"/>
          </a:solidFill>
          <a:ln w="6350" cap="flat" cmpd="sng" algn="ctr">
            <a:noFill/>
            <a:prstDash val="solid"/>
          </a:ln>
          <a:effectLst>
            <a:outerShdw blurRad="50800" algn="ctr" rotWithShape="0">
              <a:prstClr val="black">
                <a:alpha val="66000"/>
              </a:prstClr>
            </a:outerShdw>
            <a:softEdge rad="0"/>
          </a:effectLst>
        </p:spPr>
      </p:sp>
      <p:sp>
        <p:nvSpPr>
          <p:cNvPr id="2" name="Title 1">
            <a:extLst>
              <a:ext uri="{FF2B5EF4-FFF2-40B4-BE49-F238E27FC236}">
                <a16:creationId xmlns:a16="http://schemas.microsoft.com/office/drawing/2014/main" id="{603C9F96-79A7-44FA-A7FE-C0675B9967FC}"/>
              </a:ext>
            </a:extLst>
          </p:cNvPr>
          <p:cNvSpPr>
            <a:spLocks noGrp="1"/>
          </p:cNvSpPr>
          <p:nvPr>
            <p:ph type="title"/>
          </p:nvPr>
        </p:nvSpPr>
        <p:spPr>
          <a:xfrm>
            <a:off x="5867401" y="1290294"/>
            <a:ext cx="5116286" cy="1371600"/>
          </a:xfrm>
        </p:spPr>
        <p:txBody>
          <a:bodyPr/>
          <a:lstStyle>
            <a:lvl1pPr algn="ctr">
              <a:defRPr>
                <a:solidFill>
                  <a:schemeClr val="bg1"/>
                </a:solidFill>
              </a:defRPr>
            </a:lvl1pPr>
          </a:lstStyle>
          <a:p>
            <a:r>
              <a:rPr lang="en-US"/>
              <a:t>Click to edit Master title style</a:t>
            </a:r>
            <a:endParaRPr lang="en-US" dirty="0"/>
          </a:p>
        </p:txBody>
      </p:sp>
      <p:sp>
        <p:nvSpPr>
          <p:cNvPr id="18" name="Subtitle 2">
            <a:extLst>
              <a:ext uri="{FF2B5EF4-FFF2-40B4-BE49-F238E27FC236}">
                <a16:creationId xmlns:a16="http://schemas.microsoft.com/office/drawing/2014/main" id="{D72D6334-ED49-4D79-AAC2-10DCFF6D6651}"/>
              </a:ext>
            </a:extLst>
          </p:cNvPr>
          <p:cNvSpPr>
            <a:spLocks noGrp="1"/>
          </p:cNvSpPr>
          <p:nvPr>
            <p:ph type="subTitle" idx="1"/>
          </p:nvPr>
        </p:nvSpPr>
        <p:spPr>
          <a:xfrm>
            <a:off x="5867401" y="2980736"/>
            <a:ext cx="5116286" cy="2712494"/>
          </a:xfrm>
        </p:spPr>
        <p:txBody>
          <a:bodyPr>
            <a:normAutofit/>
          </a:bodyPr>
          <a:lstStyle>
            <a:lvl1pPr marL="0" indent="0" algn="ctr">
              <a:buNone/>
              <a:defRPr>
                <a:solidFill>
                  <a:schemeClr val="bg1">
                    <a:lumMod val="85000"/>
                    <a:lumOff val="15000"/>
                  </a:schemeClr>
                </a:solidFill>
              </a:defRPr>
            </a:lvl1pPr>
          </a:lstStyle>
          <a:p>
            <a:r>
              <a:rPr lang="en-US" sz="1800">
                <a:solidFill>
                  <a:schemeClr val="bg1">
                    <a:lumMod val="85000"/>
                    <a:lumOff val="15000"/>
                  </a:schemeClr>
                </a:solidFill>
              </a:rPr>
              <a:t>Click to edit Master subtitle style</a:t>
            </a:r>
            <a:endParaRPr lang="en-US" sz="1800" dirty="0">
              <a:solidFill>
                <a:schemeClr val="bg1">
                  <a:lumMod val="85000"/>
                  <a:lumOff val="15000"/>
                </a:schemeClr>
              </a:solidFill>
            </a:endParaRPr>
          </a:p>
        </p:txBody>
      </p:sp>
      <p:sp>
        <p:nvSpPr>
          <p:cNvPr id="12" name="Date Placeholder 3">
            <a:extLst>
              <a:ext uri="{FF2B5EF4-FFF2-40B4-BE49-F238E27FC236}">
                <a16:creationId xmlns:a16="http://schemas.microsoft.com/office/drawing/2014/main" id="{0FE3A1CC-4DE8-4FC6-839D-CD3607B8D426}"/>
              </a:ext>
            </a:extLst>
          </p:cNvPr>
          <p:cNvSpPr txBox="1">
            <a:spLocks/>
          </p:cNvSpPr>
          <p:nvPr userDrawn="1"/>
        </p:nvSpPr>
        <p:spPr>
          <a:xfrm>
            <a:off x="7048099" y="302355"/>
            <a:ext cx="2743200" cy="350785"/>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20XX</a:t>
            </a:r>
          </a:p>
        </p:txBody>
      </p:sp>
      <p:sp>
        <p:nvSpPr>
          <p:cNvPr id="22" name="Picture Placeholder 21">
            <a:extLst>
              <a:ext uri="{FF2B5EF4-FFF2-40B4-BE49-F238E27FC236}">
                <a16:creationId xmlns:a16="http://schemas.microsoft.com/office/drawing/2014/main" id="{C9E9A7CA-EE9C-4648-8016-1852440461F5}"/>
              </a:ext>
            </a:extLst>
          </p:cNvPr>
          <p:cNvSpPr>
            <a:spLocks noGrp="1"/>
          </p:cNvSpPr>
          <p:nvPr>
            <p:ph type="pic" sz="quarter" idx="13"/>
          </p:nvPr>
        </p:nvSpPr>
        <p:spPr>
          <a:xfrm>
            <a:off x="325438" y="326697"/>
            <a:ext cx="1636712" cy="3475163"/>
          </a:xfrm>
        </p:spPr>
        <p:txBody>
          <a:bodyPr/>
          <a:lstStyle/>
          <a:p>
            <a:r>
              <a:rPr lang="en-US"/>
              <a:t>Click icon to add picture</a:t>
            </a:r>
            <a:endParaRPr lang="en-US" dirty="0"/>
          </a:p>
        </p:txBody>
      </p:sp>
      <p:sp>
        <p:nvSpPr>
          <p:cNvPr id="26" name="Picture Placeholder 25">
            <a:extLst>
              <a:ext uri="{FF2B5EF4-FFF2-40B4-BE49-F238E27FC236}">
                <a16:creationId xmlns:a16="http://schemas.microsoft.com/office/drawing/2014/main" id="{F4561B6B-E204-4CF0-AD12-ED21B3940F53}"/>
              </a:ext>
            </a:extLst>
          </p:cNvPr>
          <p:cNvSpPr>
            <a:spLocks noGrp="1"/>
          </p:cNvSpPr>
          <p:nvPr>
            <p:ph type="pic" sz="quarter" idx="15"/>
          </p:nvPr>
        </p:nvSpPr>
        <p:spPr>
          <a:xfrm>
            <a:off x="2709863" y="329773"/>
            <a:ext cx="1614487" cy="1394251"/>
          </a:xfrm>
        </p:spPr>
        <p:txBody>
          <a:bodyPr/>
          <a:lstStyle/>
          <a:p>
            <a:r>
              <a:rPr lang="en-US"/>
              <a:t>Click icon to add picture</a:t>
            </a:r>
            <a:endParaRPr lang="en-US" dirty="0"/>
          </a:p>
        </p:txBody>
      </p:sp>
      <p:sp>
        <p:nvSpPr>
          <p:cNvPr id="24" name="Picture Placeholder 23">
            <a:extLst>
              <a:ext uri="{FF2B5EF4-FFF2-40B4-BE49-F238E27FC236}">
                <a16:creationId xmlns:a16="http://schemas.microsoft.com/office/drawing/2014/main" id="{B3BE441E-0CE9-4C44-8783-3A04F5929F10}"/>
              </a:ext>
            </a:extLst>
          </p:cNvPr>
          <p:cNvSpPr>
            <a:spLocks noGrp="1"/>
          </p:cNvSpPr>
          <p:nvPr>
            <p:ph type="pic" sz="quarter" idx="14"/>
          </p:nvPr>
        </p:nvSpPr>
        <p:spPr>
          <a:xfrm>
            <a:off x="2697163" y="2384425"/>
            <a:ext cx="1628775" cy="1423988"/>
          </a:xfrm>
        </p:spPr>
        <p:txBody>
          <a:bodyPr/>
          <a:lstStyle/>
          <a:p>
            <a:r>
              <a:rPr lang="en-US"/>
              <a:t>Click icon to add picture</a:t>
            </a:r>
            <a:endParaRPr lang="en-US" dirty="0"/>
          </a:p>
        </p:txBody>
      </p:sp>
      <p:sp>
        <p:nvSpPr>
          <p:cNvPr id="28" name="Picture Placeholder 27">
            <a:extLst>
              <a:ext uri="{FF2B5EF4-FFF2-40B4-BE49-F238E27FC236}">
                <a16:creationId xmlns:a16="http://schemas.microsoft.com/office/drawing/2014/main" id="{FBAA901D-39FD-416F-B2B4-F2651AB79185}"/>
              </a:ext>
            </a:extLst>
          </p:cNvPr>
          <p:cNvSpPr>
            <a:spLocks noGrp="1"/>
          </p:cNvSpPr>
          <p:nvPr>
            <p:ph type="pic" sz="quarter" idx="16"/>
          </p:nvPr>
        </p:nvSpPr>
        <p:spPr>
          <a:xfrm>
            <a:off x="325438" y="4527550"/>
            <a:ext cx="3998912" cy="2000250"/>
          </a:xfrm>
        </p:spPr>
        <p:txBody>
          <a:bodyPr/>
          <a:lstStyle/>
          <a:p>
            <a:r>
              <a:rPr lang="en-US"/>
              <a:t>Click icon to add picture</a:t>
            </a:r>
            <a:endParaRPr lang="en-US" dirty="0"/>
          </a:p>
        </p:txBody>
      </p:sp>
      <p:sp>
        <p:nvSpPr>
          <p:cNvPr id="19" name="Footer Placeholder 18">
            <a:extLst>
              <a:ext uri="{FF2B5EF4-FFF2-40B4-BE49-F238E27FC236}">
                <a16:creationId xmlns:a16="http://schemas.microsoft.com/office/drawing/2014/main" id="{4C182815-90D1-446C-BC70-6AB00BED68ED}"/>
              </a:ext>
            </a:extLst>
          </p:cNvPr>
          <p:cNvSpPr txBox="1">
            <a:spLocks/>
          </p:cNvSpPr>
          <p:nvPr userDrawn="1"/>
        </p:nvSpPr>
        <p:spPr>
          <a:xfrm>
            <a:off x="5077003" y="6367925"/>
            <a:ext cx="4480560" cy="228600"/>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lang="en-US" dirty="0">
                <a:solidFill>
                  <a:srgbClr val="FFFFFF"/>
                </a:solidFill>
              </a:rPr>
              <a:t>Sample Footer Text</a:t>
            </a:r>
          </a:p>
        </p:txBody>
      </p:sp>
      <p:sp>
        <p:nvSpPr>
          <p:cNvPr id="20" name="Slide Number Placeholder 5">
            <a:extLst>
              <a:ext uri="{FF2B5EF4-FFF2-40B4-BE49-F238E27FC236}">
                <a16:creationId xmlns:a16="http://schemas.microsoft.com/office/drawing/2014/main" id="{69BDEE55-B4D3-4542-BF01-F05A2C1FB7D6}"/>
              </a:ext>
            </a:extLst>
          </p:cNvPr>
          <p:cNvSpPr txBox="1">
            <a:spLocks/>
          </p:cNvSpPr>
          <p:nvPr userDrawn="1"/>
        </p:nvSpPr>
        <p:spPr>
          <a:xfrm>
            <a:off x="9793460" y="6367925"/>
            <a:ext cx="2111881" cy="22860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02201697"/>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973E97-A796-4836-82F6-8A280A57BA6B}"/>
              </a:ext>
            </a:extLst>
          </p:cNvPr>
          <p:cNvSpPr/>
          <p:nvPr userDrawn="1"/>
        </p:nvSpPr>
        <p:spPr>
          <a:xfrm>
            <a:off x="5660112" y="0"/>
            <a:ext cx="652883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EC0DAEE-CCDB-4627-925B-879F83B1F308}"/>
              </a:ext>
            </a:extLst>
          </p:cNvPr>
          <p:cNvSpPr>
            <a:spLocks noGrp="1"/>
          </p:cNvSpPr>
          <p:nvPr>
            <p:ph type="title"/>
          </p:nvPr>
        </p:nvSpPr>
        <p:spPr>
          <a:xfrm>
            <a:off x="6374166" y="610485"/>
            <a:ext cx="5103661" cy="1371600"/>
          </a:xfrm>
        </p:spPr>
        <p:txBody>
          <a:bodyPr>
            <a:normAutofit/>
          </a:bodyPr>
          <a:lstStyle>
            <a:lvl1pPr>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3B9F23A9-0519-4A39-A9F9-F965C17D58A0}"/>
              </a:ext>
            </a:extLst>
          </p:cNvPr>
          <p:cNvSpPr/>
          <p:nvPr userDrawn="1"/>
        </p:nvSpPr>
        <p:spPr>
          <a:xfrm>
            <a:off x="5981848" y="320040"/>
            <a:ext cx="5888736" cy="6217920"/>
          </a:xfrm>
          <a:prstGeom prst="rect">
            <a:avLst/>
          </a:prstGeom>
          <a:noFill/>
          <a:ln w="6350" cap="sq" cmpd="sng" algn="ctr">
            <a:solidFill>
              <a:schemeClr val="bg1"/>
            </a:solidFill>
            <a:prstDash val="solid"/>
            <a:miter lim="800000"/>
          </a:ln>
          <a:effectLst>
            <a:softEdge rad="0"/>
          </a:effectLst>
        </p:spPr>
      </p:sp>
      <p:sp>
        <p:nvSpPr>
          <p:cNvPr id="9" name="Date Placeholder 6">
            <a:extLst>
              <a:ext uri="{FF2B5EF4-FFF2-40B4-BE49-F238E27FC236}">
                <a16:creationId xmlns:a16="http://schemas.microsoft.com/office/drawing/2014/main" id="{F3EB17D9-2389-4D1F-AC98-7CC3F79840B2}"/>
              </a:ext>
            </a:extLst>
          </p:cNvPr>
          <p:cNvSpPr txBox="1">
            <a:spLocks/>
          </p:cNvSpPr>
          <p:nvPr userDrawn="1"/>
        </p:nvSpPr>
        <p:spPr>
          <a:xfrm>
            <a:off x="7554616" y="383781"/>
            <a:ext cx="2743200" cy="256032"/>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chemeClr val="bg1"/>
                </a:solidFill>
              </a:rPr>
              <a:t>20XX</a:t>
            </a:r>
          </a:p>
        </p:txBody>
      </p:sp>
      <p:sp>
        <p:nvSpPr>
          <p:cNvPr id="11" name="Footer Placeholder 7">
            <a:extLst>
              <a:ext uri="{FF2B5EF4-FFF2-40B4-BE49-F238E27FC236}">
                <a16:creationId xmlns:a16="http://schemas.microsoft.com/office/drawing/2014/main" id="{40E55EFF-7AC0-4ACD-B826-CA1E384CCF4C}"/>
              </a:ext>
            </a:extLst>
          </p:cNvPr>
          <p:cNvSpPr txBox="1">
            <a:spLocks/>
          </p:cNvSpPr>
          <p:nvPr userDrawn="1"/>
        </p:nvSpPr>
        <p:spPr>
          <a:xfrm>
            <a:off x="6303580" y="6214535"/>
            <a:ext cx="4696948" cy="256032"/>
          </a:xfrm>
          <a:prstGeom prst="rect">
            <a:avLst/>
          </a:prstGeom>
        </p:spPr>
        <p:txBody>
          <a:bodyPr vert="horz" lIns="91440" tIns="45720" rIns="91440" bIns="45720" rtlCol="0" anchor="b"/>
          <a:lstStyle>
            <a:defPPr>
              <a:defRPr lang="en-US"/>
            </a:defPPr>
            <a:lvl1pPr marL="0" algn="l" defTabSz="457200" rtl="0" eaLnBrk="1" latinLnBrk="0" hangingPunct="1">
              <a:defRPr sz="10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Sample Footer Text</a:t>
            </a:r>
          </a:p>
        </p:txBody>
      </p:sp>
      <p:sp>
        <p:nvSpPr>
          <p:cNvPr id="12" name="Slide Number Placeholder 8">
            <a:extLst>
              <a:ext uri="{FF2B5EF4-FFF2-40B4-BE49-F238E27FC236}">
                <a16:creationId xmlns:a16="http://schemas.microsoft.com/office/drawing/2014/main" id="{C6C2D606-DD47-4DA7-AF9B-9A8E401BCAFF}"/>
              </a:ext>
            </a:extLst>
          </p:cNvPr>
          <p:cNvSpPr txBox="1">
            <a:spLocks/>
          </p:cNvSpPr>
          <p:nvPr userDrawn="1"/>
        </p:nvSpPr>
        <p:spPr>
          <a:xfrm>
            <a:off x="11104451" y="6214535"/>
            <a:ext cx="605266" cy="256032"/>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B7E4EF-A1BD-40F4-AB7B-04F084DD991D}" type="slidenum">
              <a:rPr lang="en-US" smtClean="0">
                <a:solidFill>
                  <a:schemeClr val="bg1"/>
                </a:solidFill>
              </a:rPr>
              <a:pPr/>
              <a:t>‹#›</a:t>
            </a:fld>
            <a:endParaRPr lang="en-US" dirty="0">
              <a:solidFill>
                <a:schemeClr val="bg1"/>
              </a:solidFill>
            </a:endParaRPr>
          </a:p>
        </p:txBody>
      </p:sp>
      <p:sp>
        <p:nvSpPr>
          <p:cNvPr id="15" name="Picture Placeholder 14">
            <a:extLst>
              <a:ext uri="{FF2B5EF4-FFF2-40B4-BE49-F238E27FC236}">
                <a16:creationId xmlns:a16="http://schemas.microsoft.com/office/drawing/2014/main" id="{6623DC60-EE1A-4367-A357-5F11D942252B}"/>
              </a:ext>
            </a:extLst>
          </p:cNvPr>
          <p:cNvSpPr>
            <a:spLocks noGrp="1"/>
          </p:cNvSpPr>
          <p:nvPr>
            <p:ph type="pic" sz="quarter" idx="10"/>
          </p:nvPr>
        </p:nvSpPr>
        <p:spPr>
          <a:xfrm>
            <a:off x="0" y="0"/>
            <a:ext cx="5659438" cy="6858000"/>
          </a:xfrm>
        </p:spPr>
        <p:txBody>
          <a:bodyPr/>
          <a:lstStyle/>
          <a:p>
            <a:r>
              <a:rPr lang="en-US"/>
              <a:t>Click icon to add picture</a:t>
            </a:r>
            <a:endParaRPr lang="en-US" dirty="0"/>
          </a:p>
        </p:txBody>
      </p:sp>
      <p:sp>
        <p:nvSpPr>
          <p:cNvPr id="5" name="Content Placeholder 4">
            <a:extLst>
              <a:ext uri="{FF2B5EF4-FFF2-40B4-BE49-F238E27FC236}">
                <a16:creationId xmlns:a16="http://schemas.microsoft.com/office/drawing/2014/main" id="{7095E6F1-8633-46DB-A612-89A5079F7EF4}"/>
              </a:ext>
            </a:extLst>
          </p:cNvPr>
          <p:cNvSpPr>
            <a:spLocks noGrp="1"/>
          </p:cNvSpPr>
          <p:nvPr>
            <p:ph sz="quarter" idx="11"/>
          </p:nvPr>
        </p:nvSpPr>
        <p:spPr>
          <a:xfrm>
            <a:off x="6372625" y="2108844"/>
            <a:ext cx="5103812" cy="3790950"/>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771211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24342A2-B2E9-4AE9-9AFD-C5F77777E326}"/>
              </a:ext>
              <a:ext uri="{C183D7F6-B498-43B3-948B-1728B52AA6E4}">
                <adec:decorative xmlns:adec="http://schemas.microsoft.com/office/drawing/2017/decorative" val="1"/>
              </a:ext>
            </a:extLst>
          </p:cNvPr>
          <p:cNvSpPr/>
          <p:nvPr userDrawn="1"/>
        </p:nvSpPr>
        <p:spPr>
          <a:xfrm>
            <a:off x="453190" y="457200"/>
            <a:ext cx="11281609"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9" name="Rectangle 18">
            <a:extLst>
              <a:ext uri="{FF2B5EF4-FFF2-40B4-BE49-F238E27FC236}">
                <a16:creationId xmlns:a16="http://schemas.microsoft.com/office/drawing/2014/main" id="{C086CEFC-AE66-4E11-8B5A-880177E1278E}"/>
              </a:ext>
              <a:ext uri="{C183D7F6-B498-43B3-948B-1728B52AA6E4}">
                <adec:decorative xmlns:adec="http://schemas.microsoft.com/office/drawing/2017/decorative" val="1"/>
              </a:ext>
            </a:extLst>
          </p:cNvPr>
          <p:cNvSpPr/>
          <p:nvPr userDrawn="1"/>
        </p:nvSpPr>
        <p:spPr>
          <a:xfrm>
            <a:off x="616737" y="621793"/>
            <a:ext cx="6651809" cy="5614416"/>
          </a:xfrm>
          <a:prstGeom prst="rect">
            <a:avLst/>
          </a:prstGeom>
          <a:solidFill>
            <a:schemeClr val="tx1">
              <a:lumMod val="75000"/>
              <a:lumOff val="25000"/>
            </a:schemeClr>
          </a:solidFill>
          <a:ln w="6350" cap="sq" cmpd="sng" algn="ctr">
            <a:noFill/>
            <a:prstDash val="solid"/>
            <a:miter lim="800000"/>
          </a:ln>
          <a:effectLst/>
        </p:spPr>
      </p:sp>
      <p:sp>
        <p:nvSpPr>
          <p:cNvPr id="2" name="Title 1">
            <a:extLst>
              <a:ext uri="{FF2B5EF4-FFF2-40B4-BE49-F238E27FC236}">
                <a16:creationId xmlns:a16="http://schemas.microsoft.com/office/drawing/2014/main" id="{41DABDA3-AA10-4304-B3C8-D5B655DE3421}"/>
              </a:ext>
            </a:extLst>
          </p:cNvPr>
          <p:cNvSpPr>
            <a:spLocks noGrp="1"/>
          </p:cNvSpPr>
          <p:nvPr>
            <p:ph type="title"/>
          </p:nvPr>
        </p:nvSpPr>
        <p:spPr>
          <a:xfrm>
            <a:off x="1078158" y="2100942"/>
            <a:ext cx="5716339" cy="2290607"/>
          </a:xfrm>
        </p:spPr>
        <p:txBody>
          <a:bodyPr anchor="b"/>
          <a:lstStyle>
            <a:lvl1pPr algn="ctr">
              <a:defRPr>
                <a:solidFill>
                  <a:schemeClr val="bg1"/>
                </a:solidFill>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6EB1E9D9-0DDD-4554-A021-4FE50439A138}"/>
              </a:ext>
              <a:ext uri="{C183D7F6-B498-43B3-948B-1728B52AA6E4}">
                <adec:decorative xmlns:adec="http://schemas.microsoft.com/office/drawing/2017/decorative" val="1"/>
              </a:ext>
            </a:extLst>
          </p:cNvPr>
          <p:cNvSpPr/>
          <p:nvPr userDrawn="1"/>
        </p:nvSpPr>
        <p:spPr>
          <a:xfrm>
            <a:off x="3023061"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Date Placeholder 17">
            <a:extLst>
              <a:ext uri="{FF2B5EF4-FFF2-40B4-BE49-F238E27FC236}">
                <a16:creationId xmlns:a16="http://schemas.microsoft.com/office/drawing/2014/main" id="{3B5075EC-8E09-4BB4-8C8F-6177ECD95A83}"/>
              </a:ext>
            </a:extLst>
          </p:cNvPr>
          <p:cNvSpPr>
            <a:spLocks noGrp="1"/>
          </p:cNvSpPr>
          <p:nvPr>
            <p:ph type="dt" sz="half" idx="10"/>
          </p:nvPr>
        </p:nvSpPr>
        <p:spPr>
          <a:xfrm>
            <a:off x="3205941" y="493108"/>
            <a:ext cx="1554480" cy="527213"/>
          </a:xfrm>
        </p:spPr>
        <p:txBody>
          <a:bodyPr/>
          <a:lstStyle>
            <a:lvl1pPr>
              <a:defRPr baseline="0">
                <a:solidFill>
                  <a:schemeClr val="bg1"/>
                </a:solidFill>
              </a:defRPr>
            </a:lvl1pPr>
          </a:lstStyle>
          <a:p>
            <a:pPr algn="ctr" defTabSz="914400">
              <a:defRPr/>
            </a:pPr>
            <a:r>
              <a:rPr lang="en-US" sz="1300" dirty="0"/>
              <a:t>20XX</a:t>
            </a:r>
          </a:p>
        </p:txBody>
      </p:sp>
      <p:sp>
        <p:nvSpPr>
          <p:cNvPr id="5" name="Text Placeholder 4">
            <a:extLst>
              <a:ext uri="{FF2B5EF4-FFF2-40B4-BE49-F238E27FC236}">
                <a16:creationId xmlns:a16="http://schemas.microsoft.com/office/drawing/2014/main" id="{B8A8819A-9552-4858-92F8-FB441C3A45A5}"/>
              </a:ext>
            </a:extLst>
          </p:cNvPr>
          <p:cNvSpPr>
            <a:spLocks noGrp="1"/>
          </p:cNvSpPr>
          <p:nvPr>
            <p:ph type="body" sz="quarter" idx="15"/>
          </p:nvPr>
        </p:nvSpPr>
        <p:spPr>
          <a:xfrm>
            <a:off x="1078157" y="4698173"/>
            <a:ext cx="5716339" cy="658674"/>
          </a:xfrm>
        </p:spPr>
        <p:txBody>
          <a:bodyPr>
            <a:normAutofit/>
          </a:bodyPr>
          <a:lstStyle>
            <a:lvl1pPr marL="0" indent="0" algn="ctr">
              <a:buNone/>
              <a:defRPr lang="en-US" sz="2000" kern="1200" dirty="0" smtClean="0">
                <a:solidFill>
                  <a:schemeClr val="bg1"/>
                </a:solidFill>
                <a:latin typeface="+mn-lt"/>
                <a:ea typeface="+mn-ea"/>
                <a:cs typeface="+mn-cs"/>
              </a:defRPr>
            </a:lvl1pPr>
            <a:lvl2pPr marL="274320" indent="0">
              <a:buNone/>
              <a:defRPr/>
            </a:lvl2pPr>
          </a:lstStyle>
          <a:p>
            <a:pPr lvl="0"/>
            <a:r>
              <a:rPr lang="en-US"/>
              <a:t>Click to edit Master text styles</a:t>
            </a:r>
          </a:p>
        </p:txBody>
      </p:sp>
      <p:sp>
        <p:nvSpPr>
          <p:cNvPr id="16" name="Footer Placeholder 18">
            <a:extLst>
              <a:ext uri="{FF2B5EF4-FFF2-40B4-BE49-F238E27FC236}">
                <a16:creationId xmlns:a16="http://schemas.microsoft.com/office/drawing/2014/main" id="{D2BAF328-75D1-490D-BF37-96EE6C0843E2}"/>
              </a:ext>
            </a:extLst>
          </p:cNvPr>
          <p:cNvSpPr txBox="1">
            <a:spLocks/>
          </p:cNvSpPr>
          <p:nvPr userDrawn="1"/>
        </p:nvSpPr>
        <p:spPr>
          <a:xfrm>
            <a:off x="1243632" y="5641118"/>
            <a:ext cx="5068569" cy="310819"/>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a:defRPr/>
            </a:pPr>
            <a:r>
              <a:rPr lang="en-US" dirty="0">
                <a:solidFill>
                  <a:schemeClr val="bg1"/>
                </a:solidFill>
              </a:rPr>
              <a:t>Sample Footer Text</a:t>
            </a:r>
          </a:p>
        </p:txBody>
      </p:sp>
      <p:sp>
        <p:nvSpPr>
          <p:cNvPr id="22" name="Picture Placeholder 21">
            <a:extLst>
              <a:ext uri="{FF2B5EF4-FFF2-40B4-BE49-F238E27FC236}">
                <a16:creationId xmlns:a16="http://schemas.microsoft.com/office/drawing/2014/main" id="{27D11998-188A-4F5B-9931-8BA54D2802A5}"/>
              </a:ext>
            </a:extLst>
          </p:cNvPr>
          <p:cNvSpPr>
            <a:spLocks noGrp="1"/>
          </p:cNvSpPr>
          <p:nvPr>
            <p:ph type="pic" sz="quarter" idx="13"/>
          </p:nvPr>
        </p:nvSpPr>
        <p:spPr>
          <a:xfrm>
            <a:off x="7419974" y="621784"/>
            <a:ext cx="1989495" cy="2843222"/>
          </a:xfrm>
        </p:spPr>
        <p:txBody>
          <a:bodyPr/>
          <a:lstStyle/>
          <a:p>
            <a:r>
              <a:rPr lang="en-US"/>
              <a:t>Click icon to add picture</a:t>
            </a:r>
            <a:endParaRPr lang="en-US" dirty="0"/>
          </a:p>
        </p:txBody>
      </p:sp>
      <p:sp>
        <p:nvSpPr>
          <p:cNvPr id="37" name="Picture Placeholder 21">
            <a:extLst>
              <a:ext uri="{FF2B5EF4-FFF2-40B4-BE49-F238E27FC236}">
                <a16:creationId xmlns:a16="http://schemas.microsoft.com/office/drawing/2014/main" id="{F268C43A-0DA4-4ECC-A368-08AB69EDAE79}"/>
              </a:ext>
            </a:extLst>
          </p:cNvPr>
          <p:cNvSpPr>
            <a:spLocks noGrp="1"/>
          </p:cNvSpPr>
          <p:nvPr>
            <p:ph type="pic" sz="quarter" idx="16"/>
          </p:nvPr>
        </p:nvSpPr>
        <p:spPr>
          <a:xfrm>
            <a:off x="9570334" y="627380"/>
            <a:ext cx="1980056" cy="2837626"/>
          </a:xfrm>
        </p:spPr>
        <p:txBody>
          <a:bodyPr/>
          <a:lstStyle/>
          <a:p>
            <a:r>
              <a:rPr lang="en-US"/>
              <a:t>Click icon to add picture</a:t>
            </a:r>
            <a:endParaRPr lang="en-US" dirty="0"/>
          </a:p>
        </p:txBody>
      </p:sp>
      <p:sp>
        <p:nvSpPr>
          <p:cNvPr id="24" name="Picture Placeholder 23">
            <a:extLst>
              <a:ext uri="{FF2B5EF4-FFF2-40B4-BE49-F238E27FC236}">
                <a16:creationId xmlns:a16="http://schemas.microsoft.com/office/drawing/2014/main" id="{60F109E5-BC65-4431-A2E5-4A145EC7B38A}"/>
              </a:ext>
            </a:extLst>
          </p:cNvPr>
          <p:cNvSpPr>
            <a:spLocks noGrp="1"/>
          </p:cNvSpPr>
          <p:nvPr>
            <p:ph type="pic" sz="quarter" idx="14"/>
          </p:nvPr>
        </p:nvSpPr>
        <p:spPr>
          <a:xfrm>
            <a:off x="7432093" y="3636193"/>
            <a:ext cx="4123320" cy="2594427"/>
          </a:xfrm>
        </p:spPr>
        <p:txBody>
          <a:bodyPr/>
          <a:lstStyle/>
          <a:p>
            <a:r>
              <a:rPr lang="en-US"/>
              <a:t>Click icon to add picture</a:t>
            </a:r>
            <a:endParaRPr lang="en-US" dirty="0"/>
          </a:p>
        </p:txBody>
      </p:sp>
      <p:grpSp>
        <p:nvGrpSpPr>
          <p:cNvPr id="3" name="Group 2">
            <a:extLst>
              <a:ext uri="{FF2B5EF4-FFF2-40B4-BE49-F238E27FC236}">
                <a16:creationId xmlns:a16="http://schemas.microsoft.com/office/drawing/2014/main" id="{57F02ED2-9B1A-40C8-A5F7-4473CAA3C0B2}"/>
              </a:ext>
              <a:ext uri="{C183D7F6-B498-43B3-948B-1728B52AA6E4}">
                <adec:decorative xmlns:adec="http://schemas.microsoft.com/office/drawing/2017/decorative" val="1"/>
              </a:ext>
            </a:extLst>
          </p:cNvPr>
          <p:cNvGrpSpPr/>
          <p:nvPr userDrawn="1"/>
        </p:nvGrpSpPr>
        <p:grpSpPr>
          <a:xfrm>
            <a:off x="3137361" y="446823"/>
            <a:ext cx="1691640" cy="645295"/>
            <a:chOff x="3137361" y="446823"/>
            <a:chExt cx="1691640" cy="645295"/>
          </a:xfrm>
        </p:grpSpPr>
        <p:cxnSp>
          <p:nvCxnSpPr>
            <p:cNvPr id="25" name="Straight Connector 24">
              <a:extLst>
                <a:ext uri="{FF2B5EF4-FFF2-40B4-BE49-F238E27FC236}">
                  <a16:creationId xmlns:a16="http://schemas.microsoft.com/office/drawing/2014/main" id="{ED8AC6A1-19DE-4EAE-91E5-A9E82CEA38BC}"/>
                </a:ext>
                <a:ext uri="{C183D7F6-B498-43B3-948B-1728B52AA6E4}">
                  <adec:decorative xmlns:adec="http://schemas.microsoft.com/office/drawing/2017/decorative" val="1"/>
                </a:ext>
              </a:extLst>
            </p:cNvPr>
            <p:cNvCxnSpPr/>
            <p:nvPr userDrawn="1"/>
          </p:nvCxnSpPr>
          <p:spPr>
            <a:xfrm>
              <a:off x="3137361"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9AC828E-AA99-4E2C-A30C-D8B9DFF16817}"/>
                </a:ext>
                <a:ext uri="{C183D7F6-B498-43B3-948B-1728B52AA6E4}">
                  <adec:decorative xmlns:adec="http://schemas.microsoft.com/office/drawing/2017/decorative" val="1"/>
                </a:ext>
              </a:extLst>
            </p:cNvPr>
            <p:cNvCxnSpPr/>
            <p:nvPr userDrawn="1"/>
          </p:nvCxnSpPr>
          <p:spPr>
            <a:xfrm>
              <a:off x="4829001"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62D63C1-826F-42FC-9EC1-0320620BB119}"/>
                </a:ext>
                <a:ext uri="{C183D7F6-B498-43B3-948B-1728B52AA6E4}">
                  <adec:decorative xmlns:adec="http://schemas.microsoft.com/office/drawing/2017/decorative" val="1"/>
                </a:ext>
              </a:extLst>
            </p:cNvPr>
            <p:cNvCxnSpPr/>
            <p:nvPr userDrawn="1"/>
          </p:nvCxnSpPr>
          <p:spPr>
            <a:xfrm>
              <a:off x="3137361"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8" name="Slide Number Placeholder 21">
            <a:extLst>
              <a:ext uri="{FF2B5EF4-FFF2-40B4-BE49-F238E27FC236}">
                <a16:creationId xmlns:a16="http://schemas.microsoft.com/office/drawing/2014/main" id="{5A2A2B37-48E8-4C00-91B4-63F0C7AAE23F}"/>
              </a:ext>
            </a:extLst>
          </p:cNvPr>
          <p:cNvSpPr txBox="1">
            <a:spLocks/>
          </p:cNvSpPr>
          <p:nvPr userDrawn="1"/>
        </p:nvSpPr>
        <p:spPr>
          <a:xfrm>
            <a:off x="9443794" y="6392314"/>
            <a:ext cx="2111881" cy="22860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70B1FE82-5036-4003-B709-0840DA750BBE}" type="slidenum">
              <a:rPr lang="en-US" smtClean="0">
                <a:solidFill>
                  <a:srgbClr val="FFFFFF"/>
                </a:solidFill>
                <a:effectLst>
                  <a:outerShdw blurRad="50800" dist="38100" dir="2700000" algn="tl" rotWithShape="0">
                    <a:prstClr val="black">
                      <a:alpha val="43000"/>
                    </a:prstClr>
                  </a:outerShdw>
                </a:effectLst>
              </a:rPr>
              <a:pPr defTabSz="914400">
                <a:defRPr/>
              </a:pPr>
              <a:t>‹#›</a:t>
            </a:fld>
            <a:endParaRPr lang="en-US" dirty="0">
              <a:solidFill>
                <a:srgbClr val="FFFFFF"/>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1612611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ED0543DF-8CFA-4CBD-AF23-D059985D344D}"/>
              </a:ext>
            </a:extLst>
          </p:cNvPr>
          <p:cNvSpPr>
            <a:spLocks noGrp="1"/>
          </p:cNvSpPr>
          <p:nvPr>
            <p:ph type="pic" sz="quarter" idx="14"/>
          </p:nvPr>
        </p:nvSpPr>
        <p:spPr>
          <a:xfrm>
            <a:off x="0" y="0"/>
            <a:ext cx="12192000" cy="6858000"/>
          </a:xfrm>
          <a:custGeom>
            <a:avLst/>
            <a:gdLst>
              <a:gd name="connsiteX0" fmla="*/ 937329 w 12192000"/>
              <a:gd name="connsiteY0" fmla="*/ 941695 h 6858000"/>
              <a:gd name="connsiteX1" fmla="*/ 937329 w 12192000"/>
              <a:gd name="connsiteY1" fmla="*/ 5916305 h 6858000"/>
              <a:gd name="connsiteX2" fmla="*/ 6389856 w 12192000"/>
              <a:gd name="connsiteY2" fmla="*/ 5916305 h 6858000"/>
              <a:gd name="connsiteX3" fmla="*/ 6389856 w 12192000"/>
              <a:gd name="connsiteY3" fmla="*/ 94169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937329" y="941695"/>
                </a:moveTo>
                <a:lnTo>
                  <a:pt x="937329" y="5916305"/>
                </a:lnTo>
                <a:lnTo>
                  <a:pt x="6389856" y="5916305"/>
                </a:lnTo>
                <a:lnTo>
                  <a:pt x="6389856" y="941695"/>
                </a:lnTo>
                <a:close/>
                <a:moveTo>
                  <a:pt x="0" y="0"/>
                </a:moveTo>
                <a:lnTo>
                  <a:pt x="12192000" y="0"/>
                </a:lnTo>
                <a:lnTo>
                  <a:pt x="12192000" y="6858000"/>
                </a:lnTo>
                <a:lnTo>
                  <a:pt x="0" y="6858000"/>
                </a:lnTo>
                <a:close/>
              </a:path>
            </a:pathLst>
          </a:custGeom>
        </p:spPr>
        <p:txBody>
          <a:bodyPr wrap="square">
            <a:noAutofit/>
          </a:bodyPr>
          <a:lstStyle/>
          <a:p>
            <a:r>
              <a:rPr lang="en-US"/>
              <a:t>Click icon to add picture</a:t>
            </a:r>
            <a:endParaRPr lang="en-US" dirty="0"/>
          </a:p>
        </p:txBody>
      </p:sp>
      <p:sp>
        <p:nvSpPr>
          <p:cNvPr id="21" name="Rectangle 20">
            <a:extLst>
              <a:ext uri="{FF2B5EF4-FFF2-40B4-BE49-F238E27FC236}">
                <a16:creationId xmlns:a16="http://schemas.microsoft.com/office/drawing/2014/main" id="{A61A2AD8-D5EA-48FD-B19E-788E4D9782BB}"/>
              </a:ext>
              <a:ext uri="{C183D7F6-B498-43B3-948B-1728B52AA6E4}">
                <adec:decorative xmlns:adec="http://schemas.microsoft.com/office/drawing/2017/decorative" val="1"/>
              </a:ext>
            </a:extLst>
          </p:cNvPr>
          <p:cNvSpPr/>
          <p:nvPr userDrawn="1"/>
        </p:nvSpPr>
        <p:spPr>
          <a:xfrm>
            <a:off x="937329" y="941695"/>
            <a:ext cx="5452527" cy="4974610"/>
          </a:xfrm>
          <a:prstGeom prst="rect">
            <a:avLst/>
          </a:prstGeom>
          <a:solidFill>
            <a:schemeClr val="tx1">
              <a:lumMod val="75000"/>
              <a:lumOff val="25000"/>
            </a:schemeClr>
          </a:solidFill>
          <a:ln w="6350" cap="sq" cmpd="sng" algn="ctr">
            <a:noFill/>
            <a:prstDash val="solid"/>
            <a:miter lim="800000"/>
          </a:ln>
          <a:effectLst/>
        </p:spPr>
      </p:sp>
      <p:sp>
        <p:nvSpPr>
          <p:cNvPr id="23" name="Rectangle 22">
            <a:extLst>
              <a:ext uri="{FF2B5EF4-FFF2-40B4-BE49-F238E27FC236}">
                <a16:creationId xmlns:a16="http://schemas.microsoft.com/office/drawing/2014/main" id="{0682D9D6-0C91-4BAA-B631-B4A597F6D49E}"/>
              </a:ext>
              <a:ext uri="{C183D7F6-B498-43B3-948B-1728B52AA6E4}">
                <adec:decorative xmlns:adec="http://schemas.microsoft.com/office/drawing/2017/decorative" val="1"/>
              </a:ext>
            </a:extLst>
          </p:cNvPr>
          <p:cNvSpPr/>
          <p:nvPr userDrawn="1"/>
        </p:nvSpPr>
        <p:spPr>
          <a:xfrm>
            <a:off x="1103272" y="1106424"/>
            <a:ext cx="5120640" cy="4645152"/>
          </a:xfrm>
          <a:prstGeom prst="rect">
            <a:avLst/>
          </a:prstGeom>
          <a:noFill/>
          <a:ln w="6350" cap="sq" cmpd="sng" algn="ctr">
            <a:solidFill>
              <a:schemeClr val="bg1"/>
            </a:solidFill>
            <a:prstDash val="solid"/>
            <a:miter lim="800000"/>
          </a:ln>
          <a:effectLst>
            <a:softEdge rad="0"/>
          </a:effectLst>
        </p:spPr>
      </p:sp>
      <p:sp>
        <p:nvSpPr>
          <p:cNvPr id="2" name="Title 1">
            <a:extLst>
              <a:ext uri="{FF2B5EF4-FFF2-40B4-BE49-F238E27FC236}">
                <a16:creationId xmlns:a16="http://schemas.microsoft.com/office/drawing/2014/main" id="{AF26F410-6A1D-427A-8C06-A0023004F50B}"/>
              </a:ext>
            </a:extLst>
          </p:cNvPr>
          <p:cNvSpPr>
            <a:spLocks noGrp="1"/>
          </p:cNvSpPr>
          <p:nvPr>
            <p:ph type="title"/>
          </p:nvPr>
        </p:nvSpPr>
        <p:spPr>
          <a:xfrm>
            <a:off x="1357950" y="2197853"/>
            <a:ext cx="4633415" cy="851219"/>
          </a:xfrm>
        </p:spPr>
        <p:txBody>
          <a:bodyPr/>
          <a:lstStyle>
            <a:lvl1pPr algn="ctr">
              <a:defRPr>
                <a:solidFill>
                  <a:schemeClr val="bg1"/>
                </a:solidFill>
              </a:defRPr>
            </a:lvl1pPr>
          </a:lstStyle>
          <a:p>
            <a:r>
              <a:rPr lang="en-US"/>
              <a:t>Click to edit Master title style</a:t>
            </a:r>
            <a:endParaRPr lang="en-US" dirty="0"/>
          </a:p>
        </p:txBody>
      </p:sp>
      <p:sp>
        <p:nvSpPr>
          <p:cNvPr id="25" name="Date Placeholder 7">
            <a:extLst>
              <a:ext uri="{FF2B5EF4-FFF2-40B4-BE49-F238E27FC236}">
                <a16:creationId xmlns:a16="http://schemas.microsoft.com/office/drawing/2014/main" id="{53A572F0-78E4-4979-BD85-E9F315B0C605}"/>
              </a:ext>
            </a:extLst>
          </p:cNvPr>
          <p:cNvSpPr>
            <a:spLocks noGrp="1"/>
          </p:cNvSpPr>
          <p:nvPr>
            <p:ph type="dt" sz="half" idx="10"/>
          </p:nvPr>
        </p:nvSpPr>
        <p:spPr>
          <a:xfrm>
            <a:off x="2291992" y="1162386"/>
            <a:ext cx="2743200" cy="256032"/>
          </a:xfrm>
        </p:spPr>
        <p:txBody>
          <a:bodyPr/>
          <a:lstStyle>
            <a:lvl1pPr>
              <a:defRPr>
                <a:solidFill>
                  <a:schemeClr val="bg1"/>
                </a:solidFill>
              </a:defRPr>
            </a:lvl1pPr>
          </a:lstStyle>
          <a:p>
            <a:pPr algn="ctr"/>
            <a:r>
              <a:rPr lang="en-US" dirty="0"/>
              <a:t>20XX</a:t>
            </a:r>
          </a:p>
        </p:txBody>
      </p:sp>
      <p:sp>
        <p:nvSpPr>
          <p:cNvPr id="4" name="Content Placeholder 3">
            <a:extLst>
              <a:ext uri="{FF2B5EF4-FFF2-40B4-BE49-F238E27FC236}">
                <a16:creationId xmlns:a16="http://schemas.microsoft.com/office/drawing/2014/main" id="{856F1164-CE64-4728-83B0-E5316C16DF29}"/>
              </a:ext>
            </a:extLst>
          </p:cNvPr>
          <p:cNvSpPr>
            <a:spLocks noGrp="1"/>
          </p:cNvSpPr>
          <p:nvPr>
            <p:ph sz="quarter" idx="16"/>
          </p:nvPr>
        </p:nvSpPr>
        <p:spPr>
          <a:xfrm>
            <a:off x="1357313" y="3308350"/>
            <a:ext cx="4633912" cy="2141632"/>
          </a:xfrm>
        </p:spPr>
        <p:txBody>
          <a:bodyPr/>
          <a:lstStyle>
            <a:lvl1pPr marL="0" indent="0" algn="ctr">
              <a:buNone/>
              <a:defRPr baseline="0">
                <a:solidFill>
                  <a:schemeClr val="bg1"/>
                </a:solidFill>
              </a:defRPr>
            </a:lvl1pPr>
            <a:lvl2pPr marL="274320" indent="0" algn="ctr">
              <a:buNone/>
              <a:defRPr baseline="0">
                <a:solidFill>
                  <a:schemeClr val="bg1"/>
                </a:solidFill>
              </a:defRPr>
            </a:lvl2pPr>
            <a:lvl3pPr marL="548640" indent="0">
              <a:buNone/>
              <a:defRPr>
                <a:solidFill>
                  <a:schemeClr val="bg1"/>
                </a:solidFill>
              </a:defRPr>
            </a:lvl3pPr>
            <a:lvl4pPr marL="822960" indent="0">
              <a:buNone/>
              <a:defRPr>
                <a:solidFill>
                  <a:schemeClr val="bg1"/>
                </a:solidFill>
              </a:defRPr>
            </a:lvl4pPr>
            <a:lvl5pPr marL="1097280" indent="0">
              <a:buNone/>
              <a:defRPr>
                <a:solidFill>
                  <a:schemeClr val="bg1"/>
                </a:solidFill>
              </a:defRPr>
            </a:lvl5pPr>
          </a:lstStyle>
          <a:p>
            <a:pPr lvl="0"/>
            <a:r>
              <a:rPr lang="en-US"/>
              <a:t>Click to edit Master text styles</a:t>
            </a:r>
          </a:p>
          <a:p>
            <a:pPr lvl="1"/>
            <a:r>
              <a:rPr lang="en-US"/>
              <a:t>Second level</a:t>
            </a:r>
          </a:p>
        </p:txBody>
      </p:sp>
      <p:sp>
        <p:nvSpPr>
          <p:cNvPr id="27" name="Footer Placeholder 8">
            <a:extLst>
              <a:ext uri="{FF2B5EF4-FFF2-40B4-BE49-F238E27FC236}">
                <a16:creationId xmlns:a16="http://schemas.microsoft.com/office/drawing/2014/main" id="{DEA4EBDD-4088-4396-BD3F-3AB4BEFB205C}"/>
              </a:ext>
            </a:extLst>
          </p:cNvPr>
          <p:cNvSpPr>
            <a:spLocks noGrp="1"/>
          </p:cNvSpPr>
          <p:nvPr>
            <p:ph type="ftr" sz="quarter" idx="11"/>
          </p:nvPr>
        </p:nvSpPr>
        <p:spPr>
          <a:xfrm>
            <a:off x="1357950" y="5472763"/>
            <a:ext cx="4636008" cy="256032"/>
          </a:xfrm>
        </p:spPr>
        <p:txBody>
          <a:bodyPr/>
          <a:lstStyle>
            <a:lvl1pPr algn="ctr">
              <a:defRPr>
                <a:solidFill>
                  <a:schemeClr val="bg1"/>
                </a:solidFill>
              </a:defRPr>
            </a:lvl1pPr>
          </a:lstStyle>
          <a:p>
            <a:r>
              <a:rPr lang="en-US" dirty="0"/>
              <a:t>Sample Footer Text</a:t>
            </a:r>
          </a:p>
        </p:txBody>
      </p:sp>
    </p:spTree>
    <p:extLst>
      <p:ext uri="{BB962C8B-B14F-4D97-AF65-F5344CB8AC3E}">
        <p14:creationId xmlns:p14="http://schemas.microsoft.com/office/powerpoint/2010/main" val="38489413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3053588"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3053588"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69206" y="2074334"/>
            <a:ext cx="3053588"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69206" y="2792471"/>
            <a:ext cx="3053588"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A6D68D58-C9C7-41A5-9F66-57C5771B3920}"/>
              </a:ext>
            </a:extLst>
          </p:cNvPr>
          <p:cNvSpPr>
            <a:spLocks noGrp="1"/>
          </p:cNvSpPr>
          <p:nvPr>
            <p:ph type="body" sz="quarter" idx="13"/>
          </p:nvPr>
        </p:nvSpPr>
        <p:spPr>
          <a:xfrm>
            <a:off x="8068564" y="2073651"/>
            <a:ext cx="3053588"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F3692324-6EEB-4C0A-BF90-7A27FBF6D7BD}"/>
              </a:ext>
            </a:extLst>
          </p:cNvPr>
          <p:cNvSpPr>
            <a:spLocks noGrp="1"/>
          </p:cNvSpPr>
          <p:nvPr>
            <p:ph sz="quarter" idx="14"/>
          </p:nvPr>
        </p:nvSpPr>
        <p:spPr>
          <a:xfrm>
            <a:off x="8068564" y="2791788"/>
            <a:ext cx="3053588"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lvl1pPr>
              <a:defRPr/>
            </a:lvl1pPr>
          </a:lstStyle>
          <a:p>
            <a:r>
              <a:rPr lang="en-US" dirty="0"/>
              <a:t>20XX</a:t>
            </a:r>
          </a:p>
        </p:txBody>
      </p:sp>
      <p:sp>
        <p:nvSpPr>
          <p:cNvPr id="9" name="Slide Number Placeholder 8"/>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472762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16FFC6-B6FD-417B-BDE1-C6395267D6DB}" type="datetimeFigureOut">
              <a:rPr lang="en-US" smtClean="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1303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27430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20XX</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4A09A9-5501-47C1-A89A-A340965A2BE2}"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395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20XX</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4A09A9-5501-47C1-A89A-A340965A2BE2}"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2855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20XX</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971555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9957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502042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616FFC6-B6FD-417B-BDE1-C6395267D6DB}" type="datetimeFigureOut">
              <a:rPr lang="en-US" smtClean="0"/>
              <a:t>1/30/2024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94A09A9-5501-47C1-A89A-A340965A2BE2}" type="slidenum">
              <a:rPr lang="en-US" smtClean="0"/>
              <a:t>‹#›</a:t>
            </a:fld>
            <a:endParaRPr lang="en-US" dirty="0"/>
          </a:p>
        </p:txBody>
      </p:sp>
    </p:spTree>
    <p:extLst>
      <p:ext uri="{BB962C8B-B14F-4D97-AF65-F5344CB8AC3E}">
        <p14:creationId xmlns:p14="http://schemas.microsoft.com/office/powerpoint/2010/main" val="18061856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671" r:id="rId18"/>
    <p:sldLayoutId id="2147483676" r:id="rId19"/>
    <p:sldLayoutId id="2147483673" r:id="rId20"/>
    <p:sldLayoutId id="2147483677" r:id="rId21"/>
    <p:sldLayoutId id="2147483672" r:id="rId22"/>
    <p:sldLayoutId id="2147483675" r:id="rId23"/>
    <p:sldLayoutId id="2147483678" r:id="rId24"/>
    <p:sldLayoutId id="2147483670" r:id="rId25"/>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p:txBody>
          <a:bodyPr>
            <a:normAutofit fontScale="90000"/>
          </a:bodyPr>
          <a:lstStyle/>
          <a:p>
            <a:r>
              <a:rPr lang="en-US" dirty="0"/>
              <a:t>Leadership Styles and Skills</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p:txBody>
          <a:bodyPr/>
          <a:lstStyle/>
          <a:p>
            <a:r>
              <a:rPr lang="en-US" dirty="0"/>
              <a:t>Cheri Dixon</a:t>
            </a:r>
          </a:p>
          <a:p>
            <a:r>
              <a:rPr lang="en-US" dirty="0"/>
              <a:t>Cheri Dixon Consulting LLC</a:t>
            </a: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83569-2020-56B8-5FC0-9E993D114399}"/>
              </a:ext>
            </a:extLst>
          </p:cNvPr>
          <p:cNvSpPr>
            <a:spLocks noGrp="1"/>
          </p:cNvSpPr>
          <p:nvPr>
            <p:ph type="title"/>
          </p:nvPr>
        </p:nvSpPr>
        <p:spPr/>
        <p:txBody>
          <a:bodyPr/>
          <a:lstStyle/>
          <a:p>
            <a:r>
              <a:rPr lang="en-US" dirty="0"/>
              <a:t>Transformational/Visionary</a:t>
            </a:r>
          </a:p>
        </p:txBody>
      </p:sp>
      <p:sp>
        <p:nvSpPr>
          <p:cNvPr id="3" name="Content Placeholder 2">
            <a:extLst>
              <a:ext uri="{FF2B5EF4-FFF2-40B4-BE49-F238E27FC236}">
                <a16:creationId xmlns:a16="http://schemas.microsoft.com/office/drawing/2014/main" id="{D01341D5-4E9F-ED00-6DD6-B3343367F756}"/>
              </a:ext>
            </a:extLst>
          </p:cNvPr>
          <p:cNvSpPr>
            <a:spLocks noGrp="1"/>
          </p:cNvSpPr>
          <p:nvPr>
            <p:ph idx="1"/>
          </p:nvPr>
        </p:nvSpPr>
        <p:spPr/>
        <p:txBody>
          <a:bodyPr/>
          <a:lstStyle/>
          <a:p>
            <a:r>
              <a:rPr lang="en-US" dirty="0"/>
              <a:t>These leaders energize their teams and sells the vision of the organization.</a:t>
            </a:r>
          </a:p>
          <a:p>
            <a:r>
              <a:rPr lang="en-US" dirty="0"/>
              <a:t>They use a mix of empathy, enthusiasm, and praise.</a:t>
            </a:r>
          </a:p>
          <a:p>
            <a:r>
              <a:rPr lang="en-US" dirty="0"/>
              <a:t>Employees feel empowered.</a:t>
            </a:r>
          </a:p>
          <a:p>
            <a:r>
              <a:rPr lang="en-US" dirty="0"/>
              <a:t>Cause change in individuals and systems.</a:t>
            </a:r>
          </a:p>
          <a:p>
            <a:r>
              <a:rPr lang="en-US" dirty="0"/>
              <a:t>Examples – Oprah Winfrey, Steve Jobs, Sam Walton, Henry Ford</a:t>
            </a:r>
          </a:p>
        </p:txBody>
      </p:sp>
    </p:spTree>
    <p:extLst>
      <p:ext uri="{BB962C8B-B14F-4D97-AF65-F5344CB8AC3E}">
        <p14:creationId xmlns:p14="http://schemas.microsoft.com/office/powerpoint/2010/main" val="3068215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D18AA-C844-9F83-9A14-7A35A20EDF5D}"/>
              </a:ext>
            </a:extLst>
          </p:cNvPr>
          <p:cNvSpPr>
            <a:spLocks noGrp="1"/>
          </p:cNvSpPr>
          <p:nvPr>
            <p:ph type="title"/>
          </p:nvPr>
        </p:nvSpPr>
        <p:spPr/>
        <p:txBody>
          <a:bodyPr/>
          <a:lstStyle/>
          <a:p>
            <a:r>
              <a:rPr lang="en-US" dirty="0"/>
              <a:t>Communication Skills</a:t>
            </a:r>
          </a:p>
        </p:txBody>
      </p:sp>
      <p:sp>
        <p:nvSpPr>
          <p:cNvPr id="3" name="Text Placeholder 2">
            <a:extLst>
              <a:ext uri="{FF2B5EF4-FFF2-40B4-BE49-F238E27FC236}">
                <a16:creationId xmlns:a16="http://schemas.microsoft.com/office/drawing/2014/main" id="{EAE7543A-F90B-4BF7-2513-D70C475362B3}"/>
              </a:ext>
            </a:extLst>
          </p:cNvPr>
          <p:cNvSpPr>
            <a:spLocks noGrp="1"/>
          </p:cNvSpPr>
          <p:nvPr>
            <p:ph type="body" idx="1"/>
          </p:nvPr>
        </p:nvSpPr>
        <p:spPr>
          <a:xfrm>
            <a:off x="2015067" y="3846051"/>
            <a:ext cx="8158690" cy="1313778"/>
          </a:xfrm>
        </p:spPr>
        <p:txBody>
          <a:bodyPr>
            <a:normAutofit fontScale="77500" lnSpcReduction="20000"/>
          </a:bodyPr>
          <a:lstStyle/>
          <a:p>
            <a:r>
              <a:rPr lang="en-US" dirty="0"/>
              <a:t>Leadership Advice – The Office of Psychologist</a:t>
            </a:r>
          </a:p>
          <a:p>
            <a:r>
              <a:rPr lang="en-US" dirty="0"/>
              <a:t>Great leaders listen more than they speak.  Take time to truly understand the perspectives and ideas of their team members.  By fostering open communication and active listening, you can create an environment of trust and collaboration.</a:t>
            </a:r>
          </a:p>
        </p:txBody>
      </p:sp>
    </p:spTree>
    <p:extLst>
      <p:ext uri="{BB962C8B-B14F-4D97-AF65-F5344CB8AC3E}">
        <p14:creationId xmlns:p14="http://schemas.microsoft.com/office/powerpoint/2010/main" val="3814042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A4499-5F34-0FD5-29C0-7B59817DD4F1}"/>
              </a:ext>
            </a:extLst>
          </p:cNvPr>
          <p:cNvSpPr>
            <a:spLocks noGrp="1"/>
          </p:cNvSpPr>
          <p:nvPr>
            <p:ph type="title"/>
          </p:nvPr>
        </p:nvSpPr>
        <p:spPr/>
        <p:txBody>
          <a:bodyPr>
            <a:normAutofit fontScale="90000"/>
          </a:bodyPr>
          <a:lstStyle/>
          <a:p>
            <a:r>
              <a:rPr lang="en-US" dirty="0"/>
              <a:t>Leadership Communication Skills for Success</a:t>
            </a:r>
          </a:p>
        </p:txBody>
      </p:sp>
      <p:sp>
        <p:nvSpPr>
          <p:cNvPr id="3" name="Content Placeholder 2">
            <a:extLst>
              <a:ext uri="{FF2B5EF4-FFF2-40B4-BE49-F238E27FC236}">
                <a16:creationId xmlns:a16="http://schemas.microsoft.com/office/drawing/2014/main" id="{2F70BF18-BEB9-FC4C-4A6D-856B59E2C6BE}"/>
              </a:ext>
            </a:extLst>
          </p:cNvPr>
          <p:cNvSpPr>
            <a:spLocks noGrp="1"/>
          </p:cNvSpPr>
          <p:nvPr>
            <p:ph idx="1"/>
          </p:nvPr>
        </p:nvSpPr>
        <p:spPr/>
        <p:txBody>
          <a:bodyPr>
            <a:normAutofit fontScale="55000" lnSpcReduction="20000"/>
          </a:bodyPr>
          <a:lstStyle/>
          <a:p>
            <a:r>
              <a:rPr lang="en-US" dirty="0"/>
              <a:t>Active listening</a:t>
            </a:r>
          </a:p>
          <a:p>
            <a:r>
              <a:rPr lang="en-US" dirty="0"/>
              <a:t>Focus</a:t>
            </a:r>
          </a:p>
          <a:p>
            <a:r>
              <a:rPr lang="en-US" dirty="0"/>
              <a:t>Listen to understand</a:t>
            </a:r>
          </a:p>
          <a:p>
            <a:r>
              <a:rPr lang="en-US" dirty="0"/>
              <a:t>Open communication done in a timely manner </a:t>
            </a:r>
          </a:p>
          <a:p>
            <a:r>
              <a:rPr lang="en-US" dirty="0"/>
              <a:t>Consistent</a:t>
            </a:r>
          </a:p>
          <a:p>
            <a:r>
              <a:rPr lang="en-US" dirty="0"/>
              <a:t>Clear is kind</a:t>
            </a:r>
          </a:p>
          <a:p>
            <a:r>
              <a:rPr lang="en-US" dirty="0"/>
              <a:t>Understanding when to speak and when to listen</a:t>
            </a:r>
          </a:p>
          <a:p>
            <a:r>
              <a:rPr lang="en-US" dirty="0"/>
              <a:t>Interpersonal communication in check</a:t>
            </a:r>
          </a:p>
          <a:p>
            <a:r>
              <a:rPr lang="en-US" dirty="0"/>
              <a:t>Controlling our emotions</a:t>
            </a:r>
          </a:p>
          <a:p>
            <a:r>
              <a:rPr lang="en-US" dirty="0"/>
              <a:t>Understand that perception is reality</a:t>
            </a:r>
          </a:p>
          <a:p>
            <a:r>
              <a:rPr lang="en-US" dirty="0"/>
              <a:t>It is not about what you say, but how you say it</a:t>
            </a:r>
          </a:p>
        </p:txBody>
      </p:sp>
    </p:spTree>
    <p:extLst>
      <p:ext uri="{BB962C8B-B14F-4D97-AF65-F5344CB8AC3E}">
        <p14:creationId xmlns:p14="http://schemas.microsoft.com/office/powerpoint/2010/main" val="1413317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041B0-DE4D-5982-B054-6878409FFCDB}"/>
              </a:ext>
            </a:extLst>
          </p:cNvPr>
          <p:cNvSpPr>
            <a:spLocks noGrp="1"/>
          </p:cNvSpPr>
          <p:nvPr>
            <p:ph type="title"/>
          </p:nvPr>
        </p:nvSpPr>
        <p:spPr/>
        <p:txBody>
          <a:bodyPr/>
          <a:lstStyle/>
          <a:p>
            <a:r>
              <a:rPr lang="en-US" dirty="0"/>
              <a:t>What is Your Philosophy of Leadership?</a:t>
            </a:r>
          </a:p>
        </p:txBody>
      </p:sp>
      <p:sp>
        <p:nvSpPr>
          <p:cNvPr id="3" name="Text Placeholder 2">
            <a:extLst>
              <a:ext uri="{FF2B5EF4-FFF2-40B4-BE49-F238E27FC236}">
                <a16:creationId xmlns:a16="http://schemas.microsoft.com/office/drawing/2014/main" id="{025BD5FE-E6BB-E008-FEB2-BEFB9476A9D2}"/>
              </a:ext>
            </a:extLst>
          </p:cNvPr>
          <p:cNvSpPr>
            <a:spLocks noGrp="1"/>
          </p:cNvSpPr>
          <p:nvPr>
            <p:ph type="body" idx="1"/>
          </p:nvPr>
        </p:nvSpPr>
        <p:spPr/>
        <p:txBody>
          <a:bodyPr/>
          <a:lstStyle/>
          <a:p>
            <a:r>
              <a:rPr lang="en-US" dirty="0"/>
              <a:t>Understanding your own view on leadership is crucial in taking your skillset to the next level.</a:t>
            </a:r>
          </a:p>
        </p:txBody>
      </p:sp>
    </p:spTree>
    <p:extLst>
      <p:ext uri="{BB962C8B-B14F-4D97-AF65-F5344CB8AC3E}">
        <p14:creationId xmlns:p14="http://schemas.microsoft.com/office/powerpoint/2010/main" val="615246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AC674-5189-9DF1-DD72-8A32E5E72620}"/>
              </a:ext>
            </a:extLst>
          </p:cNvPr>
          <p:cNvSpPr>
            <a:spLocks noGrp="1"/>
          </p:cNvSpPr>
          <p:nvPr>
            <p:ph type="title"/>
          </p:nvPr>
        </p:nvSpPr>
        <p:spPr/>
        <p:txBody>
          <a:bodyPr/>
          <a:lstStyle/>
          <a:p>
            <a:r>
              <a:rPr lang="en-US" dirty="0"/>
              <a:t>What is a Leadership Style?</a:t>
            </a:r>
          </a:p>
        </p:txBody>
      </p:sp>
      <p:sp>
        <p:nvSpPr>
          <p:cNvPr id="3" name="Content Placeholder 2">
            <a:extLst>
              <a:ext uri="{FF2B5EF4-FFF2-40B4-BE49-F238E27FC236}">
                <a16:creationId xmlns:a16="http://schemas.microsoft.com/office/drawing/2014/main" id="{03209B25-06E2-044B-8BDB-7EAFBFC7F665}"/>
              </a:ext>
            </a:extLst>
          </p:cNvPr>
          <p:cNvSpPr>
            <a:spLocks noGrp="1"/>
          </p:cNvSpPr>
          <p:nvPr>
            <p:ph idx="1"/>
          </p:nvPr>
        </p:nvSpPr>
        <p:spPr/>
        <p:txBody>
          <a:bodyPr/>
          <a:lstStyle/>
          <a:p>
            <a:pPr marL="0" indent="0" algn="ctr">
              <a:buNone/>
            </a:pPr>
            <a:r>
              <a:rPr lang="en-US" dirty="0"/>
              <a:t>Every leader will develop their own leadership persona.  This will be their “brand” when working within their organization and building their people.</a:t>
            </a:r>
          </a:p>
          <a:p>
            <a:pPr marL="0" indent="0" algn="ctr">
              <a:buNone/>
            </a:pPr>
            <a:endParaRPr lang="en-US" dirty="0"/>
          </a:p>
          <a:p>
            <a:pPr marL="0" indent="0" algn="ctr">
              <a:buNone/>
            </a:pPr>
            <a:r>
              <a:rPr lang="en-US" dirty="0"/>
              <a:t>An effective way to understand where you are currently is to understand the different styles of leadership and reflect on your current strengths and weaknesses.</a:t>
            </a:r>
          </a:p>
        </p:txBody>
      </p:sp>
    </p:spTree>
    <p:extLst>
      <p:ext uri="{BB962C8B-B14F-4D97-AF65-F5344CB8AC3E}">
        <p14:creationId xmlns:p14="http://schemas.microsoft.com/office/powerpoint/2010/main" val="145257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AE2AB-9742-E859-4978-236AF1719047}"/>
              </a:ext>
            </a:extLst>
          </p:cNvPr>
          <p:cNvSpPr>
            <a:spLocks noGrp="1"/>
          </p:cNvSpPr>
          <p:nvPr>
            <p:ph type="title"/>
          </p:nvPr>
        </p:nvSpPr>
        <p:spPr/>
        <p:txBody>
          <a:bodyPr/>
          <a:lstStyle/>
          <a:p>
            <a:r>
              <a:rPr lang="en-US" dirty="0"/>
              <a:t>Leadership Styles</a:t>
            </a:r>
          </a:p>
        </p:txBody>
      </p:sp>
      <p:sp>
        <p:nvSpPr>
          <p:cNvPr id="3" name="Text Placeholder 2">
            <a:extLst>
              <a:ext uri="{FF2B5EF4-FFF2-40B4-BE49-F238E27FC236}">
                <a16:creationId xmlns:a16="http://schemas.microsoft.com/office/drawing/2014/main" id="{786D257D-1B38-7C38-A88F-061071E15796}"/>
              </a:ext>
            </a:extLst>
          </p:cNvPr>
          <p:cNvSpPr>
            <a:spLocks noGrp="1"/>
          </p:cNvSpPr>
          <p:nvPr>
            <p:ph type="body" idx="1"/>
          </p:nvPr>
        </p:nvSpPr>
        <p:spPr/>
        <p:txBody>
          <a:bodyPr/>
          <a:lstStyle/>
          <a:p>
            <a:r>
              <a:rPr lang="en-US" i="1" dirty="0"/>
              <a:t>Leadership is about making others better as a result of your presence and making sure that impact lasts in your absence.</a:t>
            </a:r>
          </a:p>
        </p:txBody>
      </p:sp>
    </p:spTree>
    <p:extLst>
      <p:ext uri="{BB962C8B-B14F-4D97-AF65-F5344CB8AC3E}">
        <p14:creationId xmlns:p14="http://schemas.microsoft.com/office/powerpoint/2010/main" val="2304718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33A55-1A02-93B0-59EB-6484C228049E}"/>
              </a:ext>
            </a:extLst>
          </p:cNvPr>
          <p:cNvSpPr>
            <a:spLocks noGrp="1"/>
          </p:cNvSpPr>
          <p:nvPr>
            <p:ph type="title"/>
          </p:nvPr>
        </p:nvSpPr>
        <p:spPr/>
        <p:txBody>
          <a:bodyPr/>
          <a:lstStyle/>
          <a:p>
            <a:r>
              <a:rPr lang="en-US" dirty="0"/>
              <a:t>Main Leadership Styles</a:t>
            </a:r>
          </a:p>
        </p:txBody>
      </p:sp>
      <p:sp>
        <p:nvSpPr>
          <p:cNvPr id="3" name="Content Placeholder 2">
            <a:extLst>
              <a:ext uri="{FF2B5EF4-FFF2-40B4-BE49-F238E27FC236}">
                <a16:creationId xmlns:a16="http://schemas.microsoft.com/office/drawing/2014/main" id="{B7EC14C8-6CED-DF2F-6A59-775EC3E83D47}"/>
              </a:ext>
            </a:extLst>
          </p:cNvPr>
          <p:cNvSpPr>
            <a:spLocks noGrp="1"/>
          </p:cNvSpPr>
          <p:nvPr>
            <p:ph idx="1"/>
          </p:nvPr>
        </p:nvSpPr>
        <p:spPr/>
        <p:txBody>
          <a:bodyPr/>
          <a:lstStyle/>
          <a:p>
            <a:r>
              <a:rPr lang="en-US" dirty="0"/>
              <a:t>Authoritarian/Autocratic</a:t>
            </a:r>
          </a:p>
          <a:p>
            <a:r>
              <a:rPr lang="en-US" dirty="0"/>
              <a:t>Participative/Democratic</a:t>
            </a:r>
          </a:p>
          <a:p>
            <a:r>
              <a:rPr lang="en-US" dirty="0"/>
              <a:t>Delegative/Laissez-Faire</a:t>
            </a:r>
          </a:p>
          <a:p>
            <a:r>
              <a:rPr lang="en-US" dirty="0"/>
              <a:t>Transactional/Managerial</a:t>
            </a:r>
          </a:p>
          <a:p>
            <a:r>
              <a:rPr lang="en-US" dirty="0"/>
              <a:t>Transformational/Visionary</a:t>
            </a:r>
          </a:p>
        </p:txBody>
      </p:sp>
    </p:spTree>
    <p:extLst>
      <p:ext uri="{BB962C8B-B14F-4D97-AF65-F5344CB8AC3E}">
        <p14:creationId xmlns:p14="http://schemas.microsoft.com/office/powerpoint/2010/main" val="520302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A6FB8-7EC2-8D2C-2545-E8538EB68D57}"/>
              </a:ext>
            </a:extLst>
          </p:cNvPr>
          <p:cNvSpPr>
            <a:spLocks noGrp="1"/>
          </p:cNvSpPr>
          <p:nvPr>
            <p:ph type="title"/>
          </p:nvPr>
        </p:nvSpPr>
        <p:spPr/>
        <p:txBody>
          <a:bodyPr/>
          <a:lstStyle/>
          <a:p>
            <a:r>
              <a:rPr lang="en-US" dirty="0"/>
              <a:t>Authoritarian/Autocratic</a:t>
            </a:r>
          </a:p>
        </p:txBody>
      </p:sp>
      <p:sp>
        <p:nvSpPr>
          <p:cNvPr id="3" name="Content Placeholder 2">
            <a:extLst>
              <a:ext uri="{FF2B5EF4-FFF2-40B4-BE49-F238E27FC236}">
                <a16:creationId xmlns:a16="http://schemas.microsoft.com/office/drawing/2014/main" id="{6A16578F-684B-5BFB-D568-48AD361E8379}"/>
              </a:ext>
            </a:extLst>
          </p:cNvPr>
          <p:cNvSpPr>
            <a:spLocks noGrp="1"/>
          </p:cNvSpPr>
          <p:nvPr>
            <p:ph idx="1"/>
          </p:nvPr>
        </p:nvSpPr>
        <p:spPr/>
        <p:txBody>
          <a:bodyPr/>
          <a:lstStyle/>
          <a:p>
            <a:r>
              <a:rPr lang="en-US" dirty="0"/>
              <a:t>These leaders tend to make decisions without input from their followers.</a:t>
            </a:r>
          </a:p>
          <a:p>
            <a:r>
              <a:rPr lang="en-US" dirty="0"/>
              <a:t>They have complete control over all decisions.</a:t>
            </a:r>
          </a:p>
          <a:p>
            <a:r>
              <a:rPr lang="en-US" dirty="0"/>
              <a:t>They make decisions quickly and confidently, which is great during a crisis.</a:t>
            </a:r>
          </a:p>
          <a:p>
            <a:r>
              <a:rPr lang="en-US" dirty="0"/>
              <a:t>This type of leadership can demoralize employees, as they do not feel that they have a voice or are an important part of moving toward the vision of the organization.</a:t>
            </a:r>
          </a:p>
          <a:p>
            <a:r>
              <a:rPr lang="en-US" dirty="0"/>
              <a:t>Examples – Elon Musk, Bill Gates</a:t>
            </a:r>
          </a:p>
        </p:txBody>
      </p:sp>
    </p:spTree>
    <p:extLst>
      <p:ext uri="{BB962C8B-B14F-4D97-AF65-F5344CB8AC3E}">
        <p14:creationId xmlns:p14="http://schemas.microsoft.com/office/powerpoint/2010/main" val="2998836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B8A71-19DD-78C8-C070-61ACD192B95E}"/>
              </a:ext>
            </a:extLst>
          </p:cNvPr>
          <p:cNvSpPr>
            <a:spLocks noGrp="1"/>
          </p:cNvSpPr>
          <p:nvPr>
            <p:ph type="title"/>
          </p:nvPr>
        </p:nvSpPr>
        <p:spPr/>
        <p:txBody>
          <a:bodyPr/>
          <a:lstStyle/>
          <a:p>
            <a:r>
              <a:rPr lang="en-US" dirty="0"/>
              <a:t>Participative/Democratic Leadership</a:t>
            </a:r>
          </a:p>
        </p:txBody>
      </p:sp>
      <p:sp>
        <p:nvSpPr>
          <p:cNvPr id="3" name="Content Placeholder 2">
            <a:extLst>
              <a:ext uri="{FF2B5EF4-FFF2-40B4-BE49-F238E27FC236}">
                <a16:creationId xmlns:a16="http://schemas.microsoft.com/office/drawing/2014/main" id="{BA1B09AE-7D04-3542-AA70-6176A7B07FD0}"/>
              </a:ext>
            </a:extLst>
          </p:cNvPr>
          <p:cNvSpPr>
            <a:spLocks noGrp="1"/>
          </p:cNvSpPr>
          <p:nvPr>
            <p:ph idx="1"/>
          </p:nvPr>
        </p:nvSpPr>
        <p:spPr/>
        <p:txBody>
          <a:bodyPr/>
          <a:lstStyle/>
          <a:p>
            <a:r>
              <a:rPr lang="en-US" dirty="0"/>
              <a:t>These leaders are open for discussion and debate.</a:t>
            </a:r>
          </a:p>
          <a:p>
            <a:r>
              <a:rPr lang="en-US" dirty="0"/>
              <a:t>Employees feel valued, as they are part of the decision-making process.</a:t>
            </a:r>
          </a:p>
          <a:p>
            <a:r>
              <a:rPr lang="en-US" dirty="0"/>
              <a:t>Inclusive, great communicators and know how to get along with others.</a:t>
            </a:r>
          </a:p>
          <a:p>
            <a:r>
              <a:rPr lang="en-US" dirty="0"/>
              <a:t>Can seem indecisive, which can be harmful during crisis.</a:t>
            </a:r>
          </a:p>
          <a:p>
            <a:r>
              <a:rPr lang="en-US" dirty="0"/>
              <a:t>Examples – Google, Nelson Mandela</a:t>
            </a:r>
          </a:p>
        </p:txBody>
      </p:sp>
    </p:spTree>
    <p:extLst>
      <p:ext uri="{BB962C8B-B14F-4D97-AF65-F5344CB8AC3E}">
        <p14:creationId xmlns:p14="http://schemas.microsoft.com/office/powerpoint/2010/main" val="2679704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EE58C-D7EB-B90D-1875-022647FCF903}"/>
              </a:ext>
            </a:extLst>
          </p:cNvPr>
          <p:cNvSpPr>
            <a:spLocks noGrp="1"/>
          </p:cNvSpPr>
          <p:nvPr>
            <p:ph type="title"/>
          </p:nvPr>
        </p:nvSpPr>
        <p:spPr/>
        <p:txBody>
          <a:bodyPr/>
          <a:lstStyle/>
          <a:p>
            <a:r>
              <a:rPr lang="en-US" dirty="0"/>
              <a:t>Delegative/Laissez-Faire</a:t>
            </a:r>
          </a:p>
        </p:txBody>
      </p:sp>
      <p:sp>
        <p:nvSpPr>
          <p:cNvPr id="3" name="Content Placeholder 2">
            <a:extLst>
              <a:ext uri="{FF2B5EF4-FFF2-40B4-BE49-F238E27FC236}">
                <a16:creationId xmlns:a16="http://schemas.microsoft.com/office/drawing/2014/main" id="{E409FDBB-F24F-2E50-FB58-26D4871B2C93}"/>
              </a:ext>
            </a:extLst>
          </p:cNvPr>
          <p:cNvSpPr>
            <a:spLocks noGrp="1"/>
          </p:cNvSpPr>
          <p:nvPr>
            <p:ph idx="1"/>
          </p:nvPr>
        </p:nvSpPr>
        <p:spPr/>
        <p:txBody>
          <a:bodyPr>
            <a:normAutofit lnSpcReduction="10000"/>
          </a:bodyPr>
          <a:lstStyle/>
          <a:p>
            <a:r>
              <a:rPr lang="en-US" dirty="0"/>
              <a:t>Intentional – Give employees autonomy and creative freedom.</a:t>
            </a:r>
          </a:p>
          <a:p>
            <a:r>
              <a:rPr lang="en-US" dirty="0"/>
              <a:t>Unintentional – Lack control of teams.</a:t>
            </a:r>
          </a:p>
          <a:p>
            <a:r>
              <a:rPr lang="en-US" dirty="0"/>
              <a:t>Allow their teams the freedom to explore.</a:t>
            </a:r>
          </a:p>
          <a:p>
            <a:r>
              <a:rPr lang="en-US" dirty="0"/>
              <a:t>Direct opposite of Authoritarian Leadership.</a:t>
            </a:r>
          </a:p>
          <a:p>
            <a:r>
              <a:rPr lang="en-US" dirty="0"/>
              <a:t>Believe their people will act in a way that best suits the needs of the team.</a:t>
            </a:r>
          </a:p>
          <a:p>
            <a:r>
              <a:rPr lang="en-US" dirty="0"/>
              <a:t>Best when working with people who are self-directed or self-managed.</a:t>
            </a:r>
          </a:p>
          <a:p>
            <a:r>
              <a:rPr lang="en-US" dirty="0"/>
              <a:t>Examples – Warren Buffet, Ronald Reagan</a:t>
            </a:r>
          </a:p>
        </p:txBody>
      </p:sp>
    </p:spTree>
    <p:extLst>
      <p:ext uri="{BB962C8B-B14F-4D97-AF65-F5344CB8AC3E}">
        <p14:creationId xmlns:p14="http://schemas.microsoft.com/office/powerpoint/2010/main" val="1846534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A1271-0FF5-BCD1-8C9B-59A55787948B}"/>
              </a:ext>
            </a:extLst>
          </p:cNvPr>
          <p:cNvSpPr>
            <a:spLocks noGrp="1"/>
          </p:cNvSpPr>
          <p:nvPr>
            <p:ph type="title"/>
          </p:nvPr>
        </p:nvSpPr>
        <p:spPr/>
        <p:txBody>
          <a:bodyPr/>
          <a:lstStyle/>
          <a:p>
            <a:r>
              <a:rPr lang="en-US" dirty="0"/>
              <a:t>Transactional/Managerial Leadership</a:t>
            </a:r>
          </a:p>
        </p:txBody>
      </p:sp>
      <p:sp>
        <p:nvSpPr>
          <p:cNvPr id="3" name="Content Placeholder 2">
            <a:extLst>
              <a:ext uri="{FF2B5EF4-FFF2-40B4-BE49-F238E27FC236}">
                <a16:creationId xmlns:a16="http://schemas.microsoft.com/office/drawing/2014/main" id="{87D8485D-6DDC-052D-CD9B-186B874A00D5}"/>
              </a:ext>
            </a:extLst>
          </p:cNvPr>
          <p:cNvSpPr>
            <a:spLocks noGrp="1"/>
          </p:cNvSpPr>
          <p:nvPr>
            <p:ph idx="1"/>
          </p:nvPr>
        </p:nvSpPr>
        <p:spPr/>
        <p:txBody>
          <a:bodyPr>
            <a:normAutofit lnSpcReduction="10000"/>
          </a:bodyPr>
          <a:lstStyle/>
          <a:p>
            <a:r>
              <a:rPr lang="en-US" dirty="0"/>
              <a:t>These leaders value order and systems.</a:t>
            </a:r>
          </a:p>
          <a:p>
            <a:r>
              <a:rPr lang="en-US" dirty="0"/>
              <a:t>They have a rigid style that encourages high levels of compliance.</a:t>
            </a:r>
          </a:p>
          <a:p>
            <a:r>
              <a:rPr lang="en-US" dirty="0"/>
              <a:t>Work is done in exchange for something.</a:t>
            </a:r>
          </a:p>
          <a:p>
            <a:r>
              <a:rPr lang="en-US" dirty="0"/>
              <a:t>Prioritizes individual interests and extrinsic motivation.</a:t>
            </a:r>
          </a:p>
          <a:p>
            <a:r>
              <a:rPr lang="en-US" dirty="0"/>
              <a:t>Can be motivating  to people if the exchange is something that matter to them (money or recognition).</a:t>
            </a:r>
          </a:p>
          <a:p>
            <a:r>
              <a:rPr lang="en-US" dirty="0"/>
              <a:t>Examples – Bill Gates</a:t>
            </a:r>
          </a:p>
        </p:txBody>
      </p:sp>
    </p:spTree>
    <p:extLst>
      <p:ext uri="{BB962C8B-B14F-4D97-AF65-F5344CB8AC3E}">
        <p14:creationId xmlns:p14="http://schemas.microsoft.com/office/powerpoint/2010/main" val="101756757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3FC90C-E938-4D14-B988-1AABB7F8F353}">
  <ds:schemaRefs>
    <ds:schemaRef ds:uri="http://schemas.microsoft.com/sharepoint/v3/contenttype/forms"/>
  </ds:schemaRefs>
</ds:datastoreItem>
</file>

<file path=customXml/itemProps2.xml><?xml version="1.0" encoding="utf-8"?>
<ds:datastoreItem xmlns:ds="http://schemas.openxmlformats.org/officeDocument/2006/customXml" ds:itemID="{EB3D0E2C-DCCF-4DCA-8700-60C67A2E1F44}">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37802517-FD5A-4D6F-9BEF-6B50583B6D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71</TotalTime>
  <Words>551</Words>
  <Application>Microsoft Office PowerPoint</Application>
  <PresentationFormat>Widescreen</PresentationFormat>
  <Paragraphs>65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Garamond</vt:lpstr>
      <vt:lpstr>Organic</vt:lpstr>
      <vt:lpstr>Leadership Styles and Skills</vt:lpstr>
      <vt:lpstr>What is Your Philosophy of Leadership?</vt:lpstr>
      <vt:lpstr>What is a Leadership Style?</vt:lpstr>
      <vt:lpstr>Leadership Styles</vt:lpstr>
      <vt:lpstr>Main Leadership Styles</vt:lpstr>
      <vt:lpstr>Authoritarian/Autocratic</vt:lpstr>
      <vt:lpstr>Participative/Democratic Leadership</vt:lpstr>
      <vt:lpstr>Delegative/Laissez-Faire</vt:lpstr>
      <vt:lpstr>Transactional/Managerial Leadership</vt:lpstr>
      <vt:lpstr>Transformational/Visionary</vt:lpstr>
      <vt:lpstr>Communication Skills</vt:lpstr>
      <vt:lpstr>Leadership Communication Skills for Success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Styles and Skills</dc:title>
  <dc:creator>Cheri Dixon</dc:creator>
  <cp:lastModifiedBy>Cheri Dixon</cp:lastModifiedBy>
  <cp:revision>1</cp:revision>
  <dcterms:created xsi:type="dcterms:W3CDTF">2024-01-12T19:33:18Z</dcterms:created>
  <dcterms:modified xsi:type="dcterms:W3CDTF">2024-01-30T22:00:42Z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