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0" r:id="rId3"/>
    <p:sldId id="261" r:id="rId4"/>
    <p:sldId id="258" r:id="rId5"/>
    <p:sldId id="257" r:id="rId6"/>
    <p:sldId id="259" r:id="rId7"/>
    <p:sldId id="264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9" autoAdjust="0"/>
    <p:restoredTop sz="94660"/>
  </p:normalViewPr>
  <p:slideViewPr>
    <p:cSldViewPr snapToGrid="0">
      <p:cViewPr varScale="1">
        <p:scale>
          <a:sx n="61" d="100"/>
          <a:sy n="61" d="100"/>
        </p:scale>
        <p:origin x="965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30BFD83F-5903-437D-AC07-2804D8B17F8D}" type="datetimeFigureOut">
              <a:rPr lang="th-TH" smtClean="0"/>
              <a:t>27/08/67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CFAB03F0-D60B-472A-9183-B0C3381CCE6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67203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FD83F-5903-437D-AC07-2804D8B17F8D}" type="datetimeFigureOut">
              <a:rPr lang="th-TH" smtClean="0"/>
              <a:t>27/08/67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B03F0-D60B-472A-9183-B0C3381CCE6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66761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0BFD83F-5903-437D-AC07-2804D8B17F8D}" type="datetimeFigureOut">
              <a:rPr lang="th-TH" smtClean="0"/>
              <a:t>27/08/67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FAB03F0-D60B-472A-9183-B0C3381CCE6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703774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0BFD83F-5903-437D-AC07-2804D8B17F8D}" type="datetimeFigureOut">
              <a:rPr lang="th-TH" smtClean="0"/>
              <a:t>27/08/67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FAB03F0-D60B-472A-9183-B0C3381CCE68}" type="slidenum">
              <a:rPr lang="th-TH" smtClean="0"/>
              <a:t>‹#›</a:t>
            </a:fld>
            <a:endParaRPr lang="th-TH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39125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0BFD83F-5903-437D-AC07-2804D8B17F8D}" type="datetimeFigureOut">
              <a:rPr lang="th-TH" smtClean="0"/>
              <a:t>27/08/67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FAB03F0-D60B-472A-9183-B0C3381CCE6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674728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FD83F-5903-437D-AC07-2804D8B17F8D}" type="datetimeFigureOut">
              <a:rPr lang="th-TH" smtClean="0"/>
              <a:t>27/08/67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B03F0-D60B-472A-9183-B0C3381CCE6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517710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FD83F-5903-437D-AC07-2804D8B17F8D}" type="datetimeFigureOut">
              <a:rPr lang="th-TH" smtClean="0"/>
              <a:t>27/08/67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B03F0-D60B-472A-9183-B0C3381CCE6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680614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FD83F-5903-437D-AC07-2804D8B17F8D}" type="datetimeFigureOut">
              <a:rPr lang="th-TH" smtClean="0"/>
              <a:t>27/08/67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B03F0-D60B-472A-9183-B0C3381CCE6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181984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0BFD83F-5903-437D-AC07-2804D8B17F8D}" type="datetimeFigureOut">
              <a:rPr lang="th-TH" smtClean="0"/>
              <a:t>27/08/67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FAB03F0-D60B-472A-9183-B0C3381CCE6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73963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FD83F-5903-437D-AC07-2804D8B17F8D}" type="datetimeFigureOut">
              <a:rPr lang="th-TH" smtClean="0"/>
              <a:t>27/08/67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B03F0-D60B-472A-9183-B0C3381CCE6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69080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0BFD83F-5903-437D-AC07-2804D8B17F8D}" type="datetimeFigureOut">
              <a:rPr lang="th-TH" smtClean="0"/>
              <a:t>27/08/67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FAB03F0-D60B-472A-9183-B0C3381CCE6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38381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FD83F-5903-437D-AC07-2804D8B17F8D}" type="datetimeFigureOut">
              <a:rPr lang="th-TH" smtClean="0"/>
              <a:t>27/08/67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B03F0-D60B-472A-9183-B0C3381CCE6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44091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FD83F-5903-437D-AC07-2804D8B17F8D}" type="datetimeFigureOut">
              <a:rPr lang="th-TH" smtClean="0"/>
              <a:t>27/08/67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B03F0-D60B-472A-9183-B0C3381CCE6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66591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FD83F-5903-437D-AC07-2804D8B17F8D}" type="datetimeFigureOut">
              <a:rPr lang="th-TH" smtClean="0"/>
              <a:t>27/08/67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B03F0-D60B-472A-9183-B0C3381CCE6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03175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FD83F-5903-437D-AC07-2804D8B17F8D}" type="datetimeFigureOut">
              <a:rPr lang="th-TH" smtClean="0"/>
              <a:t>27/08/67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B03F0-D60B-472A-9183-B0C3381CCE6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60316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FD83F-5903-437D-AC07-2804D8B17F8D}" type="datetimeFigureOut">
              <a:rPr lang="th-TH" smtClean="0"/>
              <a:t>27/08/67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B03F0-D60B-472A-9183-B0C3381CCE6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25298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FD83F-5903-437D-AC07-2804D8B17F8D}" type="datetimeFigureOut">
              <a:rPr lang="th-TH" smtClean="0"/>
              <a:t>27/08/67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B03F0-D60B-472A-9183-B0C3381CCE6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19926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BFD83F-5903-437D-AC07-2804D8B17F8D}" type="datetimeFigureOut">
              <a:rPr lang="th-TH" smtClean="0"/>
              <a:t>27/08/67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AB03F0-D60B-472A-9183-B0C3381CCE6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297985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CF45C4E-A1FD-CF31-C727-8D4CA941A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9184B97-1297-299D-43A3-4B883E7A39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194327-2FAF-A5BA-2570-0C49203F25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895" y="1545557"/>
            <a:ext cx="7403432" cy="41644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13959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37A60-3E00-AC50-F70B-C1CA8C64C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F47097-4553-1246-905D-37FC988B65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AF9ADE-709F-568F-7EF2-E1A4CF8F87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057401"/>
            <a:ext cx="7399421" cy="3699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9164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56983-6A7F-09CC-53DD-788092244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>
                <a:latin typeface="Mitr" panose="00000500000000000000" pitchFamily="2" charset="-34"/>
                <a:cs typeface="Mitr" panose="00000500000000000000" pitchFamily="2" charset="-34"/>
              </a:rPr>
              <a:t>ข้อดีของ </a:t>
            </a:r>
            <a:r>
              <a:rPr lang="en-US" dirty="0">
                <a:latin typeface="Mitr" panose="00000500000000000000" pitchFamily="2" charset="-34"/>
                <a:cs typeface="Mitr" panose="00000500000000000000" pitchFamily="2" charset="-34"/>
              </a:rPr>
              <a:t>Microsoft Copilot</a:t>
            </a:r>
            <a:endParaRPr lang="th-TH" dirty="0"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7E291A-2ACC-F1E0-9017-75024849E8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th-TH" sz="2400" dirty="0">
                <a:latin typeface="Mitr Light" panose="00000400000000000000" pitchFamily="2" charset="-34"/>
                <a:cs typeface="Mitr Light" panose="00000400000000000000" pitchFamily="2" charset="-34"/>
              </a:rPr>
              <a:t>แทบทุกบริษัทเข้าใช้งานได้</a:t>
            </a:r>
          </a:p>
          <a:p>
            <a:pPr>
              <a:lnSpc>
                <a:spcPct val="150000"/>
              </a:lnSpc>
            </a:pPr>
            <a:r>
              <a:rPr lang="th-TH" sz="2400" dirty="0">
                <a:latin typeface="Mitr Light" panose="00000400000000000000" pitchFamily="2" charset="-34"/>
                <a:cs typeface="Mitr Light" panose="00000400000000000000" pitchFamily="2" charset="-34"/>
              </a:rPr>
              <a:t>ความสามารถใกล้เคียงกับคู่แข่ง</a:t>
            </a:r>
          </a:p>
          <a:p>
            <a:pPr>
              <a:lnSpc>
                <a:spcPct val="150000"/>
              </a:lnSpc>
            </a:pPr>
            <a:r>
              <a:rPr lang="th-TH" sz="2400" dirty="0">
                <a:latin typeface="Mitr Light" panose="00000400000000000000" pitchFamily="2" charset="-34"/>
                <a:cs typeface="Mitr Light" panose="00000400000000000000" pitchFamily="2" charset="-34"/>
              </a:rPr>
              <a:t>สร้างภาพได้ (ฟรี)</a:t>
            </a:r>
          </a:p>
          <a:p>
            <a:pPr>
              <a:lnSpc>
                <a:spcPct val="150000"/>
              </a:lnSpc>
            </a:pPr>
            <a:r>
              <a:rPr lang="th-TH" sz="2400" dirty="0">
                <a:latin typeface="Mitr Light" panose="00000400000000000000" pitchFamily="2" charset="-34"/>
                <a:cs typeface="Mitr Light" panose="00000400000000000000" pitchFamily="2" charset="-34"/>
              </a:rPr>
              <a:t>อ่านภาพได้ (ฟรี).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191994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CF45C4E-A1FD-CF31-C727-8D4CA941A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>
                <a:latin typeface="Mitr" panose="00000500000000000000" pitchFamily="2" charset="-34"/>
                <a:cs typeface="Mitr" panose="00000500000000000000" pitchFamily="2" charset="-34"/>
              </a:rPr>
              <a:t>การสอนครอบคลุมแพคเกจฟรี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9184B97-1297-299D-43A3-4B883E7A39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3A8C06-6B87-FE62-D176-C9EAE99AAB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3316"/>
          <a:stretch/>
        </p:blipFill>
        <p:spPr>
          <a:xfrm>
            <a:off x="685800" y="2095640"/>
            <a:ext cx="6288505" cy="4310993"/>
          </a:xfrm>
          <a:prstGeom prst="rect">
            <a:avLst/>
          </a:prstGeom>
        </p:spPr>
      </p:pic>
      <p:sp>
        <p:nvSpPr>
          <p:cNvPr id="6" name="Freeform: Shape 5">
            <a:extLst>
              <a:ext uri="{FF2B5EF4-FFF2-40B4-BE49-F238E27FC236}">
                <a16:creationId xmlns:a16="http://schemas.microsoft.com/office/drawing/2014/main" id="{C0FE128E-2AAF-1276-C467-297964C086A9}"/>
              </a:ext>
            </a:extLst>
          </p:cNvPr>
          <p:cNvSpPr/>
          <p:nvPr/>
        </p:nvSpPr>
        <p:spPr>
          <a:xfrm>
            <a:off x="1159042" y="3364832"/>
            <a:ext cx="1407695" cy="12515"/>
          </a:xfrm>
          <a:custGeom>
            <a:avLst/>
            <a:gdLst>
              <a:gd name="connsiteX0" fmla="*/ 0 w 1407695"/>
              <a:gd name="connsiteY0" fmla="*/ 8021 h 12515"/>
              <a:gd name="connsiteX1" fmla="*/ 1295400 w 1407695"/>
              <a:gd name="connsiteY1" fmla="*/ 8021 h 12515"/>
              <a:gd name="connsiteX2" fmla="*/ 1311442 w 1407695"/>
              <a:gd name="connsiteY2" fmla="*/ 4010 h 12515"/>
              <a:gd name="connsiteX3" fmla="*/ 1407695 w 1407695"/>
              <a:gd name="connsiteY3" fmla="*/ 0 h 1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7695" h="12515">
                <a:moveTo>
                  <a:pt x="0" y="8021"/>
                </a:moveTo>
                <a:cubicBezTo>
                  <a:pt x="601153" y="12989"/>
                  <a:pt x="580859" y="14958"/>
                  <a:pt x="1295400" y="8021"/>
                </a:cubicBezTo>
                <a:cubicBezTo>
                  <a:pt x="1300912" y="7967"/>
                  <a:pt x="1305945" y="4417"/>
                  <a:pt x="1311442" y="4010"/>
                </a:cubicBezTo>
                <a:cubicBezTo>
                  <a:pt x="1366361" y="-58"/>
                  <a:pt x="1374587" y="0"/>
                  <a:pt x="1407695" y="0"/>
                </a:cubicBezTo>
              </a:path>
            </a:pathLst>
          </a:cu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9315C72D-E892-938A-8CD8-E391C702ED3A}"/>
              </a:ext>
            </a:extLst>
          </p:cNvPr>
          <p:cNvSpPr/>
          <p:nvPr/>
        </p:nvSpPr>
        <p:spPr>
          <a:xfrm>
            <a:off x="1082842" y="3705544"/>
            <a:ext cx="982579" cy="28256"/>
          </a:xfrm>
          <a:custGeom>
            <a:avLst/>
            <a:gdLst>
              <a:gd name="connsiteX0" fmla="*/ 0 w 982579"/>
              <a:gd name="connsiteY0" fmla="*/ 28256 h 28256"/>
              <a:gd name="connsiteX1" fmla="*/ 421105 w 982579"/>
              <a:gd name="connsiteY1" fmla="*/ 20235 h 28256"/>
              <a:gd name="connsiteX2" fmla="*/ 505326 w 982579"/>
              <a:gd name="connsiteY2" fmla="*/ 16224 h 28256"/>
              <a:gd name="connsiteX3" fmla="*/ 830179 w 982579"/>
              <a:gd name="connsiteY3" fmla="*/ 4193 h 28256"/>
              <a:gd name="connsiteX4" fmla="*/ 982579 w 982579"/>
              <a:gd name="connsiteY4" fmla="*/ 182 h 28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2579" h="28256">
                <a:moveTo>
                  <a:pt x="0" y="28256"/>
                </a:moveTo>
                <a:cubicBezTo>
                  <a:pt x="198172" y="16597"/>
                  <a:pt x="-19422" y="28318"/>
                  <a:pt x="421105" y="20235"/>
                </a:cubicBezTo>
                <a:cubicBezTo>
                  <a:pt x="449206" y="19719"/>
                  <a:pt x="477242" y="17325"/>
                  <a:pt x="505326" y="16224"/>
                </a:cubicBezTo>
                <a:lnTo>
                  <a:pt x="830179" y="4193"/>
                </a:lnTo>
                <a:cubicBezTo>
                  <a:pt x="966163" y="-1301"/>
                  <a:pt x="837112" y="182"/>
                  <a:pt x="982579" y="182"/>
                </a:cubicBezTo>
              </a:path>
            </a:pathLst>
          </a:cu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77958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CF45C4E-A1FD-CF31-C727-8D4CA941A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>
                <a:latin typeface="Mitr" panose="00000500000000000000" pitchFamily="2" charset="-34"/>
                <a:cs typeface="Mitr" panose="00000500000000000000" pitchFamily="2" charset="-34"/>
              </a:rPr>
              <a:t>สิ่งที่คุณจะได้เรียนในคอร</a:t>
            </a:r>
            <a:r>
              <a:rPr lang="th-TH" dirty="0" err="1">
                <a:latin typeface="Mitr" panose="00000500000000000000" pitchFamily="2" charset="-34"/>
                <a:cs typeface="Mitr" panose="00000500000000000000" pitchFamily="2" charset="-34"/>
              </a:rPr>
              <a:t>์ส</a:t>
            </a:r>
            <a:r>
              <a:rPr lang="th-TH" dirty="0">
                <a:latin typeface="Mitr" panose="00000500000000000000" pitchFamily="2" charset="-34"/>
                <a:cs typeface="Mitr" panose="00000500000000000000" pitchFamily="2" charset="-34"/>
              </a:rPr>
              <a:t>นี้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9184B97-1297-299D-43A3-4B883E7A39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2400" dirty="0">
                <a:latin typeface="Mitr Light" panose="00000400000000000000" pitchFamily="2" charset="-34"/>
                <a:cs typeface="Mitr Light" panose="00000400000000000000" pitchFamily="2" charset="-34"/>
              </a:rPr>
              <a:t>การหาข้อมูลด้วย </a:t>
            </a:r>
            <a:r>
              <a:rPr lang="en-US" sz="2400" dirty="0">
                <a:latin typeface="Mitr Light" panose="00000400000000000000" pitchFamily="2" charset="-34"/>
                <a:cs typeface="Mitr Light" panose="00000400000000000000" pitchFamily="2" charset="-34"/>
              </a:rPr>
              <a:t>AI Search</a:t>
            </a:r>
          </a:p>
          <a:p>
            <a:r>
              <a:rPr lang="th-TH" sz="2400" dirty="0">
                <a:latin typeface="Mitr Light" panose="00000400000000000000" pitchFamily="2" charset="-34"/>
                <a:cs typeface="Mitr Light" panose="00000400000000000000" pitchFamily="2" charset="-34"/>
              </a:rPr>
              <a:t>การเขียนและการตอบ </a:t>
            </a:r>
            <a:r>
              <a:rPr lang="en-US" sz="2400" dirty="0">
                <a:latin typeface="Mitr Light" panose="00000400000000000000" pitchFamily="2" charset="-34"/>
                <a:cs typeface="Mitr Light" panose="00000400000000000000" pitchFamily="2" charset="-34"/>
              </a:rPr>
              <a:t>email</a:t>
            </a:r>
          </a:p>
          <a:p>
            <a:r>
              <a:rPr lang="th-TH" sz="2400" dirty="0">
                <a:latin typeface="Mitr Light" panose="00000400000000000000" pitchFamily="2" charset="-34"/>
                <a:cs typeface="Mitr Light" panose="00000400000000000000" pitchFamily="2" charset="-34"/>
              </a:rPr>
              <a:t>การแก้ปัญหาการทำงานต่างๆ</a:t>
            </a:r>
          </a:p>
          <a:p>
            <a:r>
              <a:rPr lang="th-TH" sz="2400" dirty="0">
                <a:latin typeface="Mitr Light" panose="00000400000000000000" pitchFamily="2" charset="-34"/>
                <a:cs typeface="Mitr Light" panose="00000400000000000000" pitchFamily="2" charset="-34"/>
              </a:rPr>
              <a:t>พัฒนาการสื่อสารกับทีม</a:t>
            </a:r>
          </a:p>
          <a:p>
            <a:r>
              <a:rPr lang="th-TH" sz="2400" dirty="0">
                <a:latin typeface="Mitr Light" panose="00000400000000000000" pitchFamily="2" charset="-34"/>
                <a:cs typeface="Mitr Light" panose="00000400000000000000" pitchFamily="2" charset="-34"/>
              </a:rPr>
              <a:t>พัฒนาการเรียนรู้ให้รวดเร็วยิ่งขึ้น</a:t>
            </a:r>
          </a:p>
          <a:p>
            <a:r>
              <a:rPr lang="th-TH" sz="2400" dirty="0">
                <a:latin typeface="Mitr Light" panose="00000400000000000000" pitchFamily="2" charset="-34"/>
                <a:cs typeface="Mitr Light" panose="00000400000000000000" pitchFamily="2" charset="-34"/>
              </a:rPr>
              <a:t>การสร้างภาพเพื่อใช้ในการทำงาน</a:t>
            </a:r>
          </a:p>
          <a:p>
            <a:r>
              <a:rPr lang="th-TH" sz="2400" dirty="0" err="1">
                <a:latin typeface="Mitr Light" panose="00000400000000000000" pitchFamily="2" charset="-34"/>
                <a:cs typeface="Mitr Light" panose="00000400000000000000" pitchFamily="2" charset="-34"/>
              </a:rPr>
              <a:t>การทำ</a:t>
            </a:r>
            <a:r>
              <a:rPr lang="th-TH" sz="2400" dirty="0">
                <a:latin typeface="Mitr Light" panose="00000400000000000000" pitchFamily="2" charset="-34"/>
                <a:cs typeface="Mitr Light" panose="00000400000000000000" pitchFamily="2" charset="-34"/>
              </a:rPr>
              <a:t>รายงาน การเขียน </a:t>
            </a:r>
            <a:r>
              <a:rPr lang="en-US" sz="2400" dirty="0">
                <a:latin typeface="Mitr Light" panose="00000400000000000000" pitchFamily="2" charset="-34"/>
                <a:cs typeface="Mitr Light" panose="00000400000000000000" pitchFamily="2" charset="-34"/>
              </a:rPr>
              <a:t>Content</a:t>
            </a:r>
            <a:endParaRPr lang="th-TH" sz="2400" dirty="0">
              <a:latin typeface="Mitr Light" panose="00000400000000000000" pitchFamily="2" charset="-34"/>
              <a:cs typeface="Mitr Light" panose="000004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88314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1752F-F381-7856-9C4F-A009778DD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>
                <a:latin typeface="Mitr" panose="00000500000000000000" pitchFamily="2" charset="-34"/>
                <a:cs typeface="Mitr" panose="00000500000000000000" pitchFamily="2" charset="-34"/>
              </a:rPr>
              <a:t>แนะนำวิทยากร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2CBD81-6BD1-02E8-7073-60C3F087A1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36B5DC-56CC-E8A2-7A97-71EE29863E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38" y="2194560"/>
            <a:ext cx="6445362" cy="3625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1776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1752F-F381-7856-9C4F-A009778DD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itr" panose="00000500000000000000" pitchFamily="2" charset="-34"/>
                <a:cs typeface="Mitr" panose="00000500000000000000" pitchFamily="2" charset="-34"/>
              </a:rPr>
              <a:t>FB </a:t>
            </a:r>
            <a:r>
              <a:rPr lang="th-TH" dirty="0">
                <a:latin typeface="Mitr" panose="00000500000000000000" pitchFamily="2" charset="-34"/>
                <a:cs typeface="Mitr" panose="00000500000000000000" pitchFamily="2" charset="-34"/>
              </a:rPr>
              <a:t>สอนใช้ </a:t>
            </a:r>
            <a:r>
              <a:rPr lang="en-US" cap="none" dirty="0">
                <a:latin typeface="Mitr" panose="00000500000000000000" pitchFamily="2" charset="-34"/>
                <a:cs typeface="Mitr" panose="00000500000000000000" pitchFamily="2" charset="-34"/>
              </a:rPr>
              <a:t>AI by AJ boy</a:t>
            </a:r>
            <a:endParaRPr lang="th-TH" dirty="0"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2CBD81-6BD1-02E8-7073-60C3F087A1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801DC4F-E0F7-EF4A-8F8A-7938431D7B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885" y="2243291"/>
            <a:ext cx="6685548" cy="3478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7939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CF45C4E-A1FD-CF31-C727-8D4CA941A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>
                <a:latin typeface="Mitr" panose="00000500000000000000" pitchFamily="2" charset="-34"/>
                <a:cs typeface="Mitr" panose="00000500000000000000" pitchFamily="2" charset="-34"/>
              </a:rPr>
              <a:t>ถ้ามีคำถามจากบทเรียน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9184B97-1297-299D-43A3-4B883E7A39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h-TH" sz="2400" dirty="0">
                <a:latin typeface="Mitr Light" panose="00000400000000000000" pitchFamily="2" charset="-34"/>
                <a:cs typeface="Mitr Light" panose="00000400000000000000" pitchFamily="2" charset="-34"/>
              </a:rPr>
              <a:t>ติดต่อได้ที่ </a:t>
            </a:r>
            <a:r>
              <a:rPr lang="en-US" sz="2400" dirty="0">
                <a:latin typeface="Mitr Light" panose="00000400000000000000" pitchFamily="2" charset="-34"/>
                <a:cs typeface="Mitr Light" panose="00000400000000000000" pitchFamily="2" charset="-34"/>
              </a:rPr>
              <a:t>Line: @AIAjBoy</a:t>
            </a:r>
          </a:p>
          <a:p>
            <a:pPr marL="0" indent="0">
              <a:buNone/>
            </a:pPr>
            <a:r>
              <a:rPr lang="en-US" sz="2400" dirty="0">
                <a:latin typeface="Mitr Light" panose="00000400000000000000" pitchFamily="2" charset="-34"/>
                <a:cs typeface="Mitr Light" panose="00000400000000000000" pitchFamily="2" charset="-34"/>
              </a:rPr>
              <a:t>https://lin.ee/rLaIxjt</a:t>
            </a:r>
            <a:endParaRPr lang="th-TH" sz="2400" dirty="0">
              <a:latin typeface="Mitr Light" panose="00000400000000000000" pitchFamily="2" charset="-34"/>
              <a:cs typeface="Mitr Light" panose="000004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43289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169</TotalTime>
  <Words>109</Words>
  <Application>Microsoft Office PowerPoint</Application>
  <PresentationFormat>Widescreen</PresentationFormat>
  <Paragraphs>19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Century Gothic</vt:lpstr>
      <vt:lpstr>Mitr</vt:lpstr>
      <vt:lpstr>Mitr Light</vt:lpstr>
      <vt:lpstr>Vapor Trail</vt:lpstr>
      <vt:lpstr>PowerPoint Presentation</vt:lpstr>
      <vt:lpstr>PowerPoint Presentation</vt:lpstr>
      <vt:lpstr>ข้อดีของ Microsoft Copilot</vt:lpstr>
      <vt:lpstr>การสอนครอบคลุมแพคเกจฟรี</vt:lpstr>
      <vt:lpstr>สิ่งที่คุณจะได้เรียนในคอร์สนี้</vt:lpstr>
      <vt:lpstr>แนะนำวิทยากร</vt:lpstr>
      <vt:lpstr>FB สอนใช้ AI by AJ boy</vt:lpstr>
      <vt:lpstr>ถ้ามีคำถามจากบทเรียน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boy worathanat</dc:creator>
  <cp:lastModifiedBy>boy worathanat</cp:lastModifiedBy>
  <cp:revision>7</cp:revision>
  <dcterms:created xsi:type="dcterms:W3CDTF">2024-08-26T09:52:26Z</dcterms:created>
  <dcterms:modified xsi:type="dcterms:W3CDTF">2024-08-27T03:06:29Z</dcterms:modified>
</cp:coreProperties>
</file>