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8" r:id="rId2"/>
    <p:sldId id="268" r:id="rId3"/>
    <p:sldId id="260" r:id="rId4"/>
    <p:sldId id="263" r:id="rId5"/>
    <p:sldId id="264" r:id="rId6"/>
    <p:sldId id="266" r:id="rId7"/>
    <p:sldId id="271" r:id="rId8"/>
    <p:sldId id="272" r:id="rId9"/>
    <p:sldId id="270" r:id="rId10"/>
    <p:sldId id="259"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0A6"/>
    <a:srgbClr val="FF424D"/>
    <a:srgbClr val="FF7974"/>
    <a:srgbClr val="D3D4D4"/>
    <a:srgbClr val="484848"/>
    <a:srgbClr val="D6E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43"/>
    <p:restoredTop sz="94643"/>
  </p:normalViewPr>
  <p:slideViewPr>
    <p:cSldViewPr snapToGrid="0" snapToObjects="1">
      <p:cViewPr varScale="1">
        <p:scale>
          <a:sx n="87" d="100"/>
          <a:sy n="87" d="100"/>
        </p:scale>
        <p:origin x="-536" y="-112"/>
      </p:cViewPr>
      <p:guideLst>
        <p:guide orient="horz" pos="2160"/>
        <p:guide pos="3840"/>
      </p:guideLst>
    </p:cSldViewPr>
  </p:slideViewPr>
  <p:outlineViewPr>
    <p:cViewPr>
      <p:scale>
        <a:sx n="33" d="100"/>
        <a:sy n="33" d="100"/>
      </p:scale>
      <p:origin x="0" y="-74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EE0AF-C12C-264C-9D43-9C00E2944D2F}" type="datetimeFigureOut">
              <a:rPr lang="en-US" smtClean="0"/>
              <a:t>7/18/17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75BBC-675E-1141-9233-C431B7CC0BB9}" type="slidenum">
              <a:rPr lang="en-US" smtClean="0"/>
              <a:t>‹#›</a:t>
            </a:fld>
            <a:endParaRPr lang="en-US"/>
          </a:p>
        </p:txBody>
      </p:sp>
    </p:spTree>
    <p:extLst>
      <p:ext uri="{BB962C8B-B14F-4D97-AF65-F5344CB8AC3E}">
        <p14:creationId xmlns:p14="http://schemas.microsoft.com/office/powerpoint/2010/main" val="130594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57377" y="2547126"/>
            <a:ext cx="8704521" cy="2387600"/>
          </a:xfrm>
        </p:spPr>
        <p:txBody>
          <a:bodyPr anchor="ctr">
            <a:normAutofit/>
          </a:bodyPr>
          <a:lstStyle>
            <a:lvl1pPr algn="l">
              <a:defRPr sz="4800" b="1" i="1">
                <a:latin typeface="Playfair Display" charset="0"/>
                <a:ea typeface="Playfair Display" charset="0"/>
                <a:cs typeface="Playfair Display" charset="0"/>
              </a:defRPr>
            </a:lvl1pPr>
          </a:lstStyle>
          <a:p>
            <a:r>
              <a:rPr lang="en-US" dirty="0" smtClean="0"/>
              <a:t>Click to edit Master title style</a:t>
            </a:r>
            <a:endParaRPr lang="en-US" dirty="0"/>
          </a:p>
        </p:txBody>
      </p:sp>
      <p:sp>
        <p:nvSpPr>
          <p:cNvPr id="8" name="Rectangle 7"/>
          <p:cNvSpPr/>
          <p:nvPr userDrawn="1"/>
        </p:nvSpPr>
        <p:spPr>
          <a:xfrm>
            <a:off x="0" y="0"/>
            <a:ext cx="12192000" cy="74814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27920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FB0A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918018"/>
            <a:ext cx="10515600" cy="1325563"/>
          </a:xfrm>
        </p:spPr>
        <p:txBody>
          <a:bodyPr>
            <a:normAutofit/>
          </a:bodyPr>
          <a:lstStyle>
            <a:lvl1pPr algn="ctr">
              <a:defRPr sz="6000" b="1" i="1">
                <a:solidFill>
                  <a:schemeClr val="bg1"/>
                </a:solidFill>
                <a:latin typeface="Playfair Display" charset="0"/>
                <a:ea typeface="Playfair Display" charset="0"/>
                <a:cs typeface="Playfair Display" charset="0"/>
              </a:defRPr>
            </a:lvl1pPr>
          </a:lstStyle>
          <a:p>
            <a:r>
              <a:rPr lang="en-US" dirty="0" smtClean="0"/>
              <a:t>Click to edit Master title style</a:t>
            </a:r>
            <a:endParaRPr lang="en-US" dirty="0"/>
          </a:p>
        </p:txBody>
      </p:sp>
      <p:graphicFrame>
        <p:nvGraphicFramePr>
          <p:cNvPr id="10" name="Table 9"/>
          <p:cNvGraphicFramePr>
            <a:graphicFrameLocks noGrp="1"/>
          </p:cNvGraphicFramePr>
          <p:nvPr userDrawn="1">
            <p:extLst>
              <p:ext uri="{D42A27DB-BD31-4B8C-83A1-F6EECF244321}">
                <p14:modId xmlns:p14="http://schemas.microsoft.com/office/powerpoint/2010/main" val="657258222"/>
              </p:ext>
            </p:extLst>
          </p:nvPr>
        </p:nvGraphicFramePr>
        <p:xfrm>
          <a:off x="839788" y="3101358"/>
          <a:ext cx="10515600" cy="3001730"/>
        </p:xfrm>
        <a:graphic>
          <a:graphicData uri="http://schemas.openxmlformats.org/drawingml/2006/table">
            <a:tbl>
              <a:tblPr firstRow="1" bandRow="1">
                <a:tableStyleId>{5C22544A-7EE6-4342-B048-85BDC9FD1C3A}</a:tableStyleId>
              </a:tblPr>
              <a:tblGrid>
                <a:gridCol w="1752600"/>
                <a:gridCol w="1752600"/>
                <a:gridCol w="1752600"/>
                <a:gridCol w="1752600"/>
                <a:gridCol w="1752600"/>
                <a:gridCol w="1752600"/>
              </a:tblGrid>
              <a:tr h="772752">
                <a:tc>
                  <a:txBody>
                    <a:bodyPr/>
                    <a:lstStyle/>
                    <a:p>
                      <a:endParaRPr lang="en-US" dirty="0"/>
                    </a:p>
                  </a:txBody>
                  <a:tcPr>
                    <a:lnL w="57150" cap="flat" cmpd="sng" algn="ctr">
                      <a:solidFill>
                        <a:srgbClr val="FFB0A6"/>
                      </a:solidFill>
                      <a:prstDash val="solid"/>
                      <a:round/>
                      <a:headEnd type="none" w="med" len="med"/>
                      <a:tailEnd type="none" w="med" len="med"/>
                    </a:lnL>
                    <a:lnR w="57150" cap="flat" cmpd="sng" algn="ctr">
                      <a:solidFill>
                        <a:srgbClr val="FFB0A6"/>
                      </a:solidFill>
                      <a:prstDash val="solid"/>
                      <a:round/>
                      <a:headEnd type="none" w="med" len="med"/>
                      <a:tailEnd type="none" w="med" len="med"/>
                    </a:lnR>
                    <a:lnT w="57150" cap="flat" cmpd="sng" algn="ctr">
                      <a:solidFill>
                        <a:srgbClr val="FFB0A6"/>
                      </a:solidFill>
                      <a:prstDash val="solid"/>
                      <a:round/>
                      <a:headEnd type="none" w="med" len="med"/>
                      <a:tailEnd type="none" w="med" len="med"/>
                    </a:lnT>
                    <a:lnB w="57150" cap="flat" cmpd="sng" algn="ctr">
                      <a:solidFill>
                        <a:srgbClr val="FFB0A6"/>
                      </a:solidFill>
                      <a:prstDash val="solid"/>
                      <a:round/>
                      <a:headEnd type="none" w="med" len="med"/>
                      <a:tailEnd type="none" w="med" len="med"/>
                    </a:lnB>
                    <a:solidFill>
                      <a:srgbClr val="FF424D"/>
                    </a:solidFill>
                  </a:tcPr>
                </a:tc>
                <a:tc>
                  <a:txBody>
                    <a:bodyPr/>
                    <a:lstStyle/>
                    <a:p>
                      <a:endParaRPr lang="en-US" dirty="0"/>
                    </a:p>
                  </a:txBody>
                  <a:tcPr>
                    <a:lnL w="57150" cap="flat" cmpd="sng" algn="ctr">
                      <a:solidFill>
                        <a:srgbClr val="FFB0A6"/>
                      </a:solidFill>
                      <a:prstDash val="solid"/>
                      <a:round/>
                      <a:headEnd type="none" w="med" len="med"/>
                      <a:tailEnd type="none" w="med" len="med"/>
                    </a:lnL>
                    <a:lnR w="57150" cap="flat" cmpd="sng" algn="ctr">
                      <a:solidFill>
                        <a:srgbClr val="FFB0A6"/>
                      </a:solidFill>
                      <a:prstDash val="solid"/>
                      <a:round/>
                      <a:headEnd type="none" w="med" len="med"/>
                      <a:tailEnd type="none" w="med" len="med"/>
                    </a:lnR>
                    <a:lnT w="57150" cap="flat" cmpd="sng" algn="ctr">
                      <a:solidFill>
                        <a:srgbClr val="FFB0A6"/>
                      </a:solidFill>
                      <a:prstDash val="solid"/>
                      <a:round/>
                      <a:headEnd type="none" w="med" len="med"/>
                      <a:tailEnd type="none" w="med" len="med"/>
                    </a:lnT>
                    <a:lnB w="57150" cap="flat" cmpd="sng" algn="ctr">
                      <a:solidFill>
                        <a:srgbClr val="FFB0A6"/>
                      </a:solidFill>
                      <a:prstDash val="solid"/>
                      <a:round/>
                      <a:headEnd type="none" w="med" len="med"/>
                      <a:tailEnd type="none" w="med" len="med"/>
                    </a:lnB>
                    <a:solidFill>
                      <a:srgbClr val="FF424D"/>
                    </a:solidFill>
                  </a:tcPr>
                </a:tc>
                <a:tc>
                  <a:txBody>
                    <a:bodyPr/>
                    <a:lstStyle/>
                    <a:p>
                      <a:endParaRPr lang="en-US" dirty="0"/>
                    </a:p>
                  </a:txBody>
                  <a:tcPr>
                    <a:lnL w="57150" cap="flat" cmpd="sng" algn="ctr">
                      <a:solidFill>
                        <a:srgbClr val="FFB0A6"/>
                      </a:solidFill>
                      <a:prstDash val="solid"/>
                      <a:round/>
                      <a:headEnd type="none" w="med" len="med"/>
                      <a:tailEnd type="none" w="med" len="med"/>
                    </a:lnL>
                    <a:lnR w="57150" cap="flat" cmpd="sng" algn="ctr">
                      <a:solidFill>
                        <a:srgbClr val="FFB0A6"/>
                      </a:solidFill>
                      <a:prstDash val="solid"/>
                      <a:round/>
                      <a:headEnd type="none" w="med" len="med"/>
                      <a:tailEnd type="none" w="med" len="med"/>
                    </a:lnR>
                    <a:lnT w="57150" cap="flat" cmpd="sng" algn="ctr">
                      <a:solidFill>
                        <a:srgbClr val="FFB0A6"/>
                      </a:solidFill>
                      <a:prstDash val="solid"/>
                      <a:round/>
                      <a:headEnd type="none" w="med" len="med"/>
                      <a:tailEnd type="none" w="med" len="med"/>
                    </a:lnT>
                    <a:lnB w="57150" cap="flat" cmpd="sng" algn="ctr">
                      <a:solidFill>
                        <a:srgbClr val="FFB0A6"/>
                      </a:solidFill>
                      <a:prstDash val="solid"/>
                      <a:round/>
                      <a:headEnd type="none" w="med" len="med"/>
                      <a:tailEnd type="none" w="med" len="med"/>
                    </a:lnB>
                    <a:solidFill>
                      <a:srgbClr val="FF424D"/>
                    </a:solidFill>
                  </a:tcPr>
                </a:tc>
                <a:tc>
                  <a:txBody>
                    <a:bodyPr/>
                    <a:lstStyle/>
                    <a:p>
                      <a:endParaRPr lang="en-US" dirty="0"/>
                    </a:p>
                  </a:txBody>
                  <a:tcPr>
                    <a:lnL w="57150" cap="flat" cmpd="sng" algn="ctr">
                      <a:solidFill>
                        <a:srgbClr val="FFB0A6"/>
                      </a:solidFill>
                      <a:prstDash val="solid"/>
                      <a:round/>
                      <a:headEnd type="none" w="med" len="med"/>
                      <a:tailEnd type="none" w="med" len="med"/>
                    </a:lnL>
                    <a:lnR w="57150" cap="flat" cmpd="sng" algn="ctr">
                      <a:solidFill>
                        <a:srgbClr val="FFB0A6"/>
                      </a:solidFill>
                      <a:prstDash val="solid"/>
                      <a:round/>
                      <a:headEnd type="none" w="med" len="med"/>
                      <a:tailEnd type="none" w="med" len="med"/>
                    </a:lnR>
                    <a:lnT w="57150" cap="flat" cmpd="sng" algn="ctr">
                      <a:solidFill>
                        <a:srgbClr val="FFB0A6"/>
                      </a:solidFill>
                      <a:prstDash val="solid"/>
                      <a:round/>
                      <a:headEnd type="none" w="med" len="med"/>
                      <a:tailEnd type="none" w="med" len="med"/>
                    </a:lnT>
                    <a:lnB w="57150" cap="flat" cmpd="sng" algn="ctr">
                      <a:solidFill>
                        <a:srgbClr val="FFB0A6"/>
                      </a:solidFill>
                      <a:prstDash val="solid"/>
                      <a:round/>
                      <a:headEnd type="none" w="med" len="med"/>
                      <a:tailEnd type="none" w="med" len="med"/>
                    </a:lnB>
                    <a:solidFill>
                      <a:srgbClr val="FF424D"/>
                    </a:solidFill>
                  </a:tcPr>
                </a:tc>
                <a:tc>
                  <a:txBody>
                    <a:bodyPr/>
                    <a:lstStyle/>
                    <a:p>
                      <a:endParaRPr lang="en-US" dirty="0"/>
                    </a:p>
                  </a:txBody>
                  <a:tcPr>
                    <a:lnL w="57150" cap="flat" cmpd="sng" algn="ctr">
                      <a:solidFill>
                        <a:srgbClr val="FFB0A6"/>
                      </a:solidFill>
                      <a:prstDash val="solid"/>
                      <a:round/>
                      <a:headEnd type="none" w="med" len="med"/>
                      <a:tailEnd type="none" w="med" len="med"/>
                    </a:lnL>
                    <a:lnR w="57150" cap="flat" cmpd="sng" algn="ctr">
                      <a:solidFill>
                        <a:srgbClr val="FFB0A6"/>
                      </a:solidFill>
                      <a:prstDash val="solid"/>
                      <a:round/>
                      <a:headEnd type="none" w="med" len="med"/>
                      <a:tailEnd type="none" w="med" len="med"/>
                    </a:lnR>
                    <a:lnT w="57150" cap="flat" cmpd="sng" algn="ctr">
                      <a:solidFill>
                        <a:srgbClr val="FFB0A6"/>
                      </a:solidFill>
                      <a:prstDash val="solid"/>
                      <a:round/>
                      <a:headEnd type="none" w="med" len="med"/>
                      <a:tailEnd type="none" w="med" len="med"/>
                    </a:lnT>
                    <a:lnB w="57150" cap="flat" cmpd="sng" algn="ctr">
                      <a:solidFill>
                        <a:srgbClr val="FFB0A6"/>
                      </a:solidFill>
                      <a:prstDash val="solid"/>
                      <a:round/>
                      <a:headEnd type="none" w="med" len="med"/>
                      <a:tailEnd type="none" w="med" len="med"/>
                    </a:lnB>
                    <a:solidFill>
                      <a:srgbClr val="FF424D"/>
                    </a:solidFill>
                  </a:tcPr>
                </a:tc>
                <a:tc>
                  <a:txBody>
                    <a:bodyPr/>
                    <a:lstStyle/>
                    <a:p>
                      <a:endParaRPr lang="en-US" dirty="0"/>
                    </a:p>
                  </a:txBody>
                  <a:tcPr>
                    <a:lnL w="57150" cap="flat" cmpd="sng" algn="ctr">
                      <a:solidFill>
                        <a:srgbClr val="FFB0A6"/>
                      </a:solidFill>
                      <a:prstDash val="solid"/>
                      <a:round/>
                      <a:headEnd type="none" w="med" len="med"/>
                      <a:tailEnd type="none" w="med" len="med"/>
                    </a:lnL>
                    <a:lnR w="57150" cap="flat" cmpd="sng" algn="ctr">
                      <a:solidFill>
                        <a:srgbClr val="FFB0A6"/>
                      </a:solidFill>
                      <a:prstDash val="solid"/>
                      <a:round/>
                      <a:headEnd type="none" w="med" len="med"/>
                      <a:tailEnd type="none" w="med" len="med"/>
                    </a:lnR>
                    <a:lnT w="57150" cap="flat" cmpd="sng" algn="ctr">
                      <a:solidFill>
                        <a:srgbClr val="FFB0A6"/>
                      </a:solidFill>
                      <a:prstDash val="solid"/>
                      <a:round/>
                      <a:headEnd type="none" w="med" len="med"/>
                      <a:tailEnd type="none" w="med" len="med"/>
                    </a:lnT>
                    <a:lnB w="57150" cap="flat" cmpd="sng" algn="ctr">
                      <a:solidFill>
                        <a:srgbClr val="FFB0A6"/>
                      </a:solidFill>
                      <a:prstDash val="solid"/>
                      <a:round/>
                      <a:headEnd type="none" w="med" len="med"/>
                      <a:tailEnd type="none" w="med" len="med"/>
                    </a:lnB>
                    <a:solidFill>
                      <a:srgbClr val="FF424D"/>
                    </a:solidFill>
                  </a:tcPr>
                </a:tc>
              </a:tr>
              <a:tr h="2228978">
                <a:tc>
                  <a:txBody>
                    <a:bodyPr/>
                    <a:lstStyle/>
                    <a:p>
                      <a:endParaRPr lang="en-US" dirty="0"/>
                    </a:p>
                  </a:txBody>
                  <a:tcPr>
                    <a:lnL w="57150" cap="flat" cmpd="sng" algn="ctr">
                      <a:solidFill>
                        <a:srgbClr val="FFB0A6"/>
                      </a:solidFill>
                      <a:prstDash val="solid"/>
                      <a:round/>
                      <a:headEnd type="none" w="med" len="med"/>
                      <a:tailEnd type="none" w="med" len="med"/>
                    </a:lnL>
                    <a:lnR w="57150" cap="flat" cmpd="sng" algn="ctr">
                      <a:solidFill>
                        <a:srgbClr val="FFB0A6"/>
                      </a:solidFill>
                      <a:prstDash val="solid"/>
                      <a:round/>
                      <a:headEnd type="none" w="med" len="med"/>
                      <a:tailEnd type="none" w="med" len="med"/>
                    </a:lnR>
                    <a:lnT w="57150" cap="flat" cmpd="sng" algn="ctr">
                      <a:solidFill>
                        <a:srgbClr val="FFB0A6"/>
                      </a:solidFill>
                      <a:prstDash val="solid"/>
                      <a:round/>
                      <a:headEnd type="none" w="med" len="med"/>
                      <a:tailEnd type="none" w="med" len="med"/>
                    </a:lnT>
                    <a:lnB w="57150" cap="flat" cmpd="sng" algn="ctr">
                      <a:solidFill>
                        <a:srgbClr val="FFB0A6"/>
                      </a:solidFill>
                      <a:prstDash val="solid"/>
                      <a:round/>
                      <a:headEnd type="none" w="med" len="med"/>
                      <a:tailEnd type="none" w="med" len="med"/>
                    </a:lnB>
                    <a:solidFill>
                      <a:schemeClr val="bg1"/>
                    </a:solidFill>
                  </a:tcPr>
                </a:tc>
                <a:tc>
                  <a:txBody>
                    <a:bodyPr/>
                    <a:lstStyle/>
                    <a:p>
                      <a:endParaRPr lang="en-US" dirty="0"/>
                    </a:p>
                  </a:txBody>
                  <a:tcPr>
                    <a:lnL w="57150" cap="flat" cmpd="sng" algn="ctr">
                      <a:solidFill>
                        <a:srgbClr val="FFB0A6"/>
                      </a:solidFill>
                      <a:prstDash val="solid"/>
                      <a:round/>
                      <a:headEnd type="none" w="med" len="med"/>
                      <a:tailEnd type="none" w="med" len="med"/>
                    </a:lnL>
                    <a:lnR w="57150" cap="flat" cmpd="sng" algn="ctr">
                      <a:solidFill>
                        <a:srgbClr val="FFB0A6"/>
                      </a:solidFill>
                      <a:prstDash val="solid"/>
                      <a:round/>
                      <a:headEnd type="none" w="med" len="med"/>
                      <a:tailEnd type="none" w="med" len="med"/>
                    </a:lnR>
                    <a:lnT w="57150" cap="flat" cmpd="sng" algn="ctr">
                      <a:solidFill>
                        <a:srgbClr val="FFB0A6"/>
                      </a:solidFill>
                      <a:prstDash val="solid"/>
                      <a:round/>
                      <a:headEnd type="none" w="med" len="med"/>
                      <a:tailEnd type="none" w="med" len="med"/>
                    </a:lnT>
                    <a:lnB w="57150" cap="flat" cmpd="sng" algn="ctr">
                      <a:solidFill>
                        <a:srgbClr val="FFB0A6"/>
                      </a:solidFill>
                      <a:prstDash val="solid"/>
                      <a:round/>
                      <a:headEnd type="none" w="med" len="med"/>
                      <a:tailEnd type="none" w="med" len="med"/>
                    </a:lnB>
                    <a:solidFill>
                      <a:schemeClr val="bg1"/>
                    </a:solidFill>
                  </a:tcPr>
                </a:tc>
                <a:tc>
                  <a:txBody>
                    <a:bodyPr/>
                    <a:lstStyle/>
                    <a:p>
                      <a:endParaRPr lang="en-US" dirty="0"/>
                    </a:p>
                  </a:txBody>
                  <a:tcPr>
                    <a:lnL w="57150" cap="flat" cmpd="sng" algn="ctr">
                      <a:solidFill>
                        <a:srgbClr val="FFB0A6"/>
                      </a:solidFill>
                      <a:prstDash val="solid"/>
                      <a:round/>
                      <a:headEnd type="none" w="med" len="med"/>
                      <a:tailEnd type="none" w="med" len="med"/>
                    </a:lnL>
                    <a:lnR w="57150" cap="flat" cmpd="sng" algn="ctr">
                      <a:solidFill>
                        <a:srgbClr val="FFB0A6"/>
                      </a:solidFill>
                      <a:prstDash val="solid"/>
                      <a:round/>
                      <a:headEnd type="none" w="med" len="med"/>
                      <a:tailEnd type="none" w="med" len="med"/>
                    </a:lnR>
                    <a:lnT w="57150" cap="flat" cmpd="sng" algn="ctr">
                      <a:solidFill>
                        <a:srgbClr val="FFB0A6"/>
                      </a:solidFill>
                      <a:prstDash val="solid"/>
                      <a:round/>
                      <a:headEnd type="none" w="med" len="med"/>
                      <a:tailEnd type="none" w="med" len="med"/>
                    </a:lnT>
                    <a:lnB w="57150" cap="flat" cmpd="sng" algn="ctr">
                      <a:solidFill>
                        <a:srgbClr val="FFB0A6"/>
                      </a:solidFill>
                      <a:prstDash val="solid"/>
                      <a:round/>
                      <a:headEnd type="none" w="med" len="med"/>
                      <a:tailEnd type="none" w="med" len="med"/>
                    </a:lnB>
                    <a:solidFill>
                      <a:schemeClr val="bg1"/>
                    </a:solidFill>
                  </a:tcPr>
                </a:tc>
                <a:tc>
                  <a:txBody>
                    <a:bodyPr/>
                    <a:lstStyle/>
                    <a:p>
                      <a:endParaRPr lang="en-US" dirty="0"/>
                    </a:p>
                  </a:txBody>
                  <a:tcPr>
                    <a:lnL w="57150" cap="flat" cmpd="sng" algn="ctr">
                      <a:solidFill>
                        <a:srgbClr val="FFB0A6"/>
                      </a:solidFill>
                      <a:prstDash val="solid"/>
                      <a:round/>
                      <a:headEnd type="none" w="med" len="med"/>
                      <a:tailEnd type="none" w="med" len="med"/>
                    </a:lnL>
                    <a:lnR w="57150" cap="flat" cmpd="sng" algn="ctr">
                      <a:solidFill>
                        <a:srgbClr val="FFB0A6"/>
                      </a:solidFill>
                      <a:prstDash val="solid"/>
                      <a:round/>
                      <a:headEnd type="none" w="med" len="med"/>
                      <a:tailEnd type="none" w="med" len="med"/>
                    </a:lnR>
                    <a:lnT w="57150" cap="flat" cmpd="sng" algn="ctr">
                      <a:solidFill>
                        <a:srgbClr val="FFB0A6"/>
                      </a:solidFill>
                      <a:prstDash val="solid"/>
                      <a:round/>
                      <a:headEnd type="none" w="med" len="med"/>
                      <a:tailEnd type="none" w="med" len="med"/>
                    </a:lnT>
                    <a:lnB w="57150" cap="flat" cmpd="sng" algn="ctr">
                      <a:solidFill>
                        <a:srgbClr val="FFB0A6"/>
                      </a:solidFill>
                      <a:prstDash val="solid"/>
                      <a:round/>
                      <a:headEnd type="none" w="med" len="med"/>
                      <a:tailEnd type="none" w="med" len="med"/>
                    </a:lnB>
                    <a:solidFill>
                      <a:schemeClr val="bg1"/>
                    </a:solidFill>
                  </a:tcPr>
                </a:tc>
                <a:tc>
                  <a:txBody>
                    <a:bodyPr/>
                    <a:lstStyle/>
                    <a:p>
                      <a:endParaRPr lang="en-US" dirty="0"/>
                    </a:p>
                  </a:txBody>
                  <a:tcPr>
                    <a:lnL w="57150" cap="flat" cmpd="sng" algn="ctr">
                      <a:solidFill>
                        <a:srgbClr val="FFB0A6"/>
                      </a:solidFill>
                      <a:prstDash val="solid"/>
                      <a:round/>
                      <a:headEnd type="none" w="med" len="med"/>
                      <a:tailEnd type="none" w="med" len="med"/>
                    </a:lnL>
                    <a:lnR w="57150" cap="flat" cmpd="sng" algn="ctr">
                      <a:solidFill>
                        <a:srgbClr val="FFB0A6"/>
                      </a:solidFill>
                      <a:prstDash val="solid"/>
                      <a:round/>
                      <a:headEnd type="none" w="med" len="med"/>
                      <a:tailEnd type="none" w="med" len="med"/>
                    </a:lnR>
                    <a:lnT w="57150" cap="flat" cmpd="sng" algn="ctr">
                      <a:solidFill>
                        <a:srgbClr val="FFB0A6"/>
                      </a:solidFill>
                      <a:prstDash val="solid"/>
                      <a:round/>
                      <a:headEnd type="none" w="med" len="med"/>
                      <a:tailEnd type="none" w="med" len="med"/>
                    </a:lnT>
                    <a:lnB w="57150" cap="flat" cmpd="sng" algn="ctr">
                      <a:solidFill>
                        <a:srgbClr val="FFB0A6"/>
                      </a:solidFill>
                      <a:prstDash val="solid"/>
                      <a:round/>
                      <a:headEnd type="none" w="med" len="med"/>
                      <a:tailEnd type="none" w="med" len="med"/>
                    </a:lnB>
                    <a:solidFill>
                      <a:schemeClr val="bg1"/>
                    </a:solidFill>
                  </a:tcPr>
                </a:tc>
                <a:tc>
                  <a:txBody>
                    <a:bodyPr/>
                    <a:lstStyle/>
                    <a:p>
                      <a:endParaRPr lang="en-US" dirty="0"/>
                    </a:p>
                  </a:txBody>
                  <a:tcPr>
                    <a:lnL w="57150" cap="flat" cmpd="sng" algn="ctr">
                      <a:solidFill>
                        <a:srgbClr val="FFB0A6"/>
                      </a:solidFill>
                      <a:prstDash val="solid"/>
                      <a:round/>
                      <a:headEnd type="none" w="med" len="med"/>
                      <a:tailEnd type="none" w="med" len="med"/>
                    </a:lnL>
                    <a:lnR w="57150" cap="flat" cmpd="sng" algn="ctr">
                      <a:solidFill>
                        <a:srgbClr val="FFB0A6"/>
                      </a:solidFill>
                      <a:prstDash val="solid"/>
                      <a:round/>
                      <a:headEnd type="none" w="med" len="med"/>
                      <a:tailEnd type="none" w="med" len="med"/>
                    </a:lnR>
                    <a:lnT w="57150" cap="flat" cmpd="sng" algn="ctr">
                      <a:solidFill>
                        <a:srgbClr val="FFB0A6"/>
                      </a:solidFill>
                      <a:prstDash val="solid"/>
                      <a:round/>
                      <a:headEnd type="none" w="med" len="med"/>
                      <a:tailEnd type="none" w="med" len="med"/>
                    </a:lnT>
                    <a:lnB w="57150" cap="flat" cmpd="sng" algn="ctr">
                      <a:solidFill>
                        <a:srgbClr val="FFB0A6"/>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4672037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Rectangle 7"/>
          <p:cNvSpPr/>
          <p:nvPr userDrawn="1"/>
        </p:nvSpPr>
        <p:spPr>
          <a:xfrm>
            <a:off x="0" y="0"/>
            <a:ext cx="12192000" cy="74814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sz="half" idx="1"/>
          </p:nvPr>
        </p:nvSpPr>
        <p:spPr>
          <a:xfrm>
            <a:off x="6220566" y="1382233"/>
            <a:ext cx="5096020" cy="4794729"/>
          </a:xfrm>
        </p:spPr>
        <p:txBody>
          <a:bodyPr/>
          <a:lstStyle>
            <a:lvl1pPr marL="457200" indent="-457200" algn="l">
              <a:lnSpc>
                <a:spcPct val="100000"/>
              </a:lnSpc>
              <a:buFont typeface="Arial" charset="0"/>
              <a:buChar char="•"/>
              <a:defRPr b="0" i="0">
                <a:latin typeface="Montserrat Light" charset="0"/>
                <a:ea typeface="Montserrat Light" charset="0"/>
                <a:cs typeface="Montserrat Light" charset="0"/>
              </a:defRPr>
            </a:lvl1pPr>
            <a:lvl2pPr marL="457200" indent="0" algn="ctr">
              <a:lnSpc>
                <a:spcPct val="100000"/>
              </a:lnSpc>
              <a:buNone/>
              <a:defRPr b="0" i="0">
                <a:latin typeface="Montserrat Light" charset="0"/>
                <a:ea typeface="Montserrat Light" charset="0"/>
                <a:cs typeface="Montserrat Light" charset="0"/>
              </a:defRPr>
            </a:lvl2pPr>
            <a:lvl3pPr marL="914400" indent="0" algn="ctr">
              <a:lnSpc>
                <a:spcPct val="100000"/>
              </a:lnSpc>
              <a:buNone/>
              <a:defRPr b="0" i="0">
                <a:latin typeface="Montserrat Light" charset="0"/>
                <a:ea typeface="Montserrat Light" charset="0"/>
                <a:cs typeface="Montserrat Light" charset="0"/>
              </a:defRPr>
            </a:lvl3pPr>
            <a:lvl4pPr marL="1371600" indent="0" algn="ctr">
              <a:lnSpc>
                <a:spcPct val="100000"/>
              </a:lnSpc>
              <a:buNone/>
              <a:defRPr b="0" i="0">
                <a:latin typeface="Montserrat Light" charset="0"/>
                <a:ea typeface="Montserrat Light" charset="0"/>
                <a:cs typeface="Montserrat Light" charset="0"/>
              </a:defRPr>
            </a:lvl4pPr>
            <a:lvl5pPr marL="1828800" indent="0" algn="ctr">
              <a:lnSpc>
                <a:spcPct val="100000"/>
              </a:lnSpc>
              <a:buNone/>
              <a:defRPr b="0" i="0">
                <a:latin typeface="Montserrat Light" charset="0"/>
                <a:ea typeface="Montserrat Light" charset="0"/>
                <a:cs typeface="Montserrat Light" charset="0"/>
              </a:defRPr>
            </a:lvl5pPr>
          </a:lstStyle>
          <a:p>
            <a:pPr lvl="0"/>
            <a:r>
              <a:rPr lang="en-US" dirty="0" smtClean="0"/>
              <a:t>Click to edit Master text styles</a:t>
            </a:r>
          </a:p>
        </p:txBody>
      </p:sp>
      <p:pic>
        <p:nvPicPr>
          <p:cNvPr id="3" name="Picture 2"/>
          <p:cNvPicPr>
            <a:picLocks noChangeAspect="1"/>
          </p:cNvPicPr>
          <p:nvPr userDrawn="1"/>
        </p:nvPicPr>
        <p:blipFill>
          <a:blip r:embed="rId2"/>
          <a:stretch>
            <a:fillRect/>
          </a:stretch>
        </p:blipFill>
        <p:spPr>
          <a:xfrm>
            <a:off x="918249" y="1920626"/>
            <a:ext cx="4813590" cy="3795823"/>
          </a:xfrm>
          <a:prstGeom prst="rect">
            <a:avLst/>
          </a:prstGeom>
        </p:spPr>
      </p:pic>
      <p:sp>
        <p:nvSpPr>
          <p:cNvPr id="2" name="Title 1"/>
          <p:cNvSpPr>
            <a:spLocks noGrp="1"/>
          </p:cNvSpPr>
          <p:nvPr>
            <p:ph type="ctrTitle"/>
          </p:nvPr>
        </p:nvSpPr>
        <p:spPr>
          <a:xfrm>
            <a:off x="1406976" y="2483330"/>
            <a:ext cx="3836136" cy="1642101"/>
          </a:xfrm>
        </p:spPr>
        <p:txBody>
          <a:bodyPr anchor="ctr">
            <a:normAutofit/>
          </a:bodyPr>
          <a:lstStyle>
            <a:lvl1pPr algn="ctr">
              <a:defRPr sz="4800" b="1" i="1">
                <a:latin typeface="Playfair Display" charset="0"/>
                <a:ea typeface="Playfair Display" charset="0"/>
                <a:cs typeface="Playfair Display" charset="0"/>
              </a:defRPr>
            </a:lvl1pPr>
          </a:lstStyle>
          <a:p>
            <a:r>
              <a:rPr lang="en-US"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6449860" y="340242"/>
            <a:ext cx="5515868" cy="6177516"/>
          </a:xfrm>
          <a:prstGeom prst="rect">
            <a:avLst/>
          </a:prstGeom>
        </p:spPr>
      </p:pic>
      <p:sp>
        <p:nvSpPr>
          <p:cNvPr id="8" name="Rectangle 7"/>
          <p:cNvSpPr/>
          <p:nvPr userDrawn="1"/>
        </p:nvSpPr>
        <p:spPr>
          <a:xfrm>
            <a:off x="0" y="0"/>
            <a:ext cx="6152706"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7065332" y="1063116"/>
            <a:ext cx="4284923" cy="4773742"/>
          </a:xfrm>
        </p:spPr>
        <p:txBody>
          <a:bodyPr/>
          <a:lstStyle>
            <a:lvl1pPr marL="0" indent="0">
              <a:lnSpc>
                <a:spcPct val="100000"/>
              </a:lnSpc>
              <a:buNone/>
              <a:defRPr b="0" i="0">
                <a:latin typeface="Montserrat Light" charset="0"/>
                <a:ea typeface="Montserrat Light" charset="0"/>
                <a:cs typeface="Montserrat Light" charset="0"/>
              </a:defRPr>
            </a:lvl1pPr>
            <a:lvl2pPr marL="457200" indent="0">
              <a:lnSpc>
                <a:spcPct val="100000"/>
              </a:lnSpc>
              <a:buNone/>
              <a:defRPr b="0" i="0">
                <a:latin typeface="Montserrat Light" charset="0"/>
                <a:ea typeface="Montserrat Light" charset="0"/>
                <a:cs typeface="Montserrat Light" charset="0"/>
              </a:defRPr>
            </a:lvl2pPr>
            <a:lvl3pPr marL="914400" indent="0">
              <a:lnSpc>
                <a:spcPct val="100000"/>
              </a:lnSpc>
              <a:buNone/>
              <a:defRPr b="0" i="0">
                <a:latin typeface="Montserrat Light" charset="0"/>
                <a:ea typeface="Montserrat Light" charset="0"/>
                <a:cs typeface="Montserrat Light" charset="0"/>
              </a:defRPr>
            </a:lvl3pPr>
            <a:lvl4pPr marL="1371600" indent="0">
              <a:lnSpc>
                <a:spcPct val="100000"/>
              </a:lnSpc>
              <a:buNone/>
              <a:defRPr b="0" i="0">
                <a:latin typeface="Montserrat Light" charset="0"/>
                <a:ea typeface="Montserrat Light" charset="0"/>
                <a:cs typeface="Montserrat Light" charset="0"/>
              </a:defRPr>
            </a:lvl4pPr>
            <a:lvl5pPr marL="1828800" indent="0">
              <a:lnSpc>
                <a:spcPct val="100000"/>
              </a:lnSpc>
              <a:buNone/>
              <a:defRPr b="0" i="0">
                <a:latin typeface="Montserrat Light" charset="0"/>
                <a:ea typeface="Montserrat Light" charset="0"/>
                <a:cs typeface="Montserrat Light" charset="0"/>
              </a:defRPr>
            </a:lvl5pPr>
          </a:lstStyle>
          <a:p>
            <a:pPr lvl="0"/>
            <a:r>
              <a:rPr lang="en-US" dirty="0" smtClean="0"/>
              <a:t>Click to edit Master text styles</a:t>
            </a:r>
          </a:p>
        </p:txBody>
      </p:sp>
      <p:sp>
        <p:nvSpPr>
          <p:cNvPr id="9" name="Title 1"/>
          <p:cNvSpPr>
            <a:spLocks noGrp="1"/>
          </p:cNvSpPr>
          <p:nvPr>
            <p:ph type="ctrTitle"/>
          </p:nvPr>
        </p:nvSpPr>
        <p:spPr>
          <a:xfrm>
            <a:off x="930348" y="2607948"/>
            <a:ext cx="4292009" cy="1642101"/>
          </a:xfrm>
        </p:spPr>
        <p:txBody>
          <a:bodyPr anchor="ctr"/>
          <a:lstStyle>
            <a:lvl1pPr algn="ctr">
              <a:lnSpc>
                <a:spcPct val="100000"/>
              </a:lnSpc>
              <a:defRPr sz="6000" b="1" i="1">
                <a:solidFill>
                  <a:schemeClr val="tx1"/>
                </a:solidFill>
                <a:latin typeface="Playfair Display" charset="0"/>
                <a:ea typeface="Playfair Display" charset="0"/>
                <a:cs typeface="Playfair Display" charset="0"/>
              </a:defRPr>
            </a:lvl1pPr>
          </a:lstStyle>
          <a:p>
            <a:r>
              <a:rPr lang="en-US"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rot="20076293">
            <a:off x="2604352" y="2710524"/>
            <a:ext cx="5155447" cy="3821121"/>
          </a:xfrm>
        </p:spPr>
        <p:txBody>
          <a:bodyPr/>
          <a:lstStyle/>
          <a:p>
            <a:endParaRPr lang="en-US"/>
          </a:p>
        </p:txBody>
      </p:sp>
      <p:sp>
        <p:nvSpPr>
          <p:cNvPr id="9" name="Picture Placeholder 5"/>
          <p:cNvSpPr>
            <a:spLocks noGrp="1"/>
          </p:cNvSpPr>
          <p:nvPr>
            <p:ph type="pic" sz="quarter" idx="11"/>
          </p:nvPr>
        </p:nvSpPr>
        <p:spPr>
          <a:xfrm rot="19994280">
            <a:off x="8409678" y="1082606"/>
            <a:ext cx="1763879" cy="3134966"/>
          </a:xfrm>
        </p:spPr>
        <p:txBody>
          <a:bodyPr/>
          <a:lstStyle/>
          <a:p>
            <a:endParaRPr lang="en-US"/>
          </a:p>
        </p:txBody>
      </p:sp>
      <p:sp>
        <p:nvSpPr>
          <p:cNvPr id="10" name="Right Triangle 9"/>
          <p:cNvSpPr/>
          <p:nvPr userDrawn="1"/>
        </p:nvSpPr>
        <p:spPr>
          <a:xfrm rot="10800000" flipH="1">
            <a:off x="0" y="0"/>
            <a:ext cx="7783032" cy="3636335"/>
          </a:xfrm>
          <a:prstGeom prst="rtTriangl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stretch>
            <a:fillRect/>
          </a:stretch>
        </p:blipFill>
        <p:spPr>
          <a:xfrm>
            <a:off x="102376" y="127591"/>
            <a:ext cx="3990984" cy="273256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800000"/>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567477" y="574158"/>
            <a:ext cx="11057046" cy="5709684"/>
          </a:xfrm>
          <a:prstGeom prst="rect">
            <a:avLst/>
          </a:prstGeom>
          <a:solidFill>
            <a:srgbClr val="800000"/>
          </a:solidFill>
        </p:spPr>
      </p:pic>
      <p:pic>
        <p:nvPicPr>
          <p:cNvPr id="14" name="Picture 13"/>
          <p:cNvPicPr>
            <a:picLocks noChangeAspect="1"/>
          </p:cNvPicPr>
          <p:nvPr userDrawn="1"/>
        </p:nvPicPr>
        <p:blipFill>
          <a:blip r:embed="rId3"/>
          <a:stretch>
            <a:fillRect/>
          </a:stretch>
        </p:blipFill>
        <p:spPr>
          <a:xfrm>
            <a:off x="1665701" y="850605"/>
            <a:ext cx="8860598" cy="5156790"/>
          </a:xfrm>
          <a:prstGeom prst="rect">
            <a:avLst/>
          </a:prstGeom>
        </p:spPr>
      </p:pic>
      <p:sp>
        <p:nvSpPr>
          <p:cNvPr id="9" name="Title 1"/>
          <p:cNvSpPr>
            <a:spLocks noGrp="1"/>
          </p:cNvSpPr>
          <p:nvPr>
            <p:ph type="ctrTitle" hasCustomPrompt="1"/>
          </p:nvPr>
        </p:nvSpPr>
        <p:spPr>
          <a:xfrm>
            <a:off x="2938130" y="1711031"/>
            <a:ext cx="6315740" cy="582428"/>
          </a:xfrm>
        </p:spPr>
        <p:txBody>
          <a:bodyPr anchor="ctr">
            <a:noAutofit/>
          </a:bodyPr>
          <a:lstStyle>
            <a:lvl1pPr algn="ctr">
              <a:defRPr sz="2400" b="0" i="0">
                <a:latin typeface="Montserrat Light" charset="0"/>
                <a:ea typeface="Montserrat Light" charset="0"/>
                <a:cs typeface="Montserrat Light" charset="0"/>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1743075" y="2742647"/>
            <a:ext cx="8705850" cy="1765300"/>
          </a:xfrm>
        </p:spPr>
        <p:txBody>
          <a:bodyPr anchor="ctr">
            <a:noAutofit/>
          </a:bodyPr>
          <a:lstStyle>
            <a:lvl1pPr marL="0" indent="0" algn="ctr">
              <a:buNone/>
              <a:defRPr sz="4800" b="1" i="1">
                <a:latin typeface="Playfair Display" charset="0"/>
                <a:ea typeface="Playfair Display" charset="0"/>
                <a:cs typeface="Playfair Display"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1395177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736681" y="297712"/>
            <a:ext cx="5419046" cy="6262576"/>
          </a:xfrm>
          <a:prstGeom prst="rect">
            <a:avLst/>
          </a:prstGeom>
        </p:spPr>
      </p:pic>
      <p:sp>
        <p:nvSpPr>
          <p:cNvPr id="2" name="Title 1"/>
          <p:cNvSpPr>
            <a:spLocks noGrp="1"/>
          </p:cNvSpPr>
          <p:nvPr>
            <p:ph type="title"/>
          </p:nvPr>
        </p:nvSpPr>
        <p:spPr>
          <a:xfrm>
            <a:off x="853115" y="1162568"/>
            <a:ext cx="5186178" cy="1793283"/>
          </a:xfrm>
        </p:spPr>
        <p:txBody>
          <a:bodyPr anchor="t">
            <a:noAutofit/>
          </a:bodyPr>
          <a:lstStyle>
            <a:lvl1pPr>
              <a:defRPr sz="4800" b="1" i="1">
                <a:latin typeface="Playfair Display" charset="0"/>
                <a:ea typeface="Playfair Display" charset="0"/>
                <a:cs typeface="Playfair Display"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53115" y="3265211"/>
            <a:ext cx="5186178" cy="2263719"/>
          </a:xfrm>
        </p:spPr>
        <p:txBody>
          <a:bodyPr/>
          <a:lstStyle>
            <a:lvl1pPr marL="0" indent="0">
              <a:buNone/>
              <a:defRPr sz="2400" b="0" i="0">
                <a:solidFill>
                  <a:schemeClr val="tx1"/>
                </a:solidFill>
                <a:latin typeface="Montserrat Light" charset="0"/>
                <a:ea typeface="Montserrat Light" charset="0"/>
                <a:cs typeface="Montserrat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1" name="Picture Placeholder 10"/>
          <p:cNvSpPr>
            <a:spLocks noGrp="1"/>
          </p:cNvSpPr>
          <p:nvPr>
            <p:ph type="pic" sz="quarter" idx="10"/>
          </p:nvPr>
        </p:nvSpPr>
        <p:spPr>
          <a:xfrm>
            <a:off x="7045841" y="-11113"/>
            <a:ext cx="5137150" cy="6869113"/>
          </a:xfrm>
        </p:spPr>
        <p:txBody>
          <a:bodyPr/>
          <a:lstStyle/>
          <a:p>
            <a:endParaRPr lang="en-US" dirty="0"/>
          </a:p>
        </p:txBody>
      </p:sp>
    </p:spTree>
    <p:extLst>
      <p:ext uri="{BB962C8B-B14F-4D97-AF65-F5344CB8AC3E}">
        <p14:creationId xmlns:p14="http://schemas.microsoft.com/office/powerpoint/2010/main" val="99989096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5925370" y="297712"/>
            <a:ext cx="5419046" cy="6262576"/>
          </a:xfrm>
          <a:prstGeom prst="rect">
            <a:avLst/>
          </a:prstGeom>
        </p:spPr>
      </p:pic>
      <p:sp>
        <p:nvSpPr>
          <p:cNvPr id="3" name="Text Placeholder 2"/>
          <p:cNvSpPr>
            <a:spLocks noGrp="1"/>
          </p:cNvSpPr>
          <p:nvPr>
            <p:ph type="body" idx="1"/>
          </p:nvPr>
        </p:nvSpPr>
        <p:spPr>
          <a:xfrm>
            <a:off x="6041804" y="3265211"/>
            <a:ext cx="5186178" cy="2263719"/>
          </a:xfrm>
        </p:spPr>
        <p:txBody>
          <a:bodyPr/>
          <a:lstStyle>
            <a:lvl1pPr marL="0" indent="0">
              <a:buNone/>
              <a:defRPr sz="2400" b="0" i="0">
                <a:solidFill>
                  <a:schemeClr val="tx1"/>
                </a:solidFill>
                <a:latin typeface="Montserrat Light" charset="0"/>
                <a:ea typeface="Montserrat Light" charset="0"/>
                <a:cs typeface="Montserrat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1" name="Picture Placeholder 10"/>
          <p:cNvSpPr>
            <a:spLocks noGrp="1"/>
          </p:cNvSpPr>
          <p:nvPr>
            <p:ph type="pic" sz="quarter" idx="10"/>
          </p:nvPr>
        </p:nvSpPr>
        <p:spPr>
          <a:xfrm>
            <a:off x="0" y="-11113"/>
            <a:ext cx="5137150" cy="6869113"/>
          </a:xfrm>
        </p:spPr>
        <p:txBody>
          <a:bodyPr/>
          <a:lstStyle/>
          <a:p>
            <a:endParaRPr lang="en-US" dirty="0"/>
          </a:p>
        </p:txBody>
      </p:sp>
      <p:sp>
        <p:nvSpPr>
          <p:cNvPr id="6" name="Title 1"/>
          <p:cNvSpPr>
            <a:spLocks noGrp="1"/>
          </p:cNvSpPr>
          <p:nvPr>
            <p:ph type="title"/>
          </p:nvPr>
        </p:nvSpPr>
        <p:spPr>
          <a:xfrm>
            <a:off x="6041804" y="1162568"/>
            <a:ext cx="5186178" cy="1793283"/>
          </a:xfrm>
        </p:spPr>
        <p:txBody>
          <a:bodyPr anchor="t">
            <a:noAutofit/>
          </a:bodyPr>
          <a:lstStyle>
            <a:lvl1pPr>
              <a:defRPr sz="4800" b="1" i="1">
                <a:latin typeface="Playfair Display" charset="0"/>
                <a:ea typeface="Playfair Display" charset="0"/>
                <a:cs typeface="Playfair Display" charset="0"/>
              </a:defRPr>
            </a:lvl1pPr>
          </a:lstStyle>
          <a:p>
            <a:r>
              <a:rPr lang="en-US"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17451" y="1164894"/>
            <a:ext cx="11157098" cy="5365060"/>
          </a:xfrm>
          <a:prstGeom prst="rect">
            <a:avLst/>
          </a:prstGeom>
        </p:spPr>
      </p:pic>
      <p:sp>
        <p:nvSpPr>
          <p:cNvPr id="10" name="Title 1"/>
          <p:cNvSpPr>
            <a:spLocks noGrp="1"/>
          </p:cNvSpPr>
          <p:nvPr>
            <p:ph type="ctrTitle"/>
          </p:nvPr>
        </p:nvSpPr>
        <p:spPr>
          <a:xfrm>
            <a:off x="1640958" y="1611462"/>
            <a:ext cx="9102697" cy="1642101"/>
          </a:xfrm>
        </p:spPr>
        <p:txBody>
          <a:bodyPr anchor="ctr">
            <a:normAutofit/>
          </a:bodyPr>
          <a:lstStyle>
            <a:lvl1pPr algn="ctr">
              <a:defRPr sz="4800" b="1" i="1">
                <a:latin typeface="Playfair Display" charset="0"/>
                <a:ea typeface="Playfair Display" charset="0"/>
                <a:cs typeface="Playfair Display" charset="0"/>
              </a:defRPr>
            </a:lvl1pPr>
          </a:lstStyle>
          <a:p>
            <a:r>
              <a:rPr lang="en-US" dirty="0" smtClean="0"/>
              <a:t>Click to edit Master title style</a:t>
            </a:r>
            <a:endParaRPr lang="en-US" dirty="0"/>
          </a:p>
        </p:txBody>
      </p:sp>
      <p:sp>
        <p:nvSpPr>
          <p:cNvPr id="12" name="Rectangle 11"/>
          <p:cNvSpPr/>
          <p:nvPr userDrawn="1"/>
        </p:nvSpPr>
        <p:spPr>
          <a:xfrm>
            <a:off x="0" y="0"/>
            <a:ext cx="12192000" cy="74814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a:spLocks noGrp="1"/>
          </p:cNvSpPr>
          <p:nvPr>
            <p:ph sz="half" idx="1"/>
          </p:nvPr>
        </p:nvSpPr>
        <p:spPr>
          <a:xfrm>
            <a:off x="1603744" y="3423684"/>
            <a:ext cx="9135140" cy="2753279"/>
          </a:xfrm>
        </p:spPr>
        <p:txBody>
          <a:bodyPr/>
          <a:lstStyle>
            <a:lvl1pPr marL="0" indent="0" algn="ctr">
              <a:lnSpc>
                <a:spcPct val="100000"/>
              </a:lnSpc>
              <a:buNone/>
              <a:defRPr b="0" i="0">
                <a:latin typeface="Montserrat Light" charset="0"/>
                <a:ea typeface="Montserrat Light" charset="0"/>
                <a:cs typeface="Montserrat Light" charset="0"/>
              </a:defRPr>
            </a:lvl1pPr>
            <a:lvl2pPr marL="457200" indent="0" algn="ctr">
              <a:lnSpc>
                <a:spcPct val="100000"/>
              </a:lnSpc>
              <a:buNone/>
              <a:defRPr b="0" i="0">
                <a:latin typeface="Montserrat Light" charset="0"/>
                <a:ea typeface="Montserrat Light" charset="0"/>
                <a:cs typeface="Montserrat Light" charset="0"/>
              </a:defRPr>
            </a:lvl2pPr>
            <a:lvl3pPr marL="914400" indent="0" algn="ctr">
              <a:lnSpc>
                <a:spcPct val="100000"/>
              </a:lnSpc>
              <a:buNone/>
              <a:defRPr b="0" i="0">
                <a:latin typeface="Montserrat Light" charset="0"/>
                <a:ea typeface="Montserrat Light" charset="0"/>
                <a:cs typeface="Montserrat Light" charset="0"/>
              </a:defRPr>
            </a:lvl3pPr>
            <a:lvl4pPr marL="1371600" indent="0" algn="ctr">
              <a:lnSpc>
                <a:spcPct val="100000"/>
              </a:lnSpc>
              <a:buNone/>
              <a:defRPr b="0" i="0">
                <a:latin typeface="Montserrat Light" charset="0"/>
                <a:ea typeface="Montserrat Light" charset="0"/>
                <a:cs typeface="Montserrat Light" charset="0"/>
              </a:defRPr>
            </a:lvl4pPr>
            <a:lvl5pPr marL="1828800" indent="0" algn="ctr">
              <a:lnSpc>
                <a:spcPct val="100000"/>
              </a:lnSpc>
              <a:buNone/>
              <a:defRPr b="0" i="0">
                <a:latin typeface="Montserrat Light" charset="0"/>
                <a:ea typeface="Montserrat Light" charset="0"/>
                <a:cs typeface="Montserrat Light" charset="0"/>
              </a:defRPr>
            </a:lvl5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4834270" y="2941913"/>
            <a:ext cx="2523460" cy="1007892"/>
          </a:xfrm>
          <a:prstGeom prst="rect">
            <a:avLst/>
          </a:prstGeom>
        </p:spPr>
      </p:pic>
      <p:sp>
        <p:nvSpPr>
          <p:cNvPr id="12" name="Rectangle 11"/>
          <p:cNvSpPr/>
          <p:nvPr userDrawn="1"/>
        </p:nvSpPr>
        <p:spPr>
          <a:xfrm>
            <a:off x="712381" y="723014"/>
            <a:ext cx="3916023" cy="748145"/>
          </a:xfrm>
          <a:prstGeom prst="rect">
            <a:avLst/>
          </a:prstGeom>
          <a:solidFill>
            <a:srgbClr val="FF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12381" y="1471159"/>
            <a:ext cx="3916023" cy="4705804"/>
          </a:xfrm>
          <a:prstGeom prst="rect">
            <a:avLst/>
          </a:prstGeom>
          <a:solidFill>
            <a:srgbClr val="FF797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754027" y="1561105"/>
            <a:ext cx="3853114" cy="4615857"/>
          </a:xfrm>
        </p:spPr>
        <p:txBody>
          <a:bodyPr/>
          <a:lstStyle>
            <a:lvl1pPr>
              <a:lnSpc>
                <a:spcPct val="100000"/>
              </a:lnSpc>
              <a:defRPr b="0" i="0">
                <a:latin typeface="Montserrat Light" charset="0"/>
                <a:ea typeface="Montserrat Light" charset="0"/>
                <a:cs typeface="Montserrat Light" charset="0"/>
              </a:defRPr>
            </a:lvl1pPr>
            <a:lvl2pPr>
              <a:lnSpc>
                <a:spcPct val="100000"/>
              </a:lnSpc>
              <a:defRPr b="0" i="0">
                <a:latin typeface="Montserrat Light" charset="0"/>
                <a:ea typeface="Montserrat Light" charset="0"/>
                <a:cs typeface="Montserrat Light" charset="0"/>
              </a:defRPr>
            </a:lvl2pPr>
            <a:lvl3pPr>
              <a:lnSpc>
                <a:spcPct val="100000"/>
              </a:lnSpc>
              <a:defRPr b="0" i="0">
                <a:latin typeface="Montserrat Light" charset="0"/>
                <a:ea typeface="Montserrat Light" charset="0"/>
                <a:cs typeface="Montserrat Light" charset="0"/>
              </a:defRPr>
            </a:lvl3pPr>
            <a:lvl4pPr>
              <a:lnSpc>
                <a:spcPct val="100000"/>
              </a:lnSpc>
              <a:defRPr b="0" i="0">
                <a:latin typeface="Montserrat Light" charset="0"/>
                <a:ea typeface="Montserrat Light" charset="0"/>
                <a:cs typeface="Montserrat Light" charset="0"/>
              </a:defRPr>
            </a:lvl4pPr>
            <a:lvl5pPr>
              <a:lnSpc>
                <a:spcPct val="100000"/>
              </a:lnSpc>
              <a:defRPr b="0" i="0">
                <a:latin typeface="Montserrat Light" charset="0"/>
                <a:ea typeface="Montserrat Light" charset="0"/>
                <a:cs typeface="Montserrat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Oval 8"/>
          <p:cNvSpPr/>
          <p:nvPr userDrawn="1"/>
        </p:nvSpPr>
        <p:spPr>
          <a:xfrm>
            <a:off x="5529234" y="2862235"/>
            <a:ext cx="1133532" cy="11335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i="1" dirty="0">
              <a:latin typeface="Playfair Display" charset="0"/>
              <a:ea typeface="Playfair Display" charset="0"/>
              <a:cs typeface="Playfair Display" charset="0"/>
            </a:endParaRPr>
          </a:p>
        </p:txBody>
      </p:sp>
      <p:sp>
        <p:nvSpPr>
          <p:cNvPr id="11" name="Rectangle 10"/>
          <p:cNvSpPr/>
          <p:nvPr userDrawn="1"/>
        </p:nvSpPr>
        <p:spPr>
          <a:xfrm>
            <a:off x="5709458" y="2967334"/>
            <a:ext cx="875560" cy="769441"/>
          </a:xfrm>
          <a:prstGeom prst="rect">
            <a:avLst/>
          </a:prstGeom>
        </p:spPr>
        <p:txBody>
          <a:bodyPr wrap="none">
            <a:spAutoFit/>
          </a:bodyPr>
          <a:lstStyle/>
          <a:p>
            <a:pPr algn="ctr"/>
            <a:r>
              <a:rPr lang="en-US" sz="4400" b="1" i="1" dirty="0" smtClean="0">
                <a:solidFill>
                  <a:schemeClr val="bg1"/>
                </a:solidFill>
                <a:latin typeface="Playfair Display" charset="0"/>
                <a:ea typeface="Playfair Display" charset="0"/>
                <a:cs typeface="Playfair Display" charset="0"/>
              </a:rPr>
              <a:t>vs.</a:t>
            </a:r>
            <a:endParaRPr lang="en-US" sz="4400" b="1" i="1" dirty="0">
              <a:solidFill>
                <a:schemeClr val="bg1"/>
              </a:solidFill>
              <a:latin typeface="Playfair Display" charset="0"/>
              <a:ea typeface="Playfair Display" charset="0"/>
              <a:cs typeface="Playfair Display" charset="0"/>
            </a:endParaRPr>
          </a:p>
        </p:txBody>
      </p:sp>
      <p:sp>
        <p:nvSpPr>
          <p:cNvPr id="16" name="Rectangle 15"/>
          <p:cNvSpPr/>
          <p:nvPr userDrawn="1"/>
        </p:nvSpPr>
        <p:spPr>
          <a:xfrm>
            <a:off x="7565104" y="751472"/>
            <a:ext cx="3916023" cy="748145"/>
          </a:xfrm>
          <a:prstGeom prst="rect">
            <a:avLst/>
          </a:prstGeom>
          <a:solidFill>
            <a:srgbClr val="FF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565104" y="1499617"/>
            <a:ext cx="3916023" cy="4705804"/>
          </a:xfrm>
          <a:prstGeom prst="rect">
            <a:avLst/>
          </a:prstGeom>
          <a:solidFill>
            <a:srgbClr val="FF797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a:spLocks noGrp="1"/>
          </p:cNvSpPr>
          <p:nvPr>
            <p:ph sz="half" idx="10"/>
          </p:nvPr>
        </p:nvSpPr>
        <p:spPr>
          <a:xfrm>
            <a:off x="7606750" y="1589563"/>
            <a:ext cx="3853114" cy="4615857"/>
          </a:xfrm>
        </p:spPr>
        <p:txBody>
          <a:bodyPr/>
          <a:lstStyle>
            <a:lvl1pPr>
              <a:lnSpc>
                <a:spcPct val="100000"/>
              </a:lnSpc>
              <a:defRPr b="0" i="0">
                <a:latin typeface="Montserrat Light" charset="0"/>
                <a:ea typeface="Montserrat Light" charset="0"/>
                <a:cs typeface="Montserrat Light" charset="0"/>
              </a:defRPr>
            </a:lvl1pPr>
            <a:lvl2pPr>
              <a:lnSpc>
                <a:spcPct val="100000"/>
              </a:lnSpc>
              <a:defRPr b="0" i="0">
                <a:latin typeface="Montserrat Light" charset="0"/>
                <a:ea typeface="Montserrat Light" charset="0"/>
                <a:cs typeface="Montserrat Light" charset="0"/>
              </a:defRPr>
            </a:lvl2pPr>
            <a:lvl3pPr>
              <a:lnSpc>
                <a:spcPct val="100000"/>
              </a:lnSpc>
              <a:defRPr b="0" i="0">
                <a:latin typeface="Montserrat Light" charset="0"/>
                <a:ea typeface="Montserrat Light" charset="0"/>
                <a:cs typeface="Montserrat Light" charset="0"/>
              </a:defRPr>
            </a:lvl3pPr>
            <a:lvl4pPr>
              <a:lnSpc>
                <a:spcPct val="100000"/>
              </a:lnSpc>
              <a:defRPr b="0" i="0">
                <a:latin typeface="Montserrat Light" charset="0"/>
                <a:ea typeface="Montserrat Light" charset="0"/>
                <a:cs typeface="Montserrat Light" charset="0"/>
              </a:defRPr>
            </a:lvl4pPr>
            <a:lvl5pPr>
              <a:lnSpc>
                <a:spcPct val="100000"/>
              </a:lnSpc>
              <a:defRPr b="0" i="0">
                <a:latin typeface="Montserrat Light" charset="0"/>
                <a:ea typeface="Montserrat Light" charset="0"/>
                <a:cs typeface="Montserrat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1" hasCustomPrompt="1"/>
          </p:nvPr>
        </p:nvSpPr>
        <p:spPr>
          <a:xfrm>
            <a:off x="7607300" y="750888"/>
            <a:ext cx="3852863" cy="692150"/>
          </a:xfrm>
        </p:spPr>
        <p:txBody>
          <a:bodyPr>
            <a:noAutofit/>
          </a:bodyPr>
          <a:lstStyle>
            <a:lvl1pPr marL="0" indent="0" algn="ctr">
              <a:buNone/>
              <a:defRPr sz="4400" b="1" i="1">
                <a:solidFill>
                  <a:schemeClr val="bg1"/>
                </a:solidFill>
                <a:latin typeface="Playfair Display" charset="0"/>
                <a:ea typeface="Playfair Display" charset="0"/>
                <a:cs typeface="Playfair Display" charset="0"/>
              </a:defRPr>
            </a:lvl1pPr>
            <a:lvl2pPr marL="457200" indent="0">
              <a:buNone/>
              <a:defRPr b="1" i="1">
                <a:latin typeface="Playfair Display" charset="0"/>
                <a:ea typeface="Playfair Display" charset="0"/>
                <a:cs typeface="Playfair Display" charset="0"/>
              </a:defRPr>
            </a:lvl2pPr>
            <a:lvl3pPr marL="914400" indent="0">
              <a:buNone/>
              <a:defRPr b="1" i="1">
                <a:latin typeface="Playfair Display" charset="0"/>
                <a:ea typeface="Playfair Display" charset="0"/>
                <a:cs typeface="Playfair Display" charset="0"/>
              </a:defRPr>
            </a:lvl3pPr>
            <a:lvl4pPr marL="1371600" indent="0">
              <a:buNone/>
              <a:defRPr b="1" i="1">
                <a:latin typeface="Playfair Display" charset="0"/>
                <a:ea typeface="Playfair Display" charset="0"/>
                <a:cs typeface="Playfair Display" charset="0"/>
              </a:defRPr>
            </a:lvl4pPr>
            <a:lvl5pPr marL="1828800" indent="0">
              <a:buNone/>
              <a:defRPr b="1" i="1">
                <a:latin typeface="Playfair Display" charset="0"/>
                <a:ea typeface="Playfair Display" charset="0"/>
                <a:cs typeface="Playfair Display" charset="0"/>
              </a:defRPr>
            </a:lvl5pPr>
          </a:lstStyle>
          <a:p>
            <a:pPr lvl="0"/>
            <a:r>
              <a:rPr lang="en-US" dirty="0" smtClean="0"/>
              <a:t>Title</a:t>
            </a:r>
            <a:endParaRPr lang="en-US" dirty="0"/>
          </a:p>
        </p:txBody>
      </p:sp>
      <p:sp>
        <p:nvSpPr>
          <p:cNvPr id="7" name="Text Placeholder 6"/>
          <p:cNvSpPr>
            <a:spLocks noGrp="1"/>
          </p:cNvSpPr>
          <p:nvPr>
            <p:ph type="body" sz="quarter" idx="12" hasCustomPrompt="1"/>
          </p:nvPr>
        </p:nvSpPr>
        <p:spPr>
          <a:xfrm>
            <a:off x="754063" y="750888"/>
            <a:ext cx="3852862" cy="692150"/>
          </a:xfrm>
        </p:spPr>
        <p:txBody>
          <a:bodyPr>
            <a:noAutofit/>
          </a:bodyPr>
          <a:lstStyle>
            <a:lvl1pPr marL="0" indent="0" algn="ctr">
              <a:buNone/>
              <a:defRPr sz="4400" b="1" i="1">
                <a:solidFill>
                  <a:schemeClr val="bg1"/>
                </a:solidFill>
                <a:latin typeface="Playfair Display" charset="0"/>
                <a:ea typeface="Playfair Display" charset="0"/>
                <a:cs typeface="Playfair Display" charset="0"/>
              </a:defRPr>
            </a:lvl1pPr>
            <a:lvl2pPr marL="457200" indent="0" algn="ctr">
              <a:buNone/>
              <a:defRPr b="1" i="1">
                <a:solidFill>
                  <a:schemeClr val="bg1"/>
                </a:solidFill>
                <a:latin typeface="Playfair Display" charset="0"/>
                <a:ea typeface="Playfair Display" charset="0"/>
                <a:cs typeface="Playfair Display" charset="0"/>
              </a:defRPr>
            </a:lvl2pPr>
            <a:lvl3pPr marL="914400" indent="0" algn="ctr">
              <a:buNone/>
              <a:defRPr b="1" i="1">
                <a:solidFill>
                  <a:schemeClr val="bg1"/>
                </a:solidFill>
                <a:latin typeface="Playfair Display" charset="0"/>
                <a:ea typeface="Playfair Display" charset="0"/>
                <a:cs typeface="Playfair Display" charset="0"/>
              </a:defRPr>
            </a:lvl3pPr>
            <a:lvl4pPr marL="1371600" indent="0" algn="ctr">
              <a:buNone/>
              <a:defRPr b="1" i="1">
                <a:solidFill>
                  <a:schemeClr val="bg1"/>
                </a:solidFill>
                <a:latin typeface="Playfair Display" charset="0"/>
                <a:ea typeface="Playfair Display" charset="0"/>
                <a:cs typeface="Playfair Display" charset="0"/>
              </a:defRPr>
            </a:lvl4pPr>
            <a:lvl5pPr marL="1828800" indent="0" algn="ctr">
              <a:buNone/>
              <a:defRPr b="1" i="1">
                <a:solidFill>
                  <a:schemeClr val="bg1"/>
                </a:solidFill>
                <a:latin typeface="Playfair Display" charset="0"/>
                <a:ea typeface="Playfair Display" charset="0"/>
                <a:cs typeface="Playfair Display" charset="0"/>
              </a:defRPr>
            </a:lvl5pPr>
          </a:lstStyle>
          <a:p>
            <a:pPr lvl="0"/>
            <a:r>
              <a:rPr lang="en-US" dirty="0" smtClean="0"/>
              <a:t>Title</a:t>
            </a:r>
            <a:endParaRPr lang="en-US" dirty="0"/>
          </a:p>
        </p:txBody>
      </p:sp>
    </p:spTree>
    <p:extLst>
      <p:ext uri="{BB962C8B-B14F-4D97-AF65-F5344CB8AC3E}">
        <p14:creationId xmlns:p14="http://schemas.microsoft.com/office/powerpoint/2010/main" val="110784375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5414" y="1164894"/>
            <a:ext cx="10441172" cy="1642101"/>
          </a:xfrm>
        </p:spPr>
        <p:txBody>
          <a:bodyPr anchor="ctr"/>
          <a:lstStyle>
            <a:lvl1pPr algn="ctr">
              <a:defRPr sz="6000" b="1" i="1">
                <a:latin typeface="Playfair Display" charset="0"/>
                <a:ea typeface="Playfair Display" charset="0"/>
                <a:cs typeface="Playfair Display" charset="0"/>
              </a:defRPr>
            </a:lvl1pPr>
          </a:lstStyle>
          <a:p>
            <a:r>
              <a:rPr lang="en-US" dirty="0" smtClean="0"/>
              <a:t>Click to edit Master title style</a:t>
            </a:r>
            <a:endParaRPr lang="en-US" dirty="0"/>
          </a:p>
        </p:txBody>
      </p:sp>
      <p:sp>
        <p:nvSpPr>
          <p:cNvPr id="8" name="Rectangle 7"/>
          <p:cNvSpPr/>
          <p:nvPr userDrawn="1"/>
        </p:nvSpPr>
        <p:spPr>
          <a:xfrm>
            <a:off x="0" y="0"/>
            <a:ext cx="12192000" cy="74814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sz="half" idx="1"/>
          </p:nvPr>
        </p:nvSpPr>
        <p:spPr>
          <a:xfrm>
            <a:off x="838200" y="3423683"/>
            <a:ext cx="10478386" cy="2753279"/>
          </a:xfrm>
        </p:spPr>
        <p:txBody>
          <a:bodyPr/>
          <a:lstStyle>
            <a:lvl1pPr marL="0" indent="0" algn="ctr">
              <a:lnSpc>
                <a:spcPct val="100000"/>
              </a:lnSpc>
              <a:buNone/>
              <a:defRPr b="0" i="0">
                <a:latin typeface="Montserrat Light" charset="0"/>
                <a:ea typeface="Montserrat Light" charset="0"/>
                <a:cs typeface="Montserrat Light" charset="0"/>
              </a:defRPr>
            </a:lvl1pPr>
            <a:lvl2pPr marL="457200" indent="0" algn="ctr">
              <a:lnSpc>
                <a:spcPct val="100000"/>
              </a:lnSpc>
              <a:buNone/>
              <a:defRPr b="0" i="0">
                <a:latin typeface="Montserrat Light" charset="0"/>
                <a:ea typeface="Montserrat Light" charset="0"/>
                <a:cs typeface="Montserrat Light" charset="0"/>
              </a:defRPr>
            </a:lvl2pPr>
            <a:lvl3pPr marL="914400" indent="0" algn="ctr">
              <a:lnSpc>
                <a:spcPct val="100000"/>
              </a:lnSpc>
              <a:buNone/>
              <a:defRPr b="0" i="0">
                <a:latin typeface="Montserrat Light" charset="0"/>
                <a:ea typeface="Montserrat Light" charset="0"/>
                <a:cs typeface="Montserrat Light" charset="0"/>
              </a:defRPr>
            </a:lvl3pPr>
            <a:lvl4pPr marL="1371600" indent="0" algn="ctr">
              <a:lnSpc>
                <a:spcPct val="100000"/>
              </a:lnSpc>
              <a:buNone/>
              <a:defRPr b="0" i="0">
                <a:latin typeface="Montserrat Light" charset="0"/>
                <a:ea typeface="Montserrat Light" charset="0"/>
                <a:cs typeface="Montserrat Light" charset="0"/>
              </a:defRPr>
            </a:lvl4pPr>
            <a:lvl5pPr marL="1828800" indent="0" algn="ctr">
              <a:lnSpc>
                <a:spcPct val="100000"/>
              </a:lnSpc>
              <a:buNone/>
              <a:defRPr b="0" i="0">
                <a:latin typeface="Montserrat Light" charset="0"/>
                <a:ea typeface="Montserrat Light" charset="0"/>
                <a:cs typeface="Montserrat Light" charset="0"/>
              </a:defRPr>
            </a:lvl5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0" y="0"/>
            <a:ext cx="6152706"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378851" y="382772"/>
            <a:ext cx="5395004" cy="6092456"/>
          </a:xfrm>
          <a:prstGeom prst="rect">
            <a:avLst/>
          </a:prstGeom>
        </p:spPr>
      </p:pic>
      <p:sp>
        <p:nvSpPr>
          <p:cNvPr id="4" name="Content Placeholder 3"/>
          <p:cNvSpPr>
            <a:spLocks noGrp="1"/>
          </p:cNvSpPr>
          <p:nvPr>
            <p:ph sz="half" idx="2"/>
          </p:nvPr>
        </p:nvSpPr>
        <p:spPr>
          <a:xfrm>
            <a:off x="6781289" y="547576"/>
            <a:ext cx="4742122" cy="5762846"/>
          </a:xfrm>
        </p:spPr>
        <p:txBody>
          <a:bodyPr/>
          <a:lstStyle>
            <a:lvl1pPr marL="0" indent="0">
              <a:lnSpc>
                <a:spcPct val="100000"/>
              </a:lnSpc>
              <a:buNone/>
              <a:defRPr b="0" i="0">
                <a:latin typeface="Montserrat Light" charset="0"/>
                <a:ea typeface="Montserrat Light" charset="0"/>
                <a:cs typeface="Montserrat Light" charset="0"/>
              </a:defRPr>
            </a:lvl1pPr>
            <a:lvl2pPr marL="457200" indent="0">
              <a:lnSpc>
                <a:spcPct val="100000"/>
              </a:lnSpc>
              <a:buNone/>
              <a:defRPr b="0" i="0">
                <a:latin typeface="Montserrat Light" charset="0"/>
                <a:ea typeface="Montserrat Light" charset="0"/>
                <a:cs typeface="Montserrat Light" charset="0"/>
              </a:defRPr>
            </a:lvl2pPr>
            <a:lvl3pPr marL="914400" indent="0">
              <a:lnSpc>
                <a:spcPct val="100000"/>
              </a:lnSpc>
              <a:buNone/>
              <a:defRPr b="0" i="0">
                <a:latin typeface="Montserrat Light" charset="0"/>
                <a:ea typeface="Montserrat Light" charset="0"/>
                <a:cs typeface="Montserrat Light" charset="0"/>
              </a:defRPr>
            </a:lvl3pPr>
            <a:lvl4pPr marL="1371600" indent="0">
              <a:lnSpc>
                <a:spcPct val="100000"/>
              </a:lnSpc>
              <a:buNone/>
              <a:defRPr b="0" i="0">
                <a:latin typeface="Montserrat Light" charset="0"/>
                <a:ea typeface="Montserrat Light" charset="0"/>
                <a:cs typeface="Montserrat Light" charset="0"/>
              </a:defRPr>
            </a:lvl4pPr>
            <a:lvl5pPr marL="1828800" indent="0">
              <a:lnSpc>
                <a:spcPct val="100000"/>
              </a:lnSpc>
              <a:buNone/>
              <a:defRPr b="0" i="0">
                <a:latin typeface="Montserrat Light" charset="0"/>
                <a:ea typeface="Montserrat Light" charset="0"/>
                <a:cs typeface="Montserrat Light" charset="0"/>
              </a:defRPr>
            </a:lvl5pPr>
          </a:lstStyle>
          <a:p>
            <a:pPr lvl="0"/>
            <a:r>
              <a:rPr lang="en-US" dirty="0" smtClean="0"/>
              <a:t>Click to edit Master text styles</a:t>
            </a:r>
          </a:p>
        </p:txBody>
      </p:sp>
      <p:sp>
        <p:nvSpPr>
          <p:cNvPr id="12" name="Title 1"/>
          <p:cNvSpPr>
            <a:spLocks noGrp="1"/>
          </p:cNvSpPr>
          <p:nvPr>
            <p:ph type="ctrTitle"/>
          </p:nvPr>
        </p:nvSpPr>
        <p:spPr>
          <a:xfrm>
            <a:off x="930348" y="2607948"/>
            <a:ext cx="4292009" cy="1642101"/>
          </a:xfrm>
        </p:spPr>
        <p:txBody>
          <a:bodyPr anchor="ctr"/>
          <a:lstStyle>
            <a:lvl1pPr algn="ctr">
              <a:lnSpc>
                <a:spcPct val="100000"/>
              </a:lnSpc>
              <a:defRPr sz="6000" b="1" i="1">
                <a:solidFill>
                  <a:schemeClr val="bg1"/>
                </a:solidFill>
                <a:latin typeface="Playfair Display" charset="0"/>
                <a:ea typeface="Playfair Display" charset="0"/>
                <a:cs typeface="Playfair Display" charset="0"/>
              </a:defRPr>
            </a:lvl1pPr>
          </a:lstStyle>
          <a:p>
            <a:r>
              <a:rPr lang="en-US"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51" r:id="rId4"/>
    <p:sldLayoutId id="2147483666" r:id="rId5"/>
    <p:sldLayoutId id="2147483660" r:id="rId6"/>
    <p:sldLayoutId id="2147483652" r:id="rId7"/>
    <p:sldLayoutId id="2147483661" r:id="rId8"/>
    <p:sldLayoutId id="2147483662" r:id="rId9"/>
    <p:sldLayoutId id="2147483653" r:id="rId10"/>
    <p:sldLayoutId id="2147483663" r:id="rId11"/>
    <p:sldLayoutId id="2147483664" r:id="rId12"/>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8130" y="1437080"/>
            <a:ext cx="6315740" cy="582428"/>
          </a:xfrm>
        </p:spPr>
        <p:txBody>
          <a:bodyPr/>
          <a:lstStyle/>
          <a:p>
            <a:r>
              <a:rPr lang="en-US" dirty="0" smtClean="0"/>
              <a:t>MODULE 1</a:t>
            </a:r>
            <a:endParaRPr lang="en-US" dirty="0"/>
          </a:p>
        </p:txBody>
      </p:sp>
      <p:sp>
        <p:nvSpPr>
          <p:cNvPr id="4" name="Title 1"/>
          <p:cNvSpPr>
            <a:spLocks noGrp="1"/>
          </p:cNvSpPr>
          <p:nvPr>
            <p:ph type="body" sz="quarter" idx="10"/>
          </p:nvPr>
        </p:nvSpPr>
        <p:spPr>
          <a:xfrm>
            <a:off x="2938130" y="2742647"/>
            <a:ext cx="6207556" cy="1765300"/>
          </a:xfrm>
        </p:spPr>
        <p:txBody>
          <a:bodyPr anchor="ctr"/>
          <a:lstStyle>
            <a:lvl1pPr algn="ctr">
              <a:defRPr sz="6000" b="1" i="0">
                <a:latin typeface="Bebas Neue" charset="0"/>
                <a:ea typeface="Bebas Neue" charset="0"/>
                <a:cs typeface="Bebas Neue" charset="0"/>
              </a:defRPr>
            </a:lvl1pPr>
          </a:lstStyle>
          <a:p>
            <a:r>
              <a:rPr lang="en-US" sz="6600" i="1" dirty="0" smtClean="0">
                <a:latin typeface="Playfair Display" charset="0"/>
                <a:ea typeface="Playfair Display" charset="0"/>
                <a:cs typeface="Playfair Display" charset="0"/>
              </a:rPr>
              <a:t>Getting Into the Self-Care Mindset</a:t>
            </a:r>
            <a:endParaRPr lang="en-US" sz="6600" i="1" dirty="0">
              <a:latin typeface="Playfair Display" charset="0"/>
              <a:ea typeface="Playfair Display" charset="0"/>
              <a:cs typeface="Playfair Display" charset="0"/>
            </a:endParaRPr>
          </a:p>
        </p:txBody>
      </p:sp>
    </p:spTree>
    <p:extLst>
      <p:ext uri="{BB962C8B-B14F-4D97-AF65-F5344CB8AC3E}">
        <p14:creationId xmlns:p14="http://schemas.microsoft.com/office/powerpoint/2010/main" val="19022129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888448"/>
            <a:ext cx="10441172" cy="1642101"/>
          </a:xfrm>
        </p:spPr>
        <p:txBody>
          <a:bodyPr>
            <a:normAutofit/>
          </a:bodyPr>
          <a:lstStyle/>
          <a:p>
            <a:pPr algn="l"/>
            <a:r>
              <a:rPr lang="en-US" sz="4800" dirty="0" smtClean="0"/>
              <a:t>Questions</a:t>
            </a:r>
            <a:r>
              <a:rPr lang="is-IS" sz="4800" dirty="0" smtClean="0"/>
              <a:t>…</a:t>
            </a:r>
            <a:endParaRPr lang="en-US" sz="4800" dirty="0"/>
          </a:p>
        </p:txBody>
      </p:sp>
      <p:sp>
        <p:nvSpPr>
          <p:cNvPr id="3" name="Content Placeholder 2"/>
          <p:cNvSpPr>
            <a:spLocks noGrp="1"/>
          </p:cNvSpPr>
          <p:nvPr>
            <p:ph sz="half" idx="1"/>
          </p:nvPr>
        </p:nvSpPr>
        <p:spPr>
          <a:xfrm>
            <a:off x="838200" y="2530549"/>
            <a:ext cx="10478386" cy="3955311"/>
          </a:xfrm>
        </p:spPr>
        <p:txBody>
          <a:bodyPr>
            <a:normAutofit/>
          </a:bodyPr>
          <a:lstStyle/>
          <a:p>
            <a:pPr marL="457200" indent="-457200" algn="l">
              <a:lnSpc>
                <a:spcPct val="150000"/>
              </a:lnSpc>
              <a:buFont typeface="Arial" charset="0"/>
              <a:buChar char="•"/>
            </a:pPr>
            <a:r>
              <a:rPr lang="en-US" sz="2400" dirty="0" smtClean="0"/>
              <a:t>What was it that first attracted you to this course? </a:t>
            </a:r>
            <a:endParaRPr lang="en-US" sz="2400" dirty="0"/>
          </a:p>
          <a:p>
            <a:pPr marL="457200" indent="-457200" algn="l">
              <a:lnSpc>
                <a:spcPct val="150000"/>
              </a:lnSpc>
              <a:buFont typeface="Arial" charset="0"/>
              <a:buChar char="•"/>
            </a:pPr>
            <a:r>
              <a:rPr lang="en-US" sz="2400" dirty="0" smtClean="0"/>
              <a:t>What do you feel is lacking in your life, that you’d like more of? </a:t>
            </a:r>
            <a:endParaRPr lang="en-US" sz="2400" dirty="0"/>
          </a:p>
          <a:p>
            <a:pPr marL="457200" indent="-457200" algn="l">
              <a:lnSpc>
                <a:spcPct val="150000"/>
              </a:lnSpc>
              <a:buFont typeface="Arial" charset="0"/>
              <a:buChar char="•"/>
            </a:pPr>
            <a:r>
              <a:rPr lang="en-US" sz="2400" dirty="0" smtClean="0"/>
              <a:t>How will you make self-care a priority in your life? </a:t>
            </a:r>
          </a:p>
          <a:p>
            <a:pPr marL="457200" indent="-457200" algn="l">
              <a:lnSpc>
                <a:spcPct val="150000"/>
              </a:lnSpc>
              <a:buFont typeface="Arial" charset="0"/>
              <a:buChar char="•"/>
            </a:pPr>
            <a:r>
              <a:rPr lang="en-US" sz="2400" dirty="0" smtClean="0"/>
              <a:t>How will you recognize when you need more self-care? </a:t>
            </a:r>
            <a:endParaRPr lang="en-US" sz="2400" dirty="0"/>
          </a:p>
        </p:txBody>
      </p:sp>
      <p:cxnSp>
        <p:nvCxnSpPr>
          <p:cNvPr id="5" name="Straight Connector 4"/>
          <p:cNvCxnSpPr/>
          <p:nvPr/>
        </p:nvCxnSpPr>
        <p:spPr>
          <a:xfrm>
            <a:off x="875414" y="2296632"/>
            <a:ext cx="2457893" cy="0"/>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0313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888448"/>
            <a:ext cx="10441172" cy="1642101"/>
          </a:xfrm>
        </p:spPr>
        <p:txBody>
          <a:bodyPr>
            <a:normAutofit/>
          </a:bodyPr>
          <a:lstStyle/>
          <a:p>
            <a:pPr algn="l"/>
            <a:r>
              <a:rPr lang="en-US" sz="4800" dirty="0" smtClean="0"/>
              <a:t>Summary</a:t>
            </a:r>
            <a:endParaRPr lang="en-US" sz="4800" dirty="0"/>
          </a:p>
        </p:txBody>
      </p:sp>
      <p:sp>
        <p:nvSpPr>
          <p:cNvPr id="3" name="Content Placeholder 2"/>
          <p:cNvSpPr>
            <a:spLocks noGrp="1"/>
          </p:cNvSpPr>
          <p:nvPr>
            <p:ph sz="half" idx="1"/>
          </p:nvPr>
        </p:nvSpPr>
        <p:spPr>
          <a:xfrm>
            <a:off x="838200" y="2530549"/>
            <a:ext cx="10478386" cy="3955311"/>
          </a:xfrm>
        </p:spPr>
        <p:txBody>
          <a:bodyPr>
            <a:normAutofit/>
          </a:bodyPr>
          <a:lstStyle/>
          <a:p>
            <a:pPr marL="457200" indent="-457200" algn="l">
              <a:lnSpc>
                <a:spcPct val="150000"/>
              </a:lnSpc>
              <a:buFont typeface="Arial" charset="0"/>
              <a:buChar char="•"/>
            </a:pPr>
            <a:r>
              <a:rPr lang="en-US" sz="2400" dirty="0" smtClean="0"/>
              <a:t>Self-care will only make an impact in your life if you make it a priority </a:t>
            </a:r>
          </a:p>
          <a:p>
            <a:pPr marL="457200" indent="-457200" algn="l">
              <a:lnSpc>
                <a:spcPct val="150000"/>
              </a:lnSpc>
              <a:buFont typeface="Arial" charset="0"/>
              <a:buChar char="•"/>
            </a:pPr>
            <a:r>
              <a:rPr lang="en-US" sz="2400" dirty="0" smtClean="0"/>
              <a:t>Self-care can completely change the way you experience life </a:t>
            </a:r>
          </a:p>
          <a:p>
            <a:pPr marL="457200" indent="-457200" algn="l">
              <a:lnSpc>
                <a:spcPct val="150000"/>
              </a:lnSpc>
              <a:buFont typeface="Arial" charset="0"/>
              <a:buChar char="•"/>
            </a:pPr>
            <a:r>
              <a:rPr lang="en-US" sz="2400" dirty="0" smtClean="0"/>
              <a:t>Taking time out for self-care is not selfish! </a:t>
            </a:r>
            <a:endParaRPr lang="en-US" sz="2400" dirty="0"/>
          </a:p>
        </p:txBody>
      </p:sp>
      <p:cxnSp>
        <p:nvCxnSpPr>
          <p:cNvPr id="5" name="Straight Connector 4"/>
          <p:cNvCxnSpPr/>
          <p:nvPr/>
        </p:nvCxnSpPr>
        <p:spPr>
          <a:xfrm>
            <a:off x="875414" y="2296632"/>
            <a:ext cx="2457893" cy="0"/>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1129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6807" y="994772"/>
            <a:ext cx="10441172" cy="1642101"/>
          </a:xfrm>
        </p:spPr>
        <p:txBody>
          <a:bodyPr>
            <a:normAutofit/>
          </a:bodyPr>
          <a:lstStyle/>
          <a:p>
            <a:r>
              <a:rPr lang="en-US" dirty="0" smtClean="0"/>
              <a:t>Goal of this module</a:t>
            </a:r>
            <a:r>
              <a:rPr lang="is-IS" dirty="0" smtClean="0"/>
              <a:t>…</a:t>
            </a:r>
            <a:endParaRPr lang="en-US" dirty="0"/>
          </a:p>
        </p:txBody>
      </p:sp>
      <p:sp>
        <p:nvSpPr>
          <p:cNvPr id="3" name="Content Placeholder 2"/>
          <p:cNvSpPr>
            <a:spLocks noGrp="1"/>
          </p:cNvSpPr>
          <p:nvPr>
            <p:ph sz="half" idx="1"/>
          </p:nvPr>
        </p:nvSpPr>
        <p:spPr>
          <a:xfrm>
            <a:off x="838200" y="2955851"/>
            <a:ext cx="10478386" cy="3381154"/>
          </a:xfrm>
        </p:spPr>
        <p:txBody>
          <a:bodyPr>
            <a:normAutofit/>
          </a:bodyPr>
          <a:lstStyle/>
          <a:p>
            <a:pPr>
              <a:lnSpc>
                <a:spcPct val="120000"/>
              </a:lnSpc>
            </a:pPr>
            <a:r>
              <a:rPr lang="en-US" dirty="0" smtClean="0"/>
              <a:t>To understand the importance of making time for yourself, and discover how self-care will make an impact in your own life</a:t>
            </a:r>
            <a:endParaRPr lang="en-US" dirty="0"/>
          </a:p>
        </p:txBody>
      </p:sp>
      <p:cxnSp>
        <p:nvCxnSpPr>
          <p:cNvPr id="4" name="Straight Connector 3"/>
          <p:cNvCxnSpPr/>
          <p:nvPr/>
        </p:nvCxnSpPr>
        <p:spPr>
          <a:xfrm>
            <a:off x="4848446" y="2424222"/>
            <a:ext cx="2457893" cy="0"/>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2924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437295"/>
            <a:ext cx="5186178" cy="1669657"/>
          </a:xfrm>
        </p:spPr>
        <p:txBody>
          <a:bodyPr/>
          <a:lstStyle/>
          <a:p>
            <a:r>
              <a:rPr lang="en-US" sz="4400" dirty="0" smtClean="0"/>
              <a:t>Why Self-Care? </a:t>
            </a:r>
            <a:endParaRPr lang="en-US" sz="4400" dirty="0"/>
          </a:p>
        </p:txBody>
      </p:sp>
      <p:sp>
        <p:nvSpPr>
          <p:cNvPr id="3" name="Text Placeholder 2"/>
          <p:cNvSpPr>
            <a:spLocks noGrp="1"/>
          </p:cNvSpPr>
          <p:nvPr>
            <p:ph type="body" idx="1"/>
          </p:nvPr>
        </p:nvSpPr>
        <p:spPr>
          <a:xfrm>
            <a:off x="831850" y="2525501"/>
            <a:ext cx="5441359" cy="3912783"/>
          </a:xfrm>
        </p:spPr>
        <p:txBody>
          <a:bodyPr>
            <a:noAutofit/>
          </a:bodyPr>
          <a:lstStyle/>
          <a:p>
            <a:pPr>
              <a:lnSpc>
                <a:spcPct val="150000"/>
              </a:lnSpc>
            </a:pPr>
            <a:r>
              <a:rPr lang="en-US" sz="2000" dirty="0" smtClean="0"/>
              <a:t>This is arguably the most important step in this course. If you don’t feel that you’re worthy of self-care, or that self-care isn’t worthy of you, then you won’t make it a priority. </a:t>
            </a:r>
          </a:p>
          <a:p>
            <a:pPr>
              <a:lnSpc>
                <a:spcPct val="150000"/>
              </a:lnSpc>
            </a:pPr>
            <a:r>
              <a:rPr lang="en-US" sz="2000" dirty="0" smtClean="0"/>
              <a:t>Just completing this course is a form of self-care!</a:t>
            </a:r>
            <a:endParaRPr lang="en-US" sz="2000" dirty="0"/>
          </a:p>
        </p:txBody>
      </p:sp>
      <p:cxnSp>
        <p:nvCxnSpPr>
          <p:cNvPr id="5" name="Straight Connector 4"/>
          <p:cNvCxnSpPr/>
          <p:nvPr/>
        </p:nvCxnSpPr>
        <p:spPr>
          <a:xfrm>
            <a:off x="906410" y="2334115"/>
            <a:ext cx="2457893" cy="0"/>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p:pic>
        <p:nvPicPr>
          <p:cNvPr id="10" name="Picture Placeholder 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071" r="25071"/>
          <a:stretch>
            <a:fillRect/>
          </a:stretch>
        </p:blipFill>
        <p:spPr>
          <a:xfrm>
            <a:off x="7054850" y="0"/>
            <a:ext cx="5137150" cy="6869113"/>
          </a:xfrm>
        </p:spPr>
      </p:pic>
    </p:spTree>
    <p:extLst>
      <p:ext uri="{BB962C8B-B14F-4D97-AF65-F5344CB8AC3E}">
        <p14:creationId xmlns:p14="http://schemas.microsoft.com/office/powerpoint/2010/main" val="8188224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414" y="1462605"/>
            <a:ext cx="10441172" cy="1642101"/>
          </a:xfrm>
        </p:spPr>
        <p:txBody>
          <a:bodyPr>
            <a:normAutofit/>
          </a:bodyPr>
          <a:lstStyle/>
          <a:p>
            <a:r>
              <a:rPr lang="en-US" sz="8000" dirty="0" smtClean="0"/>
              <a:t>Self-care is</a:t>
            </a:r>
            <a:r>
              <a:rPr lang="is-IS" sz="8000" dirty="0" smtClean="0"/>
              <a:t>…</a:t>
            </a:r>
            <a:endParaRPr lang="en-US" sz="8000" dirty="0"/>
          </a:p>
        </p:txBody>
      </p:sp>
      <p:sp>
        <p:nvSpPr>
          <p:cNvPr id="3" name="Content Placeholder 2"/>
          <p:cNvSpPr>
            <a:spLocks noGrp="1"/>
          </p:cNvSpPr>
          <p:nvPr>
            <p:ph sz="half" idx="1"/>
          </p:nvPr>
        </p:nvSpPr>
        <p:spPr>
          <a:xfrm>
            <a:off x="838200" y="3104706"/>
            <a:ext cx="10478386" cy="2753279"/>
          </a:xfrm>
        </p:spPr>
        <p:txBody>
          <a:bodyPr/>
          <a:lstStyle/>
          <a:p>
            <a:r>
              <a:rPr lang="en-US" dirty="0" smtClean="0"/>
              <a:t>We’ll go more into detail on what exactly self-care is in the next section. For now, let’s focus on why it’s not just important, but essential to your health and well-being. </a:t>
            </a:r>
            <a:endParaRPr lang="en-US" dirty="0"/>
          </a:p>
        </p:txBody>
      </p:sp>
    </p:spTree>
    <p:extLst>
      <p:ext uri="{BB962C8B-B14F-4D97-AF65-F5344CB8AC3E}">
        <p14:creationId xmlns:p14="http://schemas.microsoft.com/office/powerpoint/2010/main" val="19155155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434" y="1116695"/>
            <a:ext cx="4137837" cy="4624609"/>
          </a:xfrm>
        </p:spPr>
        <p:txBody>
          <a:bodyPr>
            <a:normAutofit fontScale="90000"/>
          </a:bodyPr>
          <a:lstStyle/>
          <a:p>
            <a:r>
              <a:rPr lang="en-US" dirty="0" smtClean="0"/>
              <a:t>What’s the #1 reason to add self-care into your routine?</a:t>
            </a:r>
            <a:endParaRPr lang="en-US" dirty="0"/>
          </a:p>
        </p:txBody>
      </p:sp>
      <p:sp>
        <p:nvSpPr>
          <p:cNvPr id="3" name="Content Placeholder 2"/>
          <p:cNvSpPr>
            <a:spLocks noGrp="1"/>
          </p:cNvSpPr>
          <p:nvPr>
            <p:ph sz="half" idx="2"/>
          </p:nvPr>
        </p:nvSpPr>
        <p:spPr>
          <a:xfrm>
            <a:off x="6836733" y="872147"/>
            <a:ext cx="4742122" cy="5464858"/>
          </a:xfrm>
        </p:spPr>
        <p:txBody>
          <a:bodyPr>
            <a:normAutofit/>
          </a:bodyPr>
          <a:lstStyle/>
          <a:p>
            <a:pPr>
              <a:lnSpc>
                <a:spcPct val="150000"/>
              </a:lnSpc>
            </a:pPr>
            <a:r>
              <a:rPr lang="en-US" sz="2400" dirty="0" smtClean="0"/>
              <a:t>Self-care helps you be more productive, saves you time, keeps your stress levels lower, and helps you not just go through the motions of life, but actually enjoy it too! (okay, that’s a lot more than just one reason)</a:t>
            </a:r>
            <a:endParaRPr lang="en-US" sz="2400" dirty="0"/>
          </a:p>
        </p:txBody>
      </p:sp>
    </p:spTree>
    <p:extLst>
      <p:ext uri="{BB962C8B-B14F-4D97-AF65-F5344CB8AC3E}">
        <p14:creationId xmlns:p14="http://schemas.microsoft.com/office/powerpoint/2010/main" val="6114813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51944" y="1446028"/>
            <a:ext cx="5422604" cy="5071730"/>
          </a:xfrm>
        </p:spPr>
        <p:txBody>
          <a:bodyPr>
            <a:normAutofit fontScale="92500"/>
          </a:bodyPr>
          <a:lstStyle/>
          <a:p>
            <a:pPr marL="457200" indent="-457200">
              <a:lnSpc>
                <a:spcPct val="150000"/>
              </a:lnSpc>
              <a:buFont typeface="Arial" charset="0"/>
              <a:buChar char="•"/>
            </a:pPr>
            <a:r>
              <a:rPr lang="en-US" sz="2000" dirty="0" smtClean="0"/>
              <a:t>Focus on achieving internal rather than external validation. Remember you’re doing this for yourself, and not just to check off another box, and be successful (or unsuccessful) in another section of your life, in other words</a:t>
            </a:r>
            <a:r>
              <a:rPr lang="is-IS" sz="2000" dirty="0" smtClean="0"/>
              <a:t>…self-care is all about YOU!!! No one else. </a:t>
            </a:r>
            <a:endParaRPr lang="en-US" sz="2000" dirty="0"/>
          </a:p>
          <a:p>
            <a:pPr marL="457200" indent="-457200">
              <a:lnSpc>
                <a:spcPct val="150000"/>
              </a:lnSpc>
              <a:buFont typeface="Arial" charset="0"/>
              <a:buChar char="•"/>
            </a:pPr>
            <a:r>
              <a:rPr lang="en-US" sz="2000" dirty="0" smtClean="0"/>
              <a:t>Don’t turn it into another “should”. You can’t fail at self-care. If you forget about your self-care goals for a week, month, or even months</a:t>
            </a:r>
            <a:r>
              <a:rPr lang="is-IS" sz="2000" dirty="0" smtClean="0"/>
              <a:t>…you can pick it back up at anytime! </a:t>
            </a:r>
            <a:endParaRPr lang="en-US" sz="2000" dirty="0"/>
          </a:p>
        </p:txBody>
      </p:sp>
      <p:sp>
        <p:nvSpPr>
          <p:cNvPr id="3" name="Title 2"/>
          <p:cNvSpPr>
            <a:spLocks noGrp="1"/>
          </p:cNvSpPr>
          <p:nvPr>
            <p:ph type="ctrTitle"/>
          </p:nvPr>
        </p:nvSpPr>
        <p:spPr/>
        <p:txBody>
          <a:bodyPr>
            <a:normAutofit/>
          </a:bodyPr>
          <a:lstStyle/>
          <a:p>
            <a:r>
              <a:rPr lang="en-US" sz="3200" dirty="0" smtClean="0"/>
              <a:t>Tips on adding self-care into your routine</a:t>
            </a:r>
            <a:endParaRPr lang="en-US" sz="3200" dirty="0"/>
          </a:p>
        </p:txBody>
      </p:sp>
    </p:spTree>
    <p:extLst>
      <p:ext uri="{BB962C8B-B14F-4D97-AF65-F5344CB8AC3E}">
        <p14:creationId xmlns:p14="http://schemas.microsoft.com/office/powerpoint/2010/main" val="18666862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51944" y="1446028"/>
            <a:ext cx="5422604" cy="5071730"/>
          </a:xfrm>
        </p:spPr>
        <p:txBody>
          <a:bodyPr>
            <a:normAutofit/>
          </a:bodyPr>
          <a:lstStyle/>
          <a:p>
            <a:pPr marL="457200" indent="-457200">
              <a:lnSpc>
                <a:spcPct val="150000"/>
              </a:lnSpc>
              <a:buFont typeface="Arial" charset="0"/>
              <a:buChar char="•"/>
            </a:pPr>
            <a:r>
              <a:rPr lang="en-US" sz="2000" dirty="0" smtClean="0"/>
              <a:t>Choose to participate in self-care activities that you actually enjoy. Don’t just do them because you think they should help, or be good for you.</a:t>
            </a:r>
            <a:endParaRPr lang="en-US" sz="2000" dirty="0"/>
          </a:p>
          <a:p>
            <a:pPr marL="457200" indent="-457200">
              <a:lnSpc>
                <a:spcPct val="150000"/>
              </a:lnSpc>
              <a:buFont typeface="Arial" charset="0"/>
              <a:buChar char="•"/>
            </a:pPr>
            <a:r>
              <a:rPr lang="en-US" sz="2000" dirty="0" smtClean="0"/>
              <a:t>Try out self-care related activities that appeal to you at least 5 times before deciding whether you like them or not. If you like them, add them into your regulars (we’ll talk more about that later!) if you don’t, then ditch them! </a:t>
            </a:r>
            <a:endParaRPr lang="en-US" sz="2000" dirty="0"/>
          </a:p>
        </p:txBody>
      </p:sp>
      <p:sp>
        <p:nvSpPr>
          <p:cNvPr id="3" name="Title 2"/>
          <p:cNvSpPr>
            <a:spLocks noGrp="1"/>
          </p:cNvSpPr>
          <p:nvPr>
            <p:ph type="ctrTitle"/>
          </p:nvPr>
        </p:nvSpPr>
        <p:spPr/>
        <p:txBody>
          <a:bodyPr>
            <a:normAutofit/>
          </a:bodyPr>
          <a:lstStyle/>
          <a:p>
            <a:r>
              <a:rPr lang="en-US" sz="3200" dirty="0" smtClean="0"/>
              <a:t>Tips on adding self-care into your routine</a:t>
            </a:r>
            <a:endParaRPr lang="en-US" sz="3200" dirty="0"/>
          </a:p>
        </p:txBody>
      </p:sp>
    </p:spTree>
    <p:extLst>
      <p:ext uri="{BB962C8B-B14F-4D97-AF65-F5344CB8AC3E}">
        <p14:creationId xmlns:p14="http://schemas.microsoft.com/office/powerpoint/2010/main" val="42569239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6807" y="994772"/>
            <a:ext cx="10441172" cy="1642101"/>
          </a:xfrm>
        </p:spPr>
        <p:txBody>
          <a:bodyPr>
            <a:normAutofit/>
          </a:bodyPr>
          <a:lstStyle/>
          <a:p>
            <a:r>
              <a:rPr lang="en-US" dirty="0" smtClean="0"/>
              <a:t>Bottom line</a:t>
            </a:r>
            <a:r>
              <a:rPr lang="is-IS" dirty="0" smtClean="0"/>
              <a:t>…</a:t>
            </a:r>
            <a:endParaRPr lang="en-US" dirty="0"/>
          </a:p>
        </p:txBody>
      </p:sp>
      <p:sp>
        <p:nvSpPr>
          <p:cNvPr id="3" name="Content Placeholder 2"/>
          <p:cNvSpPr>
            <a:spLocks noGrp="1"/>
          </p:cNvSpPr>
          <p:nvPr>
            <p:ph sz="half" idx="1"/>
          </p:nvPr>
        </p:nvSpPr>
        <p:spPr>
          <a:xfrm>
            <a:off x="838200" y="2955851"/>
            <a:ext cx="10478386" cy="3381154"/>
          </a:xfrm>
        </p:spPr>
        <p:txBody>
          <a:bodyPr>
            <a:normAutofit/>
          </a:bodyPr>
          <a:lstStyle/>
          <a:p>
            <a:pPr>
              <a:lnSpc>
                <a:spcPct val="120000"/>
              </a:lnSpc>
            </a:pPr>
            <a:r>
              <a:rPr lang="en-US" dirty="0" smtClean="0"/>
              <a:t>You can either go through the motions of life, or show up fully present and alive! Self-care will bridge that gap between living and thriving </a:t>
            </a:r>
            <a:endParaRPr lang="en-US" dirty="0"/>
          </a:p>
        </p:txBody>
      </p:sp>
      <p:cxnSp>
        <p:nvCxnSpPr>
          <p:cNvPr id="4" name="Straight Connector 3"/>
          <p:cNvCxnSpPr/>
          <p:nvPr/>
        </p:nvCxnSpPr>
        <p:spPr>
          <a:xfrm>
            <a:off x="4848446" y="2424222"/>
            <a:ext cx="2457893" cy="0"/>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0309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414" y="1462605"/>
            <a:ext cx="10441172" cy="1642101"/>
          </a:xfrm>
        </p:spPr>
        <p:txBody>
          <a:bodyPr>
            <a:normAutofit/>
          </a:bodyPr>
          <a:lstStyle/>
          <a:p>
            <a:r>
              <a:rPr lang="en-US" sz="8000" dirty="0"/>
              <a:t>Take action now</a:t>
            </a:r>
            <a:r>
              <a:rPr lang="en-US" sz="8000" dirty="0" smtClean="0"/>
              <a:t>!</a:t>
            </a:r>
            <a:endParaRPr lang="en-US" sz="8000" dirty="0"/>
          </a:p>
        </p:txBody>
      </p:sp>
      <p:sp>
        <p:nvSpPr>
          <p:cNvPr id="3" name="Content Placeholder 2"/>
          <p:cNvSpPr>
            <a:spLocks noGrp="1"/>
          </p:cNvSpPr>
          <p:nvPr>
            <p:ph sz="half" idx="1"/>
          </p:nvPr>
        </p:nvSpPr>
        <p:spPr>
          <a:xfrm>
            <a:off x="838200" y="3104706"/>
            <a:ext cx="10478386" cy="2753279"/>
          </a:xfrm>
        </p:spPr>
        <p:txBody>
          <a:bodyPr>
            <a:normAutofit/>
          </a:bodyPr>
          <a:lstStyle/>
          <a:p>
            <a:r>
              <a:rPr lang="en-US" sz="4000" dirty="0" smtClean="0"/>
              <a:t>Grab your notebook or journal, answer these questions and refer back to them throughout the course to remind yourself why self-care is important to you</a:t>
            </a:r>
            <a:r>
              <a:rPr lang="is-IS" sz="4000" dirty="0" smtClean="0"/>
              <a:t>…</a:t>
            </a:r>
            <a:endParaRPr lang="en-US" sz="4000" dirty="0"/>
          </a:p>
        </p:txBody>
      </p:sp>
    </p:spTree>
    <p:extLst>
      <p:ext uri="{BB962C8B-B14F-4D97-AF65-F5344CB8AC3E}">
        <p14:creationId xmlns:p14="http://schemas.microsoft.com/office/powerpoint/2010/main" val="2852290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6D0832"/>
      </a:dk2>
      <a:lt2>
        <a:srgbClr val="F0E6C3"/>
      </a:lt2>
      <a:accent1>
        <a:srgbClr val="F8C000"/>
      </a:accent1>
      <a:accent2>
        <a:srgbClr val="F88600"/>
      </a:accent2>
      <a:accent3>
        <a:srgbClr val="F83500"/>
      </a:accent3>
      <a:accent4>
        <a:srgbClr val="6D0832"/>
      </a:accent4>
      <a:accent5>
        <a:srgbClr val="8B0D25"/>
      </a:accent5>
      <a:accent6>
        <a:srgbClr val="6D0832"/>
      </a:accent6>
      <a:hlink>
        <a:srgbClr val="FF621D"/>
      </a:hlink>
      <a:folHlink>
        <a:srgbClr val="F3D26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563</Words>
  <Application>Microsoft Macintosh PowerPoint</Application>
  <PresentationFormat>Custom</PresentationFormat>
  <Paragraphs>30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MODULE 1</vt:lpstr>
      <vt:lpstr>Goal of this module…</vt:lpstr>
      <vt:lpstr>Why Self-Care? </vt:lpstr>
      <vt:lpstr>Self-care is…</vt:lpstr>
      <vt:lpstr>What’s the #1 reason to add self-care into your routine?</vt:lpstr>
      <vt:lpstr>Tips on adding self-care into your routine</vt:lpstr>
      <vt:lpstr>Tips on adding self-care into your routine</vt:lpstr>
      <vt:lpstr>Bottom line…</vt:lpstr>
      <vt:lpstr>Take action now!</vt:lpstr>
      <vt:lpstr>Questions…</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jillian@jillianadriana.com</dc:creator>
  <cp:lastModifiedBy>Kayleigh Brock</cp:lastModifiedBy>
  <cp:revision>17</cp:revision>
  <dcterms:created xsi:type="dcterms:W3CDTF">2016-11-24T15:21:31Z</dcterms:created>
  <dcterms:modified xsi:type="dcterms:W3CDTF">2017-07-19T04:01:11Z</dcterms:modified>
</cp:coreProperties>
</file>