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84.xml"/>
  <Override ContentType="application/vnd.openxmlformats-officedocument.presentationml.notesSlide+xml" PartName="/ppt/notesSlides/notesSlide3.xml"/>
  <Override ContentType="application/vnd.openxmlformats-officedocument.presentationml.notesSlide+xml" PartName="/ppt/notesSlides/notesSlide76.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82.xml"/>
  <Override ContentType="application/vnd.openxmlformats-officedocument.presentationml.notesSlide+xml" PartName="/ppt/notesSlides/notesSlide85.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77.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73.xml"/>
  <Override ContentType="application/vnd.openxmlformats-officedocument.presentationml.notesSlide+xml" PartName="/ppt/notesSlides/notesSlide56.xml"/>
  <Override ContentType="application/vnd.openxmlformats-officedocument.presentationml.notesSlide+xml" PartName="/ppt/notesSlides/notesSlide81.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80.xml"/>
  <Override ContentType="application/vnd.openxmlformats-officedocument.presentationml.notesSlide+xml" PartName="/ppt/notesSlides/notesSlide61.xml"/>
  <Override ContentType="application/vnd.openxmlformats-officedocument.presentationml.notesSlide+xml" PartName="/ppt/notesSlides/notesSlide74.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75.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72.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78.xml"/>
  <Override ContentType="application/vnd.openxmlformats-officedocument.presentationml.notesSlide+xml" PartName="/ppt/notesSlides/notesSlide79.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83.xml"/>
  <Override ContentType="application/vnd.openxmlformats-officedocument.presentationml.notesSlide+xml" PartName="/ppt/notesSlides/notesSlide71.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129.xml"/>
  <Override ContentType="application/vnd.openxmlformats-officedocument.presentationml.slideLayout+xml" PartName="/ppt/slideLayouts/slideLayout29.xml"/>
  <Override ContentType="application/vnd.openxmlformats-officedocument.presentationml.slideLayout+xml" PartName="/ppt/slideLayouts/slideLayout137.xml"/>
  <Override ContentType="application/vnd.openxmlformats-officedocument.presentationml.slideLayout+xml" PartName="/ppt/slideLayouts/slideLayout120.xml"/>
  <Override ContentType="application/vnd.openxmlformats-officedocument.presentationml.slideLayout+xml" PartName="/ppt/slideLayouts/slideLayout96.xml"/>
  <Override ContentType="application/vnd.openxmlformats-officedocument.presentationml.slideLayout+xml" PartName="/ppt/slideLayouts/slideLayout163.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98.xml"/>
  <Override ContentType="application/vnd.openxmlformats-officedocument.presentationml.slideLayout+xml" PartName="/ppt/slideLayouts/slideLayout110.xml"/>
  <Override ContentType="application/vnd.openxmlformats-officedocument.presentationml.slideLayout+xml" PartName="/ppt/slideLayouts/slideLayout153.xml"/>
  <Override ContentType="application/vnd.openxmlformats-officedocument.presentationml.slideLayout+xml" PartName="/ppt/slideLayouts/slideLayout61.xml"/>
  <Override ContentType="application/vnd.openxmlformats-officedocument.presentationml.slideLayout+xml" PartName="/ppt/slideLayouts/slideLayout145.xml"/>
  <Override ContentType="application/vnd.openxmlformats-officedocument.presentationml.slideLayout+xml" PartName="/ppt/slideLayouts/slideLayout12.xml"/>
  <Override ContentType="application/vnd.openxmlformats-officedocument.presentationml.slideLayout+xml" PartName="/ppt/slideLayouts/slideLayout102.xml"/>
  <Override ContentType="application/vnd.openxmlformats-officedocument.presentationml.slideLayout+xml" PartName="/ppt/slideLayouts/slideLayout119.xml"/>
  <Override ContentType="application/vnd.openxmlformats-officedocument.presentationml.slideLayout+xml" PartName="/ppt/slideLayouts/slideLayout47.xml"/>
  <Override ContentType="application/vnd.openxmlformats-officedocument.presentationml.slideLayout+xml" PartName="/ppt/slideLayouts/slideLayout165.xml"/>
  <Override ContentType="application/vnd.openxmlformats-officedocument.presentationml.slideLayout+xml" PartName="/ppt/slideLayouts/slideLayout5.xml"/>
  <Override ContentType="application/vnd.openxmlformats-officedocument.presentationml.slideLayout+xml" PartName="/ppt/slideLayouts/slideLayout78.xml"/>
  <Override ContentType="application/vnd.openxmlformats-officedocument.presentationml.slideLayout+xml" PartName="/ppt/slideLayouts/slideLayout65.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135.xml"/>
  <Override ContentType="application/vnd.openxmlformats-officedocument.presentationml.slideLayout+xml" PartName="/ppt/slideLayouts/slideLayout122.xml"/>
  <Override ContentType="application/vnd.openxmlformats-officedocument.presentationml.slideLayout+xml" PartName="/ppt/slideLayouts/slideLayout49.xml"/>
  <Override ContentType="application/vnd.openxmlformats-officedocument.presentationml.slideLayout+xml" PartName="/ppt/slideLayouts/slideLayout104.xml"/>
  <Override ContentType="application/vnd.openxmlformats-officedocument.presentationml.slideLayout+xml" PartName="/ppt/slideLayouts/slideLayout19.xml"/>
  <Override ContentType="application/vnd.openxmlformats-officedocument.presentationml.slideLayout+xml" PartName="/ppt/slideLayouts/slideLayout147.xml"/>
  <Override ContentType="application/vnd.openxmlformats-officedocument.presentationml.slideLayout+xml" PartName="/ppt/slideLayouts/slideLayout117.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71.xml"/>
  <Override ContentType="application/vnd.openxmlformats-officedocument.presentationml.slideLayout+xml" PartName="/ppt/slideLayouts/slideLayout41.xml"/>
  <Override ContentType="application/vnd.openxmlformats-officedocument.presentationml.slideLayout+xml" PartName="/ppt/slideLayouts/slideLayout151.xml"/>
  <Override ContentType="application/vnd.openxmlformats-officedocument.presentationml.slideLayout+xml" PartName="/ppt/slideLayouts/slideLayout84.xml"/>
  <Override ContentType="application/vnd.openxmlformats-officedocument.presentationml.slideLayout+xml" PartName="/ppt/slideLayouts/slideLayout24.xml"/>
  <Override ContentType="application/vnd.openxmlformats-officedocument.presentationml.slideLayout+xml" PartName="/ppt/slideLayouts/slideLayout159.xml"/>
  <Override ContentType="application/vnd.openxmlformats-officedocument.presentationml.slideLayout+xml" PartName="/ppt/slideLayouts/slideLayout67.xml"/>
  <Override ContentType="application/vnd.openxmlformats-officedocument.presentationml.slideLayout+xml" PartName="/ppt/slideLayouts/slideLayout92.xml"/>
  <Override ContentType="application/vnd.openxmlformats-officedocument.presentationml.slideLayout+xml" PartName="/ppt/slideLayouts/slideLayout116.xml"/>
  <Override ContentType="application/vnd.openxmlformats-officedocument.presentationml.slideLayout+xml" PartName="/ppt/slideLayouts/slideLayout83.xml"/>
  <Override ContentType="application/vnd.openxmlformats-officedocument.presentationml.slideLayout+xml" PartName="/ppt/slideLayouts/slideLayout150.xml"/>
  <Override ContentType="application/vnd.openxmlformats-officedocument.presentationml.slideLayout+xml" PartName="/ppt/slideLayouts/slideLayout40.xml"/>
  <Override ContentType="application/vnd.openxmlformats-officedocument.presentationml.slideLayout+xml" PartName="/ppt/slideLayouts/slideLayout133.xml"/>
  <Override ContentType="application/vnd.openxmlformats-officedocument.presentationml.slideLayout+xml" PartName="/ppt/slideLayouts/slideLayout17.xml"/>
  <Override ContentType="application/vnd.openxmlformats-officedocument.presentationml.slideLayout+xml" PartName="/ppt/slideLayouts/slideLayout140.xml"/>
  <Override ContentType="application/vnd.openxmlformats-officedocument.presentationml.slideLayout+xml" PartName="/ppt/slideLayouts/slideLayout34.xml"/>
  <Override ContentType="application/vnd.openxmlformats-officedocument.presentationml.slideLayout+xml" PartName="/ppt/slideLayouts/slideLayout149.xml"/>
  <Override ContentType="application/vnd.openxmlformats-officedocument.presentationml.slideLayout+xml" PartName="/ppt/slideLayouts/slideLayout90.xml"/>
  <Override ContentType="application/vnd.openxmlformats-officedocument.presentationml.slideLayout+xml" PartName="/ppt/slideLayouts/slideLayout6.xml"/>
  <Override ContentType="application/vnd.openxmlformats-officedocument.presentationml.slideLayout+xml" PartName="/ppt/slideLayouts/slideLayout106.xml"/>
  <Override ContentType="application/vnd.openxmlformats-officedocument.presentationml.slideLayout+xml" PartName="/ppt/slideLayouts/slideLayout77.xml"/>
  <Override ContentType="application/vnd.openxmlformats-officedocument.presentationml.slideLayout+xml" PartName="/ppt/slideLayouts/slideLayout30.xml"/>
  <Override ContentType="application/vnd.openxmlformats-officedocument.presentationml.slideLayout+xml" PartName="/ppt/slideLayouts/slideLayout73.xml"/>
  <Override ContentType="application/vnd.openxmlformats-officedocument.presentationml.slideLayout+xml" PartName="/ppt/slideLayouts/slideLayout123.xml"/>
  <Override ContentType="application/vnd.openxmlformats-officedocument.presentationml.slideLayout+xml" PartName="/ppt/slideLayouts/slideLayout86.xml"/>
  <Override ContentType="application/vnd.openxmlformats-officedocument.presentationml.slideLayout+xml" PartName="/ppt/slideLayouts/slideLayout56.xml"/>
  <Override ContentType="application/vnd.openxmlformats-officedocument.presentationml.slideLayout+xml" PartName="/ppt/slideLayouts/slideLayout81.xml"/>
  <Override ContentType="application/vnd.openxmlformats-officedocument.presentationml.slideLayout+xml" PartName="/ppt/slideLayouts/slideLayout127.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157.xml"/>
  <Override ContentType="application/vnd.openxmlformats-officedocument.presentationml.slideLayout+xml" PartName="/ppt/slideLayouts/slideLayout69.xml"/>
  <Override ContentType="application/vnd.openxmlformats-officedocument.presentationml.slideLayout+xml" PartName="/ppt/slideLayouts/slideLayout94.xml"/>
  <Override ContentType="application/vnd.openxmlformats-officedocument.presentationml.slideLayout+xml" PartName="/ppt/slideLayouts/slideLayout114.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144.xml"/>
  <Override ContentType="application/vnd.openxmlformats-officedocument.presentationml.slideLayout+xml" PartName="/ppt/slideLayouts/slideLayout131.xml"/>
  <Override ContentType="application/vnd.openxmlformats-officedocument.presentationml.slideLayout+xml" PartName="/ppt/slideLayouts/slideLayout161.xml"/>
  <Override ContentType="application/vnd.openxmlformats-officedocument.presentationml.slideLayout+xml" PartName="/ppt/slideLayouts/slideLayout28.xml"/>
  <Override ContentType="application/vnd.openxmlformats-officedocument.presentationml.slideLayout+xml" PartName="/ppt/slideLayouts/slideLayout155.xml"/>
  <Override ContentType="application/vnd.openxmlformats-officedocument.presentationml.slideLayout+xml" PartName="/ppt/slideLayouts/slideLayout142.xml"/>
  <Override ContentType="application/vnd.openxmlformats-officedocument.presentationml.slideLayout+xml" PartName="/ppt/slideLayouts/slideLayout58.xml"/>
  <Override ContentType="application/vnd.openxmlformats-officedocument.presentationml.slideLayout+xml" PartName="/ppt/slideLayouts/slideLayout125.xml"/>
  <Override ContentType="application/vnd.openxmlformats-officedocument.presentationml.slideLayout+xml" PartName="/ppt/slideLayouts/slideLayout15.xml"/>
  <Override ContentType="application/vnd.openxmlformats-officedocument.presentationml.slideLayout+xml" PartName="/ppt/slideLayouts/slideLayout88.xml"/>
  <Override ContentType="application/vnd.openxmlformats-officedocument.presentationml.slideLayout+xml" PartName="/ppt/slideLayouts/slideLayout112.xml"/>
  <Override ContentType="application/vnd.openxmlformats-officedocument.presentationml.slideLayout+xml" PartName="/ppt/slideLayouts/slideLayout8.xml"/>
  <Override ContentType="application/vnd.openxmlformats-officedocument.presentationml.slideLayout+xml" PartName="/ppt/slideLayouts/slideLayout75.xml"/>
  <Override ContentType="application/vnd.openxmlformats-officedocument.presentationml.slideLayout+xml" PartName="/ppt/slideLayouts/slideLayout108.xml"/>
  <Override ContentType="application/vnd.openxmlformats-officedocument.presentationml.slideLayout+xml" PartName="/ppt/slideLayouts/slideLayout45.xml"/>
  <Override ContentType="application/vnd.openxmlformats-officedocument.presentationml.slideLayout+xml" PartName="/ppt/slideLayouts/slideLayout138.xml"/>
  <Override ContentType="application/vnd.openxmlformats-officedocument.presentationml.slideLayout+xml" PartName="/ppt/slideLayouts/slideLayout32.xml"/>
  <Override ContentType="application/vnd.openxmlformats-officedocument.presentationml.slideLayout+xml" PartName="/ppt/slideLayouts/slideLayout97.xml"/>
  <Override ContentType="application/vnd.openxmlformats-officedocument.presentationml.slideLayout+xml" PartName="/ppt/slideLayouts/slideLayout111.xml"/>
  <Override ContentType="application/vnd.openxmlformats-officedocument.presentationml.slideLayout+xml" PartName="/ppt/slideLayouts/slideLayout62.xml"/>
  <Override ContentType="application/vnd.openxmlformats-officedocument.presentationml.slideLayout+xml" PartName="/ppt/slideLayouts/slideLayout146.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154.xml"/>
  <Override ContentType="application/vnd.openxmlformats-officedocument.presentationml.slideLayout+xml" PartName="/ppt/slideLayouts/slideLayout103.xml"/>
  <Override ContentType="application/vnd.openxmlformats-officedocument.presentationml.slideLayout+xml" PartName="/ppt/slideLayouts/slideLayout46.xml"/>
  <Override ContentType="application/vnd.openxmlformats-officedocument.presentationml.slideLayout+xml" PartName="/ppt/slideLayouts/slideLayout89.xml"/>
  <Override ContentType="application/vnd.openxmlformats-officedocument.presentationml.slideLayout+xml" PartName="/ppt/slideLayouts/slideLayout70.xml"/>
  <Override ContentType="application/vnd.openxmlformats-officedocument.presentationml.slideLayout+xml" PartName="/ppt/slideLayouts/slideLayout128.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52.xml"/>
  <Override ContentType="application/vnd.openxmlformats-officedocument.presentationml.slideLayout+xml" PartName="/ppt/slideLayouts/slideLayout95.xml"/>
  <Override ContentType="application/vnd.openxmlformats-officedocument.presentationml.slideLayout+xml" PartName="/ppt/slideLayouts/slideLayout101.xml"/>
  <Override ContentType="application/vnd.openxmlformats-officedocument.presentationml.slideLayout+xml" PartName="/ppt/slideLayouts/slideLayout162.xml"/>
  <Override ContentType="application/vnd.openxmlformats-officedocument.presentationml.slideLayout+xml" PartName="/ppt/slideLayouts/slideLayout64.xml"/>
  <Override ContentType="application/vnd.openxmlformats-officedocument.presentationml.slideLayout+xml" PartName="/ppt/slideLayouts/slideLayout99.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136.xml"/>
  <Override ContentType="application/vnd.openxmlformats-officedocument.presentationml.slideLayout+xml" PartName="/ppt/slideLayouts/slideLayout152.xml"/>
  <Override ContentType="application/vnd.openxmlformats-officedocument.presentationml.slideLayout+xml" PartName="/ppt/slideLayouts/slideLayout18.xml"/>
  <Override ContentType="application/vnd.openxmlformats-officedocument.presentationml.slideLayout+xml" PartName="/ppt/slideLayouts/slideLayout105.xml"/>
  <Override ContentType="application/vnd.openxmlformats-officedocument.presentationml.slideLayout+xml" PartName="/ppt/slideLayouts/slideLayout118.xml"/>
  <Override ContentType="application/vnd.openxmlformats-officedocument.presentationml.slideLayout+xml" PartName="/ppt/slideLayouts/slideLayout148.xml"/>
  <Override ContentType="application/vnd.openxmlformats-officedocument.presentationml.slideLayout+xml" PartName="/ppt/slideLayouts/slideLayout48.xml"/>
  <Override ContentType="application/vnd.openxmlformats-officedocument.presentationml.slideLayout+xml" PartName="/ppt/slideLayouts/slideLayout85.xml"/>
  <Override ContentType="application/vnd.openxmlformats-officedocument.presentationml.slideLayout+xml" PartName="/ppt/slideLayouts/slideLayout72.xml"/>
  <Override ContentType="application/vnd.openxmlformats-officedocument.presentationml.slideLayout+xml" PartName="/ppt/slideLayouts/slideLayout79.xml"/>
  <Override ContentType="application/vnd.openxmlformats-officedocument.presentationml.slideLayout+xml" PartName="/ppt/slideLayouts/slideLayout134.xml"/>
  <Override ContentType="application/vnd.openxmlformats-officedocument.presentationml.slideLayout+xml" PartName="/ppt/slideLayouts/slideLayout36.xml"/>
  <Override ContentType="application/vnd.openxmlformats-officedocument.presentationml.slideLayout+xml" PartName="/ppt/slideLayouts/slideLayout164.xml"/>
  <Override ContentType="application/vnd.openxmlformats-officedocument.presentationml.slideLayout+xml" PartName="/ppt/slideLayouts/slideLayout4.xml"/>
  <Override ContentType="application/vnd.openxmlformats-officedocument.presentationml.slideLayout+xml" PartName="/ppt/slideLayouts/slideLayout66.xml"/>
  <Override ContentType="application/vnd.openxmlformats-officedocument.presentationml.slideLayout+xml" PartName="/ppt/slideLayouts/slideLayout23.xml"/>
  <Override ContentType="application/vnd.openxmlformats-officedocument.presentationml.slideLayout+xml" PartName="/ppt/slideLayouts/slideLayout121.xml"/>
  <Override ContentType="application/vnd.openxmlformats-officedocument.presentationml.slideLayout+xml" PartName="/ppt/slideLayouts/slideLayout14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76.xml"/>
  <Override ContentType="application/vnd.openxmlformats-officedocument.presentationml.slideLayout+xml" PartName="/ppt/slideLayouts/slideLayout107.xml"/>
  <Override ContentType="application/vnd.openxmlformats-officedocument.presentationml.slideLayout+xml" PartName="/ppt/slideLayouts/slideLayout59.xml"/>
  <Override ContentType="application/vnd.openxmlformats-officedocument.presentationml.slideLayout+xml" PartName="/ppt/slideLayouts/slideLayout124.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74.xml"/>
  <Override ContentType="application/vnd.openxmlformats-officedocument.presentationml.slideLayout+xml" PartName="/ppt/slideLayouts/slideLayout109.xml"/>
  <Override ContentType="application/vnd.openxmlformats-officedocument.presentationml.slideLayout+xml" PartName="/ppt/slideLayouts/slideLayout158.xml"/>
  <Override ContentType="application/vnd.openxmlformats-officedocument.presentationml.slideLayout+xml" PartName="/ppt/slideLayouts/slideLayout42.xml"/>
  <Override ContentType="application/vnd.openxmlformats-officedocument.presentationml.slideLayout+xml" PartName="/ppt/slideLayouts/slideLayout91.xml"/>
  <Override ContentType="application/vnd.openxmlformats-officedocument.presentationml.slideLayout+xml" PartName="/ppt/slideLayouts/slideLayout68.xml"/>
  <Override ContentType="application/vnd.openxmlformats-officedocument.presentationml.slideLayout+xml" PartName="/ppt/slideLayouts/slideLayout115.xml"/>
  <Override ContentType="application/vnd.openxmlformats-officedocument.presentationml.slideLayout+xml" PartName="/ppt/slideLayouts/slideLayout82.xml"/>
  <Override ContentType="application/vnd.openxmlformats-officedocument.presentationml.slideLayout+xml" PartName="/ppt/slideLayouts/slideLayout132.xml"/>
  <Override ContentType="application/vnd.openxmlformats-officedocument.presentationml.slideLayout+xml" PartName="/ppt/slideLayouts/slideLayout100.xml"/>
  <Override ContentType="application/vnd.openxmlformats-officedocument.presentationml.slideLayout+xml" PartName="/ppt/slideLayouts/slideLayout130.xml"/>
  <Override ContentType="application/vnd.openxmlformats-officedocument.presentationml.slideLayout+xml" PartName="/ppt/slideLayouts/slideLayout143.xml"/>
  <Override ContentType="application/vnd.openxmlformats-officedocument.presentationml.slideLayout+xml" PartName="/ppt/slideLayouts/slideLayout113.xml"/>
  <Override ContentType="application/vnd.openxmlformats-officedocument.presentationml.slideLayout+xml" PartName="/ppt/slideLayouts/slideLayout57.xml"/>
  <Override ContentType="application/vnd.openxmlformats-officedocument.presentationml.slideLayout+xml" PartName="/ppt/slideLayouts/slideLayout126.xml"/>
  <Override ContentType="application/vnd.openxmlformats-officedocument.presentationml.slideLayout+xml" PartName="/ppt/slideLayouts/slideLayout8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80.xml"/>
  <Override ContentType="application/vnd.openxmlformats-officedocument.presentationml.slideLayout+xml" PartName="/ppt/slideLayouts/slideLayout44.xml"/>
  <Override ContentType="application/vnd.openxmlformats-officedocument.presentationml.slideLayout+xml" PartName="/ppt/slideLayouts/slideLayout139.xml"/>
  <Override ContentType="application/vnd.openxmlformats-officedocument.presentationml.slideLayout+xml" PartName="/ppt/slideLayouts/slideLayout14.xml"/>
  <Override ContentType="application/vnd.openxmlformats-officedocument.presentationml.slideLayout+xml" PartName="/ppt/slideLayouts/slideLayout63.xml"/>
  <Override ContentType="application/vnd.openxmlformats-officedocument.presentationml.slideLayout+xml" PartName="/ppt/slideLayouts/slideLayout93.xml"/>
  <Override ContentType="application/vnd.openxmlformats-officedocument.presentationml.slideLayout+xml" PartName="/ppt/slideLayouts/slideLayout27.xml"/>
  <Override ContentType="application/vnd.openxmlformats-officedocument.presentationml.slideLayout+xml" PartName="/ppt/slideLayouts/slideLayout156.xml"/>
  <Override ContentType="application/vnd.openxmlformats-officedocument.presentationml.slideLayout+xml" PartName="/ppt/slideLayouts/slideLayout160.xml"/>
  <Override ContentType="application/vnd.openxmlformats-officedocument.presentationml.slideMaster+xml" PartName="/ppt/slideMasters/slideMaster8.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9.xml"/>
  <Override ContentType="application/vnd.openxmlformats-officedocument.presentationml.slideMaster+xml" PartName="/ppt/slideMasters/slideMaster10.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Master+xml" PartName="/ppt/slideMasters/slideMaster7.xml"/>
  <Override ContentType="application/vnd.openxmlformats-officedocument.presentationml.slideMaster+xml" PartName="/ppt/slideMasters/slideMaster6.xml"/>
  <Override ContentType="application/vnd.openxmlformats-officedocument.presentationml.slideMaster+xml" PartName="/ppt/slideMasters/slideMaster5.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78.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69.xml"/>
  <Override ContentType="application/vnd.openxmlformats-officedocument.presentationml.slide+xml" PartName="/ppt/slides/slide8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77.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6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84.xml"/>
  <Override ContentType="application/vnd.openxmlformats-officedocument.presentationml.slide+xml" PartName="/ppt/slides/slide37.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67.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66.xml"/>
  <Override ContentType="application/vnd.openxmlformats-officedocument.presentationml.slide+xml" PartName="/ppt/slides/slide79.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83.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7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82.xml"/>
  <Override ContentType="application/vnd.openxmlformats-officedocument.presentationml.slide+xml" PartName="/ppt/slides/slide39.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72.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64.xml"/>
  <Override ContentType="application/vnd.openxmlformats-officedocument.presentationml.slide+xml" PartName="/ppt/slides/slide81.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75.xml"/>
  <Override ContentType="application/vnd.openxmlformats-officedocument.presentationml.slide+xml" PartName="/ppt/slides/slide76.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80.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74.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7.xml"/>
  <Override ContentType="application/vnd.openxmlformats-officedocument.theme+xml" PartName="/ppt/theme/theme6.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11.xml"/>
  <Override ContentType="application/vnd.openxmlformats-officedocument.theme+xml" PartName="/ppt/theme/theme5.xml"/>
  <Override ContentType="application/vnd.openxmlformats-officedocument.theme+xml" PartName="/ppt/theme/theme8.xml"/>
  <Override ContentType="application/vnd.openxmlformats-officedocument.theme+xml" PartName="/ppt/theme/theme10.xml"/>
  <Override ContentType="application/vnd.openxmlformats-officedocument.theme+xml" PartName="/ppt/theme/theme9.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813" r:id="rId5"/>
    <p:sldMasterId id="2147483814" r:id="rId6"/>
    <p:sldMasterId id="2147483815" r:id="rId7"/>
    <p:sldMasterId id="2147483816" r:id="rId8"/>
    <p:sldMasterId id="2147483817" r:id="rId9"/>
    <p:sldMasterId id="2147483818" r:id="rId10"/>
    <p:sldMasterId id="2147483819" r:id="rId11"/>
    <p:sldMasterId id="2147483820" r:id="rId12"/>
    <p:sldMasterId id="2147483821" r:id="rId13"/>
    <p:sldMasterId id="2147483822" r:id="rId14"/>
  </p:sldMasterIdLst>
  <p:notesMasterIdLst>
    <p:notesMasterId r:id="rId15"/>
  </p:notesMasterIdLst>
  <p:sldIdLst>
    <p:sldId id="256" r:id="rId16"/>
    <p:sldId id="257" r:id="rId17"/>
    <p:sldId id="258" r:id="rId18"/>
    <p:sldId id="259" r:id="rId19"/>
    <p:sldId id="260" r:id="rId20"/>
    <p:sldId id="261" r:id="rId21"/>
    <p:sldId id="262" r:id="rId22"/>
    <p:sldId id="263" r:id="rId23"/>
    <p:sldId id="264" r:id="rId24"/>
    <p:sldId id="265" r:id="rId25"/>
    <p:sldId id="266" r:id="rId26"/>
    <p:sldId id="267" r:id="rId27"/>
    <p:sldId id="268" r:id="rId28"/>
    <p:sldId id="269" r:id="rId29"/>
    <p:sldId id="270" r:id="rId30"/>
    <p:sldId id="271" r:id="rId31"/>
    <p:sldId id="272" r:id="rId32"/>
    <p:sldId id="273" r:id="rId33"/>
    <p:sldId id="274" r:id="rId34"/>
    <p:sldId id="275" r:id="rId35"/>
    <p:sldId id="276" r:id="rId36"/>
    <p:sldId id="277" r:id="rId37"/>
    <p:sldId id="278" r:id="rId38"/>
    <p:sldId id="279" r:id="rId39"/>
    <p:sldId id="280" r:id="rId40"/>
    <p:sldId id="281" r:id="rId41"/>
    <p:sldId id="282" r:id="rId42"/>
    <p:sldId id="283" r:id="rId43"/>
    <p:sldId id="284" r:id="rId44"/>
    <p:sldId id="285" r:id="rId45"/>
    <p:sldId id="286" r:id="rId46"/>
    <p:sldId id="287" r:id="rId47"/>
    <p:sldId id="288" r:id="rId48"/>
    <p:sldId id="289" r:id="rId49"/>
    <p:sldId id="290" r:id="rId50"/>
    <p:sldId id="291" r:id="rId51"/>
    <p:sldId id="292" r:id="rId52"/>
    <p:sldId id="293" r:id="rId53"/>
    <p:sldId id="294" r:id="rId54"/>
    <p:sldId id="295" r:id="rId55"/>
    <p:sldId id="296" r:id="rId56"/>
    <p:sldId id="297" r:id="rId57"/>
    <p:sldId id="298" r:id="rId58"/>
    <p:sldId id="299" r:id="rId59"/>
    <p:sldId id="300" r:id="rId60"/>
    <p:sldId id="301" r:id="rId61"/>
    <p:sldId id="302" r:id="rId62"/>
    <p:sldId id="303" r:id="rId63"/>
    <p:sldId id="304" r:id="rId64"/>
    <p:sldId id="305" r:id="rId65"/>
    <p:sldId id="306" r:id="rId66"/>
    <p:sldId id="307" r:id="rId67"/>
    <p:sldId id="308" r:id="rId68"/>
    <p:sldId id="309" r:id="rId69"/>
    <p:sldId id="310" r:id="rId70"/>
    <p:sldId id="311" r:id="rId71"/>
    <p:sldId id="312" r:id="rId72"/>
    <p:sldId id="313" r:id="rId73"/>
    <p:sldId id="314" r:id="rId74"/>
    <p:sldId id="315" r:id="rId75"/>
    <p:sldId id="316" r:id="rId76"/>
    <p:sldId id="317" r:id="rId77"/>
    <p:sldId id="318" r:id="rId78"/>
    <p:sldId id="319" r:id="rId79"/>
    <p:sldId id="320" r:id="rId80"/>
    <p:sldId id="321" r:id="rId81"/>
    <p:sldId id="322" r:id="rId82"/>
    <p:sldId id="323" r:id="rId83"/>
    <p:sldId id="324" r:id="rId84"/>
    <p:sldId id="325" r:id="rId85"/>
    <p:sldId id="326" r:id="rId86"/>
    <p:sldId id="327" r:id="rId87"/>
    <p:sldId id="328" r:id="rId88"/>
    <p:sldId id="329" r:id="rId89"/>
    <p:sldId id="330" r:id="rId90"/>
    <p:sldId id="331" r:id="rId91"/>
    <p:sldId id="332" r:id="rId92"/>
    <p:sldId id="333" r:id="rId93"/>
    <p:sldId id="334" r:id="rId94"/>
    <p:sldId id="335" r:id="rId95"/>
    <p:sldId id="336" r:id="rId96"/>
    <p:sldId id="337" r:id="rId97"/>
    <p:sldId id="338" r:id="rId98"/>
    <p:sldId id="339" r:id="rId99"/>
    <p:sldId id="340" r:id="rId100"/>
  </p:sldIdLst>
  <p:sldSz cy="5143500" cx="9144000"/>
  <p:notesSz cx="6858000" cy="9144000"/>
  <p:embeddedFontLst>
    <p:embeddedFont>
      <p:font typeface="Proxima Nova"/>
      <p:regular r:id="rId101"/>
      <p:bold r:id="rId102"/>
      <p:italic r:id="rId103"/>
      <p:boldItalic r:id="rId104"/>
    </p:embeddedFont>
    <p:embeddedFont>
      <p:font typeface="Fira Sans Extra Condensed Medium"/>
      <p:regular r:id="rId105"/>
      <p:bold r:id="rId106"/>
      <p:italic r:id="rId107"/>
      <p:boldItalic r:id="rId108"/>
    </p:embeddedFont>
    <p:embeddedFont>
      <p:font typeface="Poppins Light"/>
      <p:regular r:id="rId109"/>
      <p:bold r:id="rId110"/>
      <p:italic r:id="rId111"/>
      <p:boldItalic r:id="rId112"/>
    </p:embeddedFont>
    <p:embeddedFont>
      <p:font typeface="Proxima Nova Extrabold"/>
      <p:bold r:id="rId113"/>
    </p:embeddedFont>
    <p:embeddedFont>
      <p:font typeface="Proxima Nova Semibold"/>
      <p:regular r:id="rId114"/>
      <p:bold r:id="rId115"/>
      <p:boldItalic r:id="rId116"/>
    </p:embeddedFont>
    <p:embeddedFont>
      <p:font typeface="Helvetica Neue"/>
      <p:regular r:id="rId117"/>
      <p:bold r:id="rId118"/>
      <p:italic r:id="rId119"/>
      <p:boldItalic r:id="rId120"/>
    </p:embeddedFont>
    <p:embeddedFont>
      <p:font typeface="DM Serif Display"/>
      <p:regular r:id="rId121"/>
      <p:italic r:id="rId122"/>
    </p:embeddedFont>
    <p:embeddedFont>
      <p:font typeface="Roboto"/>
      <p:regular r:id="rId123"/>
      <p:bold r:id="rId124"/>
      <p:italic r:id="rId125"/>
      <p:boldItalic r:id="rId126"/>
    </p:embeddedFont>
    <p:embeddedFont>
      <p:font typeface="Lato"/>
      <p:regular r:id="rId127"/>
      <p:bold r:id="rId128"/>
      <p:italic r:id="rId129"/>
      <p:boldItalic r:id="rId130"/>
    </p:embeddedFont>
    <p:embeddedFont>
      <p:font typeface="Poppins"/>
      <p:regular r:id="rId131"/>
      <p:bold r:id="rId132"/>
      <p:italic r:id="rId133"/>
      <p:boldItalic r:id="rId134"/>
    </p:embeddedFont>
    <p:embeddedFont>
      <p:font typeface="Poppins Medium"/>
      <p:regular r:id="rId135"/>
      <p:bold r:id="rId136"/>
      <p:italic r:id="rId137"/>
      <p:boldItalic r:id="rId138"/>
    </p:embeddedFont>
    <p:embeddedFont>
      <p:font typeface="Open Sans Light"/>
      <p:regular r:id="rId139"/>
      <p:bold r:id="rId140"/>
      <p:italic r:id="rId141"/>
      <p:boldItalic r:id="rId142"/>
    </p:embeddedFont>
    <p:embeddedFont>
      <p:font typeface="Open Sans"/>
      <p:regular r:id="rId143"/>
      <p:bold r:id="rId144"/>
      <p:italic r:id="rId145"/>
      <p:boldItalic r:id="rId146"/>
    </p:embeddedFont>
    <p:embeddedFont>
      <p:font typeface="Questrial"/>
      <p:regular r:id="rId14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B05524EE-8ED9-4DAC-9F81-86591701DF0E}">
  <a:tblStyle styleId="{B05524EE-8ED9-4DAC-9F81-86591701DF0E}"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25.xml"/><Relationship Id="rId42" Type="http://schemas.openxmlformats.org/officeDocument/2006/relationships/slide" Target="slides/slide27.xml"/><Relationship Id="rId41" Type="http://schemas.openxmlformats.org/officeDocument/2006/relationships/slide" Target="slides/slide26.xml"/><Relationship Id="rId44" Type="http://schemas.openxmlformats.org/officeDocument/2006/relationships/slide" Target="slides/slide29.xml"/><Relationship Id="rId43" Type="http://schemas.openxmlformats.org/officeDocument/2006/relationships/slide" Target="slides/slide28.xml"/><Relationship Id="rId46" Type="http://schemas.openxmlformats.org/officeDocument/2006/relationships/slide" Target="slides/slide31.xml"/><Relationship Id="rId45" Type="http://schemas.openxmlformats.org/officeDocument/2006/relationships/slide" Target="slides/slide30.xml"/><Relationship Id="rId107" Type="http://schemas.openxmlformats.org/officeDocument/2006/relationships/font" Target="fonts/FiraSansExtraCondensedMedium-italic.fntdata"/><Relationship Id="rId106" Type="http://schemas.openxmlformats.org/officeDocument/2006/relationships/font" Target="fonts/FiraSansExtraCondensedMedium-bold.fntdata"/><Relationship Id="rId105" Type="http://schemas.openxmlformats.org/officeDocument/2006/relationships/font" Target="fonts/FiraSansExtraCondensedMedium-regular.fntdata"/><Relationship Id="rId104" Type="http://schemas.openxmlformats.org/officeDocument/2006/relationships/font" Target="fonts/ProximaNova-boldItalic.fntdata"/><Relationship Id="rId109" Type="http://schemas.openxmlformats.org/officeDocument/2006/relationships/font" Target="fonts/PoppinsLight-regular.fntdata"/><Relationship Id="rId108" Type="http://schemas.openxmlformats.org/officeDocument/2006/relationships/font" Target="fonts/FiraSansExtraCondensedMedium-boldItalic.fntdata"/><Relationship Id="rId48" Type="http://schemas.openxmlformats.org/officeDocument/2006/relationships/slide" Target="slides/slide33.xml"/><Relationship Id="rId47" Type="http://schemas.openxmlformats.org/officeDocument/2006/relationships/slide" Target="slides/slide32.xml"/><Relationship Id="rId49" Type="http://schemas.openxmlformats.org/officeDocument/2006/relationships/slide" Target="slides/slide34.xml"/><Relationship Id="rId103" Type="http://schemas.openxmlformats.org/officeDocument/2006/relationships/font" Target="fonts/ProximaNova-italic.fntdata"/><Relationship Id="rId102" Type="http://schemas.openxmlformats.org/officeDocument/2006/relationships/font" Target="fonts/ProximaNova-bold.fntdata"/><Relationship Id="rId101" Type="http://schemas.openxmlformats.org/officeDocument/2006/relationships/font" Target="fonts/ProximaNova-regular.fntdata"/><Relationship Id="rId100" Type="http://schemas.openxmlformats.org/officeDocument/2006/relationships/slide" Target="slides/slide85.xml"/><Relationship Id="rId31" Type="http://schemas.openxmlformats.org/officeDocument/2006/relationships/slide" Target="slides/slide16.xml"/><Relationship Id="rId30" Type="http://schemas.openxmlformats.org/officeDocument/2006/relationships/slide" Target="slides/slide15.xml"/><Relationship Id="rId33" Type="http://schemas.openxmlformats.org/officeDocument/2006/relationships/slide" Target="slides/slide18.xml"/><Relationship Id="rId32" Type="http://schemas.openxmlformats.org/officeDocument/2006/relationships/slide" Target="slides/slide17.xml"/><Relationship Id="rId35" Type="http://schemas.openxmlformats.org/officeDocument/2006/relationships/slide" Target="slides/slide20.xml"/><Relationship Id="rId34" Type="http://schemas.openxmlformats.org/officeDocument/2006/relationships/slide" Target="slides/slide19.xml"/><Relationship Id="rId37" Type="http://schemas.openxmlformats.org/officeDocument/2006/relationships/slide" Target="slides/slide22.xml"/><Relationship Id="rId36" Type="http://schemas.openxmlformats.org/officeDocument/2006/relationships/slide" Target="slides/slide21.xml"/><Relationship Id="rId39" Type="http://schemas.openxmlformats.org/officeDocument/2006/relationships/slide" Target="slides/slide24.xml"/><Relationship Id="rId38" Type="http://schemas.openxmlformats.org/officeDocument/2006/relationships/slide" Target="slides/slide23.xml"/><Relationship Id="rId20" Type="http://schemas.openxmlformats.org/officeDocument/2006/relationships/slide" Target="slides/slide5.xml"/><Relationship Id="rId22" Type="http://schemas.openxmlformats.org/officeDocument/2006/relationships/slide" Target="slides/slide7.xml"/><Relationship Id="rId21" Type="http://schemas.openxmlformats.org/officeDocument/2006/relationships/slide" Target="slides/slide6.xml"/><Relationship Id="rId24" Type="http://schemas.openxmlformats.org/officeDocument/2006/relationships/slide" Target="slides/slide9.xml"/><Relationship Id="rId23" Type="http://schemas.openxmlformats.org/officeDocument/2006/relationships/slide" Target="slides/slide8.xml"/><Relationship Id="rId129" Type="http://schemas.openxmlformats.org/officeDocument/2006/relationships/font" Target="fonts/Lato-italic.fntdata"/><Relationship Id="rId128" Type="http://schemas.openxmlformats.org/officeDocument/2006/relationships/font" Target="fonts/Lato-bold.fntdata"/><Relationship Id="rId127" Type="http://schemas.openxmlformats.org/officeDocument/2006/relationships/font" Target="fonts/Lato-regular.fntdata"/><Relationship Id="rId126" Type="http://schemas.openxmlformats.org/officeDocument/2006/relationships/font" Target="fonts/Roboto-boldItalic.fntdata"/><Relationship Id="rId26" Type="http://schemas.openxmlformats.org/officeDocument/2006/relationships/slide" Target="slides/slide11.xml"/><Relationship Id="rId121" Type="http://schemas.openxmlformats.org/officeDocument/2006/relationships/font" Target="fonts/DMSerifDisplay-regular.fntdata"/><Relationship Id="rId25" Type="http://schemas.openxmlformats.org/officeDocument/2006/relationships/slide" Target="slides/slide10.xml"/><Relationship Id="rId120" Type="http://schemas.openxmlformats.org/officeDocument/2006/relationships/font" Target="fonts/HelveticaNeue-boldItalic.fntdata"/><Relationship Id="rId28" Type="http://schemas.openxmlformats.org/officeDocument/2006/relationships/slide" Target="slides/slide13.xml"/><Relationship Id="rId27" Type="http://schemas.openxmlformats.org/officeDocument/2006/relationships/slide" Target="slides/slide12.xml"/><Relationship Id="rId125" Type="http://schemas.openxmlformats.org/officeDocument/2006/relationships/font" Target="fonts/Roboto-italic.fntdata"/><Relationship Id="rId29" Type="http://schemas.openxmlformats.org/officeDocument/2006/relationships/slide" Target="slides/slide14.xml"/><Relationship Id="rId124" Type="http://schemas.openxmlformats.org/officeDocument/2006/relationships/font" Target="fonts/Roboto-bold.fntdata"/><Relationship Id="rId123" Type="http://schemas.openxmlformats.org/officeDocument/2006/relationships/font" Target="fonts/Roboto-regular.fntdata"/><Relationship Id="rId122" Type="http://schemas.openxmlformats.org/officeDocument/2006/relationships/font" Target="fonts/DMSerifDisplay-italic.fntdata"/><Relationship Id="rId95" Type="http://schemas.openxmlformats.org/officeDocument/2006/relationships/slide" Target="slides/slide80.xml"/><Relationship Id="rId94" Type="http://schemas.openxmlformats.org/officeDocument/2006/relationships/slide" Target="slides/slide79.xml"/><Relationship Id="rId97" Type="http://schemas.openxmlformats.org/officeDocument/2006/relationships/slide" Target="slides/slide82.xml"/><Relationship Id="rId96" Type="http://schemas.openxmlformats.org/officeDocument/2006/relationships/slide" Target="slides/slide81.xml"/><Relationship Id="rId11" Type="http://schemas.openxmlformats.org/officeDocument/2006/relationships/slideMaster" Target="slideMasters/slideMaster7.xml"/><Relationship Id="rId99" Type="http://schemas.openxmlformats.org/officeDocument/2006/relationships/slide" Target="slides/slide84.xml"/><Relationship Id="rId10" Type="http://schemas.openxmlformats.org/officeDocument/2006/relationships/slideMaster" Target="slideMasters/slideMaster6.xml"/><Relationship Id="rId98" Type="http://schemas.openxmlformats.org/officeDocument/2006/relationships/slide" Target="slides/slide83.xml"/><Relationship Id="rId13" Type="http://schemas.openxmlformats.org/officeDocument/2006/relationships/slideMaster" Target="slideMasters/slideMaster9.xml"/><Relationship Id="rId12" Type="http://schemas.openxmlformats.org/officeDocument/2006/relationships/slideMaster" Target="slideMasters/slideMaster8.xml"/><Relationship Id="rId91" Type="http://schemas.openxmlformats.org/officeDocument/2006/relationships/slide" Target="slides/slide76.xml"/><Relationship Id="rId90" Type="http://schemas.openxmlformats.org/officeDocument/2006/relationships/slide" Target="slides/slide75.xml"/><Relationship Id="rId93" Type="http://schemas.openxmlformats.org/officeDocument/2006/relationships/slide" Target="slides/slide78.xml"/><Relationship Id="rId92" Type="http://schemas.openxmlformats.org/officeDocument/2006/relationships/slide" Target="slides/slide77.xml"/><Relationship Id="rId118" Type="http://schemas.openxmlformats.org/officeDocument/2006/relationships/font" Target="fonts/HelveticaNeue-bold.fntdata"/><Relationship Id="rId117" Type="http://schemas.openxmlformats.org/officeDocument/2006/relationships/font" Target="fonts/HelveticaNeue-regular.fntdata"/><Relationship Id="rId116" Type="http://schemas.openxmlformats.org/officeDocument/2006/relationships/font" Target="fonts/ProximaNovaSemibold-boldItalic.fntdata"/><Relationship Id="rId115" Type="http://schemas.openxmlformats.org/officeDocument/2006/relationships/font" Target="fonts/ProximaNovaSemibold-bold.fntdata"/><Relationship Id="rId119" Type="http://schemas.openxmlformats.org/officeDocument/2006/relationships/font" Target="fonts/HelveticaNeue-italic.fntdata"/><Relationship Id="rId15" Type="http://schemas.openxmlformats.org/officeDocument/2006/relationships/notesMaster" Target="notesMasters/notesMaster1.xml"/><Relationship Id="rId110" Type="http://schemas.openxmlformats.org/officeDocument/2006/relationships/font" Target="fonts/PoppinsLight-bold.fntdata"/><Relationship Id="rId14" Type="http://schemas.openxmlformats.org/officeDocument/2006/relationships/slideMaster" Target="slideMasters/slideMaster10.xml"/><Relationship Id="rId17" Type="http://schemas.openxmlformats.org/officeDocument/2006/relationships/slide" Target="slides/slide2.xml"/><Relationship Id="rId16" Type="http://schemas.openxmlformats.org/officeDocument/2006/relationships/slide" Target="slides/slide1.xml"/><Relationship Id="rId19" Type="http://schemas.openxmlformats.org/officeDocument/2006/relationships/slide" Target="slides/slide4.xml"/><Relationship Id="rId114" Type="http://schemas.openxmlformats.org/officeDocument/2006/relationships/font" Target="fonts/ProximaNovaSemibold-regular.fntdata"/><Relationship Id="rId18" Type="http://schemas.openxmlformats.org/officeDocument/2006/relationships/slide" Target="slides/slide3.xml"/><Relationship Id="rId113" Type="http://schemas.openxmlformats.org/officeDocument/2006/relationships/font" Target="fonts/ProximaNovaExtrabold-bold.fntdata"/><Relationship Id="rId112" Type="http://schemas.openxmlformats.org/officeDocument/2006/relationships/font" Target="fonts/PoppinsLight-boldItalic.fntdata"/><Relationship Id="rId111" Type="http://schemas.openxmlformats.org/officeDocument/2006/relationships/font" Target="fonts/PoppinsLight-italic.fntdata"/><Relationship Id="rId84" Type="http://schemas.openxmlformats.org/officeDocument/2006/relationships/slide" Target="slides/slide69.xml"/><Relationship Id="rId83" Type="http://schemas.openxmlformats.org/officeDocument/2006/relationships/slide" Target="slides/slide68.xml"/><Relationship Id="rId86" Type="http://schemas.openxmlformats.org/officeDocument/2006/relationships/slide" Target="slides/slide71.xml"/><Relationship Id="rId85" Type="http://schemas.openxmlformats.org/officeDocument/2006/relationships/slide" Target="slides/slide70.xml"/><Relationship Id="rId88" Type="http://schemas.openxmlformats.org/officeDocument/2006/relationships/slide" Target="slides/slide73.xml"/><Relationship Id="rId87" Type="http://schemas.openxmlformats.org/officeDocument/2006/relationships/slide" Target="slides/slide72.xml"/><Relationship Id="rId89" Type="http://schemas.openxmlformats.org/officeDocument/2006/relationships/slide" Target="slides/slide74.xml"/><Relationship Id="rId80" Type="http://schemas.openxmlformats.org/officeDocument/2006/relationships/slide" Target="slides/slide65.xml"/><Relationship Id="rId82" Type="http://schemas.openxmlformats.org/officeDocument/2006/relationships/slide" Target="slides/slide67.xml"/><Relationship Id="rId81" Type="http://schemas.openxmlformats.org/officeDocument/2006/relationships/slide" Target="slides/slide66.xml"/><Relationship Id="rId1" Type="http://schemas.openxmlformats.org/officeDocument/2006/relationships/theme" Target="theme/theme9.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Master" Target="slideMasters/slideMaster5.xml"/><Relationship Id="rId143" Type="http://schemas.openxmlformats.org/officeDocument/2006/relationships/font" Target="fonts/OpenSans-regular.fntdata"/><Relationship Id="rId142" Type="http://schemas.openxmlformats.org/officeDocument/2006/relationships/font" Target="fonts/OpenSansLight-boldItalic.fntdata"/><Relationship Id="rId141" Type="http://schemas.openxmlformats.org/officeDocument/2006/relationships/font" Target="fonts/OpenSansLight-italic.fntdata"/><Relationship Id="rId140" Type="http://schemas.openxmlformats.org/officeDocument/2006/relationships/font" Target="fonts/OpenSansLight-bold.fntdata"/><Relationship Id="rId5" Type="http://schemas.openxmlformats.org/officeDocument/2006/relationships/slideMaster" Target="slideMasters/slideMaster1.xml"/><Relationship Id="rId147" Type="http://schemas.openxmlformats.org/officeDocument/2006/relationships/font" Target="fonts/Questrial-regular.fntdata"/><Relationship Id="rId6" Type="http://schemas.openxmlformats.org/officeDocument/2006/relationships/slideMaster" Target="slideMasters/slideMaster2.xml"/><Relationship Id="rId146" Type="http://schemas.openxmlformats.org/officeDocument/2006/relationships/font" Target="fonts/OpenSans-boldItalic.fntdata"/><Relationship Id="rId7" Type="http://schemas.openxmlformats.org/officeDocument/2006/relationships/slideMaster" Target="slideMasters/slideMaster3.xml"/><Relationship Id="rId145" Type="http://schemas.openxmlformats.org/officeDocument/2006/relationships/font" Target="fonts/OpenSans-italic.fntdata"/><Relationship Id="rId8" Type="http://schemas.openxmlformats.org/officeDocument/2006/relationships/slideMaster" Target="slideMasters/slideMaster4.xml"/><Relationship Id="rId144" Type="http://schemas.openxmlformats.org/officeDocument/2006/relationships/font" Target="fonts/OpenSans-bold.fntdata"/><Relationship Id="rId73" Type="http://schemas.openxmlformats.org/officeDocument/2006/relationships/slide" Target="slides/slide58.xml"/><Relationship Id="rId72" Type="http://schemas.openxmlformats.org/officeDocument/2006/relationships/slide" Target="slides/slide57.xml"/><Relationship Id="rId75" Type="http://schemas.openxmlformats.org/officeDocument/2006/relationships/slide" Target="slides/slide60.xml"/><Relationship Id="rId74" Type="http://schemas.openxmlformats.org/officeDocument/2006/relationships/slide" Target="slides/slide59.xml"/><Relationship Id="rId77" Type="http://schemas.openxmlformats.org/officeDocument/2006/relationships/slide" Target="slides/slide62.xml"/><Relationship Id="rId76" Type="http://schemas.openxmlformats.org/officeDocument/2006/relationships/slide" Target="slides/slide61.xml"/><Relationship Id="rId79" Type="http://schemas.openxmlformats.org/officeDocument/2006/relationships/slide" Target="slides/slide64.xml"/><Relationship Id="rId78" Type="http://schemas.openxmlformats.org/officeDocument/2006/relationships/slide" Target="slides/slide63.xml"/><Relationship Id="rId71" Type="http://schemas.openxmlformats.org/officeDocument/2006/relationships/slide" Target="slides/slide56.xml"/><Relationship Id="rId70" Type="http://schemas.openxmlformats.org/officeDocument/2006/relationships/slide" Target="slides/slide55.xml"/><Relationship Id="rId139" Type="http://schemas.openxmlformats.org/officeDocument/2006/relationships/font" Target="fonts/OpenSansLight-regular.fntdata"/><Relationship Id="rId138" Type="http://schemas.openxmlformats.org/officeDocument/2006/relationships/font" Target="fonts/PoppinsMedium-boldItalic.fntdata"/><Relationship Id="rId137" Type="http://schemas.openxmlformats.org/officeDocument/2006/relationships/font" Target="fonts/PoppinsMedium-italic.fntdata"/><Relationship Id="rId132" Type="http://schemas.openxmlformats.org/officeDocument/2006/relationships/font" Target="fonts/Poppins-bold.fntdata"/><Relationship Id="rId131" Type="http://schemas.openxmlformats.org/officeDocument/2006/relationships/font" Target="fonts/Poppins-regular.fntdata"/><Relationship Id="rId130" Type="http://schemas.openxmlformats.org/officeDocument/2006/relationships/font" Target="fonts/Lato-boldItalic.fntdata"/><Relationship Id="rId136" Type="http://schemas.openxmlformats.org/officeDocument/2006/relationships/font" Target="fonts/PoppinsMedium-bold.fntdata"/><Relationship Id="rId135" Type="http://schemas.openxmlformats.org/officeDocument/2006/relationships/font" Target="fonts/PoppinsMedium-regular.fntdata"/><Relationship Id="rId134" Type="http://schemas.openxmlformats.org/officeDocument/2006/relationships/font" Target="fonts/Poppins-boldItalic.fntdata"/><Relationship Id="rId133" Type="http://schemas.openxmlformats.org/officeDocument/2006/relationships/font" Target="fonts/Poppins-italic.fntdata"/><Relationship Id="rId62" Type="http://schemas.openxmlformats.org/officeDocument/2006/relationships/slide" Target="slides/slide47.xml"/><Relationship Id="rId61" Type="http://schemas.openxmlformats.org/officeDocument/2006/relationships/slide" Target="slides/slide46.xml"/><Relationship Id="rId64" Type="http://schemas.openxmlformats.org/officeDocument/2006/relationships/slide" Target="slides/slide49.xml"/><Relationship Id="rId63" Type="http://schemas.openxmlformats.org/officeDocument/2006/relationships/slide" Target="slides/slide48.xml"/><Relationship Id="rId66" Type="http://schemas.openxmlformats.org/officeDocument/2006/relationships/slide" Target="slides/slide51.xml"/><Relationship Id="rId65" Type="http://schemas.openxmlformats.org/officeDocument/2006/relationships/slide" Target="slides/slide50.xml"/><Relationship Id="rId68" Type="http://schemas.openxmlformats.org/officeDocument/2006/relationships/slide" Target="slides/slide53.xml"/><Relationship Id="rId67" Type="http://schemas.openxmlformats.org/officeDocument/2006/relationships/slide" Target="slides/slide52.xml"/><Relationship Id="rId60" Type="http://schemas.openxmlformats.org/officeDocument/2006/relationships/slide" Target="slides/slide45.xml"/><Relationship Id="rId69" Type="http://schemas.openxmlformats.org/officeDocument/2006/relationships/slide" Target="slides/slide54.xml"/><Relationship Id="rId51" Type="http://schemas.openxmlformats.org/officeDocument/2006/relationships/slide" Target="slides/slide36.xml"/><Relationship Id="rId50" Type="http://schemas.openxmlformats.org/officeDocument/2006/relationships/slide" Target="slides/slide35.xml"/><Relationship Id="rId53" Type="http://schemas.openxmlformats.org/officeDocument/2006/relationships/slide" Target="slides/slide38.xml"/><Relationship Id="rId52" Type="http://schemas.openxmlformats.org/officeDocument/2006/relationships/slide" Target="slides/slide37.xml"/><Relationship Id="rId55" Type="http://schemas.openxmlformats.org/officeDocument/2006/relationships/slide" Target="slides/slide40.xml"/><Relationship Id="rId54" Type="http://schemas.openxmlformats.org/officeDocument/2006/relationships/slide" Target="slides/slide39.xml"/><Relationship Id="rId57" Type="http://schemas.openxmlformats.org/officeDocument/2006/relationships/slide" Target="slides/slide42.xml"/><Relationship Id="rId56" Type="http://schemas.openxmlformats.org/officeDocument/2006/relationships/slide" Target="slides/slide41.xml"/><Relationship Id="rId59" Type="http://schemas.openxmlformats.org/officeDocument/2006/relationships/slide" Target="slides/slide44.xml"/><Relationship Id="rId58" Type="http://schemas.openxmlformats.org/officeDocument/2006/relationships/slide" Target="slides/slide4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6" name="Shape 946"/>
        <p:cNvGrpSpPr/>
        <p:nvPr/>
      </p:nvGrpSpPr>
      <p:grpSpPr>
        <a:xfrm>
          <a:off x="0" y="0"/>
          <a:ext cx="0" cy="0"/>
          <a:chOff x="0" y="0"/>
          <a:chExt cx="0" cy="0"/>
        </a:xfrm>
      </p:grpSpPr>
      <p:sp>
        <p:nvSpPr>
          <p:cNvPr id="947" name="Google Shape;947;g829249e732_0_1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8" name="Google Shape;948;g829249e732_0_1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8" name="Shape 1028"/>
        <p:cNvGrpSpPr/>
        <p:nvPr/>
      </p:nvGrpSpPr>
      <p:grpSpPr>
        <a:xfrm>
          <a:off x="0" y="0"/>
          <a:ext cx="0" cy="0"/>
          <a:chOff x="0" y="0"/>
          <a:chExt cx="0" cy="0"/>
        </a:xfrm>
      </p:grpSpPr>
      <p:sp>
        <p:nvSpPr>
          <p:cNvPr id="1029" name="Google Shape;1029;ge1441674fe_0_2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0" name="Google Shape;1030;ge1441674fe_0_2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4" name="Shape 1034"/>
        <p:cNvGrpSpPr/>
        <p:nvPr/>
      </p:nvGrpSpPr>
      <p:grpSpPr>
        <a:xfrm>
          <a:off x="0" y="0"/>
          <a:ext cx="0" cy="0"/>
          <a:chOff x="0" y="0"/>
          <a:chExt cx="0" cy="0"/>
        </a:xfrm>
      </p:grpSpPr>
      <p:sp>
        <p:nvSpPr>
          <p:cNvPr id="1035" name="Google Shape;1035;ge1441674fe_0_1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36" name="Google Shape;1036;ge1441674fe_0_14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0" name="Shape 1070"/>
        <p:cNvGrpSpPr/>
        <p:nvPr/>
      </p:nvGrpSpPr>
      <p:grpSpPr>
        <a:xfrm>
          <a:off x="0" y="0"/>
          <a:ext cx="0" cy="0"/>
          <a:chOff x="0" y="0"/>
          <a:chExt cx="0" cy="0"/>
        </a:xfrm>
      </p:grpSpPr>
      <p:sp>
        <p:nvSpPr>
          <p:cNvPr id="1071" name="Google Shape;1071;ge1441674fe_0_13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2" name="Google Shape;1072;ge1441674fe_0_13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4" name="Shape 1084"/>
        <p:cNvGrpSpPr/>
        <p:nvPr/>
      </p:nvGrpSpPr>
      <p:grpSpPr>
        <a:xfrm>
          <a:off x="0" y="0"/>
          <a:ext cx="0" cy="0"/>
          <a:chOff x="0" y="0"/>
          <a:chExt cx="0" cy="0"/>
        </a:xfrm>
      </p:grpSpPr>
      <p:sp>
        <p:nvSpPr>
          <p:cNvPr id="1085" name="Google Shape;1085;ge1441674fe_0_14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6" name="Google Shape;1086;ge1441674fe_0_14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1" name="Shape 1091"/>
        <p:cNvGrpSpPr/>
        <p:nvPr/>
      </p:nvGrpSpPr>
      <p:grpSpPr>
        <a:xfrm>
          <a:off x="0" y="0"/>
          <a:ext cx="0" cy="0"/>
          <a:chOff x="0" y="0"/>
          <a:chExt cx="0" cy="0"/>
        </a:xfrm>
      </p:grpSpPr>
      <p:sp>
        <p:nvSpPr>
          <p:cNvPr id="1092" name="Google Shape;1092;ge1441674fe_0_2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3" name="Google Shape;1093;ge1441674fe_0_2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7" name="Shape 1097"/>
        <p:cNvGrpSpPr/>
        <p:nvPr/>
      </p:nvGrpSpPr>
      <p:grpSpPr>
        <a:xfrm>
          <a:off x="0" y="0"/>
          <a:ext cx="0" cy="0"/>
          <a:chOff x="0" y="0"/>
          <a:chExt cx="0" cy="0"/>
        </a:xfrm>
      </p:grpSpPr>
      <p:sp>
        <p:nvSpPr>
          <p:cNvPr id="1098" name="Google Shape;1098;ge1441674fe_0_4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99" name="Google Shape;1099;ge1441674fe_0_41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9" name="Shape 1119"/>
        <p:cNvGrpSpPr/>
        <p:nvPr/>
      </p:nvGrpSpPr>
      <p:grpSpPr>
        <a:xfrm>
          <a:off x="0" y="0"/>
          <a:ext cx="0" cy="0"/>
          <a:chOff x="0" y="0"/>
          <a:chExt cx="0" cy="0"/>
        </a:xfrm>
      </p:grpSpPr>
      <p:sp>
        <p:nvSpPr>
          <p:cNvPr id="1120" name="Google Shape;1120;ge1441674fe_0_5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1" name="Google Shape;1121;ge1441674fe_0_5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6" name="Shape 1146"/>
        <p:cNvGrpSpPr/>
        <p:nvPr/>
      </p:nvGrpSpPr>
      <p:grpSpPr>
        <a:xfrm>
          <a:off x="0" y="0"/>
          <a:ext cx="0" cy="0"/>
          <a:chOff x="0" y="0"/>
          <a:chExt cx="0" cy="0"/>
        </a:xfrm>
      </p:grpSpPr>
      <p:sp>
        <p:nvSpPr>
          <p:cNvPr id="1147" name="Google Shape;1147;ge1441674fe_0_5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8" name="Google Shape;1148;ge1441674fe_0_5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3" name="Shape 1173"/>
        <p:cNvGrpSpPr/>
        <p:nvPr/>
      </p:nvGrpSpPr>
      <p:grpSpPr>
        <a:xfrm>
          <a:off x="0" y="0"/>
          <a:ext cx="0" cy="0"/>
          <a:chOff x="0" y="0"/>
          <a:chExt cx="0" cy="0"/>
        </a:xfrm>
      </p:grpSpPr>
      <p:sp>
        <p:nvSpPr>
          <p:cNvPr id="1174" name="Google Shape;1174;ge1441674fe_0_5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5" name="Google Shape;1175;ge1441674fe_0_5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0" name="Shape 1200"/>
        <p:cNvGrpSpPr/>
        <p:nvPr/>
      </p:nvGrpSpPr>
      <p:grpSpPr>
        <a:xfrm>
          <a:off x="0" y="0"/>
          <a:ext cx="0" cy="0"/>
          <a:chOff x="0" y="0"/>
          <a:chExt cx="0" cy="0"/>
        </a:xfrm>
      </p:grpSpPr>
      <p:sp>
        <p:nvSpPr>
          <p:cNvPr id="1201" name="Google Shape;1201;ge1441674fe_0_6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2" name="Google Shape;1202;ge1441674fe_0_6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2" name="Shape 952"/>
        <p:cNvGrpSpPr/>
        <p:nvPr/>
      </p:nvGrpSpPr>
      <p:grpSpPr>
        <a:xfrm>
          <a:off x="0" y="0"/>
          <a:ext cx="0" cy="0"/>
          <a:chOff x="0" y="0"/>
          <a:chExt cx="0" cy="0"/>
        </a:xfrm>
      </p:grpSpPr>
      <p:sp>
        <p:nvSpPr>
          <p:cNvPr id="953" name="Google Shape;953;g823c4faae3_0_1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4" name="Google Shape;954;g823c4faae3_0_1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7" name="Shape 1227"/>
        <p:cNvGrpSpPr/>
        <p:nvPr/>
      </p:nvGrpSpPr>
      <p:grpSpPr>
        <a:xfrm>
          <a:off x="0" y="0"/>
          <a:ext cx="0" cy="0"/>
          <a:chOff x="0" y="0"/>
          <a:chExt cx="0" cy="0"/>
        </a:xfrm>
      </p:grpSpPr>
      <p:sp>
        <p:nvSpPr>
          <p:cNvPr id="1228" name="Google Shape;1228;ge1441674fe_0_6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9" name="Google Shape;1229;ge1441674fe_0_6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4" name="Shape 1254"/>
        <p:cNvGrpSpPr/>
        <p:nvPr/>
      </p:nvGrpSpPr>
      <p:grpSpPr>
        <a:xfrm>
          <a:off x="0" y="0"/>
          <a:ext cx="0" cy="0"/>
          <a:chOff x="0" y="0"/>
          <a:chExt cx="0" cy="0"/>
        </a:xfrm>
      </p:grpSpPr>
      <p:sp>
        <p:nvSpPr>
          <p:cNvPr id="1255" name="Google Shape;1255;ge1441674fe_0_7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6" name="Google Shape;1256;ge1441674fe_0_7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0" name="Shape 1260"/>
        <p:cNvGrpSpPr/>
        <p:nvPr/>
      </p:nvGrpSpPr>
      <p:grpSpPr>
        <a:xfrm>
          <a:off x="0" y="0"/>
          <a:ext cx="0" cy="0"/>
          <a:chOff x="0" y="0"/>
          <a:chExt cx="0" cy="0"/>
        </a:xfrm>
      </p:grpSpPr>
      <p:sp>
        <p:nvSpPr>
          <p:cNvPr id="1261" name="Google Shape;1261;ge1441674fe_0_7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2" name="Google Shape;1262;ge1441674fe_0_7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8" name="Shape 1268"/>
        <p:cNvGrpSpPr/>
        <p:nvPr/>
      </p:nvGrpSpPr>
      <p:grpSpPr>
        <a:xfrm>
          <a:off x="0" y="0"/>
          <a:ext cx="0" cy="0"/>
          <a:chOff x="0" y="0"/>
          <a:chExt cx="0" cy="0"/>
        </a:xfrm>
      </p:grpSpPr>
      <p:sp>
        <p:nvSpPr>
          <p:cNvPr id="1269" name="Google Shape;1269;ge1441674fe_0_7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70" name="Google Shape;1270;ge1441674fe_0_7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6" name="Shape 1276"/>
        <p:cNvGrpSpPr/>
        <p:nvPr/>
      </p:nvGrpSpPr>
      <p:grpSpPr>
        <a:xfrm>
          <a:off x="0" y="0"/>
          <a:ext cx="0" cy="0"/>
          <a:chOff x="0" y="0"/>
          <a:chExt cx="0" cy="0"/>
        </a:xfrm>
      </p:grpSpPr>
      <p:sp>
        <p:nvSpPr>
          <p:cNvPr id="1277" name="Google Shape;1277;ge1441674fe_0_8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78" name="Google Shape;1278;ge1441674fe_0_8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4" name="Shape 1284"/>
        <p:cNvGrpSpPr/>
        <p:nvPr/>
      </p:nvGrpSpPr>
      <p:grpSpPr>
        <a:xfrm>
          <a:off x="0" y="0"/>
          <a:ext cx="0" cy="0"/>
          <a:chOff x="0" y="0"/>
          <a:chExt cx="0" cy="0"/>
        </a:xfrm>
      </p:grpSpPr>
      <p:sp>
        <p:nvSpPr>
          <p:cNvPr id="1285" name="Google Shape;1285;ge1441674fe_0_8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6" name="Google Shape;1286;ge1441674fe_0_8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2" name="Shape 1292"/>
        <p:cNvGrpSpPr/>
        <p:nvPr/>
      </p:nvGrpSpPr>
      <p:grpSpPr>
        <a:xfrm>
          <a:off x="0" y="0"/>
          <a:ext cx="0" cy="0"/>
          <a:chOff x="0" y="0"/>
          <a:chExt cx="0" cy="0"/>
        </a:xfrm>
      </p:grpSpPr>
      <p:sp>
        <p:nvSpPr>
          <p:cNvPr id="1293" name="Google Shape;1293;ge1441674fe_0_8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4" name="Google Shape;1294;ge1441674fe_0_8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0" name="Shape 1300"/>
        <p:cNvGrpSpPr/>
        <p:nvPr/>
      </p:nvGrpSpPr>
      <p:grpSpPr>
        <a:xfrm>
          <a:off x="0" y="0"/>
          <a:ext cx="0" cy="0"/>
          <a:chOff x="0" y="0"/>
          <a:chExt cx="0" cy="0"/>
        </a:xfrm>
      </p:grpSpPr>
      <p:sp>
        <p:nvSpPr>
          <p:cNvPr id="1301" name="Google Shape;1301;ge1441674fe_0_8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02" name="Google Shape;1302;ge1441674fe_0_8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6" name="Shape 1306"/>
        <p:cNvGrpSpPr/>
        <p:nvPr/>
      </p:nvGrpSpPr>
      <p:grpSpPr>
        <a:xfrm>
          <a:off x="0" y="0"/>
          <a:ext cx="0" cy="0"/>
          <a:chOff x="0" y="0"/>
          <a:chExt cx="0" cy="0"/>
        </a:xfrm>
      </p:grpSpPr>
      <p:sp>
        <p:nvSpPr>
          <p:cNvPr id="1307" name="Google Shape;1307;ge1441674fe_0_99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08" name="Google Shape;1308;ge1441674fe_0_9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rgbClr val="333333"/>
                </a:solidFill>
              </a:rPr>
              <a:t>Refine Customer Persona, POV</a:t>
            </a:r>
            <a:endParaRPr sz="1200">
              <a:solidFill>
                <a:srgbClr val="333333"/>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9" name="Shape 1319"/>
        <p:cNvGrpSpPr/>
        <p:nvPr/>
      </p:nvGrpSpPr>
      <p:grpSpPr>
        <a:xfrm>
          <a:off x="0" y="0"/>
          <a:ext cx="0" cy="0"/>
          <a:chOff x="0" y="0"/>
          <a:chExt cx="0" cy="0"/>
        </a:xfrm>
      </p:grpSpPr>
      <p:sp>
        <p:nvSpPr>
          <p:cNvPr id="1320" name="Google Shape;1320;ge1441674fe_0_8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1" name="Google Shape;1321;ge1441674fe_0_8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8" name="Shape 958"/>
        <p:cNvGrpSpPr/>
        <p:nvPr/>
      </p:nvGrpSpPr>
      <p:grpSpPr>
        <a:xfrm>
          <a:off x="0" y="0"/>
          <a:ext cx="0" cy="0"/>
          <a:chOff x="0" y="0"/>
          <a:chExt cx="0" cy="0"/>
        </a:xfrm>
      </p:grpSpPr>
      <p:sp>
        <p:nvSpPr>
          <p:cNvPr id="959" name="Google Shape;959;g829249e732_0_1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0" name="Google Shape;960;g829249e732_0_1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5" name="Shape 1325"/>
        <p:cNvGrpSpPr/>
        <p:nvPr/>
      </p:nvGrpSpPr>
      <p:grpSpPr>
        <a:xfrm>
          <a:off x="0" y="0"/>
          <a:ext cx="0" cy="0"/>
          <a:chOff x="0" y="0"/>
          <a:chExt cx="0" cy="0"/>
        </a:xfrm>
      </p:grpSpPr>
      <p:sp>
        <p:nvSpPr>
          <p:cNvPr id="1326" name="Google Shape;1326;ge1441674fe_0_10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7" name="Google Shape;1327;ge1441674fe_0_10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1" name="Shape 1331"/>
        <p:cNvGrpSpPr/>
        <p:nvPr/>
      </p:nvGrpSpPr>
      <p:grpSpPr>
        <a:xfrm>
          <a:off x="0" y="0"/>
          <a:ext cx="0" cy="0"/>
          <a:chOff x="0" y="0"/>
          <a:chExt cx="0" cy="0"/>
        </a:xfrm>
      </p:grpSpPr>
      <p:sp>
        <p:nvSpPr>
          <p:cNvPr id="1332" name="Google Shape;1332;ge3371b64cf_0_127:notes"/>
          <p:cNvSpPr txBox="1"/>
          <p:nvPr>
            <p:ph idx="1" type="body"/>
          </p:nvPr>
        </p:nvSpPr>
        <p:spPr>
          <a:xfrm>
            <a:off x="472062" y="5333978"/>
            <a:ext cx="5859900" cy="12249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chemeClr val="dk1"/>
              </a:buClr>
              <a:buSzPts val="1200"/>
              <a:buFont typeface="Calibri"/>
              <a:buNone/>
            </a:pPr>
            <a:r>
              <a:t/>
            </a:r>
            <a:endParaRPr/>
          </a:p>
        </p:txBody>
      </p:sp>
      <p:sp>
        <p:nvSpPr>
          <p:cNvPr id="1333" name="Google Shape;1333;ge3371b64cf_0_127:notes"/>
          <p:cNvSpPr/>
          <p:nvPr>
            <p:ph idx="2" type="sldImg"/>
          </p:nvPr>
        </p:nvSpPr>
        <p:spPr>
          <a:xfrm>
            <a:off x="-481013" y="622300"/>
            <a:ext cx="7766100" cy="4368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3" name="Shape 1343"/>
        <p:cNvGrpSpPr/>
        <p:nvPr/>
      </p:nvGrpSpPr>
      <p:grpSpPr>
        <a:xfrm>
          <a:off x="0" y="0"/>
          <a:ext cx="0" cy="0"/>
          <a:chOff x="0" y="0"/>
          <a:chExt cx="0" cy="0"/>
        </a:xfrm>
      </p:grpSpPr>
      <p:sp>
        <p:nvSpPr>
          <p:cNvPr id="1344" name="Google Shape;1344;ge3371b64cf_0_139: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For harder industries i.e manufacturing, share the SMX story.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When you’ve defined your design challenge in a POV, you can start opening up for ideas to solve your design challenge. You can start using your POV by asking a specific question starting with, “How-Might-We?” or “in-what-ways-might-we?”. The How Might We method is constructed in such a way that it opens the field for new ideas, admits that we do not currently know the answer, and encourages a collaborative approach to solving it.</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For example, if your POV is:</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“Teenage girls need… to eat nutritious food… in order to thrive and grow in a healthy way.“</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The HMW question may go as follows: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How Might We make healthy eating appealing to young females?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How Might We inspire teenage girls towards healthier eating options?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How Might We make healthy eating something, which teenage girls aspire towards?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How Might We make nutritious food more affordable?</a:t>
            </a:r>
            <a:endParaRPr/>
          </a:p>
        </p:txBody>
      </p:sp>
      <p:sp>
        <p:nvSpPr>
          <p:cNvPr id="1345" name="Google Shape;1345;ge3371b64cf_0_13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5" name="Shape 1355"/>
        <p:cNvGrpSpPr/>
        <p:nvPr/>
      </p:nvGrpSpPr>
      <p:grpSpPr>
        <a:xfrm>
          <a:off x="0" y="0"/>
          <a:ext cx="0" cy="0"/>
          <a:chOff x="0" y="0"/>
          <a:chExt cx="0" cy="0"/>
        </a:xfrm>
      </p:grpSpPr>
      <p:sp>
        <p:nvSpPr>
          <p:cNvPr id="1356" name="Google Shape;1356;ge3371b64cf_0_151:notes"/>
          <p:cNvSpPr txBox="1"/>
          <p:nvPr>
            <p:ph idx="1" type="body"/>
          </p:nvPr>
        </p:nvSpPr>
        <p:spPr>
          <a:xfrm>
            <a:off x="472062" y="5333978"/>
            <a:ext cx="5859900" cy="12249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chemeClr val="dk1"/>
              </a:buClr>
              <a:buSzPts val="1200"/>
              <a:buFont typeface="Calibri"/>
              <a:buNone/>
            </a:pPr>
            <a:r>
              <a:t/>
            </a:r>
            <a:endParaRPr/>
          </a:p>
        </p:txBody>
      </p:sp>
      <p:sp>
        <p:nvSpPr>
          <p:cNvPr id="1357" name="Google Shape;1357;ge3371b64cf_0_151:notes"/>
          <p:cNvSpPr/>
          <p:nvPr>
            <p:ph idx="2" type="sldImg"/>
          </p:nvPr>
        </p:nvSpPr>
        <p:spPr>
          <a:xfrm>
            <a:off x="-481013" y="622300"/>
            <a:ext cx="7766100" cy="4368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2" name="Shape 1372"/>
        <p:cNvGrpSpPr/>
        <p:nvPr/>
      </p:nvGrpSpPr>
      <p:grpSpPr>
        <a:xfrm>
          <a:off x="0" y="0"/>
          <a:ext cx="0" cy="0"/>
          <a:chOff x="0" y="0"/>
          <a:chExt cx="0" cy="0"/>
        </a:xfrm>
      </p:grpSpPr>
      <p:sp>
        <p:nvSpPr>
          <p:cNvPr id="1373" name="Google Shape;1373;ge1441674fe_0_10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74" name="Google Shape;1374;ge1441674fe_0_10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8" name="Shape 1378"/>
        <p:cNvGrpSpPr/>
        <p:nvPr/>
      </p:nvGrpSpPr>
      <p:grpSpPr>
        <a:xfrm>
          <a:off x="0" y="0"/>
          <a:ext cx="0" cy="0"/>
          <a:chOff x="0" y="0"/>
          <a:chExt cx="0" cy="0"/>
        </a:xfrm>
      </p:grpSpPr>
      <p:sp>
        <p:nvSpPr>
          <p:cNvPr id="1379" name="Google Shape;1379;ge1441674fe_0_17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0" name="Google Shape;1380;ge1441674fe_0_17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2" name="Shape 1392"/>
        <p:cNvGrpSpPr/>
        <p:nvPr/>
      </p:nvGrpSpPr>
      <p:grpSpPr>
        <a:xfrm>
          <a:off x="0" y="0"/>
          <a:ext cx="0" cy="0"/>
          <a:chOff x="0" y="0"/>
          <a:chExt cx="0" cy="0"/>
        </a:xfrm>
      </p:grpSpPr>
      <p:sp>
        <p:nvSpPr>
          <p:cNvPr id="1393" name="Google Shape;1393;ge1441674fe_0_14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94" name="Google Shape;1394;ge1441674fe_0_14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9" name="Shape 1399"/>
        <p:cNvGrpSpPr/>
        <p:nvPr/>
      </p:nvGrpSpPr>
      <p:grpSpPr>
        <a:xfrm>
          <a:off x="0" y="0"/>
          <a:ext cx="0" cy="0"/>
          <a:chOff x="0" y="0"/>
          <a:chExt cx="0" cy="0"/>
        </a:xfrm>
      </p:grpSpPr>
      <p:sp>
        <p:nvSpPr>
          <p:cNvPr id="1400" name="Google Shape;1400;ge1441674fe_0_14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01" name="Google Shape;1401;ge1441674fe_0_14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5" name="Shape 1405"/>
        <p:cNvGrpSpPr/>
        <p:nvPr/>
      </p:nvGrpSpPr>
      <p:grpSpPr>
        <a:xfrm>
          <a:off x="0" y="0"/>
          <a:ext cx="0" cy="0"/>
          <a:chOff x="0" y="0"/>
          <a:chExt cx="0" cy="0"/>
        </a:xfrm>
      </p:grpSpPr>
      <p:sp>
        <p:nvSpPr>
          <p:cNvPr id="1406" name="Google Shape;1406;ge1441674fe_0_14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07" name="Google Shape;1407;ge1441674fe_0_14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2" name="Shape 1412"/>
        <p:cNvGrpSpPr/>
        <p:nvPr/>
      </p:nvGrpSpPr>
      <p:grpSpPr>
        <a:xfrm>
          <a:off x="0" y="0"/>
          <a:ext cx="0" cy="0"/>
          <a:chOff x="0" y="0"/>
          <a:chExt cx="0" cy="0"/>
        </a:xfrm>
      </p:grpSpPr>
      <p:sp>
        <p:nvSpPr>
          <p:cNvPr id="1413" name="Google Shape;1413;ge1441674fe_0_15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4" name="Google Shape;1414;ge1441674fe_0_15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4" name="Shape 964"/>
        <p:cNvGrpSpPr/>
        <p:nvPr/>
      </p:nvGrpSpPr>
      <p:grpSpPr>
        <a:xfrm>
          <a:off x="0" y="0"/>
          <a:ext cx="0" cy="0"/>
          <a:chOff x="0" y="0"/>
          <a:chExt cx="0" cy="0"/>
        </a:xfrm>
      </p:grpSpPr>
      <p:sp>
        <p:nvSpPr>
          <p:cNvPr id="965" name="Google Shape;965;ge24bf45ee2_0_1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66" name="Google Shape;966;ge24bf45ee2_0_18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8" name="Shape 1418"/>
        <p:cNvGrpSpPr/>
        <p:nvPr/>
      </p:nvGrpSpPr>
      <p:grpSpPr>
        <a:xfrm>
          <a:off x="0" y="0"/>
          <a:ext cx="0" cy="0"/>
          <a:chOff x="0" y="0"/>
          <a:chExt cx="0" cy="0"/>
        </a:xfrm>
      </p:grpSpPr>
      <p:sp>
        <p:nvSpPr>
          <p:cNvPr id="1419" name="Google Shape;1419;ge1441674fe_0_1442:notes"/>
          <p:cNvSpPr txBox="1"/>
          <p:nvPr>
            <p:ph idx="1" type="body"/>
          </p:nvPr>
        </p:nvSpPr>
        <p:spPr>
          <a:xfrm>
            <a:off x="472062" y="5333978"/>
            <a:ext cx="5859900" cy="12249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chemeClr val="dk1"/>
              </a:buClr>
              <a:buSzPts val="1200"/>
              <a:buFont typeface="Calibri"/>
              <a:buNone/>
            </a:pPr>
            <a:r>
              <a:t/>
            </a:r>
            <a:endParaRPr/>
          </a:p>
        </p:txBody>
      </p:sp>
      <p:sp>
        <p:nvSpPr>
          <p:cNvPr id="1420" name="Google Shape;1420;ge1441674fe_0_1442:notes"/>
          <p:cNvSpPr/>
          <p:nvPr>
            <p:ph idx="2" type="sldImg"/>
          </p:nvPr>
        </p:nvSpPr>
        <p:spPr>
          <a:xfrm>
            <a:off x="-481013" y="622300"/>
            <a:ext cx="7766100" cy="4368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6" name="Shape 1436"/>
        <p:cNvGrpSpPr/>
        <p:nvPr/>
      </p:nvGrpSpPr>
      <p:grpSpPr>
        <a:xfrm>
          <a:off x="0" y="0"/>
          <a:ext cx="0" cy="0"/>
          <a:chOff x="0" y="0"/>
          <a:chExt cx="0" cy="0"/>
        </a:xfrm>
      </p:grpSpPr>
      <p:sp>
        <p:nvSpPr>
          <p:cNvPr id="1437" name="Google Shape;1437;ge1441674fe_0_15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38" name="Google Shape;1438;ge1441674fe_0_15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6" name="Shape 1486"/>
        <p:cNvGrpSpPr/>
        <p:nvPr/>
      </p:nvGrpSpPr>
      <p:grpSpPr>
        <a:xfrm>
          <a:off x="0" y="0"/>
          <a:ext cx="0" cy="0"/>
          <a:chOff x="0" y="0"/>
          <a:chExt cx="0" cy="0"/>
        </a:xfrm>
      </p:grpSpPr>
      <p:sp>
        <p:nvSpPr>
          <p:cNvPr id="1487" name="Google Shape;1487;ge1441674fe_0_17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88" name="Google Shape;1488;ge1441674fe_0_17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3" name="Shape 1493"/>
        <p:cNvGrpSpPr/>
        <p:nvPr/>
      </p:nvGrpSpPr>
      <p:grpSpPr>
        <a:xfrm>
          <a:off x="0" y="0"/>
          <a:ext cx="0" cy="0"/>
          <a:chOff x="0" y="0"/>
          <a:chExt cx="0" cy="0"/>
        </a:xfrm>
      </p:grpSpPr>
      <p:sp>
        <p:nvSpPr>
          <p:cNvPr id="1494" name="Google Shape;1494;ge1441674fe_0_16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95" name="Google Shape;1495;ge1441674fe_0_162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2" name="Shape 1502"/>
        <p:cNvGrpSpPr/>
        <p:nvPr/>
      </p:nvGrpSpPr>
      <p:grpSpPr>
        <a:xfrm>
          <a:off x="0" y="0"/>
          <a:ext cx="0" cy="0"/>
          <a:chOff x="0" y="0"/>
          <a:chExt cx="0" cy="0"/>
        </a:xfrm>
      </p:grpSpPr>
      <p:sp>
        <p:nvSpPr>
          <p:cNvPr id="1503" name="Google Shape;1503;ge1441674fe_0_18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04" name="Google Shape;1504;ge1441674fe_0_18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6" name="Shape 1536"/>
        <p:cNvGrpSpPr/>
        <p:nvPr/>
      </p:nvGrpSpPr>
      <p:grpSpPr>
        <a:xfrm>
          <a:off x="0" y="0"/>
          <a:ext cx="0" cy="0"/>
          <a:chOff x="0" y="0"/>
          <a:chExt cx="0" cy="0"/>
        </a:xfrm>
      </p:grpSpPr>
      <p:sp>
        <p:nvSpPr>
          <p:cNvPr id="1537" name="Google Shape;1537;ge1441674fe_0_17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38" name="Google Shape;1538;ge1441674fe_0_17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2" name="Shape 1542"/>
        <p:cNvGrpSpPr/>
        <p:nvPr/>
      </p:nvGrpSpPr>
      <p:grpSpPr>
        <a:xfrm>
          <a:off x="0" y="0"/>
          <a:ext cx="0" cy="0"/>
          <a:chOff x="0" y="0"/>
          <a:chExt cx="0" cy="0"/>
        </a:xfrm>
      </p:grpSpPr>
      <p:sp>
        <p:nvSpPr>
          <p:cNvPr id="1543" name="Google Shape;1543;ge1441674fe_0_17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44" name="Google Shape;1544;ge1441674fe_0_17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1" name="Shape 1551"/>
        <p:cNvGrpSpPr/>
        <p:nvPr/>
      </p:nvGrpSpPr>
      <p:grpSpPr>
        <a:xfrm>
          <a:off x="0" y="0"/>
          <a:ext cx="0" cy="0"/>
          <a:chOff x="0" y="0"/>
          <a:chExt cx="0" cy="0"/>
        </a:xfrm>
      </p:grpSpPr>
      <p:sp>
        <p:nvSpPr>
          <p:cNvPr id="1552" name="Google Shape;1552;ge1441674fe_0_17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53" name="Google Shape;1553;ge1441674fe_0_17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7" name="Shape 1557"/>
        <p:cNvGrpSpPr/>
        <p:nvPr/>
      </p:nvGrpSpPr>
      <p:grpSpPr>
        <a:xfrm>
          <a:off x="0" y="0"/>
          <a:ext cx="0" cy="0"/>
          <a:chOff x="0" y="0"/>
          <a:chExt cx="0" cy="0"/>
        </a:xfrm>
      </p:grpSpPr>
      <p:sp>
        <p:nvSpPr>
          <p:cNvPr id="1558" name="Google Shape;1558;ge1441674fe_0_17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59" name="Google Shape;1559;ge1441674fe_0_17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3" name="Shape 1563"/>
        <p:cNvGrpSpPr/>
        <p:nvPr/>
      </p:nvGrpSpPr>
      <p:grpSpPr>
        <a:xfrm>
          <a:off x="0" y="0"/>
          <a:ext cx="0" cy="0"/>
          <a:chOff x="0" y="0"/>
          <a:chExt cx="0" cy="0"/>
        </a:xfrm>
      </p:grpSpPr>
      <p:sp>
        <p:nvSpPr>
          <p:cNvPr id="1564" name="Google Shape;1564;ge1441674fe_0_17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65" name="Google Shape;1565;ge1441674fe_0_17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1" name="Shape 971"/>
        <p:cNvGrpSpPr/>
        <p:nvPr/>
      </p:nvGrpSpPr>
      <p:grpSpPr>
        <a:xfrm>
          <a:off x="0" y="0"/>
          <a:ext cx="0" cy="0"/>
          <a:chOff x="0" y="0"/>
          <a:chExt cx="0" cy="0"/>
        </a:xfrm>
      </p:grpSpPr>
      <p:sp>
        <p:nvSpPr>
          <p:cNvPr id="972" name="Google Shape;972;ge1441674fe_0_2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3" name="Google Shape;973;ge1441674fe_0_2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0" name="Shape 1570"/>
        <p:cNvGrpSpPr/>
        <p:nvPr/>
      </p:nvGrpSpPr>
      <p:grpSpPr>
        <a:xfrm>
          <a:off x="0" y="0"/>
          <a:ext cx="0" cy="0"/>
          <a:chOff x="0" y="0"/>
          <a:chExt cx="0" cy="0"/>
        </a:xfrm>
      </p:grpSpPr>
      <p:sp>
        <p:nvSpPr>
          <p:cNvPr id="1571" name="Google Shape;1571;ge1441674fe_0_17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72" name="Google Shape;1572;ge1441674fe_0_17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6" name="Shape 1576"/>
        <p:cNvGrpSpPr/>
        <p:nvPr/>
      </p:nvGrpSpPr>
      <p:grpSpPr>
        <a:xfrm>
          <a:off x="0" y="0"/>
          <a:ext cx="0" cy="0"/>
          <a:chOff x="0" y="0"/>
          <a:chExt cx="0" cy="0"/>
        </a:xfrm>
      </p:grpSpPr>
      <p:sp>
        <p:nvSpPr>
          <p:cNvPr id="1577" name="Google Shape;1577;ge1441674fe_0_17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78" name="Google Shape;1578;ge1441674fe_0_17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7" name="Shape 1607"/>
        <p:cNvGrpSpPr/>
        <p:nvPr/>
      </p:nvGrpSpPr>
      <p:grpSpPr>
        <a:xfrm>
          <a:off x="0" y="0"/>
          <a:ext cx="0" cy="0"/>
          <a:chOff x="0" y="0"/>
          <a:chExt cx="0" cy="0"/>
        </a:xfrm>
      </p:grpSpPr>
      <p:sp>
        <p:nvSpPr>
          <p:cNvPr id="1608" name="Google Shape;1608;ge1441674fe_0_18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09" name="Google Shape;1609;ge1441674fe_0_18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1" name="Shape 1621"/>
        <p:cNvGrpSpPr/>
        <p:nvPr/>
      </p:nvGrpSpPr>
      <p:grpSpPr>
        <a:xfrm>
          <a:off x="0" y="0"/>
          <a:ext cx="0" cy="0"/>
          <a:chOff x="0" y="0"/>
          <a:chExt cx="0" cy="0"/>
        </a:xfrm>
      </p:grpSpPr>
      <p:sp>
        <p:nvSpPr>
          <p:cNvPr id="1622" name="Google Shape;1622;ge1441674fe_0_18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23" name="Google Shape;1623;ge1441674fe_0_18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8" name="Shape 1628"/>
        <p:cNvGrpSpPr/>
        <p:nvPr/>
      </p:nvGrpSpPr>
      <p:grpSpPr>
        <a:xfrm>
          <a:off x="0" y="0"/>
          <a:ext cx="0" cy="0"/>
          <a:chOff x="0" y="0"/>
          <a:chExt cx="0" cy="0"/>
        </a:xfrm>
      </p:grpSpPr>
      <p:sp>
        <p:nvSpPr>
          <p:cNvPr id="1629" name="Google Shape;1629;ge1441674fe_0_18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30" name="Google Shape;1630;ge1441674fe_0_18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4" name="Shape 1634"/>
        <p:cNvGrpSpPr/>
        <p:nvPr/>
      </p:nvGrpSpPr>
      <p:grpSpPr>
        <a:xfrm>
          <a:off x="0" y="0"/>
          <a:ext cx="0" cy="0"/>
          <a:chOff x="0" y="0"/>
          <a:chExt cx="0" cy="0"/>
        </a:xfrm>
      </p:grpSpPr>
      <p:sp>
        <p:nvSpPr>
          <p:cNvPr id="1635" name="Google Shape;1635;ge1441674fe_0_18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36" name="Google Shape;1636;ge1441674fe_0_18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1" name="Shape 1641"/>
        <p:cNvGrpSpPr/>
        <p:nvPr/>
      </p:nvGrpSpPr>
      <p:grpSpPr>
        <a:xfrm>
          <a:off x="0" y="0"/>
          <a:ext cx="0" cy="0"/>
          <a:chOff x="0" y="0"/>
          <a:chExt cx="0" cy="0"/>
        </a:xfrm>
      </p:grpSpPr>
      <p:sp>
        <p:nvSpPr>
          <p:cNvPr id="1642" name="Google Shape;1642;ge3aa20afa0_1_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43" name="Google Shape;1643;ge3aa20afa0_1_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7" name="Shape 1647"/>
        <p:cNvGrpSpPr/>
        <p:nvPr/>
      </p:nvGrpSpPr>
      <p:grpSpPr>
        <a:xfrm>
          <a:off x="0" y="0"/>
          <a:ext cx="0" cy="0"/>
          <a:chOff x="0" y="0"/>
          <a:chExt cx="0" cy="0"/>
        </a:xfrm>
      </p:grpSpPr>
      <p:sp>
        <p:nvSpPr>
          <p:cNvPr id="1648" name="Google Shape;1648;ge18559723f_0_3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49" name="Google Shape;1649;ge18559723f_0_3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7" name="Shape 1687"/>
        <p:cNvGrpSpPr/>
        <p:nvPr/>
      </p:nvGrpSpPr>
      <p:grpSpPr>
        <a:xfrm>
          <a:off x="0" y="0"/>
          <a:ext cx="0" cy="0"/>
          <a:chOff x="0" y="0"/>
          <a:chExt cx="0" cy="0"/>
        </a:xfrm>
      </p:grpSpPr>
      <p:sp>
        <p:nvSpPr>
          <p:cNvPr id="1688" name="Google Shape;1688;ge18559723f_0_3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89" name="Google Shape;1689;ge18559723f_0_3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9" name="Shape 1729"/>
        <p:cNvGrpSpPr/>
        <p:nvPr/>
      </p:nvGrpSpPr>
      <p:grpSpPr>
        <a:xfrm>
          <a:off x="0" y="0"/>
          <a:ext cx="0" cy="0"/>
          <a:chOff x="0" y="0"/>
          <a:chExt cx="0" cy="0"/>
        </a:xfrm>
      </p:grpSpPr>
      <p:sp>
        <p:nvSpPr>
          <p:cNvPr id="1730" name="Google Shape;1730;ge18559723f_0_4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31" name="Google Shape;1731;ge18559723f_0_4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8" name="Shape 978"/>
        <p:cNvGrpSpPr/>
        <p:nvPr/>
      </p:nvGrpSpPr>
      <p:grpSpPr>
        <a:xfrm>
          <a:off x="0" y="0"/>
          <a:ext cx="0" cy="0"/>
          <a:chOff x="0" y="0"/>
          <a:chExt cx="0" cy="0"/>
        </a:xfrm>
      </p:grpSpPr>
      <p:sp>
        <p:nvSpPr>
          <p:cNvPr id="979" name="Google Shape;979;ge1441674fe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0" name="Google Shape;980;ge1441674fe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4" name="Shape 1774"/>
        <p:cNvGrpSpPr/>
        <p:nvPr/>
      </p:nvGrpSpPr>
      <p:grpSpPr>
        <a:xfrm>
          <a:off x="0" y="0"/>
          <a:ext cx="0" cy="0"/>
          <a:chOff x="0" y="0"/>
          <a:chExt cx="0" cy="0"/>
        </a:xfrm>
      </p:grpSpPr>
      <p:sp>
        <p:nvSpPr>
          <p:cNvPr id="1775" name="Google Shape;1775;ge18559723f_0_4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76" name="Google Shape;1776;ge18559723f_0_4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5" name="Shape 1815"/>
        <p:cNvGrpSpPr/>
        <p:nvPr/>
      </p:nvGrpSpPr>
      <p:grpSpPr>
        <a:xfrm>
          <a:off x="0" y="0"/>
          <a:ext cx="0" cy="0"/>
          <a:chOff x="0" y="0"/>
          <a:chExt cx="0" cy="0"/>
        </a:xfrm>
      </p:grpSpPr>
      <p:sp>
        <p:nvSpPr>
          <p:cNvPr id="1816" name="Google Shape;1816;ge18559723f_0_5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17" name="Google Shape;1817;ge18559723f_0_5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8" name="Shape 1828"/>
        <p:cNvGrpSpPr/>
        <p:nvPr/>
      </p:nvGrpSpPr>
      <p:grpSpPr>
        <a:xfrm>
          <a:off x="0" y="0"/>
          <a:ext cx="0" cy="0"/>
          <a:chOff x="0" y="0"/>
          <a:chExt cx="0" cy="0"/>
        </a:xfrm>
      </p:grpSpPr>
      <p:sp>
        <p:nvSpPr>
          <p:cNvPr id="1829" name="Google Shape;1829;ge18559723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30" name="Google Shape;1830;ge18559723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4" name="Shape 1854"/>
        <p:cNvGrpSpPr/>
        <p:nvPr/>
      </p:nvGrpSpPr>
      <p:grpSpPr>
        <a:xfrm>
          <a:off x="0" y="0"/>
          <a:ext cx="0" cy="0"/>
          <a:chOff x="0" y="0"/>
          <a:chExt cx="0" cy="0"/>
        </a:xfrm>
      </p:grpSpPr>
      <p:sp>
        <p:nvSpPr>
          <p:cNvPr id="1855" name="Google Shape;1855;ge3aa20afa0_1_1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56" name="Google Shape;1856;ge3aa20afa0_1_1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t/>
            </a: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4" name="Shape 1864"/>
        <p:cNvGrpSpPr/>
        <p:nvPr/>
      </p:nvGrpSpPr>
      <p:grpSpPr>
        <a:xfrm>
          <a:off x="0" y="0"/>
          <a:ext cx="0" cy="0"/>
          <a:chOff x="0" y="0"/>
          <a:chExt cx="0" cy="0"/>
        </a:xfrm>
      </p:grpSpPr>
      <p:sp>
        <p:nvSpPr>
          <p:cNvPr id="1865" name="Google Shape;1865;ge1441674fe_0_18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66" name="Google Shape;1866;ge1441674fe_0_18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0" name="Shape 1870"/>
        <p:cNvGrpSpPr/>
        <p:nvPr/>
      </p:nvGrpSpPr>
      <p:grpSpPr>
        <a:xfrm>
          <a:off x="0" y="0"/>
          <a:ext cx="0" cy="0"/>
          <a:chOff x="0" y="0"/>
          <a:chExt cx="0" cy="0"/>
        </a:xfrm>
      </p:grpSpPr>
      <p:sp>
        <p:nvSpPr>
          <p:cNvPr id="1871" name="Google Shape;1871;ge1441674fe_0_18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72" name="Google Shape;1872;ge1441674fe_0_18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 	 	</a:t>
            </a:r>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4" name="Shape 1904"/>
        <p:cNvGrpSpPr/>
        <p:nvPr/>
      </p:nvGrpSpPr>
      <p:grpSpPr>
        <a:xfrm>
          <a:off x="0" y="0"/>
          <a:ext cx="0" cy="0"/>
          <a:chOff x="0" y="0"/>
          <a:chExt cx="0" cy="0"/>
        </a:xfrm>
      </p:grpSpPr>
      <p:sp>
        <p:nvSpPr>
          <p:cNvPr id="1905" name="Google Shape;1905;ge1441674fe_0_19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06" name="Google Shape;1906;ge1441674fe_0_19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 	 	</a:t>
            </a:r>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9" name="Shape 1919"/>
        <p:cNvGrpSpPr/>
        <p:nvPr/>
      </p:nvGrpSpPr>
      <p:grpSpPr>
        <a:xfrm>
          <a:off x="0" y="0"/>
          <a:ext cx="0" cy="0"/>
          <a:chOff x="0" y="0"/>
          <a:chExt cx="0" cy="0"/>
        </a:xfrm>
      </p:grpSpPr>
      <p:sp>
        <p:nvSpPr>
          <p:cNvPr id="1920" name="Google Shape;1920;ge1441674fe_0_19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21" name="Google Shape;1921;ge1441674fe_0_19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3" name="Shape 1933"/>
        <p:cNvGrpSpPr/>
        <p:nvPr/>
      </p:nvGrpSpPr>
      <p:grpSpPr>
        <a:xfrm>
          <a:off x="0" y="0"/>
          <a:ext cx="0" cy="0"/>
          <a:chOff x="0" y="0"/>
          <a:chExt cx="0" cy="0"/>
        </a:xfrm>
      </p:grpSpPr>
      <p:sp>
        <p:nvSpPr>
          <p:cNvPr id="1934" name="Google Shape;1934;ge1441674fe_0_19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35" name="Google Shape;1935;ge1441674fe_0_19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0" name="Shape 1940"/>
        <p:cNvGrpSpPr/>
        <p:nvPr/>
      </p:nvGrpSpPr>
      <p:grpSpPr>
        <a:xfrm>
          <a:off x="0" y="0"/>
          <a:ext cx="0" cy="0"/>
          <a:chOff x="0" y="0"/>
          <a:chExt cx="0" cy="0"/>
        </a:xfrm>
      </p:grpSpPr>
      <p:sp>
        <p:nvSpPr>
          <p:cNvPr id="1941" name="Google Shape;1941;g728ff87a20_2_4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42" name="Google Shape;1942;g728ff87a20_2_4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4" name="Shape 984"/>
        <p:cNvGrpSpPr/>
        <p:nvPr/>
      </p:nvGrpSpPr>
      <p:grpSpPr>
        <a:xfrm>
          <a:off x="0" y="0"/>
          <a:ext cx="0" cy="0"/>
          <a:chOff x="0" y="0"/>
          <a:chExt cx="0" cy="0"/>
        </a:xfrm>
      </p:grpSpPr>
      <p:sp>
        <p:nvSpPr>
          <p:cNvPr id="985" name="Google Shape;985;g830049512e_115_1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86" name="Google Shape;986;g830049512e_115_11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5" name="Shape 1945"/>
        <p:cNvGrpSpPr/>
        <p:nvPr/>
      </p:nvGrpSpPr>
      <p:grpSpPr>
        <a:xfrm>
          <a:off x="0" y="0"/>
          <a:ext cx="0" cy="0"/>
          <a:chOff x="0" y="0"/>
          <a:chExt cx="0" cy="0"/>
        </a:xfrm>
      </p:grpSpPr>
      <p:sp>
        <p:nvSpPr>
          <p:cNvPr id="1946" name="Google Shape;1946;g73c8f5b213_41_2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47" name="Google Shape;1947;g73c8f5b213_41_26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7" name="Shape 1957"/>
        <p:cNvGrpSpPr/>
        <p:nvPr/>
      </p:nvGrpSpPr>
      <p:grpSpPr>
        <a:xfrm>
          <a:off x="0" y="0"/>
          <a:ext cx="0" cy="0"/>
          <a:chOff x="0" y="0"/>
          <a:chExt cx="0" cy="0"/>
        </a:xfrm>
      </p:grpSpPr>
      <p:sp>
        <p:nvSpPr>
          <p:cNvPr id="1958" name="Google Shape;1958;g73c8f5b213_41_2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59" name="Google Shape;1959;g73c8f5b213_41_27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6" name="Shape 1966"/>
        <p:cNvGrpSpPr/>
        <p:nvPr/>
      </p:nvGrpSpPr>
      <p:grpSpPr>
        <a:xfrm>
          <a:off x="0" y="0"/>
          <a:ext cx="0" cy="0"/>
          <a:chOff x="0" y="0"/>
          <a:chExt cx="0" cy="0"/>
        </a:xfrm>
      </p:grpSpPr>
      <p:sp>
        <p:nvSpPr>
          <p:cNvPr id="1967" name="Google Shape;1967;g73c8f5b213_41_2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68" name="Google Shape;1968;g73c8f5b213_41_28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5" name="Shape 1975"/>
        <p:cNvGrpSpPr/>
        <p:nvPr/>
      </p:nvGrpSpPr>
      <p:grpSpPr>
        <a:xfrm>
          <a:off x="0" y="0"/>
          <a:ext cx="0" cy="0"/>
          <a:chOff x="0" y="0"/>
          <a:chExt cx="0" cy="0"/>
        </a:xfrm>
      </p:grpSpPr>
      <p:sp>
        <p:nvSpPr>
          <p:cNvPr id="1976" name="Google Shape;1976;g73c8f5b213_41_2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77" name="Google Shape;1977;g73c8f5b213_41_29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4" name="Shape 1984"/>
        <p:cNvGrpSpPr/>
        <p:nvPr/>
      </p:nvGrpSpPr>
      <p:grpSpPr>
        <a:xfrm>
          <a:off x="0" y="0"/>
          <a:ext cx="0" cy="0"/>
          <a:chOff x="0" y="0"/>
          <a:chExt cx="0" cy="0"/>
        </a:xfrm>
      </p:grpSpPr>
      <p:sp>
        <p:nvSpPr>
          <p:cNvPr id="1985" name="Google Shape;1985;g73c8f5b213_41_3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86" name="Google Shape;1986;g73c8f5b213_41_30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2" name="Shape 1992"/>
        <p:cNvGrpSpPr/>
        <p:nvPr/>
      </p:nvGrpSpPr>
      <p:grpSpPr>
        <a:xfrm>
          <a:off x="0" y="0"/>
          <a:ext cx="0" cy="0"/>
          <a:chOff x="0" y="0"/>
          <a:chExt cx="0" cy="0"/>
        </a:xfrm>
      </p:grpSpPr>
      <p:sp>
        <p:nvSpPr>
          <p:cNvPr id="1993" name="Google Shape;1993;g73c8f5b213_41_3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94" name="Google Shape;1994;g73c8f5b213_41_30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1" name="Shape 2001"/>
        <p:cNvGrpSpPr/>
        <p:nvPr/>
      </p:nvGrpSpPr>
      <p:grpSpPr>
        <a:xfrm>
          <a:off x="0" y="0"/>
          <a:ext cx="0" cy="0"/>
          <a:chOff x="0" y="0"/>
          <a:chExt cx="0" cy="0"/>
        </a:xfrm>
      </p:grpSpPr>
      <p:sp>
        <p:nvSpPr>
          <p:cNvPr id="2002" name="Google Shape;2002;g73c8f5b213_41_3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03" name="Google Shape;2003;g73c8f5b213_41_31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0" name="Shape 2010"/>
        <p:cNvGrpSpPr/>
        <p:nvPr/>
      </p:nvGrpSpPr>
      <p:grpSpPr>
        <a:xfrm>
          <a:off x="0" y="0"/>
          <a:ext cx="0" cy="0"/>
          <a:chOff x="0" y="0"/>
          <a:chExt cx="0" cy="0"/>
        </a:xfrm>
      </p:grpSpPr>
      <p:sp>
        <p:nvSpPr>
          <p:cNvPr id="2011" name="Google Shape;2011;g73c8f5b213_41_3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12" name="Google Shape;2012;g73c8f5b213_41_32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9" name="Shape 2019"/>
        <p:cNvGrpSpPr/>
        <p:nvPr/>
      </p:nvGrpSpPr>
      <p:grpSpPr>
        <a:xfrm>
          <a:off x="0" y="0"/>
          <a:ext cx="0" cy="0"/>
          <a:chOff x="0" y="0"/>
          <a:chExt cx="0" cy="0"/>
        </a:xfrm>
      </p:grpSpPr>
      <p:sp>
        <p:nvSpPr>
          <p:cNvPr id="2020" name="Google Shape;2020;g73c8f5b213_41_3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21" name="Google Shape;2021;g73c8f5b213_41_33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8" name="Shape 2028"/>
        <p:cNvGrpSpPr/>
        <p:nvPr/>
      </p:nvGrpSpPr>
      <p:grpSpPr>
        <a:xfrm>
          <a:off x="0" y="0"/>
          <a:ext cx="0" cy="0"/>
          <a:chOff x="0" y="0"/>
          <a:chExt cx="0" cy="0"/>
        </a:xfrm>
      </p:grpSpPr>
      <p:sp>
        <p:nvSpPr>
          <p:cNvPr id="2029" name="Google Shape;2029;g73c8f5b213_41_3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30" name="Google Shape;2030;g73c8f5b213_41_33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1" name="Shape 1001"/>
        <p:cNvGrpSpPr/>
        <p:nvPr/>
      </p:nvGrpSpPr>
      <p:grpSpPr>
        <a:xfrm>
          <a:off x="0" y="0"/>
          <a:ext cx="0" cy="0"/>
          <a:chOff x="0" y="0"/>
          <a:chExt cx="0" cy="0"/>
        </a:xfrm>
      </p:grpSpPr>
      <p:sp>
        <p:nvSpPr>
          <p:cNvPr id="1002" name="Google Shape;1002;g72a1e4f24f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3" name="Google Shape;1003;g72a1e4f24f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7" name="Shape 2037"/>
        <p:cNvGrpSpPr/>
        <p:nvPr/>
      </p:nvGrpSpPr>
      <p:grpSpPr>
        <a:xfrm>
          <a:off x="0" y="0"/>
          <a:ext cx="0" cy="0"/>
          <a:chOff x="0" y="0"/>
          <a:chExt cx="0" cy="0"/>
        </a:xfrm>
      </p:grpSpPr>
      <p:sp>
        <p:nvSpPr>
          <p:cNvPr id="2038" name="Google Shape;2038;g73c8f5b213_41_3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39" name="Google Shape;2039;g73c8f5b213_41_35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6" name="Shape 2046"/>
        <p:cNvGrpSpPr/>
        <p:nvPr/>
      </p:nvGrpSpPr>
      <p:grpSpPr>
        <a:xfrm>
          <a:off x="0" y="0"/>
          <a:ext cx="0" cy="0"/>
          <a:chOff x="0" y="0"/>
          <a:chExt cx="0" cy="0"/>
        </a:xfrm>
      </p:grpSpPr>
      <p:sp>
        <p:nvSpPr>
          <p:cNvPr id="2047" name="Google Shape;2047;g73c8f5b213_41_3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48" name="Google Shape;2048;g73c8f5b213_41_34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5" name="Shape 2055"/>
        <p:cNvGrpSpPr/>
        <p:nvPr/>
      </p:nvGrpSpPr>
      <p:grpSpPr>
        <a:xfrm>
          <a:off x="0" y="0"/>
          <a:ext cx="0" cy="0"/>
          <a:chOff x="0" y="0"/>
          <a:chExt cx="0" cy="0"/>
        </a:xfrm>
      </p:grpSpPr>
      <p:sp>
        <p:nvSpPr>
          <p:cNvPr id="2056" name="Google Shape;2056;g73c8f5b213_41_3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SALARY, OPERATIONAL , MARKETING,</a:t>
            </a:r>
            <a:endParaRPr/>
          </a:p>
          <a:p>
            <a:pPr indent="0" lvl="0" marL="0" rtl="0" algn="l">
              <a:spcBef>
                <a:spcPts val="0"/>
              </a:spcBef>
              <a:spcAft>
                <a:spcPts val="0"/>
              </a:spcAft>
              <a:buClr>
                <a:schemeClr val="dk1"/>
              </a:buClr>
              <a:buSzPts val="1100"/>
              <a:buFont typeface="Arial"/>
              <a:buNone/>
            </a:pPr>
            <a:r>
              <a:rPr lang="en"/>
              <a:t>TECHNOLOGY</a:t>
            </a:r>
            <a:endParaRPr/>
          </a:p>
          <a:p>
            <a:pPr indent="0" lvl="0" marL="0" rtl="0" algn="l">
              <a:spcBef>
                <a:spcPts val="0"/>
              </a:spcBef>
              <a:spcAft>
                <a:spcPts val="0"/>
              </a:spcAft>
              <a:buNone/>
            </a:pPr>
            <a:r>
              <a:t/>
            </a:r>
            <a:endParaRPr/>
          </a:p>
        </p:txBody>
      </p:sp>
      <p:sp>
        <p:nvSpPr>
          <p:cNvPr id="2057" name="Google Shape;2057;g73c8f5b213_41_36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4" name="Shape 2064"/>
        <p:cNvGrpSpPr/>
        <p:nvPr/>
      </p:nvGrpSpPr>
      <p:grpSpPr>
        <a:xfrm>
          <a:off x="0" y="0"/>
          <a:ext cx="0" cy="0"/>
          <a:chOff x="0" y="0"/>
          <a:chExt cx="0" cy="0"/>
        </a:xfrm>
      </p:grpSpPr>
      <p:sp>
        <p:nvSpPr>
          <p:cNvPr id="2065" name="Google Shape;2065;g728ff87a20_2_3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66" name="Google Shape;2066;g728ff87a20_2_32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2" name="Shape 2072"/>
        <p:cNvGrpSpPr/>
        <p:nvPr/>
      </p:nvGrpSpPr>
      <p:grpSpPr>
        <a:xfrm>
          <a:off x="0" y="0"/>
          <a:ext cx="0" cy="0"/>
          <a:chOff x="0" y="0"/>
          <a:chExt cx="0" cy="0"/>
        </a:xfrm>
      </p:grpSpPr>
      <p:sp>
        <p:nvSpPr>
          <p:cNvPr id="2073" name="Google Shape;2073;g728ff87a20_2_3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74" name="Google Shape;2074;g728ff87a20_2_32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0" name="Shape 2080"/>
        <p:cNvGrpSpPr/>
        <p:nvPr/>
      </p:nvGrpSpPr>
      <p:grpSpPr>
        <a:xfrm>
          <a:off x="0" y="0"/>
          <a:ext cx="0" cy="0"/>
          <a:chOff x="0" y="0"/>
          <a:chExt cx="0" cy="0"/>
        </a:xfrm>
      </p:grpSpPr>
      <p:sp>
        <p:nvSpPr>
          <p:cNvPr id="2081" name="Google Shape;2081;g829249e732_0_5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82" name="Google Shape;2082;g829249e732_0_5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7" name="Shape 1007"/>
        <p:cNvGrpSpPr/>
        <p:nvPr/>
      </p:nvGrpSpPr>
      <p:grpSpPr>
        <a:xfrm>
          <a:off x="0" y="0"/>
          <a:ext cx="0" cy="0"/>
          <a:chOff x="0" y="0"/>
          <a:chExt cx="0" cy="0"/>
        </a:xfrm>
      </p:grpSpPr>
      <p:sp>
        <p:nvSpPr>
          <p:cNvPr id="1008" name="Google Shape;1008;g728ff87a20_1_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9" name="Google Shape;1009;g728ff87a20_1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0.xml"/><Relationship Id="rId2" Type="http://schemas.openxmlformats.org/officeDocument/2006/relationships/image" Target="../media/image20.png"/></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 Id="rId3" Type="http://schemas.openxmlformats.org/officeDocument/2006/relationships/image" Target="../media/image4.jp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 Id="rId3" Type="http://schemas.openxmlformats.org/officeDocument/2006/relationships/image" Target="../media/image5.jp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7.png"/></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9.png"/></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6.png"/></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accent4"/>
        </a:solidFill>
      </p:bgPr>
    </p:bg>
    <p:spTree>
      <p:nvGrpSpPr>
        <p:cNvPr id="10" name="Shape 10"/>
        <p:cNvGrpSpPr/>
        <p:nvPr/>
      </p:nvGrpSpPr>
      <p:grpSpPr>
        <a:xfrm>
          <a:off x="0" y="0"/>
          <a:ext cx="0" cy="0"/>
          <a:chOff x="0" y="0"/>
          <a:chExt cx="0" cy="0"/>
        </a:xfrm>
      </p:grpSpPr>
      <p:sp>
        <p:nvSpPr>
          <p:cNvPr id="11" name="Google Shape;11;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rtl="0" algn="ctr">
              <a:spcBef>
                <a:spcPts val="0"/>
              </a:spcBef>
              <a:spcAft>
                <a:spcPts val="0"/>
              </a:spcAft>
              <a:buClr>
                <a:srgbClr val="FFFFFF"/>
              </a:buClr>
              <a:buSzPts val="5200"/>
              <a:buFont typeface="Proxima Nova Extrabold"/>
              <a:buNone/>
              <a:defRPr sz="5200">
                <a:solidFill>
                  <a:srgbClr val="FFFFFF"/>
                </a:solidFill>
                <a:latin typeface="Proxima Nova Extrabold"/>
                <a:ea typeface="Proxima Nova Extrabold"/>
                <a:cs typeface="Proxima Nova Extrabold"/>
                <a:sym typeface="Proxima Nova Extrabold"/>
              </a:defRPr>
            </a:lvl1pPr>
            <a:lvl2pPr lvl="1" rtl="0" algn="ctr">
              <a:spcBef>
                <a:spcPts val="0"/>
              </a:spcBef>
              <a:spcAft>
                <a:spcPts val="0"/>
              </a:spcAft>
              <a:buClr>
                <a:srgbClr val="FFFFFF"/>
              </a:buClr>
              <a:buSzPts val="5200"/>
              <a:buFont typeface="Proxima Nova Extrabold"/>
              <a:buNone/>
              <a:defRPr sz="5200">
                <a:solidFill>
                  <a:srgbClr val="FFFFFF"/>
                </a:solidFill>
                <a:latin typeface="Proxima Nova Extrabold"/>
                <a:ea typeface="Proxima Nova Extrabold"/>
                <a:cs typeface="Proxima Nova Extrabold"/>
                <a:sym typeface="Proxima Nova Extrabold"/>
              </a:defRPr>
            </a:lvl2pPr>
            <a:lvl3pPr lvl="2" rtl="0" algn="ctr">
              <a:spcBef>
                <a:spcPts val="0"/>
              </a:spcBef>
              <a:spcAft>
                <a:spcPts val="0"/>
              </a:spcAft>
              <a:buClr>
                <a:srgbClr val="FFFFFF"/>
              </a:buClr>
              <a:buSzPts val="5200"/>
              <a:buFont typeface="Proxima Nova Extrabold"/>
              <a:buNone/>
              <a:defRPr sz="5200">
                <a:solidFill>
                  <a:srgbClr val="FFFFFF"/>
                </a:solidFill>
                <a:latin typeface="Proxima Nova Extrabold"/>
                <a:ea typeface="Proxima Nova Extrabold"/>
                <a:cs typeface="Proxima Nova Extrabold"/>
                <a:sym typeface="Proxima Nova Extrabold"/>
              </a:defRPr>
            </a:lvl3pPr>
            <a:lvl4pPr lvl="3" rtl="0" algn="ctr">
              <a:spcBef>
                <a:spcPts val="0"/>
              </a:spcBef>
              <a:spcAft>
                <a:spcPts val="0"/>
              </a:spcAft>
              <a:buClr>
                <a:srgbClr val="FFFFFF"/>
              </a:buClr>
              <a:buSzPts val="5200"/>
              <a:buFont typeface="Proxima Nova Extrabold"/>
              <a:buNone/>
              <a:defRPr sz="5200">
                <a:solidFill>
                  <a:srgbClr val="FFFFFF"/>
                </a:solidFill>
                <a:latin typeface="Proxima Nova Extrabold"/>
                <a:ea typeface="Proxima Nova Extrabold"/>
                <a:cs typeface="Proxima Nova Extrabold"/>
                <a:sym typeface="Proxima Nova Extrabold"/>
              </a:defRPr>
            </a:lvl4pPr>
            <a:lvl5pPr lvl="4" rtl="0" algn="ctr">
              <a:spcBef>
                <a:spcPts val="0"/>
              </a:spcBef>
              <a:spcAft>
                <a:spcPts val="0"/>
              </a:spcAft>
              <a:buClr>
                <a:srgbClr val="FFFFFF"/>
              </a:buClr>
              <a:buSzPts val="5200"/>
              <a:buFont typeface="Proxima Nova Extrabold"/>
              <a:buNone/>
              <a:defRPr sz="5200">
                <a:solidFill>
                  <a:srgbClr val="FFFFFF"/>
                </a:solidFill>
                <a:latin typeface="Proxima Nova Extrabold"/>
                <a:ea typeface="Proxima Nova Extrabold"/>
                <a:cs typeface="Proxima Nova Extrabold"/>
                <a:sym typeface="Proxima Nova Extrabold"/>
              </a:defRPr>
            </a:lvl5pPr>
            <a:lvl6pPr lvl="5" rtl="0" algn="ctr">
              <a:spcBef>
                <a:spcPts val="0"/>
              </a:spcBef>
              <a:spcAft>
                <a:spcPts val="0"/>
              </a:spcAft>
              <a:buClr>
                <a:srgbClr val="FFFFFF"/>
              </a:buClr>
              <a:buSzPts val="5200"/>
              <a:buFont typeface="Proxima Nova Extrabold"/>
              <a:buNone/>
              <a:defRPr sz="5200">
                <a:solidFill>
                  <a:srgbClr val="FFFFFF"/>
                </a:solidFill>
                <a:latin typeface="Proxima Nova Extrabold"/>
                <a:ea typeface="Proxima Nova Extrabold"/>
                <a:cs typeface="Proxima Nova Extrabold"/>
                <a:sym typeface="Proxima Nova Extrabold"/>
              </a:defRPr>
            </a:lvl6pPr>
            <a:lvl7pPr lvl="6" rtl="0" algn="ctr">
              <a:spcBef>
                <a:spcPts val="0"/>
              </a:spcBef>
              <a:spcAft>
                <a:spcPts val="0"/>
              </a:spcAft>
              <a:buClr>
                <a:srgbClr val="FFFFFF"/>
              </a:buClr>
              <a:buSzPts val="5200"/>
              <a:buFont typeface="Proxima Nova Extrabold"/>
              <a:buNone/>
              <a:defRPr sz="5200">
                <a:solidFill>
                  <a:srgbClr val="FFFFFF"/>
                </a:solidFill>
                <a:latin typeface="Proxima Nova Extrabold"/>
                <a:ea typeface="Proxima Nova Extrabold"/>
                <a:cs typeface="Proxima Nova Extrabold"/>
                <a:sym typeface="Proxima Nova Extrabold"/>
              </a:defRPr>
            </a:lvl7pPr>
            <a:lvl8pPr lvl="7" rtl="0" algn="ctr">
              <a:spcBef>
                <a:spcPts val="0"/>
              </a:spcBef>
              <a:spcAft>
                <a:spcPts val="0"/>
              </a:spcAft>
              <a:buClr>
                <a:srgbClr val="FFFFFF"/>
              </a:buClr>
              <a:buSzPts val="5200"/>
              <a:buFont typeface="Proxima Nova Extrabold"/>
              <a:buNone/>
              <a:defRPr sz="5200">
                <a:solidFill>
                  <a:srgbClr val="FFFFFF"/>
                </a:solidFill>
                <a:latin typeface="Proxima Nova Extrabold"/>
                <a:ea typeface="Proxima Nova Extrabold"/>
                <a:cs typeface="Proxima Nova Extrabold"/>
                <a:sym typeface="Proxima Nova Extrabold"/>
              </a:defRPr>
            </a:lvl8pPr>
            <a:lvl9pPr lvl="8" rtl="0" algn="ctr">
              <a:spcBef>
                <a:spcPts val="0"/>
              </a:spcBef>
              <a:spcAft>
                <a:spcPts val="0"/>
              </a:spcAft>
              <a:buClr>
                <a:srgbClr val="FFFFFF"/>
              </a:buClr>
              <a:buSzPts val="5200"/>
              <a:buFont typeface="Proxima Nova Extrabold"/>
              <a:buNone/>
              <a:defRPr sz="5200">
                <a:solidFill>
                  <a:srgbClr val="FFFFFF"/>
                </a:solidFill>
                <a:latin typeface="Proxima Nova Extrabold"/>
                <a:ea typeface="Proxima Nova Extrabold"/>
                <a:cs typeface="Proxima Nova Extrabold"/>
                <a:sym typeface="Proxima Nova Extrabold"/>
              </a:defRPr>
            </a:lvl9pPr>
          </a:lstStyle>
          <a:p/>
        </p:txBody>
      </p:sp>
      <p:sp>
        <p:nvSpPr>
          <p:cNvPr id="12" name="Google Shape;12;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rgbClr val="434343"/>
              </a:buClr>
              <a:buSzPts val="2800"/>
              <a:buFont typeface="Proxima Nova"/>
              <a:buNone/>
              <a:defRPr sz="2800">
                <a:solidFill>
                  <a:srgbClr val="434343"/>
                </a:solidFill>
                <a:latin typeface="Proxima Nova"/>
                <a:ea typeface="Proxima Nova"/>
                <a:cs typeface="Proxima Nova"/>
                <a:sym typeface="Proxima Nova"/>
              </a:defRPr>
            </a:lvl1pPr>
            <a:lvl2pPr lvl="1" rtl="0" algn="ctr">
              <a:lnSpc>
                <a:spcPct val="100000"/>
              </a:lnSpc>
              <a:spcBef>
                <a:spcPts val="0"/>
              </a:spcBef>
              <a:spcAft>
                <a:spcPts val="0"/>
              </a:spcAft>
              <a:buClr>
                <a:srgbClr val="434343"/>
              </a:buClr>
              <a:buSzPts val="2800"/>
              <a:buFont typeface="Proxima Nova"/>
              <a:buNone/>
              <a:defRPr sz="2800">
                <a:solidFill>
                  <a:srgbClr val="434343"/>
                </a:solidFill>
                <a:latin typeface="Proxima Nova"/>
                <a:ea typeface="Proxima Nova"/>
                <a:cs typeface="Proxima Nova"/>
                <a:sym typeface="Proxima Nova"/>
              </a:defRPr>
            </a:lvl2pPr>
            <a:lvl3pPr lvl="2" rtl="0" algn="ctr">
              <a:lnSpc>
                <a:spcPct val="100000"/>
              </a:lnSpc>
              <a:spcBef>
                <a:spcPts val="0"/>
              </a:spcBef>
              <a:spcAft>
                <a:spcPts val="0"/>
              </a:spcAft>
              <a:buClr>
                <a:srgbClr val="434343"/>
              </a:buClr>
              <a:buSzPts val="2800"/>
              <a:buFont typeface="Proxima Nova"/>
              <a:buNone/>
              <a:defRPr sz="2800">
                <a:solidFill>
                  <a:srgbClr val="434343"/>
                </a:solidFill>
                <a:latin typeface="Proxima Nova"/>
                <a:ea typeface="Proxima Nova"/>
                <a:cs typeface="Proxima Nova"/>
                <a:sym typeface="Proxima Nova"/>
              </a:defRPr>
            </a:lvl3pPr>
            <a:lvl4pPr lvl="3" rtl="0" algn="ctr">
              <a:lnSpc>
                <a:spcPct val="100000"/>
              </a:lnSpc>
              <a:spcBef>
                <a:spcPts val="0"/>
              </a:spcBef>
              <a:spcAft>
                <a:spcPts val="0"/>
              </a:spcAft>
              <a:buClr>
                <a:srgbClr val="434343"/>
              </a:buClr>
              <a:buSzPts val="2800"/>
              <a:buFont typeface="Proxima Nova"/>
              <a:buNone/>
              <a:defRPr sz="2800">
                <a:solidFill>
                  <a:srgbClr val="434343"/>
                </a:solidFill>
                <a:latin typeface="Proxima Nova"/>
                <a:ea typeface="Proxima Nova"/>
                <a:cs typeface="Proxima Nova"/>
                <a:sym typeface="Proxima Nova"/>
              </a:defRPr>
            </a:lvl4pPr>
            <a:lvl5pPr lvl="4" rtl="0" algn="ctr">
              <a:lnSpc>
                <a:spcPct val="100000"/>
              </a:lnSpc>
              <a:spcBef>
                <a:spcPts val="0"/>
              </a:spcBef>
              <a:spcAft>
                <a:spcPts val="0"/>
              </a:spcAft>
              <a:buClr>
                <a:srgbClr val="434343"/>
              </a:buClr>
              <a:buSzPts val="2800"/>
              <a:buFont typeface="Proxima Nova"/>
              <a:buNone/>
              <a:defRPr sz="2800">
                <a:solidFill>
                  <a:srgbClr val="434343"/>
                </a:solidFill>
                <a:latin typeface="Proxima Nova"/>
                <a:ea typeface="Proxima Nova"/>
                <a:cs typeface="Proxima Nova"/>
                <a:sym typeface="Proxima Nova"/>
              </a:defRPr>
            </a:lvl5pPr>
            <a:lvl6pPr lvl="5" rtl="0" algn="ctr">
              <a:lnSpc>
                <a:spcPct val="100000"/>
              </a:lnSpc>
              <a:spcBef>
                <a:spcPts val="0"/>
              </a:spcBef>
              <a:spcAft>
                <a:spcPts val="0"/>
              </a:spcAft>
              <a:buClr>
                <a:srgbClr val="434343"/>
              </a:buClr>
              <a:buSzPts val="2800"/>
              <a:buFont typeface="Proxima Nova"/>
              <a:buNone/>
              <a:defRPr sz="2800">
                <a:solidFill>
                  <a:srgbClr val="434343"/>
                </a:solidFill>
                <a:latin typeface="Proxima Nova"/>
                <a:ea typeface="Proxima Nova"/>
                <a:cs typeface="Proxima Nova"/>
                <a:sym typeface="Proxima Nova"/>
              </a:defRPr>
            </a:lvl6pPr>
            <a:lvl7pPr lvl="6" rtl="0" algn="ctr">
              <a:lnSpc>
                <a:spcPct val="100000"/>
              </a:lnSpc>
              <a:spcBef>
                <a:spcPts val="0"/>
              </a:spcBef>
              <a:spcAft>
                <a:spcPts val="0"/>
              </a:spcAft>
              <a:buClr>
                <a:srgbClr val="434343"/>
              </a:buClr>
              <a:buSzPts val="2800"/>
              <a:buFont typeface="Proxima Nova"/>
              <a:buNone/>
              <a:defRPr sz="2800">
                <a:solidFill>
                  <a:srgbClr val="434343"/>
                </a:solidFill>
                <a:latin typeface="Proxima Nova"/>
                <a:ea typeface="Proxima Nova"/>
                <a:cs typeface="Proxima Nova"/>
                <a:sym typeface="Proxima Nova"/>
              </a:defRPr>
            </a:lvl7pPr>
            <a:lvl8pPr lvl="7" rtl="0" algn="ctr">
              <a:lnSpc>
                <a:spcPct val="100000"/>
              </a:lnSpc>
              <a:spcBef>
                <a:spcPts val="0"/>
              </a:spcBef>
              <a:spcAft>
                <a:spcPts val="0"/>
              </a:spcAft>
              <a:buClr>
                <a:srgbClr val="434343"/>
              </a:buClr>
              <a:buSzPts val="2800"/>
              <a:buFont typeface="Proxima Nova"/>
              <a:buNone/>
              <a:defRPr sz="2800">
                <a:solidFill>
                  <a:srgbClr val="434343"/>
                </a:solidFill>
                <a:latin typeface="Proxima Nova"/>
                <a:ea typeface="Proxima Nova"/>
                <a:cs typeface="Proxima Nova"/>
                <a:sym typeface="Proxima Nova"/>
              </a:defRPr>
            </a:lvl8pPr>
            <a:lvl9pPr lvl="8" rtl="0" algn="ctr">
              <a:lnSpc>
                <a:spcPct val="100000"/>
              </a:lnSpc>
              <a:spcBef>
                <a:spcPts val="0"/>
              </a:spcBef>
              <a:spcAft>
                <a:spcPts val="0"/>
              </a:spcAft>
              <a:buClr>
                <a:srgbClr val="434343"/>
              </a:buClr>
              <a:buSzPts val="2800"/>
              <a:buFont typeface="Proxima Nova"/>
              <a:buNone/>
              <a:defRPr sz="2800">
                <a:solidFill>
                  <a:srgbClr val="434343"/>
                </a:solidFill>
                <a:latin typeface="Proxima Nova"/>
                <a:ea typeface="Proxima Nova"/>
                <a:cs typeface="Proxima Nova"/>
                <a:sym typeface="Proxima Nova"/>
              </a:defRPr>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5" name="Shape 45"/>
        <p:cNvGrpSpPr/>
        <p:nvPr/>
      </p:nvGrpSpPr>
      <p:grpSpPr>
        <a:xfrm>
          <a:off x="0" y="0"/>
          <a:ext cx="0" cy="0"/>
          <a:chOff x="0" y="0"/>
          <a:chExt cx="0" cy="0"/>
        </a:xfrm>
      </p:grpSpPr>
      <p:sp>
        <p:nvSpPr>
          <p:cNvPr id="46" name="Google Shape;46;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47" name="Google Shape;47;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rtl="0" algn="ctr">
              <a:spcBef>
                <a:spcPts val="0"/>
              </a:spcBef>
              <a:spcAft>
                <a:spcPts val="0"/>
              </a:spcAft>
              <a:buSzPts val="1800"/>
              <a:buChar char="●"/>
              <a:defRPr/>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
        <p:nvSpPr>
          <p:cNvPr id="48" name="Google Shape;48;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parator">
  <p:cSld name="Separator">
    <p:spTree>
      <p:nvGrpSpPr>
        <p:cNvPr id="581" name="Shape 581"/>
        <p:cNvGrpSpPr/>
        <p:nvPr/>
      </p:nvGrpSpPr>
      <p:grpSpPr>
        <a:xfrm>
          <a:off x="0" y="0"/>
          <a:ext cx="0" cy="0"/>
          <a:chOff x="0" y="0"/>
          <a:chExt cx="0" cy="0"/>
        </a:xfrm>
      </p:grpSpPr>
      <p:sp>
        <p:nvSpPr>
          <p:cNvPr id="582" name="Google Shape;582;p107"/>
          <p:cNvSpPr txBox="1"/>
          <p:nvPr/>
        </p:nvSpPr>
        <p:spPr>
          <a:xfrm>
            <a:off x="8850043" y="4945021"/>
            <a:ext cx="125100" cy="126900"/>
          </a:xfrm>
          <a:prstGeom prst="rect">
            <a:avLst/>
          </a:prstGeom>
          <a:noFill/>
          <a:ln>
            <a:noFill/>
          </a:ln>
        </p:spPr>
        <p:txBody>
          <a:bodyPr anchorCtr="0" anchor="ctr" bIns="0" lIns="0" spcFirstLastPara="1" rIns="0" wrap="square" tIns="0">
            <a:noAutofit/>
          </a:bodyPr>
          <a:lstStyle/>
          <a:p>
            <a:pPr indent="0" lvl="0" marL="0" marR="0" rtl="0" algn="r">
              <a:spcBef>
                <a:spcPts val="0"/>
              </a:spcBef>
              <a:spcAft>
                <a:spcPts val="0"/>
              </a:spcAft>
              <a:buClr>
                <a:schemeClr val="dk1"/>
              </a:buClr>
              <a:buSzPts val="800"/>
              <a:buFont typeface="Calibri"/>
              <a:buNone/>
            </a:pPr>
            <a:fld id="{00000000-1234-1234-1234-123412341234}" type="slidenum">
              <a:rPr lang="en" sz="800">
                <a:solidFill>
                  <a:schemeClr val="dk1"/>
                </a:solidFill>
                <a:latin typeface="Calibri"/>
                <a:ea typeface="Calibri"/>
                <a:cs typeface="Calibri"/>
                <a:sym typeface="Calibri"/>
              </a:rPr>
              <a:t>‹#›</a:t>
            </a:fld>
            <a:endParaRPr sz="800">
              <a:solidFill>
                <a:schemeClr val="dk1"/>
              </a:solidFill>
              <a:latin typeface="Calibri"/>
              <a:ea typeface="Calibri"/>
              <a:cs typeface="Calibri"/>
              <a:sym typeface="Calibri"/>
            </a:endParaRPr>
          </a:p>
        </p:txBody>
      </p:sp>
      <p:sp>
        <p:nvSpPr>
          <p:cNvPr id="583" name="Google Shape;583;p107"/>
          <p:cNvSpPr txBox="1"/>
          <p:nvPr>
            <p:ph type="title"/>
          </p:nvPr>
        </p:nvSpPr>
        <p:spPr>
          <a:xfrm>
            <a:off x="162000" y="122243"/>
            <a:ext cx="8820000" cy="230700"/>
          </a:xfrm>
          <a:prstGeom prst="rect">
            <a:avLst/>
          </a:prstGeom>
          <a:noFill/>
          <a:ln>
            <a:noFill/>
          </a:ln>
        </p:spPr>
        <p:txBody>
          <a:bodyPr anchorCtr="0" anchor="t" bIns="0" lIns="0" spcFirstLastPara="1" rIns="0" wrap="square" tIns="0">
            <a:noAutofit/>
          </a:bodyPr>
          <a:lstStyle>
            <a:lvl1pPr lvl="0" rtl="0" algn="l">
              <a:lnSpc>
                <a:spcPct val="90000"/>
              </a:lnSpc>
              <a:spcBef>
                <a:spcPts val="0"/>
              </a:spcBef>
              <a:spcAft>
                <a:spcPts val="0"/>
              </a:spcAft>
              <a:buClr>
                <a:schemeClr val="dk2"/>
              </a:buClr>
              <a:buSzPts val="1100"/>
              <a:buFont typeface="Helvetica Neue"/>
              <a:buNone/>
              <a:defRPr sz="1500">
                <a:solidFill>
                  <a:schemeClr val="dk2"/>
                </a:solidFill>
                <a:latin typeface="Helvetica Neue"/>
                <a:ea typeface="Helvetica Neue"/>
                <a:cs typeface="Helvetica Neue"/>
                <a:sym typeface="Helvetica Neu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p:cSld name="TITLE_2">
    <p:spTree>
      <p:nvGrpSpPr>
        <p:cNvPr id="584" name="Shape 584"/>
        <p:cNvGrpSpPr/>
        <p:nvPr/>
      </p:nvGrpSpPr>
      <p:grpSpPr>
        <a:xfrm>
          <a:off x="0" y="0"/>
          <a:ext cx="0" cy="0"/>
          <a:chOff x="0" y="0"/>
          <a:chExt cx="0" cy="0"/>
        </a:xfrm>
      </p:grpSpPr>
      <p:sp>
        <p:nvSpPr>
          <p:cNvPr id="585" name="Google Shape;585;p108"/>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Autofit/>
          </a:bodyPr>
          <a:lstStyle>
            <a:lvl1pPr lvl="0" marR="0" rtl="0" algn="ctr">
              <a:lnSpc>
                <a:spcPct val="100000"/>
              </a:lnSpc>
              <a:spcBef>
                <a:spcPts val="0"/>
              </a:spcBef>
              <a:spcAft>
                <a:spcPts val="0"/>
              </a:spcAft>
              <a:buClr>
                <a:srgbClr val="000000"/>
              </a:buClr>
              <a:buSzPts val="5200"/>
              <a:buFont typeface="Arial"/>
              <a:buNone/>
              <a:defRPr b="0" i="0" sz="5200" u="none" cap="none" strike="noStrike">
                <a:solidFill>
                  <a:srgbClr val="000000"/>
                </a:solidFill>
                <a:latin typeface="Arial"/>
                <a:ea typeface="Arial"/>
                <a:cs typeface="Arial"/>
                <a:sym typeface="Arial"/>
              </a:defRPr>
            </a:lvl1pPr>
            <a:lvl2pPr lvl="1" marR="0" rtl="0" algn="ctr">
              <a:lnSpc>
                <a:spcPct val="100000"/>
              </a:lnSpc>
              <a:spcBef>
                <a:spcPts val="0"/>
              </a:spcBef>
              <a:spcAft>
                <a:spcPts val="0"/>
              </a:spcAft>
              <a:buClr>
                <a:srgbClr val="000000"/>
              </a:buClr>
              <a:buSzPts val="5200"/>
              <a:buFont typeface="Arial"/>
              <a:buNone/>
              <a:defRPr b="0" i="0" sz="5200" u="none" cap="none" strike="noStrike">
                <a:solidFill>
                  <a:srgbClr val="000000"/>
                </a:solidFill>
                <a:latin typeface="Arial"/>
                <a:ea typeface="Arial"/>
                <a:cs typeface="Arial"/>
                <a:sym typeface="Arial"/>
              </a:defRPr>
            </a:lvl2pPr>
            <a:lvl3pPr lvl="2" marR="0" rtl="0" algn="ctr">
              <a:lnSpc>
                <a:spcPct val="100000"/>
              </a:lnSpc>
              <a:spcBef>
                <a:spcPts val="0"/>
              </a:spcBef>
              <a:spcAft>
                <a:spcPts val="0"/>
              </a:spcAft>
              <a:buClr>
                <a:srgbClr val="000000"/>
              </a:buClr>
              <a:buSzPts val="5200"/>
              <a:buFont typeface="Arial"/>
              <a:buNone/>
              <a:defRPr b="0" i="0" sz="5200" u="none" cap="none" strike="noStrike">
                <a:solidFill>
                  <a:srgbClr val="000000"/>
                </a:solidFill>
                <a:latin typeface="Arial"/>
                <a:ea typeface="Arial"/>
                <a:cs typeface="Arial"/>
                <a:sym typeface="Arial"/>
              </a:defRPr>
            </a:lvl3pPr>
            <a:lvl4pPr lvl="3" marR="0" rtl="0" algn="ctr">
              <a:lnSpc>
                <a:spcPct val="100000"/>
              </a:lnSpc>
              <a:spcBef>
                <a:spcPts val="0"/>
              </a:spcBef>
              <a:spcAft>
                <a:spcPts val="0"/>
              </a:spcAft>
              <a:buClr>
                <a:srgbClr val="000000"/>
              </a:buClr>
              <a:buSzPts val="5200"/>
              <a:buFont typeface="Arial"/>
              <a:buNone/>
              <a:defRPr b="0" i="0" sz="5200" u="none" cap="none" strike="noStrike">
                <a:solidFill>
                  <a:srgbClr val="000000"/>
                </a:solidFill>
                <a:latin typeface="Arial"/>
                <a:ea typeface="Arial"/>
                <a:cs typeface="Arial"/>
                <a:sym typeface="Arial"/>
              </a:defRPr>
            </a:lvl4pPr>
            <a:lvl5pPr lvl="4" marR="0" rtl="0" algn="ctr">
              <a:lnSpc>
                <a:spcPct val="100000"/>
              </a:lnSpc>
              <a:spcBef>
                <a:spcPts val="0"/>
              </a:spcBef>
              <a:spcAft>
                <a:spcPts val="0"/>
              </a:spcAft>
              <a:buClr>
                <a:srgbClr val="000000"/>
              </a:buClr>
              <a:buSzPts val="5200"/>
              <a:buFont typeface="Arial"/>
              <a:buNone/>
              <a:defRPr b="0" i="0" sz="5200" u="none" cap="none" strike="noStrike">
                <a:solidFill>
                  <a:srgbClr val="000000"/>
                </a:solidFill>
                <a:latin typeface="Arial"/>
                <a:ea typeface="Arial"/>
                <a:cs typeface="Arial"/>
                <a:sym typeface="Arial"/>
              </a:defRPr>
            </a:lvl5pPr>
            <a:lvl6pPr lvl="5" marR="0" rtl="0" algn="ctr">
              <a:lnSpc>
                <a:spcPct val="100000"/>
              </a:lnSpc>
              <a:spcBef>
                <a:spcPts val="0"/>
              </a:spcBef>
              <a:spcAft>
                <a:spcPts val="0"/>
              </a:spcAft>
              <a:buClr>
                <a:srgbClr val="000000"/>
              </a:buClr>
              <a:buSzPts val="5200"/>
              <a:buFont typeface="Arial"/>
              <a:buNone/>
              <a:defRPr b="0" i="0" sz="5200" u="none" cap="none" strike="noStrike">
                <a:solidFill>
                  <a:srgbClr val="000000"/>
                </a:solidFill>
                <a:latin typeface="Arial"/>
                <a:ea typeface="Arial"/>
                <a:cs typeface="Arial"/>
                <a:sym typeface="Arial"/>
              </a:defRPr>
            </a:lvl6pPr>
            <a:lvl7pPr lvl="6" marR="0" rtl="0" algn="ctr">
              <a:lnSpc>
                <a:spcPct val="100000"/>
              </a:lnSpc>
              <a:spcBef>
                <a:spcPts val="0"/>
              </a:spcBef>
              <a:spcAft>
                <a:spcPts val="0"/>
              </a:spcAft>
              <a:buClr>
                <a:srgbClr val="000000"/>
              </a:buClr>
              <a:buSzPts val="5200"/>
              <a:buFont typeface="Arial"/>
              <a:buNone/>
              <a:defRPr b="0" i="0" sz="5200" u="none" cap="none" strike="noStrike">
                <a:solidFill>
                  <a:srgbClr val="000000"/>
                </a:solidFill>
                <a:latin typeface="Arial"/>
                <a:ea typeface="Arial"/>
                <a:cs typeface="Arial"/>
                <a:sym typeface="Arial"/>
              </a:defRPr>
            </a:lvl7pPr>
            <a:lvl8pPr lvl="7" marR="0" rtl="0" algn="ctr">
              <a:lnSpc>
                <a:spcPct val="100000"/>
              </a:lnSpc>
              <a:spcBef>
                <a:spcPts val="0"/>
              </a:spcBef>
              <a:spcAft>
                <a:spcPts val="0"/>
              </a:spcAft>
              <a:buClr>
                <a:srgbClr val="000000"/>
              </a:buClr>
              <a:buSzPts val="5200"/>
              <a:buFont typeface="Arial"/>
              <a:buNone/>
              <a:defRPr b="0" i="0" sz="5200" u="none" cap="none" strike="noStrike">
                <a:solidFill>
                  <a:srgbClr val="000000"/>
                </a:solidFill>
                <a:latin typeface="Arial"/>
                <a:ea typeface="Arial"/>
                <a:cs typeface="Arial"/>
                <a:sym typeface="Arial"/>
              </a:defRPr>
            </a:lvl8pPr>
            <a:lvl9pPr lvl="8" marR="0" rtl="0" algn="ctr">
              <a:lnSpc>
                <a:spcPct val="100000"/>
              </a:lnSpc>
              <a:spcBef>
                <a:spcPts val="0"/>
              </a:spcBef>
              <a:spcAft>
                <a:spcPts val="0"/>
              </a:spcAft>
              <a:buClr>
                <a:srgbClr val="000000"/>
              </a:buClr>
              <a:buSzPts val="5200"/>
              <a:buFont typeface="Arial"/>
              <a:buNone/>
              <a:defRPr b="0" i="0" sz="5200" u="none" cap="none" strike="noStrike">
                <a:solidFill>
                  <a:srgbClr val="000000"/>
                </a:solidFill>
                <a:latin typeface="Arial"/>
                <a:ea typeface="Arial"/>
                <a:cs typeface="Arial"/>
                <a:sym typeface="Arial"/>
              </a:defRPr>
            </a:lvl9pPr>
          </a:lstStyle>
          <a:p/>
        </p:txBody>
      </p:sp>
      <p:sp>
        <p:nvSpPr>
          <p:cNvPr id="586" name="Google Shape;586;p108"/>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1pPr>
            <a:lvl2pPr lvl="1" marR="0" rtl="0" algn="ctr">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2pPr>
            <a:lvl3pPr lvl="2" marR="0" rtl="0" algn="ctr">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3pPr>
            <a:lvl4pPr lvl="3" marR="0" rtl="0" algn="ctr">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4pPr>
            <a:lvl5pPr lvl="4" marR="0" rtl="0" algn="ctr">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5pPr>
            <a:lvl6pPr lvl="5" marR="0" rtl="0" algn="ctr">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6pPr>
            <a:lvl7pPr lvl="6" marR="0" rtl="0" algn="ctr">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7pPr>
            <a:lvl8pPr lvl="7" marR="0" rtl="0" algn="ctr">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8pPr>
            <a:lvl9pPr lvl="8" marR="0" rtl="0" algn="ctr">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9pPr>
          </a:lstStyle>
          <a:p/>
        </p:txBody>
      </p:sp>
      <p:sp>
        <p:nvSpPr>
          <p:cNvPr id="587" name="Google Shape;587;p108"/>
          <p:cNvSpPr txBox="1"/>
          <p:nvPr>
            <p:ph idx="12" type="sldNum"/>
          </p:nvPr>
        </p:nvSpPr>
        <p:spPr>
          <a:xfrm>
            <a:off x="8472487" y="4662487"/>
            <a:ext cx="5493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1pPr>
            <a:lvl2pPr indent="0" lvl="1" marL="0" marR="0" rtl="0" algn="r">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2pPr>
            <a:lvl3pPr indent="0" lvl="2" marL="0" marR="0" rtl="0" algn="r">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3pPr>
            <a:lvl4pPr indent="0" lvl="3" marL="0" marR="0" rtl="0" algn="r">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4pPr>
            <a:lvl5pPr indent="0" lvl="4" marL="0" marR="0" rtl="0" algn="r">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5pPr>
            <a:lvl6pPr indent="0" lvl="5" marL="0" marR="0" rtl="0" algn="r">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6pPr>
            <a:lvl7pPr indent="0" lvl="6" marL="0" marR="0" rtl="0" algn="r">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7pPr>
            <a:lvl8pPr indent="0" lvl="7" marL="0" marR="0" rtl="0" algn="r">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8pPr>
            <a:lvl9pPr indent="0" lvl="8" marL="0" marR="0" rtl="0" algn="r">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solidFill>
                <a:schemeClr val="dk1"/>
              </a:solidFill>
              <a:latin typeface="Proxima Nova"/>
              <a:ea typeface="Proxima Nova"/>
              <a:cs typeface="Proxima Nova"/>
              <a:sym typeface="Proxima Nova"/>
            </a:endParaRPr>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pening slide">
  <p:cSld name="CUSTOM_7">
    <p:spTree>
      <p:nvGrpSpPr>
        <p:cNvPr id="591" name="Shape 591"/>
        <p:cNvGrpSpPr/>
        <p:nvPr/>
      </p:nvGrpSpPr>
      <p:grpSpPr>
        <a:xfrm>
          <a:off x="0" y="0"/>
          <a:ext cx="0" cy="0"/>
          <a:chOff x="0" y="0"/>
          <a:chExt cx="0" cy="0"/>
        </a:xfrm>
      </p:grpSpPr>
      <p:sp>
        <p:nvSpPr>
          <p:cNvPr id="592" name="Google Shape;592;p110"/>
          <p:cNvSpPr txBox="1"/>
          <p:nvPr>
            <p:ph type="ctrTitle"/>
          </p:nvPr>
        </p:nvSpPr>
        <p:spPr>
          <a:xfrm>
            <a:off x="2449550" y="1472625"/>
            <a:ext cx="4245000" cy="1782300"/>
          </a:xfrm>
          <a:prstGeom prst="rect">
            <a:avLst/>
          </a:prstGeom>
        </p:spPr>
        <p:txBody>
          <a:bodyPr anchorCtr="0" anchor="b" bIns="91425" lIns="91425" spcFirstLastPara="1" rIns="91425" wrap="square" tIns="91425">
            <a:noAutofit/>
          </a:bodyPr>
          <a:lstStyle>
            <a:lvl1pPr lvl="0" rtl="0" algn="ctr">
              <a:spcBef>
                <a:spcPts val="0"/>
              </a:spcBef>
              <a:spcAft>
                <a:spcPts val="0"/>
              </a:spcAft>
              <a:buClr>
                <a:srgbClr val="CCCCCC"/>
              </a:buClr>
              <a:buSzPts val="4800"/>
              <a:buFont typeface="DM Serif Display"/>
              <a:buNone/>
              <a:defRPr sz="4800">
                <a:solidFill>
                  <a:srgbClr val="CCCCCC"/>
                </a:solidFill>
                <a:latin typeface="DM Serif Display"/>
                <a:ea typeface="DM Serif Display"/>
                <a:cs typeface="DM Serif Display"/>
                <a:sym typeface="DM Serif Display"/>
              </a:defRPr>
            </a:lvl1pPr>
            <a:lvl2pPr lvl="1" rtl="0" algn="ctr">
              <a:spcBef>
                <a:spcPts val="0"/>
              </a:spcBef>
              <a:spcAft>
                <a:spcPts val="0"/>
              </a:spcAft>
              <a:buClr>
                <a:srgbClr val="CCCCCC"/>
              </a:buClr>
              <a:buSzPts val="4800"/>
              <a:buFont typeface="DM Serif Display"/>
              <a:buNone/>
              <a:defRPr sz="4800">
                <a:solidFill>
                  <a:srgbClr val="CCCCCC"/>
                </a:solidFill>
                <a:latin typeface="DM Serif Display"/>
                <a:ea typeface="DM Serif Display"/>
                <a:cs typeface="DM Serif Display"/>
                <a:sym typeface="DM Serif Display"/>
              </a:defRPr>
            </a:lvl2pPr>
            <a:lvl3pPr lvl="2" rtl="0" algn="ctr">
              <a:spcBef>
                <a:spcPts val="0"/>
              </a:spcBef>
              <a:spcAft>
                <a:spcPts val="0"/>
              </a:spcAft>
              <a:buClr>
                <a:srgbClr val="CCCCCC"/>
              </a:buClr>
              <a:buSzPts val="4800"/>
              <a:buFont typeface="DM Serif Display"/>
              <a:buNone/>
              <a:defRPr sz="4800">
                <a:solidFill>
                  <a:srgbClr val="CCCCCC"/>
                </a:solidFill>
                <a:latin typeface="DM Serif Display"/>
                <a:ea typeface="DM Serif Display"/>
                <a:cs typeface="DM Serif Display"/>
                <a:sym typeface="DM Serif Display"/>
              </a:defRPr>
            </a:lvl3pPr>
            <a:lvl4pPr lvl="3" rtl="0" algn="ctr">
              <a:spcBef>
                <a:spcPts val="0"/>
              </a:spcBef>
              <a:spcAft>
                <a:spcPts val="0"/>
              </a:spcAft>
              <a:buClr>
                <a:srgbClr val="CCCCCC"/>
              </a:buClr>
              <a:buSzPts val="4800"/>
              <a:buFont typeface="DM Serif Display"/>
              <a:buNone/>
              <a:defRPr sz="4800">
                <a:solidFill>
                  <a:srgbClr val="CCCCCC"/>
                </a:solidFill>
                <a:latin typeface="DM Serif Display"/>
                <a:ea typeface="DM Serif Display"/>
                <a:cs typeface="DM Serif Display"/>
                <a:sym typeface="DM Serif Display"/>
              </a:defRPr>
            </a:lvl4pPr>
            <a:lvl5pPr lvl="4" rtl="0" algn="ctr">
              <a:spcBef>
                <a:spcPts val="0"/>
              </a:spcBef>
              <a:spcAft>
                <a:spcPts val="0"/>
              </a:spcAft>
              <a:buClr>
                <a:srgbClr val="CCCCCC"/>
              </a:buClr>
              <a:buSzPts val="4800"/>
              <a:buFont typeface="DM Serif Display"/>
              <a:buNone/>
              <a:defRPr sz="4800">
                <a:solidFill>
                  <a:srgbClr val="CCCCCC"/>
                </a:solidFill>
                <a:latin typeface="DM Serif Display"/>
                <a:ea typeface="DM Serif Display"/>
                <a:cs typeface="DM Serif Display"/>
                <a:sym typeface="DM Serif Display"/>
              </a:defRPr>
            </a:lvl5pPr>
            <a:lvl6pPr lvl="5" rtl="0" algn="ctr">
              <a:spcBef>
                <a:spcPts val="0"/>
              </a:spcBef>
              <a:spcAft>
                <a:spcPts val="0"/>
              </a:spcAft>
              <a:buClr>
                <a:srgbClr val="CCCCCC"/>
              </a:buClr>
              <a:buSzPts val="4800"/>
              <a:buFont typeface="DM Serif Display"/>
              <a:buNone/>
              <a:defRPr sz="4800">
                <a:solidFill>
                  <a:srgbClr val="CCCCCC"/>
                </a:solidFill>
                <a:latin typeface="DM Serif Display"/>
                <a:ea typeface="DM Serif Display"/>
                <a:cs typeface="DM Serif Display"/>
                <a:sym typeface="DM Serif Display"/>
              </a:defRPr>
            </a:lvl6pPr>
            <a:lvl7pPr lvl="6" rtl="0" algn="ctr">
              <a:spcBef>
                <a:spcPts val="0"/>
              </a:spcBef>
              <a:spcAft>
                <a:spcPts val="0"/>
              </a:spcAft>
              <a:buClr>
                <a:srgbClr val="CCCCCC"/>
              </a:buClr>
              <a:buSzPts val="4800"/>
              <a:buFont typeface="DM Serif Display"/>
              <a:buNone/>
              <a:defRPr sz="4800">
                <a:solidFill>
                  <a:srgbClr val="CCCCCC"/>
                </a:solidFill>
                <a:latin typeface="DM Serif Display"/>
                <a:ea typeface="DM Serif Display"/>
                <a:cs typeface="DM Serif Display"/>
                <a:sym typeface="DM Serif Display"/>
              </a:defRPr>
            </a:lvl7pPr>
            <a:lvl8pPr lvl="7" rtl="0" algn="ctr">
              <a:spcBef>
                <a:spcPts val="0"/>
              </a:spcBef>
              <a:spcAft>
                <a:spcPts val="0"/>
              </a:spcAft>
              <a:buClr>
                <a:srgbClr val="CCCCCC"/>
              </a:buClr>
              <a:buSzPts val="4800"/>
              <a:buFont typeface="DM Serif Display"/>
              <a:buNone/>
              <a:defRPr sz="4800">
                <a:solidFill>
                  <a:srgbClr val="CCCCCC"/>
                </a:solidFill>
                <a:latin typeface="DM Serif Display"/>
                <a:ea typeface="DM Serif Display"/>
                <a:cs typeface="DM Serif Display"/>
                <a:sym typeface="DM Serif Display"/>
              </a:defRPr>
            </a:lvl8pPr>
            <a:lvl9pPr lvl="8" rtl="0" algn="ctr">
              <a:spcBef>
                <a:spcPts val="0"/>
              </a:spcBef>
              <a:spcAft>
                <a:spcPts val="0"/>
              </a:spcAft>
              <a:buClr>
                <a:srgbClr val="CCCCCC"/>
              </a:buClr>
              <a:buSzPts val="4800"/>
              <a:buFont typeface="DM Serif Display"/>
              <a:buNone/>
              <a:defRPr sz="4800">
                <a:solidFill>
                  <a:srgbClr val="CCCCCC"/>
                </a:solidFill>
                <a:latin typeface="DM Serif Display"/>
                <a:ea typeface="DM Serif Display"/>
                <a:cs typeface="DM Serif Display"/>
                <a:sym typeface="DM Serif Display"/>
              </a:defRPr>
            </a:lvl9pPr>
          </a:lstStyle>
          <a:p/>
        </p:txBody>
      </p:sp>
      <p:sp>
        <p:nvSpPr>
          <p:cNvPr id="593" name="Google Shape;593;p110"/>
          <p:cNvSpPr txBox="1"/>
          <p:nvPr>
            <p:ph idx="1" type="subTitle"/>
          </p:nvPr>
        </p:nvSpPr>
        <p:spPr>
          <a:xfrm>
            <a:off x="2070875" y="2901600"/>
            <a:ext cx="5002200" cy="7170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Clr>
                <a:srgbClr val="CCCCCC"/>
              </a:buClr>
              <a:buSzPts val="1200"/>
              <a:buNone/>
              <a:defRPr>
                <a:solidFill>
                  <a:srgbClr val="CCCCCC"/>
                </a:solidFill>
              </a:defRPr>
            </a:lvl1pPr>
            <a:lvl2pPr lvl="1" rtl="0" algn="ctr">
              <a:lnSpc>
                <a:spcPct val="100000"/>
              </a:lnSpc>
              <a:spcBef>
                <a:spcPts val="0"/>
              </a:spcBef>
              <a:spcAft>
                <a:spcPts val="0"/>
              </a:spcAft>
              <a:buClr>
                <a:srgbClr val="CCCCCC"/>
              </a:buClr>
              <a:buSzPts val="2800"/>
              <a:buNone/>
              <a:defRPr sz="2800">
                <a:solidFill>
                  <a:srgbClr val="CCCCCC"/>
                </a:solidFill>
              </a:defRPr>
            </a:lvl2pPr>
            <a:lvl3pPr lvl="2" rtl="0" algn="ctr">
              <a:lnSpc>
                <a:spcPct val="100000"/>
              </a:lnSpc>
              <a:spcBef>
                <a:spcPts val="0"/>
              </a:spcBef>
              <a:spcAft>
                <a:spcPts val="0"/>
              </a:spcAft>
              <a:buClr>
                <a:srgbClr val="CCCCCC"/>
              </a:buClr>
              <a:buSzPts val="2800"/>
              <a:buNone/>
              <a:defRPr sz="2800">
                <a:solidFill>
                  <a:srgbClr val="CCCCCC"/>
                </a:solidFill>
              </a:defRPr>
            </a:lvl3pPr>
            <a:lvl4pPr lvl="3" rtl="0" algn="ctr">
              <a:lnSpc>
                <a:spcPct val="100000"/>
              </a:lnSpc>
              <a:spcBef>
                <a:spcPts val="0"/>
              </a:spcBef>
              <a:spcAft>
                <a:spcPts val="0"/>
              </a:spcAft>
              <a:buClr>
                <a:srgbClr val="CCCCCC"/>
              </a:buClr>
              <a:buSzPts val="2800"/>
              <a:buNone/>
              <a:defRPr sz="2800">
                <a:solidFill>
                  <a:srgbClr val="CCCCCC"/>
                </a:solidFill>
              </a:defRPr>
            </a:lvl4pPr>
            <a:lvl5pPr lvl="4" rtl="0" algn="ctr">
              <a:lnSpc>
                <a:spcPct val="100000"/>
              </a:lnSpc>
              <a:spcBef>
                <a:spcPts val="0"/>
              </a:spcBef>
              <a:spcAft>
                <a:spcPts val="0"/>
              </a:spcAft>
              <a:buClr>
                <a:srgbClr val="CCCCCC"/>
              </a:buClr>
              <a:buSzPts val="2800"/>
              <a:buNone/>
              <a:defRPr sz="2800">
                <a:solidFill>
                  <a:srgbClr val="CCCCCC"/>
                </a:solidFill>
              </a:defRPr>
            </a:lvl5pPr>
            <a:lvl6pPr lvl="5" rtl="0" algn="ctr">
              <a:lnSpc>
                <a:spcPct val="100000"/>
              </a:lnSpc>
              <a:spcBef>
                <a:spcPts val="0"/>
              </a:spcBef>
              <a:spcAft>
                <a:spcPts val="0"/>
              </a:spcAft>
              <a:buClr>
                <a:srgbClr val="CCCCCC"/>
              </a:buClr>
              <a:buSzPts val="2800"/>
              <a:buNone/>
              <a:defRPr sz="2800">
                <a:solidFill>
                  <a:srgbClr val="CCCCCC"/>
                </a:solidFill>
              </a:defRPr>
            </a:lvl6pPr>
            <a:lvl7pPr lvl="6" rtl="0" algn="ctr">
              <a:lnSpc>
                <a:spcPct val="100000"/>
              </a:lnSpc>
              <a:spcBef>
                <a:spcPts val="0"/>
              </a:spcBef>
              <a:spcAft>
                <a:spcPts val="0"/>
              </a:spcAft>
              <a:buClr>
                <a:srgbClr val="CCCCCC"/>
              </a:buClr>
              <a:buSzPts val="2800"/>
              <a:buNone/>
              <a:defRPr sz="2800">
                <a:solidFill>
                  <a:srgbClr val="CCCCCC"/>
                </a:solidFill>
              </a:defRPr>
            </a:lvl7pPr>
            <a:lvl8pPr lvl="7" rtl="0" algn="ctr">
              <a:lnSpc>
                <a:spcPct val="100000"/>
              </a:lnSpc>
              <a:spcBef>
                <a:spcPts val="0"/>
              </a:spcBef>
              <a:spcAft>
                <a:spcPts val="0"/>
              </a:spcAft>
              <a:buClr>
                <a:srgbClr val="CCCCCC"/>
              </a:buClr>
              <a:buSzPts val="2800"/>
              <a:buNone/>
              <a:defRPr sz="2800">
                <a:solidFill>
                  <a:srgbClr val="CCCCCC"/>
                </a:solidFill>
              </a:defRPr>
            </a:lvl8pPr>
            <a:lvl9pPr lvl="8" rtl="0" algn="ctr">
              <a:lnSpc>
                <a:spcPct val="100000"/>
              </a:lnSpc>
              <a:spcBef>
                <a:spcPts val="0"/>
              </a:spcBef>
              <a:spcAft>
                <a:spcPts val="0"/>
              </a:spcAft>
              <a:buClr>
                <a:srgbClr val="CCCCCC"/>
              </a:buClr>
              <a:buSzPts val="2800"/>
              <a:buNone/>
              <a:defRPr sz="2800">
                <a:solidFill>
                  <a:srgbClr val="CCCCCC"/>
                </a:solidFill>
              </a:defRPr>
            </a:lvl9pPr>
          </a:lstStyle>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CUSTOM_12">
    <p:spTree>
      <p:nvGrpSpPr>
        <p:cNvPr id="594" name="Shape 594"/>
        <p:cNvGrpSpPr/>
        <p:nvPr/>
      </p:nvGrpSpPr>
      <p:grpSpPr>
        <a:xfrm>
          <a:off x="0" y="0"/>
          <a:ext cx="0" cy="0"/>
          <a:chOff x="0" y="0"/>
          <a:chExt cx="0" cy="0"/>
        </a:xfrm>
      </p:grpSpPr>
      <p:sp>
        <p:nvSpPr>
          <p:cNvPr id="595" name="Google Shape;595;p111"/>
          <p:cNvSpPr/>
          <p:nvPr/>
        </p:nvSpPr>
        <p:spPr>
          <a:xfrm>
            <a:off x="1578888" y="1536078"/>
            <a:ext cx="7618500" cy="4869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chemeClr val="dk1"/>
              </a:solidFill>
            </a:endParaRPr>
          </a:p>
        </p:txBody>
      </p:sp>
      <p:sp>
        <p:nvSpPr>
          <p:cNvPr id="596" name="Google Shape;596;p111"/>
          <p:cNvSpPr txBox="1"/>
          <p:nvPr>
            <p:ph type="ctrTitle"/>
          </p:nvPr>
        </p:nvSpPr>
        <p:spPr>
          <a:xfrm>
            <a:off x="2869492" y="2202425"/>
            <a:ext cx="1170000" cy="577800"/>
          </a:xfrm>
          <a:prstGeom prst="rect">
            <a:avLst/>
          </a:prstGeom>
        </p:spPr>
        <p:txBody>
          <a:bodyPr anchorCtr="0" anchor="b" bIns="91425" lIns="91425" spcFirstLastPara="1" rIns="91425" wrap="square" tIns="91425">
            <a:noAutofit/>
          </a:bodyPr>
          <a:lstStyle>
            <a:lvl1pPr lvl="0" rtl="0" algn="r">
              <a:spcBef>
                <a:spcPts val="0"/>
              </a:spcBef>
              <a:spcAft>
                <a:spcPts val="0"/>
              </a:spcAft>
              <a:buSzPts val="1200"/>
              <a:buNone/>
              <a:defRPr sz="1200"/>
            </a:lvl1pPr>
            <a:lvl2pPr lvl="1" rtl="0" algn="r">
              <a:spcBef>
                <a:spcPts val="0"/>
              </a:spcBef>
              <a:spcAft>
                <a:spcPts val="0"/>
              </a:spcAft>
              <a:buSzPts val="1200"/>
              <a:buNone/>
              <a:defRPr sz="1200"/>
            </a:lvl2pPr>
            <a:lvl3pPr lvl="2" rtl="0" algn="r">
              <a:spcBef>
                <a:spcPts val="0"/>
              </a:spcBef>
              <a:spcAft>
                <a:spcPts val="0"/>
              </a:spcAft>
              <a:buSzPts val="1200"/>
              <a:buNone/>
              <a:defRPr sz="1200"/>
            </a:lvl3pPr>
            <a:lvl4pPr lvl="3" rtl="0" algn="r">
              <a:spcBef>
                <a:spcPts val="0"/>
              </a:spcBef>
              <a:spcAft>
                <a:spcPts val="0"/>
              </a:spcAft>
              <a:buSzPts val="1200"/>
              <a:buNone/>
              <a:defRPr sz="1200"/>
            </a:lvl4pPr>
            <a:lvl5pPr lvl="4" rtl="0" algn="r">
              <a:spcBef>
                <a:spcPts val="0"/>
              </a:spcBef>
              <a:spcAft>
                <a:spcPts val="0"/>
              </a:spcAft>
              <a:buSzPts val="1200"/>
              <a:buNone/>
              <a:defRPr sz="1200"/>
            </a:lvl5pPr>
            <a:lvl6pPr lvl="5" rtl="0" algn="r">
              <a:spcBef>
                <a:spcPts val="0"/>
              </a:spcBef>
              <a:spcAft>
                <a:spcPts val="0"/>
              </a:spcAft>
              <a:buSzPts val="1200"/>
              <a:buNone/>
              <a:defRPr sz="1200"/>
            </a:lvl6pPr>
            <a:lvl7pPr lvl="6" rtl="0" algn="r">
              <a:spcBef>
                <a:spcPts val="0"/>
              </a:spcBef>
              <a:spcAft>
                <a:spcPts val="0"/>
              </a:spcAft>
              <a:buSzPts val="1200"/>
              <a:buNone/>
              <a:defRPr sz="1200"/>
            </a:lvl7pPr>
            <a:lvl8pPr lvl="7" rtl="0" algn="r">
              <a:spcBef>
                <a:spcPts val="0"/>
              </a:spcBef>
              <a:spcAft>
                <a:spcPts val="0"/>
              </a:spcAft>
              <a:buSzPts val="1200"/>
              <a:buNone/>
              <a:defRPr sz="1200"/>
            </a:lvl8pPr>
            <a:lvl9pPr lvl="8" rtl="0" algn="r">
              <a:spcBef>
                <a:spcPts val="0"/>
              </a:spcBef>
              <a:spcAft>
                <a:spcPts val="0"/>
              </a:spcAft>
              <a:buSzPts val="1200"/>
              <a:buNone/>
              <a:defRPr sz="1200"/>
            </a:lvl9pPr>
          </a:lstStyle>
          <a:p/>
        </p:txBody>
      </p:sp>
      <p:sp>
        <p:nvSpPr>
          <p:cNvPr id="597" name="Google Shape;597;p111"/>
          <p:cNvSpPr txBox="1"/>
          <p:nvPr>
            <p:ph idx="1" type="subTitle"/>
          </p:nvPr>
        </p:nvSpPr>
        <p:spPr>
          <a:xfrm>
            <a:off x="2133184" y="2617473"/>
            <a:ext cx="1906500" cy="5724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000"/>
              <a:buNone/>
              <a:defRPr sz="1000"/>
            </a:lvl1pPr>
            <a:lvl2pPr lvl="1" rtl="0" algn="r">
              <a:lnSpc>
                <a:spcPct val="100000"/>
              </a:lnSpc>
              <a:spcBef>
                <a:spcPts val="0"/>
              </a:spcBef>
              <a:spcAft>
                <a:spcPts val="0"/>
              </a:spcAft>
              <a:buSzPts val="1000"/>
              <a:buNone/>
              <a:defRPr sz="1000"/>
            </a:lvl2pPr>
            <a:lvl3pPr lvl="2" rtl="0" algn="r">
              <a:lnSpc>
                <a:spcPct val="100000"/>
              </a:lnSpc>
              <a:spcBef>
                <a:spcPts val="0"/>
              </a:spcBef>
              <a:spcAft>
                <a:spcPts val="0"/>
              </a:spcAft>
              <a:buSzPts val="1000"/>
              <a:buNone/>
              <a:defRPr sz="1000"/>
            </a:lvl3pPr>
            <a:lvl4pPr lvl="3" rtl="0" algn="r">
              <a:lnSpc>
                <a:spcPct val="100000"/>
              </a:lnSpc>
              <a:spcBef>
                <a:spcPts val="0"/>
              </a:spcBef>
              <a:spcAft>
                <a:spcPts val="0"/>
              </a:spcAft>
              <a:buSzPts val="1000"/>
              <a:buNone/>
              <a:defRPr sz="1000"/>
            </a:lvl4pPr>
            <a:lvl5pPr lvl="4" rtl="0" algn="r">
              <a:lnSpc>
                <a:spcPct val="100000"/>
              </a:lnSpc>
              <a:spcBef>
                <a:spcPts val="0"/>
              </a:spcBef>
              <a:spcAft>
                <a:spcPts val="0"/>
              </a:spcAft>
              <a:buSzPts val="1000"/>
              <a:buNone/>
              <a:defRPr sz="1000"/>
            </a:lvl5pPr>
            <a:lvl6pPr lvl="5" rtl="0" algn="r">
              <a:lnSpc>
                <a:spcPct val="100000"/>
              </a:lnSpc>
              <a:spcBef>
                <a:spcPts val="0"/>
              </a:spcBef>
              <a:spcAft>
                <a:spcPts val="0"/>
              </a:spcAft>
              <a:buSzPts val="1000"/>
              <a:buNone/>
              <a:defRPr sz="1000"/>
            </a:lvl6pPr>
            <a:lvl7pPr lvl="6" rtl="0" algn="r">
              <a:lnSpc>
                <a:spcPct val="100000"/>
              </a:lnSpc>
              <a:spcBef>
                <a:spcPts val="0"/>
              </a:spcBef>
              <a:spcAft>
                <a:spcPts val="0"/>
              </a:spcAft>
              <a:buSzPts val="1000"/>
              <a:buNone/>
              <a:defRPr sz="1000"/>
            </a:lvl7pPr>
            <a:lvl8pPr lvl="7" rtl="0" algn="r">
              <a:lnSpc>
                <a:spcPct val="100000"/>
              </a:lnSpc>
              <a:spcBef>
                <a:spcPts val="0"/>
              </a:spcBef>
              <a:spcAft>
                <a:spcPts val="0"/>
              </a:spcAft>
              <a:buSzPts val="1000"/>
              <a:buNone/>
              <a:defRPr sz="1000"/>
            </a:lvl8pPr>
            <a:lvl9pPr lvl="8" rtl="0" algn="r">
              <a:lnSpc>
                <a:spcPct val="100000"/>
              </a:lnSpc>
              <a:spcBef>
                <a:spcPts val="0"/>
              </a:spcBef>
              <a:spcAft>
                <a:spcPts val="0"/>
              </a:spcAft>
              <a:buSzPts val="1000"/>
              <a:buNone/>
              <a:defRPr sz="1000"/>
            </a:lvl9pPr>
          </a:lstStyle>
          <a:p/>
        </p:txBody>
      </p:sp>
      <p:sp>
        <p:nvSpPr>
          <p:cNvPr id="598" name="Google Shape;598;p111"/>
          <p:cNvSpPr txBox="1"/>
          <p:nvPr>
            <p:ph hasCustomPrompt="1" idx="2" type="title"/>
          </p:nvPr>
        </p:nvSpPr>
        <p:spPr>
          <a:xfrm>
            <a:off x="2285884" y="1624335"/>
            <a:ext cx="1753800" cy="577800"/>
          </a:xfrm>
          <a:prstGeom prst="rect">
            <a:avLst/>
          </a:prstGeom>
        </p:spPr>
        <p:txBody>
          <a:bodyPr anchorCtr="0" anchor="ctr" bIns="91425" lIns="91425" spcFirstLastPara="1" rIns="91425" wrap="square" tIns="91425">
            <a:noAutofit/>
          </a:bodyPr>
          <a:lstStyle>
            <a:lvl1pPr lvl="0" rtl="0" algn="r">
              <a:spcBef>
                <a:spcPts val="0"/>
              </a:spcBef>
              <a:spcAft>
                <a:spcPts val="0"/>
              </a:spcAft>
              <a:buSzPts val="5200"/>
              <a:buNone/>
              <a:defRPr sz="5200"/>
            </a:lvl1pPr>
            <a:lvl2pPr lvl="1" rtl="0" algn="r">
              <a:spcBef>
                <a:spcPts val="0"/>
              </a:spcBef>
              <a:spcAft>
                <a:spcPts val="0"/>
              </a:spcAft>
              <a:buSzPts val="5200"/>
              <a:buFont typeface="Fira Sans Extra Condensed Medium"/>
              <a:buNone/>
              <a:defRPr sz="5200">
                <a:latin typeface="Fira Sans Extra Condensed Medium"/>
                <a:ea typeface="Fira Sans Extra Condensed Medium"/>
                <a:cs typeface="Fira Sans Extra Condensed Medium"/>
                <a:sym typeface="Fira Sans Extra Condensed Medium"/>
              </a:defRPr>
            </a:lvl2pPr>
            <a:lvl3pPr lvl="2" rtl="0" algn="r">
              <a:spcBef>
                <a:spcPts val="0"/>
              </a:spcBef>
              <a:spcAft>
                <a:spcPts val="0"/>
              </a:spcAft>
              <a:buSzPts val="5200"/>
              <a:buFont typeface="Fira Sans Extra Condensed Medium"/>
              <a:buNone/>
              <a:defRPr sz="5200">
                <a:latin typeface="Fira Sans Extra Condensed Medium"/>
                <a:ea typeface="Fira Sans Extra Condensed Medium"/>
                <a:cs typeface="Fira Sans Extra Condensed Medium"/>
                <a:sym typeface="Fira Sans Extra Condensed Medium"/>
              </a:defRPr>
            </a:lvl3pPr>
            <a:lvl4pPr lvl="3" rtl="0" algn="r">
              <a:spcBef>
                <a:spcPts val="0"/>
              </a:spcBef>
              <a:spcAft>
                <a:spcPts val="0"/>
              </a:spcAft>
              <a:buSzPts val="5200"/>
              <a:buFont typeface="Fira Sans Extra Condensed Medium"/>
              <a:buNone/>
              <a:defRPr sz="5200">
                <a:latin typeface="Fira Sans Extra Condensed Medium"/>
                <a:ea typeface="Fira Sans Extra Condensed Medium"/>
                <a:cs typeface="Fira Sans Extra Condensed Medium"/>
                <a:sym typeface="Fira Sans Extra Condensed Medium"/>
              </a:defRPr>
            </a:lvl4pPr>
            <a:lvl5pPr lvl="4" rtl="0" algn="r">
              <a:spcBef>
                <a:spcPts val="0"/>
              </a:spcBef>
              <a:spcAft>
                <a:spcPts val="0"/>
              </a:spcAft>
              <a:buSzPts val="5200"/>
              <a:buFont typeface="Fira Sans Extra Condensed Medium"/>
              <a:buNone/>
              <a:defRPr sz="5200">
                <a:latin typeface="Fira Sans Extra Condensed Medium"/>
                <a:ea typeface="Fira Sans Extra Condensed Medium"/>
                <a:cs typeface="Fira Sans Extra Condensed Medium"/>
                <a:sym typeface="Fira Sans Extra Condensed Medium"/>
              </a:defRPr>
            </a:lvl5pPr>
            <a:lvl6pPr lvl="5" rtl="0" algn="r">
              <a:spcBef>
                <a:spcPts val="0"/>
              </a:spcBef>
              <a:spcAft>
                <a:spcPts val="0"/>
              </a:spcAft>
              <a:buSzPts val="5200"/>
              <a:buFont typeface="Fira Sans Extra Condensed Medium"/>
              <a:buNone/>
              <a:defRPr sz="5200">
                <a:latin typeface="Fira Sans Extra Condensed Medium"/>
                <a:ea typeface="Fira Sans Extra Condensed Medium"/>
                <a:cs typeface="Fira Sans Extra Condensed Medium"/>
                <a:sym typeface="Fira Sans Extra Condensed Medium"/>
              </a:defRPr>
            </a:lvl6pPr>
            <a:lvl7pPr lvl="6" rtl="0" algn="r">
              <a:spcBef>
                <a:spcPts val="0"/>
              </a:spcBef>
              <a:spcAft>
                <a:spcPts val="0"/>
              </a:spcAft>
              <a:buSzPts val="5200"/>
              <a:buFont typeface="Fira Sans Extra Condensed Medium"/>
              <a:buNone/>
              <a:defRPr sz="5200">
                <a:latin typeface="Fira Sans Extra Condensed Medium"/>
                <a:ea typeface="Fira Sans Extra Condensed Medium"/>
                <a:cs typeface="Fira Sans Extra Condensed Medium"/>
                <a:sym typeface="Fira Sans Extra Condensed Medium"/>
              </a:defRPr>
            </a:lvl7pPr>
            <a:lvl8pPr lvl="7" rtl="0" algn="r">
              <a:spcBef>
                <a:spcPts val="0"/>
              </a:spcBef>
              <a:spcAft>
                <a:spcPts val="0"/>
              </a:spcAft>
              <a:buSzPts val="5200"/>
              <a:buFont typeface="Fira Sans Extra Condensed Medium"/>
              <a:buNone/>
              <a:defRPr sz="5200">
                <a:latin typeface="Fira Sans Extra Condensed Medium"/>
                <a:ea typeface="Fira Sans Extra Condensed Medium"/>
                <a:cs typeface="Fira Sans Extra Condensed Medium"/>
                <a:sym typeface="Fira Sans Extra Condensed Medium"/>
              </a:defRPr>
            </a:lvl8pPr>
            <a:lvl9pPr lvl="8" rtl="0" algn="r">
              <a:spcBef>
                <a:spcPts val="0"/>
              </a:spcBef>
              <a:spcAft>
                <a:spcPts val="0"/>
              </a:spcAft>
              <a:buSzPts val="5200"/>
              <a:buFont typeface="Fira Sans Extra Condensed Medium"/>
              <a:buNone/>
              <a:defRPr sz="5200">
                <a:latin typeface="Fira Sans Extra Condensed Medium"/>
                <a:ea typeface="Fira Sans Extra Condensed Medium"/>
                <a:cs typeface="Fira Sans Extra Condensed Medium"/>
                <a:sym typeface="Fira Sans Extra Condensed Medium"/>
              </a:defRPr>
            </a:lvl9pPr>
          </a:lstStyle>
          <a:p>
            <a:r>
              <a:t>xx%</a:t>
            </a:r>
          </a:p>
        </p:txBody>
      </p:sp>
      <p:sp>
        <p:nvSpPr>
          <p:cNvPr id="599" name="Google Shape;599;p111"/>
          <p:cNvSpPr txBox="1"/>
          <p:nvPr>
            <p:ph idx="3" type="ctrTitle"/>
          </p:nvPr>
        </p:nvSpPr>
        <p:spPr>
          <a:xfrm>
            <a:off x="3965788" y="2199025"/>
            <a:ext cx="2251800" cy="577800"/>
          </a:xfrm>
          <a:prstGeom prst="rect">
            <a:avLst/>
          </a:prstGeom>
        </p:spPr>
        <p:txBody>
          <a:bodyPr anchorCtr="0" anchor="b" bIns="91425" lIns="91425" spcFirstLastPara="1" rIns="91425" wrap="square" tIns="91425">
            <a:noAutofit/>
          </a:bodyPr>
          <a:lstStyle>
            <a:lvl1pPr lvl="0" rtl="0" algn="r">
              <a:spcBef>
                <a:spcPts val="0"/>
              </a:spcBef>
              <a:spcAft>
                <a:spcPts val="0"/>
              </a:spcAft>
              <a:buSzPts val="1200"/>
              <a:buNone/>
              <a:defRPr sz="1200"/>
            </a:lvl1pPr>
            <a:lvl2pPr lvl="1" rtl="0" algn="r">
              <a:spcBef>
                <a:spcPts val="0"/>
              </a:spcBef>
              <a:spcAft>
                <a:spcPts val="0"/>
              </a:spcAft>
              <a:buSzPts val="1200"/>
              <a:buNone/>
              <a:defRPr sz="1200"/>
            </a:lvl2pPr>
            <a:lvl3pPr lvl="2" rtl="0" algn="r">
              <a:spcBef>
                <a:spcPts val="0"/>
              </a:spcBef>
              <a:spcAft>
                <a:spcPts val="0"/>
              </a:spcAft>
              <a:buSzPts val="1200"/>
              <a:buNone/>
              <a:defRPr sz="1200"/>
            </a:lvl3pPr>
            <a:lvl4pPr lvl="3" rtl="0" algn="r">
              <a:spcBef>
                <a:spcPts val="0"/>
              </a:spcBef>
              <a:spcAft>
                <a:spcPts val="0"/>
              </a:spcAft>
              <a:buSzPts val="1200"/>
              <a:buNone/>
              <a:defRPr sz="1200"/>
            </a:lvl4pPr>
            <a:lvl5pPr lvl="4" rtl="0" algn="r">
              <a:spcBef>
                <a:spcPts val="0"/>
              </a:spcBef>
              <a:spcAft>
                <a:spcPts val="0"/>
              </a:spcAft>
              <a:buSzPts val="1200"/>
              <a:buNone/>
              <a:defRPr sz="1200"/>
            </a:lvl5pPr>
            <a:lvl6pPr lvl="5" rtl="0" algn="r">
              <a:spcBef>
                <a:spcPts val="0"/>
              </a:spcBef>
              <a:spcAft>
                <a:spcPts val="0"/>
              </a:spcAft>
              <a:buSzPts val="1200"/>
              <a:buNone/>
              <a:defRPr sz="1200"/>
            </a:lvl6pPr>
            <a:lvl7pPr lvl="6" rtl="0" algn="r">
              <a:spcBef>
                <a:spcPts val="0"/>
              </a:spcBef>
              <a:spcAft>
                <a:spcPts val="0"/>
              </a:spcAft>
              <a:buSzPts val="1200"/>
              <a:buNone/>
              <a:defRPr sz="1200"/>
            </a:lvl7pPr>
            <a:lvl8pPr lvl="7" rtl="0" algn="r">
              <a:spcBef>
                <a:spcPts val="0"/>
              </a:spcBef>
              <a:spcAft>
                <a:spcPts val="0"/>
              </a:spcAft>
              <a:buSzPts val="1200"/>
              <a:buNone/>
              <a:defRPr sz="1200"/>
            </a:lvl8pPr>
            <a:lvl9pPr lvl="8" rtl="0" algn="r">
              <a:spcBef>
                <a:spcPts val="0"/>
              </a:spcBef>
              <a:spcAft>
                <a:spcPts val="0"/>
              </a:spcAft>
              <a:buSzPts val="1200"/>
              <a:buNone/>
              <a:defRPr sz="1200"/>
            </a:lvl9pPr>
          </a:lstStyle>
          <a:p/>
        </p:txBody>
      </p:sp>
      <p:sp>
        <p:nvSpPr>
          <p:cNvPr id="600" name="Google Shape;600;p111"/>
          <p:cNvSpPr txBox="1"/>
          <p:nvPr>
            <p:ph idx="4" type="subTitle"/>
          </p:nvPr>
        </p:nvSpPr>
        <p:spPr>
          <a:xfrm>
            <a:off x="4240888" y="2612183"/>
            <a:ext cx="1976700" cy="5724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000"/>
              <a:buNone/>
              <a:defRPr sz="1000"/>
            </a:lvl1pPr>
            <a:lvl2pPr lvl="1" rtl="0" algn="r">
              <a:lnSpc>
                <a:spcPct val="100000"/>
              </a:lnSpc>
              <a:spcBef>
                <a:spcPts val="0"/>
              </a:spcBef>
              <a:spcAft>
                <a:spcPts val="0"/>
              </a:spcAft>
              <a:buSzPts val="1000"/>
              <a:buNone/>
              <a:defRPr sz="1000"/>
            </a:lvl2pPr>
            <a:lvl3pPr lvl="2" rtl="0" algn="r">
              <a:lnSpc>
                <a:spcPct val="100000"/>
              </a:lnSpc>
              <a:spcBef>
                <a:spcPts val="0"/>
              </a:spcBef>
              <a:spcAft>
                <a:spcPts val="0"/>
              </a:spcAft>
              <a:buSzPts val="1000"/>
              <a:buNone/>
              <a:defRPr sz="1000"/>
            </a:lvl3pPr>
            <a:lvl4pPr lvl="3" rtl="0" algn="r">
              <a:lnSpc>
                <a:spcPct val="100000"/>
              </a:lnSpc>
              <a:spcBef>
                <a:spcPts val="0"/>
              </a:spcBef>
              <a:spcAft>
                <a:spcPts val="0"/>
              </a:spcAft>
              <a:buSzPts val="1000"/>
              <a:buNone/>
              <a:defRPr sz="1000"/>
            </a:lvl4pPr>
            <a:lvl5pPr lvl="4" rtl="0" algn="r">
              <a:lnSpc>
                <a:spcPct val="100000"/>
              </a:lnSpc>
              <a:spcBef>
                <a:spcPts val="0"/>
              </a:spcBef>
              <a:spcAft>
                <a:spcPts val="0"/>
              </a:spcAft>
              <a:buSzPts val="1000"/>
              <a:buNone/>
              <a:defRPr sz="1000"/>
            </a:lvl5pPr>
            <a:lvl6pPr lvl="5" rtl="0" algn="r">
              <a:lnSpc>
                <a:spcPct val="100000"/>
              </a:lnSpc>
              <a:spcBef>
                <a:spcPts val="0"/>
              </a:spcBef>
              <a:spcAft>
                <a:spcPts val="0"/>
              </a:spcAft>
              <a:buSzPts val="1000"/>
              <a:buNone/>
              <a:defRPr sz="1000"/>
            </a:lvl6pPr>
            <a:lvl7pPr lvl="6" rtl="0" algn="r">
              <a:lnSpc>
                <a:spcPct val="100000"/>
              </a:lnSpc>
              <a:spcBef>
                <a:spcPts val="0"/>
              </a:spcBef>
              <a:spcAft>
                <a:spcPts val="0"/>
              </a:spcAft>
              <a:buSzPts val="1000"/>
              <a:buNone/>
              <a:defRPr sz="1000"/>
            </a:lvl7pPr>
            <a:lvl8pPr lvl="7" rtl="0" algn="r">
              <a:lnSpc>
                <a:spcPct val="100000"/>
              </a:lnSpc>
              <a:spcBef>
                <a:spcPts val="0"/>
              </a:spcBef>
              <a:spcAft>
                <a:spcPts val="0"/>
              </a:spcAft>
              <a:buSzPts val="1000"/>
              <a:buNone/>
              <a:defRPr sz="1000"/>
            </a:lvl8pPr>
            <a:lvl9pPr lvl="8" rtl="0" algn="r">
              <a:lnSpc>
                <a:spcPct val="100000"/>
              </a:lnSpc>
              <a:spcBef>
                <a:spcPts val="0"/>
              </a:spcBef>
              <a:spcAft>
                <a:spcPts val="0"/>
              </a:spcAft>
              <a:buSzPts val="1000"/>
              <a:buNone/>
              <a:defRPr sz="1000"/>
            </a:lvl9pPr>
          </a:lstStyle>
          <a:p/>
        </p:txBody>
      </p:sp>
      <p:sp>
        <p:nvSpPr>
          <p:cNvPr id="601" name="Google Shape;601;p111"/>
          <p:cNvSpPr txBox="1"/>
          <p:nvPr>
            <p:ph hasCustomPrompt="1" idx="5" type="title"/>
          </p:nvPr>
        </p:nvSpPr>
        <p:spPr>
          <a:xfrm>
            <a:off x="4483545" y="1620937"/>
            <a:ext cx="1753800" cy="577800"/>
          </a:xfrm>
          <a:prstGeom prst="rect">
            <a:avLst/>
          </a:prstGeom>
        </p:spPr>
        <p:txBody>
          <a:bodyPr anchorCtr="0" anchor="ctr" bIns="91425" lIns="91425" spcFirstLastPara="1" rIns="91425" wrap="square" tIns="91425">
            <a:noAutofit/>
          </a:bodyPr>
          <a:lstStyle>
            <a:lvl1pPr lvl="0" rtl="0" algn="r">
              <a:spcBef>
                <a:spcPts val="0"/>
              </a:spcBef>
              <a:spcAft>
                <a:spcPts val="0"/>
              </a:spcAft>
              <a:buSzPts val="5200"/>
              <a:buNone/>
              <a:defRPr sz="5200"/>
            </a:lvl1pPr>
            <a:lvl2pPr lvl="1" rtl="0" algn="r">
              <a:spcBef>
                <a:spcPts val="0"/>
              </a:spcBef>
              <a:spcAft>
                <a:spcPts val="0"/>
              </a:spcAft>
              <a:buSzPts val="5200"/>
              <a:buFont typeface="Fira Sans Extra Condensed Medium"/>
              <a:buNone/>
              <a:defRPr sz="5200">
                <a:latin typeface="Fira Sans Extra Condensed Medium"/>
                <a:ea typeface="Fira Sans Extra Condensed Medium"/>
                <a:cs typeface="Fira Sans Extra Condensed Medium"/>
                <a:sym typeface="Fira Sans Extra Condensed Medium"/>
              </a:defRPr>
            </a:lvl2pPr>
            <a:lvl3pPr lvl="2" rtl="0" algn="r">
              <a:spcBef>
                <a:spcPts val="0"/>
              </a:spcBef>
              <a:spcAft>
                <a:spcPts val="0"/>
              </a:spcAft>
              <a:buSzPts val="5200"/>
              <a:buFont typeface="Fira Sans Extra Condensed Medium"/>
              <a:buNone/>
              <a:defRPr sz="5200">
                <a:latin typeface="Fira Sans Extra Condensed Medium"/>
                <a:ea typeface="Fira Sans Extra Condensed Medium"/>
                <a:cs typeface="Fira Sans Extra Condensed Medium"/>
                <a:sym typeface="Fira Sans Extra Condensed Medium"/>
              </a:defRPr>
            </a:lvl3pPr>
            <a:lvl4pPr lvl="3" rtl="0" algn="r">
              <a:spcBef>
                <a:spcPts val="0"/>
              </a:spcBef>
              <a:spcAft>
                <a:spcPts val="0"/>
              </a:spcAft>
              <a:buSzPts val="5200"/>
              <a:buFont typeface="Fira Sans Extra Condensed Medium"/>
              <a:buNone/>
              <a:defRPr sz="5200">
                <a:latin typeface="Fira Sans Extra Condensed Medium"/>
                <a:ea typeface="Fira Sans Extra Condensed Medium"/>
                <a:cs typeface="Fira Sans Extra Condensed Medium"/>
                <a:sym typeface="Fira Sans Extra Condensed Medium"/>
              </a:defRPr>
            </a:lvl4pPr>
            <a:lvl5pPr lvl="4" rtl="0" algn="r">
              <a:spcBef>
                <a:spcPts val="0"/>
              </a:spcBef>
              <a:spcAft>
                <a:spcPts val="0"/>
              </a:spcAft>
              <a:buSzPts val="5200"/>
              <a:buFont typeface="Fira Sans Extra Condensed Medium"/>
              <a:buNone/>
              <a:defRPr sz="5200">
                <a:latin typeface="Fira Sans Extra Condensed Medium"/>
                <a:ea typeface="Fira Sans Extra Condensed Medium"/>
                <a:cs typeface="Fira Sans Extra Condensed Medium"/>
                <a:sym typeface="Fira Sans Extra Condensed Medium"/>
              </a:defRPr>
            </a:lvl5pPr>
            <a:lvl6pPr lvl="5" rtl="0" algn="r">
              <a:spcBef>
                <a:spcPts val="0"/>
              </a:spcBef>
              <a:spcAft>
                <a:spcPts val="0"/>
              </a:spcAft>
              <a:buSzPts val="5200"/>
              <a:buFont typeface="Fira Sans Extra Condensed Medium"/>
              <a:buNone/>
              <a:defRPr sz="5200">
                <a:latin typeface="Fira Sans Extra Condensed Medium"/>
                <a:ea typeface="Fira Sans Extra Condensed Medium"/>
                <a:cs typeface="Fira Sans Extra Condensed Medium"/>
                <a:sym typeface="Fira Sans Extra Condensed Medium"/>
              </a:defRPr>
            </a:lvl6pPr>
            <a:lvl7pPr lvl="6" rtl="0" algn="r">
              <a:spcBef>
                <a:spcPts val="0"/>
              </a:spcBef>
              <a:spcAft>
                <a:spcPts val="0"/>
              </a:spcAft>
              <a:buSzPts val="5200"/>
              <a:buFont typeface="Fira Sans Extra Condensed Medium"/>
              <a:buNone/>
              <a:defRPr sz="5200">
                <a:latin typeface="Fira Sans Extra Condensed Medium"/>
                <a:ea typeface="Fira Sans Extra Condensed Medium"/>
                <a:cs typeface="Fira Sans Extra Condensed Medium"/>
                <a:sym typeface="Fira Sans Extra Condensed Medium"/>
              </a:defRPr>
            </a:lvl7pPr>
            <a:lvl8pPr lvl="7" rtl="0" algn="r">
              <a:spcBef>
                <a:spcPts val="0"/>
              </a:spcBef>
              <a:spcAft>
                <a:spcPts val="0"/>
              </a:spcAft>
              <a:buSzPts val="5200"/>
              <a:buFont typeface="Fira Sans Extra Condensed Medium"/>
              <a:buNone/>
              <a:defRPr sz="5200">
                <a:latin typeface="Fira Sans Extra Condensed Medium"/>
                <a:ea typeface="Fira Sans Extra Condensed Medium"/>
                <a:cs typeface="Fira Sans Extra Condensed Medium"/>
                <a:sym typeface="Fira Sans Extra Condensed Medium"/>
              </a:defRPr>
            </a:lvl8pPr>
            <a:lvl9pPr lvl="8" rtl="0" algn="r">
              <a:spcBef>
                <a:spcPts val="0"/>
              </a:spcBef>
              <a:spcAft>
                <a:spcPts val="0"/>
              </a:spcAft>
              <a:buSzPts val="5200"/>
              <a:buFont typeface="Fira Sans Extra Condensed Medium"/>
              <a:buNone/>
              <a:defRPr sz="5200">
                <a:latin typeface="Fira Sans Extra Condensed Medium"/>
                <a:ea typeface="Fira Sans Extra Condensed Medium"/>
                <a:cs typeface="Fira Sans Extra Condensed Medium"/>
                <a:sym typeface="Fira Sans Extra Condensed Medium"/>
              </a:defRPr>
            </a:lvl9pPr>
          </a:lstStyle>
          <a:p>
            <a:r>
              <a:t>xx%</a:t>
            </a:r>
          </a:p>
        </p:txBody>
      </p:sp>
      <p:sp>
        <p:nvSpPr>
          <p:cNvPr id="602" name="Google Shape;602;p111"/>
          <p:cNvSpPr txBox="1"/>
          <p:nvPr>
            <p:ph idx="6" type="ctrTitle"/>
          </p:nvPr>
        </p:nvSpPr>
        <p:spPr>
          <a:xfrm>
            <a:off x="6974340" y="2199050"/>
            <a:ext cx="1444800" cy="577800"/>
          </a:xfrm>
          <a:prstGeom prst="rect">
            <a:avLst/>
          </a:prstGeom>
        </p:spPr>
        <p:txBody>
          <a:bodyPr anchorCtr="0" anchor="b" bIns="91425" lIns="91425" spcFirstLastPara="1" rIns="91425" wrap="square" tIns="91425">
            <a:noAutofit/>
          </a:bodyPr>
          <a:lstStyle>
            <a:lvl1pPr lvl="0" rtl="0" algn="r">
              <a:spcBef>
                <a:spcPts val="0"/>
              </a:spcBef>
              <a:spcAft>
                <a:spcPts val="0"/>
              </a:spcAft>
              <a:buSzPts val="1200"/>
              <a:buNone/>
              <a:defRPr sz="1200"/>
            </a:lvl1pPr>
            <a:lvl2pPr lvl="1" rtl="0" algn="r">
              <a:spcBef>
                <a:spcPts val="0"/>
              </a:spcBef>
              <a:spcAft>
                <a:spcPts val="0"/>
              </a:spcAft>
              <a:buSzPts val="1200"/>
              <a:buNone/>
              <a:defRPr sz="1200"/>
            </a:lvl2pPr>
            <a:lvl3pPr lvl="2" rtl="0" algn="r">
              <a:spcBef>
                <a:spcPts val="0"/>
              </a:spcBef>
              <a:spcAft>
                <a:spcPts val="0"/>
              </a:spcAft>
              <a:buSzPts val="1200"/>
              <a:buNone/>
              <a:defRPr sz="1200"/>
            </a:lvl3pPr>
            <a:lvl4pPr lvl="3" rtl="0" algn="r">
              <a:spcBef>
                <a:spcPts val="0"/>
              </a:spcBef>
              <a:spcAft>
                <a:spcPts val="0"/>
              </a:spcAft>
              <a:buSzPts val="1200"/>
              <a:buNone/>
              <a:defRPr sz="1200"/>
            </a:lvl4pPr>
            <a:lvl5pPr lvl="4" rtl="0" algn="r">
              <a:spcBef>
                <a:spcPts val="0"/>
              </a:spcBef>
              <a:spcAft>
                <a:spcPts val="0"/>
              </a:spcAft>
              <a:buSzPts val="1200"/>
              <a:buNone/>
              <a:defRPr sz="1200"/>
            </a:lvl5pPr>
            <a:lvl6pPr lvl="5" rtl="0" algn="r">
              <a:spcBef>
                <a:spcPts val="0"/>
              </a:spcBef>
              <a:spcAft>
                <a:spcPts val="0"/>
              </a:spcAft>
              <a:buSzPts val="1200"/>
              <a:buNone/>
              <a:defRPr sz="1200"/>
            </a:lvl6pPr>
            <a:lvl7pPr lvl="6" rtl="0" algn="r">
              <a:spcBef>
                <a:spcPts val="0"/>
              </a:spcBef>
              <a:spcAft>
                <a:spcPts val="0"/>
              </a:spcAft>
              <a:buSzPts val="1200"/>
              <a:buNone/>
              <a:defRPr sz="1200"/>
            </a:lvl7pPr>
            <a:lvl8pPr lvl="7" rtl="0" algn="r">
              <a:spcBef>
                <a:spcPts val="0"/>
              </a:spcBef>
              <a:spcAft>
                <a:spcPts val="0"/>
              </a:spcAft>
              <a:buSzPts val="1200"/>
              <a:buNone/>
              <a:defRPr sz="1200"/>
            </a:lvl8pPr>
            <a:lvl9pPr lvl="8" rtl="0" algn="r">
              <a:spcBef>
                <a:spcPts val="0"/>
              </a:spcBef>
              <a:spcAft>
                <a:spcPts val="0"/>
              </a:spcAft>
              <a:buSzPts val="1200"/>
              <a:buNone/>
              <a:defRPr sz="1200"/>
            </a:lvl9pPr>
          </a:lstStyle>
          <a:p/>
        </p:txBody>
      </p:sp>
      <p:sp>
        <p:nvSpPr>
          <p:cNvPr id="603" name="Google Shape;603;p111"/>
          <p:cNvSpPr txBox="1"/>
          <p:nvPr>
            <p:ph idx="7" type="subTitle"/>
          </p:nvPr>
        </p:nvSpPr>
        <p:spPr>
          <a:xfrm>
            <a:off x="6512506" y="2612198"/>
            <a:ext cx="1906500" cy="5724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000"/>
              <a:buNone/>
              <a:defRPr sz="1000"/>
            </a:lvl1pPr>
            <a:lvl2pPr lvl="1" rtl="0" algn="r">
              <a:lnSpc>
                <a:spcPct val="100000"/>
              </a:lnSpc>
              <a:spcBef>
                <a:spcPts val="0"/>
              </a:spcBef>
              <a:spcAft>
                <a:spcPts val="0"/>
              </a:spcAft>
              <a:buSzPts val="1000"/>
              <a:buNone/>
              <a:defRPr sz="1000"/>
            </a:lvl2pPr>
            <a:lvl3pPr lvl="2" rtl="0" algn="r">
              <a:lnSpc>
                <a:spcPct val="100000"/>
              </a:lnSpc>
              <a:spcBef>
                <a:spcPts val="0"/>
              </a:spcBef>
              <a:spcAft>
                <a:spcPts val="0"/>
              </a:spcAft>
              <a:buSzPts val="1000"/>
              <a:buNone/>
              <a:defRPr sz="1000"/>
            </a:lvl3pPr>
            <a:lvl4pPr lvl="3" rtl="0" algn="r">
              <a:lnSpc>
                <a:spcPct val="100000"/>
              </a:lnSpc>
              <a:spcBef>
                <a:spcPts val="0"/>
              </a:spcBef>
              <a:spcAft>
                <a:spcPts val="0"/>
              </a:spcAft>
              <a:buSzPts val="1000"/>
              <a:buNone/>
              <a:defRPr sz="1000"/>
            </a:lvl4pPr>
            <a:lvl5pPr lvl="4" rtl="0" algn="r">
              <a:lnSpc>
                <a:spcPct val="100000"/>
              </a:lnSpc>
              <a:spcBef>
                <a:spcPts val="0"/>
              </a:spcBef>
              <a:spcAft>
                <a:spcPts val="0"/>
              </a:spcAft>
              <a:buSzPts val="1000"/>
              <a:buNone/>
              <a:defRPr sz="1000"/>
            </a:lvl5pPr>
            <a:lvl6pPr lvl="5" rtl="0" algn="r">
              <a:lnSpc>
                <a:spcPct val="100000"/>
              </a:lnSpc>
              <a:spcBef>
                <a:spcPts val="0"/>
              </a:spcBef>
              <a:spcAft>
                <a:spcPts val="0"/>
              </a:spcAft>
              <a:buSzPts val="1000"/>
              <a:buNone/>
              <a:defRPr sz="1000"/>
            </a:lvl6pPr>
            <a:lvl7pPr lvl="6" rtl="0" algn="r">
              <a:lnSpc>
                <a:spcPct val="100000"/>
              </a:lnSpc>
              <a:spcBef>
                <a:spcPts val="0"/>
              </a:spcBef>
              <a:spcAft>
                <a:spcPts val="0"/>
              </a:spcAft>
              <a:buSzPts val="1000"/>
              <a:buNone/>
              <a:defRPr sz="1000"/>
            </a:lvl7pPr>
            <a:lvl8pPr lvl="7" rtl="0" algn="r">
              <a:lnSpc>
                <a:spcPct val="100000"/>
              </a:lnSpc>
              <a:spcBef>
                <a:spcPts val="0"/>
              </a:spcBef>
              <a:spcAft>
                <a:spcPts val="0"/>
              </a:spcAft>
              <a:buSzPts val="1000"/>
              <a:buNone/>
              <a:defRPr sz="1000"/>
            </a:lvl8pPr>
            <a:lvl9pPr lvl="8" rtl="0" algn="r">
              <a:lnSpc>
                <a:spcPct val="100000"/>
              </a:lnSpc>
              <a:spcBef>
                <a:spcPts val="0"/>
              </a:spcBef>
              <a:spcAft>
                <a:spcPts val="0"/>
              </a:spcAft>
              <a:buSzPts val="1000"/>
              <a:buNone/>
              <a:defRPr sz="1000"/>
            </a:lvl9pPr>
          </a:lstStyle>
          <a:p/>
        </p:txBody>
      </p:sp>
      <p:sp>
        <p:nvSpPr>
          <p:cNvPr id="604" name="Google Shape;604;p111"/>
          <p:cNvSpPr txBox="1"/>
          <p:nvPr>
            <p:ph hasCustomPrompt="1" idx="8" type="title"/>
          </p:nvPr>
        </p:nvSpPr>
        <p:spPr>
          <a:xfrm>
            <a:off x="6665206" y="1620947"/>
            <a:ext cx="1753800" cy="577800"/>
          </a:xfrm>
          <a:prstGeom prst="rect">
            <a:avLst/>
          </a:prstGeom>
        </p:spPr>
        <p:txBody>
          <a:bodyPr anchorCtr="0" anchor="ctr" bIns="91425" lIns="91425" spcFirstLastPara="1" rIns="91425" wrap="square" tIns="91425">
            <a:noAutofit/>
          </a:bodyPr>
          <a:lstStyle>
            <a:lvl1pPr lvl="0" rtl="0" algn="r">
              <a:spcBef>
                <a:spcPts val="0"/>
              </a:spcBef>
              <a:spcAft>
                <a:spcPts val="0"/>
              </a:spcAft>
              <a:buSzPts val="5200"/>
              <a:buNone/>
              <a:defRPr sz="5200"/>
            </a:lvl1pPr>
            <a:lvl2pPr lvl="1" rtl="0" algn="r">
              <a:spcBef>
                <a:spcPts val="0"/>
              </a:spcBef>
              <a:spcAft>
                <a:spcPts val="0"/>
              </a:spcAft>
              <a:buSzPts val="5200"/>
              <a:buFont typeface="Fira Sans Extra Condensed Medium"/>
              <a:buNone/>
              <a:defRPr sz="5200">
                <a:latin typeface="Fira Sans Extra Condensed Medium"/>
                <a:ea typeface="Fira Sans Extra Condensed Medium"/>
                <a:cs typeface="Fira Sans Extra Condensed Medium"/>
                <a:sym typeface="Fira Sans Extra Condensed Medium"/>
              </a:defRPr>
            </a:lvl2pPr>
            <a:lvl3pPr lvl="2" rtl="0" algn="r">
              <a:spcBef>
                <a:spcPts val="0"/>
              </a:spcBef>
              <a:spcAft>
                <a:spcPts val="0"/>
              </a:spcAft>
              <a:buSzPts val="5200"/>
              <a:buFont typeface="Fira Sans Extra Condensed Medium"/>
              <a:buNone/>
              <a:defRPr sz="5200">
                <a:latin typeface="Fira Sans Extra Condensed Medium"/>
                <a:ea typeface="Fira Sans Extra Condensed Medium"/>
                <a:cs typeface="Fira Sans Extra Condensed Medium"/>
                <a:sym typeface="Fira Sans Extra Condensed Medium"/>
              </a:defRPr>
            </a:lvl3pPr>
            <a:lvl4pPr lvl="3" rtl="0" algn="r">
              <a:spcBef>
                <a:spcPts val="0"/>
              </a:spcBef>
              <a:spcAft>
                <a:spcPts val="0"/>
              </a:spcAft>
              <a:buSzPts val="5200"/>
              <a:buFont typeface="Fira Sans Extra Condensed Medium"/>
              <a:buNone/>
              <a:defRPr sz="5200">
                <a:latin typeface="Fira Sans Extra Condensed Medium"/>
                <a:ea typeface="Fira Sans Extra Condensed Medium"/>
                <a:cs typeface="Fira Sans Extra Condensed Medium"/>
                <a:sym typeface="Fira Sans Extra Condensed Medium"/>
              </a:defRPr>
            </a:lvl4pPr>
            <a:lvl5pPr lvl="4" rtl="0" algn="r">
              <a:spcBef>
                <a:spcPts val="0"/>
              </a:spcBef>
              <a:spcAft>
                <a:spcPts val="0"/>
              </a:spcAft>
              <a:buSzPts val="5200"/>
              <a:buFont typeface="Fira Sans Extra Condensed Medium"/>
              <a:buNone/>
              <a:defRPr sz="5200">
                <a:latin typeface="Fira Sans Extra Condensed Medium"/>
                <a:ea typeface="Fira Sans Extra Condensed Medium"/>
                <a:cs typeface="Fira Sans Extra Condensed Medium"/>
                <a:sym typeface="Fira Sans Extra Condensed Medium"/>
              </a:defRPr>
            </a:lvl5pPr>
            <a:lvl6pPr lvl="5" rtl="0" algn="r">
              <a:spcBef>
                <a:spcPts val="0"/>
              </a:spcBef>
              <a:spcAft>
                <a:spcPts val="0"/>
              </a:spcAft>
              <a:buSzPts val="5200"/>
              <a:buFont typeface="Fira Sans Extra Condensed Medium"/>
              <a:buNone/>
              <a:defRPr sz="5200">
                <a:latin typeface="Fira Sans Extra Condensed Medium"/>
                <a:ea typeface="Fira Sans Extra Condensed Medium"/>
                <a:cs typeface="Fira Sans Extra Condensed Medium"/>
                <a:sym typeface="Fira Sans Extra Condensed Medium"/>
              </a:defRPr>
            </a:lvl6pPr>
            <a:lvl7pPr lvl="6" rtl="0" algn="r">
              <a:spcBef>
                <a:spcPts val="0"/>
              </a:spcBef>
              <a:spcAft>
                <a:spcPts val="0"/>
              </a:spcAft>
              <a:buSzPts val="5200"/>
              <a:buFont typeface="Fira Sans Extra Condensed Medium"/>
              <a:buNone/>
              <a:defRPr sz="5200">
                <a:latin typeface="Fira Sans Extra Condensed Medium"/>
                <a:ea typeface="Fira Sans Extra Condensed Medium"/>
                <a:cs typeface="Fira Sans Extra Condensed Medium"/>
                <a:sym typeface="Fira Sans Extra Condensed Medium"/>
              </a:defRPr>
            </a:lvl7pPr>
            <a:lvl8pPr lvl="7" rtl="0" algn="r">
              <a:spcBef>
                <a:spcPts val="0"/>
              </a:spcBef>
              <a:spcAft>
                <a:spcPts val="0"/>
              </a:spcAft>
              <a:buSzPts val="5200"/>
              <a:buFont typeface="Fira Sans Extra Condensed Medium"/>
              <a:buNone/>
              <a:defRPr sz="5200">
                <a:latin typeface="Fira Sans Extra Condensed Medium"/>
                <a:ea typeface="Fira Sans Extra Condensed Medium"/>
                <a:cs typeface="Fira Sans Extra Condensed Medium"/>
                <a:sym typeface="Fira Sans Extra Condensed Medium"/>
              </a:defRPr>
            </a:lvl8pPr>
            <a:lvl9pPr lvl="8" rtl="0" algn="r">
              <a:spcBef>
                <a:spcPts val="0"/>
              </a:spcBef>
              <a:spcAft>
                <a:spcPts val="0"/>
              </a:spcAft>
              <a:buSzPts val="5200"/>
              <a:buFont typeface="Fira Sans Extra Condensed Medium"/>
              <a:buNone/>
              <a:defRPr sz="5200">
                <a:latin typeface="Fira Sans Extra Condensed Medium"/>
                <a:ea typeface="Fira Sans Extra Condensed Medium"/>
                <a:cs typeface="Fira Sans Extra Condensed Medium"/>
                <a:sym typeface="Fira Sans Extra Condensed Medium"/>
              </a:defRPr>
            </a:lvl9pPr>
          </a:lstStyle>
          <a:p>
            <a:r>
              <a:t>xx%</a:t>
            </a:r>
          </a:p>
        </p:txBody>
      </p:sp>
      <p:sp>
        <p:nvSpPr>
          <p:cNvPr id="605" name="Google Shape;605;p111"/>
          <p:cNvSpPr txBox="1"/>
          <p:nvPr>
            <p:ph idx="9" type="ctrTitle"/>
          </p:nvPr>
        </p:nvSpPr>
        <p:spPr>
          <a:xfrm>
            <a:off x="725626" y="3784901"/>
            <a:ext cx="1170000" cy="577800"/>
          </a:xfrm>
          <a:prstGeom prst="rect">
            <a:avLst/>
          </a:prstGeom>
        </p:spPr>
        <p:txBody>
          <a:bodyPr anchorCtr="0" anchor="b" bIns="91425" lIns="91425" spcFirstLastPara="1" rIns="91425" wrap="square" tIns="91425">
            <a:noAutofit/>
          </a:bodyPr>
          <a:lstStyle>
            <a:lvl1pPr lvl="0" rtl="0">
              <a:spcBef>
                <a:spcPts val="0"/>
              </a:spcBef>
              <a:spcAft>
                <a:spcPts val="0"/>
              </a:spcAft>
              <a:buSzPts val="1200"/>
              <a:buNone/>
              <a:defRPr sz="1200"/>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p:txBody>
      </p:sp>
      <p:sp>
        <p:nvSpPr>
          <p:cNvPr id="606" name="Google Shape;606;p111"/>
          <p:cNvSpPr txBox="1"/>
          <p:nvPr>
            <p:ph idx="13" type="subTitle"/>
          </p:nvPr>
        </p:nvSpPr>
        <p:spPr>
          <a:xfrm>
            <a:off x="725625" y="4199959"/>
            <a:ext cx="1906500" cy="572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
        <p:nvSpPr>
          <p:cNvPr id="607" name="Google Shape;607;p111"/>
          <p:cNvSpPr txBox="1"/>
          <p:nvPr>
            <p:ph hasCustomPrompt="1" idx="14" type="title"/>
          </p:nvPr>
        </p:nvSpPr>
        <p:spPr>
          <a:xfrm>
            <a:off x="725637" y="3219993"/>
            <a:ext cx="1753800" cy="577800"/>
          </a:xfrm>
          <a:prstGeom prst="rect">
            <a:avLst/>
          </a:prstGeom>
        </p:spPr>
        <p:txBody>
          <a:bodyPr anchorCtr="0" anchor="ctr" bIns="91425" lIns="91425" spcFirstLastPara="1" rIns="91425" wrap="square" tIns="91425">
            <a:noAutofit/>
          </a:bodyPr>
          <a:lstStyle>
            <a:lvl1pPr lvl="0" rtl="0">
              <a:spcBef>
                <a:spcPts val="0"/>
              </a:spcBef>
              <a:spcAft>
                <a:spcPts val="0"/>
              </a:spcAft>
              <a:buSzPts val="4800"/>
              <a:buNone/>
              <a:defRPr sz="4800"/>
            </a:lvl1pPr>
            <a:lvl2pPr lvl="1"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608" name="Google Shape;608;p111"/>
          <p:cNvSpPr txBox="1"/>
          <p:nvPr>
            <p:ph idx="15" type="ctrTitle"/>
          </p:nvPr>
        </p:nvSpPr>
        <p:spPr>
          <a:xfrm>
            <a:off x="2870600" y="3781501"/>
            <a:ext cx="1128600" cy="577800"/>
          </a:xfrm>
          <a:prstGeom prst="rect">
            <a:avLst/>
          </a:prstGeom>
        </p:spPr>
        <p:txBody>
          <a:bodyPr anchorCtr="0" anchor="b" bIns="91425" lIns="91425" spcFirstLastPara="1" rIns="91425" wrap="square" tIns="91425">
            <a:noAutofit/>
          </a:bodyPr>
          <a:lstStyle>
            <a:lvl1pPr lvl="0" rtl="0">
              <a:spcBef>
                <a:spcPts val="0"/>
              </a:spcBef>
              <a:spcAft>
                <a:spcPts val="0"/>
              </a:spcAft>
              <a:buSzPts val="1200"/>
              <a:buNone/>
              <a:defRPr sz="1200"/>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p:txBody>
      </p:sp>
      <p:sp>
        <p:nvSpPr>
          <p:cNvPr id="609" name="Google Shape;609;p111"/>
          <p:cNvSpPr txBox="1"/>
          <p:nvPr>
            <p:ph idx="16" type="subTitle"/>
          </p:nvPr>
        </p:nvSpPr>
        <p:spPr>
          <a:xfrm>
            <a:off x="2870596" y="4194668"/>
            <a:ext cx="1976700" cy="572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
        <p:nvSpPr>
          <p:cNvPr id="610" name="Google Shape;610;p111"/>
          <p:cNvSpPr txBox="1"/>
          <p:nvPr>
            <p:ph hasCustomPrompt="1" idx="17" type="title"/>
          </p:nvPr>
        </p:nvSpPr>
        <p:spPr>
          <a:xfrm>
            <a:off x="2870612" y="3216594"/>
            <a:ext cx="1753800" cy="577800"/>
          </a:xfrm>
          <a:prstGeom prst="rect">
            <a:avLst/>
          </a:prstGeom>
        </p:spPr>
        <p:txBody>
          <a:bodyPr anchorCtr="0" anchor="ctr" bIns="91425" lIns="91425" spcFirstLastPara="1" rIns="91425" wrap="square" tIns="91425">
            <a:noAutofit/>
          </a:bodyPr>
          <a:lstStyle>
            <a:lvl1pPr lvl="0" rtl="0">
              <a:spcBef>
                <a:spcPts val="0"/>
              </a:spcBef>
              <a:spcAft>
                <a:spcPts val="0"/>
              </a:spcAft>
              <a:buSzPts val="4800"/>
              <a:buNone/>
              <a:defRPr sz="4800"/>
            </a:lvl1pPr>
            <a:lvl2pPr lvl="1"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611" name="Google Shape;611;p111"/>
          <p:cNvSpPr txBox="1"/>
          <p:nvPr>
            <p:ph idx="18" type="ctrTitle"/>
          </p:nvPr>
        </p:nvSpPr>
        <p:spPr>
          <a:xfrm>
            <a:off x="5015575" y="3781526"/>
            <a:ext cx="916500" cy="577800"/>
          </a:xfrm>
          <a:prstGeom prst="rect">
            <a:avLst/>
          </a:prstGeom>
        </p:spPr>
        <p:txBody>
          <a:bodyPr anchorCtr="0" anchor="b" bIns="91425" lIns="91425" spcFirstLastPara="1" rIns="91425" wrap="square" tIns="91425">
            <a:noAutofit/>
          </a:bodyPr>
          <a:lstStyle>
            <a:lvl1pPr lvl="0" rtl="0">
              <a:spcBef>
                <a:spcPts val="0"/>
              </a:spcBef>
              <a:spcAft>
                <a:spcPts val="0"/>
              </a:spcAft>
              <a:buSzPts val="1200"/>
              <a:buNone/>
              <a:defRPr sz="1200"/>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p:txBody>
      </p:sp>
      <p:sp>
        <p:nvSpPr>
          <p:cNvPr id="612" name="Google Shape;612;p111"/>
          <p:cNvSpPr txBox="1"/>
          <p:nvPr>
            <p:ph idx="19" type="subTitle"/>
          </p:nvPr>
        </p:nvSpPr>
        <p:spPr>
          <a:xfrm>
            <a:off x="5015575" y="4194684"/>
            <a:ext cx="1906500" cy="572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
        <p:nvSpPr>
          <p:cNvPr id="613" name="Google Shape;613;p111"/>
          <p:cNvSpPr txBox="1"/>
          <p:nvPr>
            <p:ph hasCustomPrompt="1" idx="20" type="title"/>
          </p:nvPr>
        </p:nvSpPr>
        <p:spPr>
          <a:xfrm>
            <a:off x="5015587" y="3216604"/>
            <a:ext cx="1753800" cy="577800"/>
          </a:xfrm>
          <a:prstGeom prst="rect">
            <a:avLst/>
          </a:prstGeom>
        </p:spPr>
        <p:txBody>
          <a:bodyPr anchorCtr="0" anchor="ctr" bIns="91425" lIns="91425" spcFirstLastPara="1" rIns="91425" wrap="square" tIns="91425">
            <a:noAutofit/>
          </a:bodyPr>
          <a:lstStyle>
            <a:lvl1pPr lvl="0" rtl="0">
              <a:spcBef>
                <a:spcPts val="0"/>
              </a:spcBef>
              <a:spcAft>
                <a:spcPts val="0"/>
              </a:spcAft>
              <a:buSzPts val="4800"/>
              <a:buNone/>
              <a:defRPr sz="4800"/>
            </a:lvl1pPr>
            <a:lvl2pPr lvl="1"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614" name="Google Shape;614;p111"/>
          <p:cNvSpPr/>
          <p:nvPr/>
        </p:nvSpPr>
        <p:spPr>
          <a:xfrm>
            <a:off x="737900" y="547725"/>
            <a:ext cx="749700" cy="486900"/>
          </a:xfrm>
          <a:prstGeom prst="rect">
            <a:avLst/>
          </a:pr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chemeClr val="dk1"/>
              </a:solidFill>
            </a:endParaRPr>
          </a:p>
        </p:txBody>
      </p:sp>
      <p:sp>
        <p:nvSpPr>
          <p:cNvPr id="615" name="Google Shape;615;p111"/>
          <p:cNvSpPr txBox="1"/>
          <p:nvPr>
            <p:ph idx="21" type="ctrTitle"/>
          </p:nvPr>
        </p:nvSpPr>
        <p:spPr>
          <a:xfrm>
            <a:off x="723600" y="470622"/>
            <a:ext cx="1753800" cy="946200"/>
          </a:xfrm>
          <a:prstGeom prst="rect">
            <a:avLst/>
          </a:prstGeom>
        </p:spPr>
        <p:txBody>
          <a:bodyPr anchorCtr="0" anchor="t" bIns="91425" lIns="91425" spcFirstLastPara="1" rIns="91425" wrap="square" tIns="91425">
            <a:noAutofit/>
          </a:bodyPr>
          <a:lstStyle>
            <a:lvl1pPr lvl="0" rtl="0">
              <a:spcBef>
                <a:spcPts val="0"/>
              </a:spcBef>
              <a:spcAft>
                <a:spcPts val="0"/>
              </a:spcAft>
              <a:buSzPts val="1800"/>
              <a:buNone/>
              <a:defRPr sz="18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p:txBody>
      </p:sp>
      <p:sp>
        <p:nvSpPr>
          <p:cNvPr id="616" name="Google Shape;616;p111"/>
          <p:cNvSpPr/>
          <p:nvPr/>
        </p:nvSpPr>
        <p:spPr>
          <a:xfrm>
            <a:off x="-99062" y="3110610"/>
            <a:ext cx="7618500" cy="4869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chemeClr val="dk1"/>
              </a:solidFill>
            </a:endParaRPr>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text">
  <p:cSld name="CUSTOM_13">
    <p:spTree>
      <p:nvGrpSpPr>
        <p:cNvPr id="617" name="Shape 617"/>
        <p:cNvGrpSpPr/>
        <p:nvPr/>
      </p:nvGrpSpPr>
      <p:grpSpPr>
        <a:xfrm>
          <a:off x="0" y="0"/>
          <a:ext cx="0" cy="0"/>
          <a:chOff x="0" y="0"/>
          <a:chExt cx="0" cy="0"/>
        </a:xfrm>
      </p:grpSpPr>
      <p:sp>
        <p:nvSpPr>
          <p:cNvPr id="618" name="Google Shape;618;p112"/>
          <p:cNvSpPr txBox="1"/>
          <p:nvPr>
            <p:ph type="title"/>
          </p:nvPr>
        </p:nvSpPr>
        <p:spPr>
          <a:xfrm flipH="1">
            <a:off x="4804872" y="2123400"/>
            <a:ext cx="2847000" cy="896700"/>
          </a:xfrm>
          <a:prstGeom prst="rect">
            <a:avLst/>
          </a:prstGeom>
        </p:spPr>
        <p:txBody>
          <a:bodyPr anchorCtr="0" anchor="ctr" bIns="91425" lIns="91425" spcFirstLastPara="1" rIns="91425" wrap="square" tIns="91425">
            <a:noAutofit/>
          </a:bodyPr>
          <a:lstStyle>
            <a:lvl1pPr lvl="0" rtl="0">
              <a:spcBef>
                <a:spcPts val="0"/>
              </a:spcBef>
              <a:spcAft>
                <a:spcPts val="0"/>
              </a:spcAft>
              <a:buClr>
                <a:srgbClr val="B7B7B7"/>
              </a:buClr>
              <a:buSzPts val="2800"/>
              <a:buNone/>
              <a:defRPr>
                <a:solidFill>
                  <a:srgbClr val="B7B7B7"/>
                </a:solidFill>
              </a:defRPr>
            </a:lvl1pPr>
            <a:lvl2pPr lvl="1" rtl="0">
              <a:spcBef>
                <a:spcPts val="0"/>
              </a:spcBef>
              <a:spcAft>
                <a:spcPts val="0"/>
              </a:spcAft>
              <a:buClr>
                <a:srgbClr val="B7B7B7"/>
              </a:buClr>
              <a:buSzPts val="2800"/>
              <a:buNone/>
              <a:defRPr>
                <a:solidFill>
                  <a:srgbClr val="B7B7B7"/>
                </a:solidFill>
              </a:defRPr>
            </a:lvl2pPr>
            <a:lvl3pPr lvl="2" rtl="0">
              <a:spcBef>
                <a:spcPts val="0"/>
              </a:spcBef>
              <a:spcAft>
                <a:spcPts val="0"/>
              </a:spcAft>
              <a:buClr>
                <a:srgbClr val="B7B7B7"/>
              </a:buClr>
              <a:buSzPts val="2800"/>
              <a:buNone/>
              <a:defRPr>
                <a:solidFill>
                  <a:srgbClr val="B7B7B7"/>
                </a:solidFill>
              </a:defRPr>
            </a:lvl3pPr>
            <a:lvl4pPr lvl="3" rtl="0">
              <a:spcBef>
                <a:spcPts val="0"/>
              </a:spcBef>
              <a:spcAft>
                <a:spcPts val="0"/>
              </a:spcAft>
              <a:buClr>
                <a:srgbClr val="B7B7B7"/>
              </a:buClr>
              <a:buSzPts val="2800"/>
              <a:buNone/>
              <a:defRPr>
                <a:solidFill>
                  <a:srgbClr val="B7B7B7"/>
                </a:solidFill>
              </a:defRPr>
            </a:lvl4pPr>
            <a:lvl5pPr lvl="4" rtl="0">
              <a:spcBef>
                <a:spcPts val="0"/>
              </a:spcBef>
              <a:spcAft>
                <a:spcPts val="0"/>
              </a:spcAft>
              <a:buClr>
                <a:srgbClr val="B7B7B7"/>
              </a:buClr>
              <a:buSzPts val="2800"/>
              <a:buNone/>
              <a:defRPr>
                <a:solidFill>
                  <a:srgbClr val="B7B7B7"/>
                </a:solidFill>
              </a:defRPr>
            </a:lvl5pPr>
            <a:lvl6pPr lvl="5" rtl="0">
              <a:spcBef>
                <a:spcPts val="0"/>
              </a:spcBef>
              <a:spcAft>
                <a:spcPts val="0"/>
              </a:spcAft>
              <a:buClr>
                <a:srgbClr val="B7B7B7"/>
              </a:buClr>
              <a:buSzPts val="2800"/>
              <a:buNone/>
              <a:defRPr>
                <a:solidFill>
                  <a:srgbClr val="B7B7B7"/>
                </a:solidFill>
              </a:defRPr>
            </a:lvl6pPr>
            <a:lvl7pPr lvl="6" rtl="0">
              <a:spcBef>
                <a:spcPts val="0"/>
              </a:spcBef>
              <a:spcAft>
                <a:spcPts val="0"/>
              </a:spcAft>
              <a:buClr>
                <a:srgbClr val="B7B7B7"/>
              </a:buClr>
              <a:buSzPts val="2800"/>
              <a:buNone/>
              <a:defRPr>
                <a:solidFill>
                  <a:srgbClr val="B7B7B7"/>
                </a:solidFill>
              </a:defRPr>
            </a:lvl7pPr>
            <a:lvl8pPr lvl="7" rtl="0">
              <a:spcBef>
                <a:spcPts val="0"/>
              </a:spcBef>
              <a:spcAft>
                <a:spcPts val="0"/>
              </a:spcAft>
              <a:buClr>
                <a:srgbClr val="B7B7B7"/>
              </a:buClr>
              <a:buSzPts val="2800"/>
              <a:buNone/>
              <a:defRPr>
                <a:solidFill>
                  <a:srgbClr val="B7B7B7"/>
                </a:solidFill>
              </a:defRPr>
            </a:lvl8pPr>
            <a:lvl9pPr lvl="8" rtl="0">
              <a:spcBef>
                <a:spcPts val="0"/>
              </a:spcBef>
              <a:spcAft>
                <a:spcPts val="0"/>
              </a:spcAft>
              <a:buClr>
                <a:srgbClr val="B7B7B7"/>
              </a:buClr>
              <a:buSzPts val="2800"/>
              <a:buNone/>
              <a:defRPr>
                <a:solidFill>
                  <a:srgbClr val="B7B7B7"/>
                </a:solidFill>
              </a:defRPr>
            </a:lvl9pPr>
          </a:lstStyle>
          <a:p/>
        </p:txBody>
      </p:sp>
      <p:sp>
        <p:nvSpPr>
          <p:cNvPr id="619" name="Google Shape;619;p112"/>
          <p:cNvSpPr txBox="1"/>
          <p:nvPr>
            <p:ph idx="1" type="subTitle"/>
          </p:nvPr>
        </p:nvSpPr>
        <p:spPr>
          <a:xfrm>
            <a:off x="2178957" y="2185251"/>
            <a:ext cx="1995900" cy="11700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100"/>
              <a:buNone/>
              <a:defRPr sz="1100"/>
            </a:lvl1pPr>
            <a:lvl2pPr lvl="1" rtl="0" algn="r">
              <a:lnSpc>
                <a:spcPct val="100000"/>
              </a:lnSpc>
              <a:spcBef>
                <a:spcPts val="0"/>
              </a:spcBef>
              <a:spcAft>
                <a:spcPts val="0"/>
              </a:spcAft>
              <a:buSzPts val="1100"/>
              <a:buNone/>
              <a:defRPr sz="1100"/>
            </a:lvl2pPr>
            <a:lvl3pPr lvl="2" rtl="0" algn="r">
              <a:lnSpc>
                <a:spcPct val="100000"/>
              </a:lnSpc>
              <a:spcBef>
                <a:spcPts val="0"/>
              </a:spcBef>
              <a:spcAft>
                <a:spcPts val="0"/>
              </a:spcAft>
              <a:buSzPts val="1100"/>
              <a:buNone/>
              <a:defRPr sz="1100"/>
            </a:lvl3pPr>
            <a:lvl4pPr lvl="3" rtl="0" algn="r">
              <a:lnSpc>
                <a:spcPct val="100000"/>
              </a:lnSpc>
              <a:spcBef>
                <a:spcPts val="0"/>
              </a:spcBef>
              <a:spcAft>
                <a:spcPts val="0"/>
              </a:spcAft>
              <a:buSzPts val="1100"/>
              <a:buNone/>
              <a:defRPr sz="1100"/>
            </a:lvl4pPr>
            <a:lvl5pPr lvl="4" rtl="0" algn="r">
              <a:lnSpc>
                <a:spcPct val="100000"/>
              </a:lnSpc>
              <a:spcBef>
                <a:spcPts val="0"/>
              </a:spcBef>
              <a:spcAft>
                <a:spcPts val="0"/>
              </a:spcAft>
              <a:buSzPts val="1100"/>
              <a:buNone/>
              <a:defRPr sz="1100"/>
            </a:lvl5pPr>
            <a:lvl6pPr lvl="5" rtl="0" algn="r">
              <a:lnSpc>
                <a:spcPct val="100000"/>
              </a:lnSpc>
              <a:spcBef>
                <a:spcPts val="0"/>
              </a:spcBef>
              <a:spcAft>
                <a:spcPts val="0"/>
              </a:spcAft>
              <a:buSzPts val="1100"/>
              <a:buNone/>
              <a:defRPr sz="1100"/>
            </a:lvl6pPr>
            <a:lvl7pPr lvl="6" rtl="0" algn="r">
              <a:lnSpc>
                <a:spcPct val="100000"/>
              </a:lnSpc>
              <a:spcBef>
                <a:spcPts val="0"/>
              </a:spcBef>
              <a:spcAft>
                <a:spcPts val="0"/>
              </a:spcAft>
              <a:buSzPts val="1100"/>
              <a:buNone/>
              <a:defRPr sz="1100"/>
            </a:lvl7pPr>
            <a:lvl8pPr lvl="7" rtl="0" algn="r">
              <a:lnSpc>
                <a:spcPct val="100000"/>
              </a:lnSpc>
              <a:spcBef>
                <a:spcPts val="0"/>
              </a:spcBef>
              <a:spcAft>
                <a:spcPts val="0"/>
              </a:spcAft>
              <a:buSzPts val="1100"/>
              <a:buNone/>
              <a:defRPr sz="1100"/>
            </a:lvl8pPr>
            <a:lvl9pPr lvl="8" rtl="0" algn="r">
              <a:lnSpc>
                <a:spcPct val="100000"/>
              </a:lnSpc>
              <a:spcBef>
                <a:spcPts val="0"/>
              </a:spcBef>
              <a:spcAft>
                <a:spcPts val="0"/>
              </a:spcAft>
              <a:buSzPts val="1100"/>
              <a:buNone/>
              <a:defRPr sz="1100"/>
            </a:lvl9pPr>
          </a:lstStyle>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subtitle">
  <p:cSld name="CUSTOM_14">
    <p:spTree>
      <p:nvGrpSpPr>
        <p:cNvPr id="620" name="Shape 620"/>
        <p:cNvGrpSpPr/>
        <p:nvPr/>
      </p:nvGrpSpPr>
      <p:grpSpPr>
        <a:xfrm>
          <a:off x="0" y="0"/>
          <a:ext cx="0" cy="0"/>
          <a:chOff x="0" y="0"/>
          <a:chExt cx="0" cy="0"/>
        </a:xfrm>
      </p:grpSpPr>
      <p:sp>
        <p:nvSpPr>
          <p:cNvPr id="621" name="Google Shape;621;p113"/>
          <p:cNvSpPr txBox="1"/>
          <p:nvPr>
            <p:ph type="ctrTitle"/>
          </p:nvPr>
        </p:nvSpPr>
        <p:spPr>
          <a:xfrm>
            <a:off x="3870900" y="376498"/>
            <a:ext cx="3867300" cy="2054100"/>
          </a:xfrm>
          <a:prstGeom prst="rect">
            <a:avLst/>
          </a:prstGeom>
        </p:spPr>
        <p:txBody>
          <a:bodyPr anchorCtr="0" anchor="b" bIns="91425" lIns="91425" spcFirstLastPara="1" rIns="91425" wrap="square" tIns="91425">
            <a:noAutofit/>
          </a:bodyPr>
          <a:lstStyle>
            <a:lvl1pPr lvl="0" rtl="0" algn="r">
              <a:spcBef>
                <a:spcPts val="0"/>
              </a:spcBef>
              <a:spcAft>
                <a:spcPts val="0"/>
              </a:spcAft>
              <a:buSzPts val="2800"/>
              <a:buNone/>
              <a:defRPr/>
            </a:lvl1pPr>
            <a:lvl2pPr lvl="1" rtl="0" algn="r">
              <a:spcBef>
                <a:spcPts val="0"/>
              </a:spcBef>
              <a:spcAft>
                <a:spcPts val="0"/>
              </a:spcAft>
              <a:buSzPts val="1600"/>
              <a:buNone/>
              <a:defRPr sz="1600"/>
            </a:lvl2pPr>
            <a:lvl3pPr lvl="2" rtl="0" algn="r">
              <a:spcBef>
                <a:spcPts val="0"/>
              </a:spcBef>
              <a:spcAft>
                <a:spcPts val="0"/>
              </a:spcAft>
              <a:buSzPts val="1600"/>
              <a:buNone/>
              <a:defRPr sz="1600"/>
            </a:lvl3pPr>
            <a:lvl4pPr lvl="3" rtl="0" algn="r">
              <a:spcBef>
                <a:spcPts val="0"/>
              </a:spcBef>
              <a:spcAft>
                <a:spcPts val="0"/>
              </a:spcAft>
              <a:buSzPts val="1600"/>
              <a:buNone/>
              <a:defRPr sz="1600"/>
            </a:lvl4pPr>
            <a:lvl5pPr lvl="4" rtl="0" algn="r">
              <a:spcBef>
                <a:spcPts val="0"/>
              </a:spcBef>
              <a:spcAft>
                <a:spcPts val="0"/>
              </a:spcAft>
              <a:buSzPts val="1600"/>
              <a:buNone/>
              <a:defRPr sz="1600"/>
            </a:lvl5pPr>
            <a:lvl6pPr lvl="5" rtl="0" algn="r">
              <a:spcBef>
                <a:spcPts val="0"/>
              </a:spcBef>
              <a:spcAft>
                <a:spcPts val="0"/>
              </a:spcAft>
              <a:buSzPts val="1600"/>
              <a:buNone/>
              <a:defRPr sz="1600"/>
            </a:lvl6pPr>
            <a:lvl7pPr lvl="6" rtl="0" algn="r">
              <a:spcBef>
                <a:spcPts val="0"/>
              </a:spcBef>
              <a:spcAft>
                <a:spcPts val="0"/>
              </a:spcAft>
              <a:buSzPts val="1600"/>
              <a:buNone/>
              <a:defRPr sz="1600"/>
            </a:lvl7pPr>
            <a:lvl8pPr lvl="7" rtl="0" algn="r">
              <a:spcBef>
                <a:spcPts val="0"/>
              </a:spcBef>
              <a:spcAft>
                <a:spcPts val="0"/>
              </a:spcAft>
              <a:buSzPts val="1600"/>
              <a:buNone/>
              <a:defRPr sz="1600"/>
            </a:lvl8pPr>
            <a:lvl9pPr lvl="8" rtl="0" algn="r">
              <a:spcBef>
                <a:spcPts val="0"/>
              </a:spcBef>
              <a:spcAft>
                <a:spcPts val="0"/>
              </a:spcAft>
              <a:buSzPts val="1600"/>
              <a:buNone/>
              <a:defRPr sz="1600"/>
            </a:lvl9pPr>
          </a:lstStyle>
          <a:p/>
        </p:txBody>
      </p:sp>
      <p:sp>
        <p:nvSpPr>
          <p:cNvPr id="622" name="Google Shape;622;p113"/>
          <p:cNvSpPr txBox="1"/>
          <p:nvPr>
            <p:ph idx="1" type="subTitle"/>
          </p:nvPr>
        </p:nvSpPr>
        <p:spPr>
          <a:xfrm>
            <a:off x="4754950" y="2314225"/>
            <a:ext cx="2983200" cy="17844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200"/>
              <a:buNone/>
              <a:defRPr/>
            </a:lvl1pPr>
            <a:lvl2pPr lvl="1" rtl="0" algn="r">
              <a:lnSpc>
                <a:spcPct val="100000"/>
              </a:lnSpc>
              <a:spcBef>
                <a:spcPts val="0"/>
              </a:spcBef>
              <a:spcAft>
                <a:spcPts val="0"/>
              </a:spcAft>
              <a:buSzPts val="1200"/>
              <a:buNone/>
              <a:defRPr/>
            </a:lvl2pPr>
            <a:lvl3pPr lvl="2" rtl="0" algn="r">
              <a:lnSpc>
                <a:spcPct val="100000"/>
              </a:lnSpc>
              <a:spcBef>
                <a:spcPts val="0"/>
              </a:spcBef>
              <a:spcAft>
                <a:spcPts val="0"/>
              </a:spcAft>
              <a:buSzPts val="1200"/>
              <a:buNone/>
              <a:defRPr/>
            </a:lvl3pPr>
            <a:lvl4pPr lvl="3" rtl="0" algn="r">
              <a:lnSpc>
                <a:spcPct val="100000"/>
              </a:lnSpc>
              <a:spcBef>
                <a:spcPts val="0"/>
              </a:spcBef>
              <a:spcAft>
                <a:spcPts val="0"/>
              </a:spcAft>
              <a:buSzPts val="1200"/>
              <a:buNone/>
              <a:defRPr/>
            </a:lvl4pPr>
            <a:lvl5pPr lvl="4" rtl="0" algn="r">
              <a:lnSpc>
                <a:spcPct val="100000"/>
              </a:lnSpc>
              <a:spcBef>
                <a:spcPts val="0"/>
              </a:spcBef>
              <a:spcAft>
                <a:spcPts val="0"/>
              </a:spcAft>
              <a:buSzPts val="1200"/>
              <a:buNone/>
              <a:defRPr/>
            </a:lvl5pPr>
            <a:lvl6pPr lvl="5" rtl="0" algn="r">
              <a:lnSpc>
                <a:spcPct val="100000"/>
              </a:lnSpc>
              <a:spcBef>
                <a:spcPts val="0"/>
              </a:spcBef>
              <a:spcAft>
                <a:spcPts val="0"/>
              </a:spcAft>
              <a:buSzPts val="1200"/>
              <a:buNone/>
              <a:defRPr/>
            </a:lvl6pPr>
            <a:lvl7pPr lvl="6" rtl="0" algn="r">
              <a:lnSpc>
                <a:spcPct val="100000"/>
              </a:lnSpc>
              <a:spcBef>
                <a:spcPts val="0"/>
              </a:spcBef>
              <a:spcAft>
                <a:spcPts val="0"/>
              </a:spcAft>
              <a:buSzPts val="1200"/>
              <a:buNone/>
              <a:defRPr/>
            </a:lvl7pPr>
            <a:lvl8pPr lvl="7" rtl="0" algn="r">
              <a:lnSpc>
                <a:spcPct val="100000"/>
              </a:lnSpc>
              <a:spcBef>
                <a:spcPts val="0"/>
              </a:spcBef>
              <a:spcAft>
                <a:spcPts val="0"/>
              </a:spcAft>
              <a:buSzPts val="1200"/>
              <a:buNone/>
              <a:defRPr/>
            </a:lvl8pPr>
            <a:lvl9pPr lvl="8" rtl="0" algn="r">
              <a:lnSpc>
                <a:spcPct val="100000"/>
              </a:lnSpc>
              <a:spcBef>
                <a:spcPts val="0"/>
              </a:spcBef>
              <a:spcAft>
                <a:spcPts val="0"/>
              </a:spcAft>
              <a:buSzPts val="1200"/>
              <a:buNone/>
              <a:defRPr/>
            </a:lvl9pPr>
          </a:lstStyle>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line design 1">
  <p:cSld name="CUSTOM_7_2">
    <p:spTree>
      <p:nvGrpSpPr>
        <p:cNvPr id="623" name="Shape 623"/>
        <p:cNvGrpSpPr/>
        <p:nvPr/>
      </p:nvGrpSpPr>
      <p:grpSpPr>
        <a:xfrm>
          <a:off x="0" y="0"/>
          <a:ext cx="0" cy="0"/>
          <a:chOff x="0" y="0"/>
          <a:chExt cx="0" cy="0"/>
        </a:xfrm>
      </p:grpSpPr>
      <p:sp>
        <p:nvSpPr>
          <p:cNvPr id="624" name="Google Shape;624;p114"/>
          <p:cNvSpPr txBox="1"/>
          <p:nvPr>
            <p:ph type="ctrTitle"/>
          </p:nvPr>
        </p:nvSpPr>
        <p:spPr>
          <a:xfrm flipH="1">
            <a:off x="4101725" y="2243225"/>
            <a:ext cx="2755800" cy="1921200"/>
          </a:xfrm>
          <a:prstGeom prst="rect">
            <a:avLst/>
          </a:prstGeom>
        </p:spPr>
        <p:txBody>
          <a:bodyPr anchorCtr="0" anchor="b" bIns="91425" lIns="91425" spcFirstLastPara="1" rIns="91425" wrap="square" tIns="91425">
            <a:noAutofit/>
          </a:bodyPr>
          <a:lstStyle>
            <a:lvl1pPr lvl="0" rtl="0">
              <a:spcBef>
                <a:spcPts val="0"/>
              </a:spcBef>
              <a:spcAft>
                <a:spcPts val="0"/>
              </a:spcAft>
              <a:buClr>
                <a:srgbClr val="CCCCCC"/>
              </a:buClr>
              <a:buSzPts val="3600"/>
              <a:buNone/>
              <a:defRPr sz="3600">
                <a:solidFill>
                  <a:srgbClr val="CCCCCC"/>
                </a:solidFill>
              </a:defRPr>
            </a:lvl1pPr>
            <a:lvl2pPr lvl="1" rtl="0">
              <a:spcBef>
                <a:spcPts val="0"/>
              </a:spcBef>
              <a:spcAft>
                <a:spcPts val="0"/>
              </a:spcAft>
              <a:buClr>
                <a:srgbClr val="CCCCCC"/>
              </a:buClr>
              <a:buSzPts val="6500"/>
              <a:buNone/>
              <a:defRPr sz="6500">
                <a:solidFill>
                  <a:srgbClr val="CCCCCC"/>
                </a:solidFill>
              </a:defRPr>
            </a:lvl2pPr>
            <a:lvl3pPr lvl="2" rtl="0">
              <a:spcBef>
                <a:spcPts val="0"/>
              </a:spcBef>
              <a:spcAft>
                <a:spcPts val="0"/>
              </a:spcAft>
              <a:buClr>
                <a:srgbClr val="CCCCCC"/>
              </a:buClr>
              <a:buSzPts val="6500"/>
              <a:buNone/>
              <a:defRPr sz="6500">
                <a:solidFill>
                  <a:srgbClr val="CCCCCC"/>
                </a:solidFill>
              </a:defRPr>
            </a:lvl3pPr>
            <a:lvl4pPr lvl="3" rtl="0">
              <a:spcBef>
                <a:spcPts val="0"/>
              </a:spcBef>
              <a:spcAft>
                <a:spcPts val="0"/>
              </a:spcAft>
              <a:buClr>
                <a:srgbClr val="CCCCCC"/>
              </a:buClr>
              <a:buSzPts val="6500"/>
              <a:buNone/>
              <a:defRPr sz="6500">
                <a:solidFill>
                  <a:srgbClr val="CCCCCC"/>
                </a:solidFill>
              </a:defRPr>
            </a:lvl4pPr>
            <a:lvl5pPr lvl="4" rtl="0">
              <a:spcBef>
                <a:spcPts val="0"/>
              </a:spcBef>
              <a:spcAft>
                <a:spcPts val="0"/>
              </a:spcAft>
              <a:buClr>
                <a:srgbClr val="CCCCCC"/>
              </a:buClr>
              <a:buSzPts val="6500"/>
              <a:buNone/>
              <a:defRPr sz="6500">
                <a:solidFill>
                  <a:srgbClr val="CCCCCC"/>
                </a:solidFill>
              </a:defRPr>
            </a:lvl5pPr>
            <a:lvl6pPr lvl="5" rtl="0">
              <a:spcBef>
                <a:spcPts val="0"/>
              </a:spcBef>
              <a:spcAft>
                <a:spcPts val="0"/>
              </a:spcAft>
              <a:buClr>
                <a:srgbClr val="CCCCCC"/>
              </a:buClr>
              <a:buSzPts val="6500"/>
              <a:buNone/>
              <a:defRPr sz="6500">
                <a:solidFill>
                  <a:srgbClr val="CCCCCC"/>
                </a:solidFill>
              </a:defRPr>
            </a:lvl6pPr>
            <a:lvl7pPr lvl="6" rtl="0">
              <a:spcBef>
                <a:spcPts val="0"/>
              </a:spcBef>
              <a:spcAft>
                <a:spcPts val="0"/>
              </a:spcAft>
              <a:buClr>
                <a:srgbClr val="CCCCCC"/>
              </a:buClr>
              <a:buSzPts val="6500"/>
              <a:buNone/>
              <a:defRPr sz="6500">
                <a:solidFill>
                  <a:srgbClr val="CCCCCC"/>
                </a:solidFill>
              </a:defRPr>
            </a:lvl7pPr>
            <a:lvl8pPr lvl="7" rtl="0">
              <a:spcBef>
                <a:spcPts val="0"/>
              </a:spcBef>
              <a:spcAft>
                <a:spcPts val="0"/>
              </a:spcAft>
              <a:buClr>
                <a:srgbClr val="CCCCCC"/>
              </a:buClr>
              <a:buSzPts val="6500"/>
              <a:buNone/>
              <a:defRPr sz="6500">
                <a:solidFill>
                  <a:srgbClr val="CCCCCC"/>
                </a:solidFill>
              </a:defRPr>
            </a:lvl8pPr>
            <a:lvl9pPr lvl="8" rtl="0">
              <a:spcBef>
                <a:spcPts val="0"/>
              </a:spcBef>
              <a:spcAft>
                <a:spcPts val="0"/>
              </a:spcAft>
              <a:buClr>
                <a:srgbClr val="CCCCCC"/>
              </a:buClr>
              <a:buSzPts val="6500"/>
              <a:buNone/>
              <a:defRPr sz="6500">
                <a:solidFill>
                  <a:srgbClr val="CCCCCC"/>
                </a:solidFill>
              </a:defRPr>
            </a:lvl9pPr>
          </a:lstStyle>
          <a:p/>
        </p:txBody>
      </p:sp>
      <p:sp>
        <p:nvSpPr>
          <p:cNvPr id="625" name="Google Shape;625;p114"/>
          <p:cNvSpPr txBox="1"/>
          <p:nvPr>
            <p:ph hasCustomPrompt="1" idx="2" type="title"/>
          </p:nvPr>
        </p:nvSpPr>
        <p:spPr>
          <a:xfrm flipH="1">
            <a:off x="-746050" y="2419325"/>
            <a:ext cx="4488300" cy="1622400"/>
          </a:xfrm>
          <a:prstGeom prst="rect">
            <a:avLst/>
          </a:prstGeom>
        </p:spPr>
        <p:txBody>
          <a:bodyPr anchorCtr="0" anchor="ctr" bIns="91425" lIns="91425" spcFirstLastPara="1" rIns="91425" wrap="square" tIns="91425">
            <a:noAutofit/>
          </a:bodyPr>
          <a:lstStyle>
            <a:lvl1pPr lvl="0" rtl="0" algn="r">
              <a:spcBef>
                <a:spcPts val="0"/>
              </a:spcBef>
              <a:spcAft>
                <a:spcPts val="0"/>
              </a:spcAft>
              <a:buClr>
                <a:srgbClr val="CCCCCC"/>
              </a:buClr>
              <a:buSzPts val="16000"/>
              <a:buNone/>
              <a:defRPr sz="16000">
                <a:solidFill>
                  <a:srgbClr val="CCCCCC"/>
                </a:solidFill>
              </a:defRPr>
            </a:lvl1pPr>
            <a:lvl2pPr lvl="1" rtl="0">
              <a:spcBef>
                <a:spcPts val="0"/>
              </a:spcBef>
              <a:spcAft>
                <a:spcPts val="0"/>
              </a:spcAft>
              <a:buClr>
                <a:srgbClr val="CCCCCC"/>
              </a:buClr>
              <a:buSzPts val="14000"/>
              <a:buFont typeface="Fira Sans Extra Condensed Medium"/>
              <a:buNone/>
              <a:defRPr sz="14000">
                <a:solidFill>
                  <a:srgbClr val="CCCCCC"/>
                </a:solidFill>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Clr>
                <a:srgbClr val="CCCCCC"/>
              </a:buClr>
              <a:buSzPts val="14000"/>
              <a:buFont typeface="Fira Sans Extra Condensed Medium"/>
              <a:buNone/>
              <a:defRPr sz="14000">
                <a:solidFill>
                  <a:srgbClr val="CCCCCC"/>
                </a:solidFill>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Clr>
                <a:srgbClr val="CCCCCC"/>
              </a:buClr>
              <a:buSzPts val="14000"/>
              <a:buFont typeface="Fira Sans Extra Condensed Medium"/>
              <a:buNone/>
              <a:defRPr sz="14000">
                <a:solidFill>
                  <a:srgbClr val="CCCCCC"/>
                </a:solidFill>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Clr>
                <a:srgbClr val="CCCCCC"/>
              </a:buClr>
              <a:buSzPts val="14000"/>
              <a:buFont typeface="Fira Sans Extra Condensed Medium"/>
              <a:buNone/>
              <a:defRPr sz="14000">
                <a:solidFill>
                  <a:srgbClr val="CCCCCC"/>
                </a:solidFill>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Clr>
                <a:srgbClr val="CCCCCC"/>
              </a:buClr>
              <a:buSzPts val="14000"/>
              <a:buFont typeface="Fira Sans Extra Condensed Medium"/>
              <a:buNone/>
              <a:defRPr sz="14000">
                <a:solidFill>
                  <a:srgbClr val="CCCCCC"/>
                </a:solidFill>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Clr>
                <a:srgbClr val="CCCCCC"/>
              </a:buClr>
              <a:buSzPts val="14000"/>
              <a:buFont typeface="Fira Sans Extra Condensed Medium"/>
              <a:buNone/>
              <a:defRPr sz="14000">
                <a:solidFill>
                  <a:srgbClr val="CCCCCC"/>
                </a:solidFill>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Clr>
                <a:srgbClr val="CCCCCC"/>
              </a:buClr>
              <a:buSzPts val="14000"/>
              <a:buFont typeface="Fira Sans Extra Condensed Medium"/>
              <a:buNone/>
              <a:defRPr sz="14000">
                <a:solidFill>
                  <a:srgbClr val="CCCCCC"/>
                </a:solidFill>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Clr>
                <a:srgbClr val="CCCCCC"/>
              </a:buClr>
              <a:buSzPts val="14000"/>
              <a:buFont typeface="Fira Sans Extra Condensed Medium"/>
              <a:buNone/>
              <a:defRPr sz="14000">
                <a:solidFill>
                  <a:srgbClr val="CCCCCC"/>
                </a:solidFill>
                <a:latin typeface="Fira Sans Extra Condensed Medium"/>
                <a:ea typeface="Fira Sans Extra Condensed Medium"/>
                <a:cs typeface="Fira Sans Extra Condensed Medium"/>
                <a:sym typeface="Fira Sans Extra Condensed Medium"/>
              </a:defRPr>
            </a:lvl9pPr>
          </a:lstStyle>
          <a:p>
            <a:r>
              <a:t>xx%</a:t>
            </a:r>
          </a:p>
        </p:txBody>
      </p:sp>
      <p:sp>
        <p:nvSpPr>
          <p:cNvPr id="626" name="Google Shape;626;p114"/>
          <p:cNvSpPr/>
          <p:nvPr/>
        </p:nvSpPr>
        <p:spPr>
          <a:xfrm>
            <a:off x="2522400" y="753125"/>
            <a:ext cx="4099200" cy="3583200"/>
          </a:xfrm>
          <a:prstGeom prst="rect">
            <a:avLst/>
          </a:prstGeom>
          <a:noFill/>
          <a:ln cap="flat" cmpd="sng" w="9525">
            <a:solidFill>
              <a:srgbClr val="F3F3F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rgbClr val="CCCCCC"/>
              </a:solidFill>
            </a:endParaRPr>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design + subtitle">
  <p:cSld name="CUSTOM_15">
    <p:spTree>
      <p:nvGrpSpPr>
        <p:cNvPr id="627" name="Shape 627"/>
        <p:cNvGrpSpPr/>
        <p:nvPr/>
      </p:nvGrpSpPr>
      <p:grpSpPr>
        <a:xfrm>
          <a:off x="0" y="0"/>
          <a:ext cx="0" cy="0"/>
          <a:chOff x="0" y="0"/>
          <a:chExt cx="0" cy="0"/>
        </a:xfrm>
      </p:grpSpPr>
      <p:sp>
        <p:nvSpPr>
          <p:cNvPr id="628" name="Google Shape;628;p115"/>
          <p:cNvSpPr txBox="1"/>
          <p:nvPr>
            <p:ph idx="1" type="subTitle"/>
          </p:nvPr>
        </p:nvSpPr>
        <p:spPr>
          <a:xfrm>
            <a:off x="3531568" y="3311625"/>
            <a:ext cx="4981800" cy="3678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Clr>
                <a:srgbClr val="CCCCCC"/>
              </a:buClr>
              <a:buSzPts val="1000"/>
              <a:buNone/>
              <a:defRPr sz="1000">
                <a:solidFill>
                  <a:srgbClr val="CCCCCC"/>
                </a:solidFill>
              </a:defRPr>
            </a:lvl1pPr>
            <a:lvl2pPr lvl="1" rtl="0" algn="r">
              <a:lnSpc>
                <a:spcPct val="100000"/>
              </a:lnSpc>
              <a:spcBef>
                <a:spcPts val="0"/>
              </a:spcBef>
              <a:spcAft>
                <a:spcPts val="0"/>
              </a:spcAft>
              <a:buClr>
                <a:srgbClr val="CCCCCC"/>
              </a:buClr>
              <a:buSzPts val="1000"/>
              <a:buNone/>
              <a:defRPr sz="1000">
                <a:solidFill>
                  <a:srgbClr val="CCCCCC"/>
                </a:solidFill>
              </a:defRPr>
            </a:lvl2pPr>
            <a:lvl3pPr lvl="2" rtl="0" algn="r">
              <a:lnSpc>
                <a:spcPct val="100000"/>
              </a:lnSpc>
              <a:spcBef>
                <a:spcPts val="0"/>
              </a:spcBef>
              <a:spcAft>
                <a:spcPts val="0"/>
              </a:spcAft>
              <a:buClr>
                <a:srgbClr val="CCCCCC"/>
              </a:buClr>
              <a:buSzPts val="1000"/>
              <a:buNone/>
              <a:defRPr sz="1000">
                <a:solidFill>
                  <a:srgbClr val="CCCCCC"/>
                </a:solidFill>
              </a:defRPr>
            </a:lvl3pPr>
            <a:lvl4pPr lvl="3" rtl="0" algn="r">
              <a:lnSpc>
                <a:spcPct val="100000"/>
              </a:lnSpc>
              <a:spcBef>
                <a:spcPts val="0"/>
              </a:spcBef>
              <a:spcAft>
                <a:spcPts val="0"/>
              </a:spcAft>
              <a:buClr>
                <a:srgbClr val="CCCCCC"/>
              </a:buClr>
              <a:buSzPts val="1000"/>
              <a:buNone/>
              <a:defRPr sz="1000">
                <a:solidFill>
                  <a:srgbClr val="CCCCCC"/>
                </a:solidFill>
              </a:defRPr>
            </a:lvl4pPr>
            <a:lvl5pPr lvl="4" rtl="0" algn="r">
              <a:lnSpc>
                <a:spcPct val="100000"/>
              </a:lnSpc>
              <a:spcBef>
                <a:spcPts val="0"/>
              </a:spcBef>
              <a:spcAft>
                <a:spcPts val="0"/>
              </a:spcAft>
              <a:buClr>
                <a:srgbClr val="CCCCCC"/>
              </a:buClr>
              <a:buSzPts val="1000"/>
              <a:buNone/>
              <a:defRPr sz="1000">
                <a:solidFill>
                  <a:srgbClr val="CCCCCC"/>
                </a:solidFill>
              </a:defRPr>
            </a:lvl5pPr>
            <a:lvl6pPr lvl="5" rtl="0" algn="r">
              <a:lnSpc>
                <a:spcPct val="100000"/>
              </a:lnSpc>
              <a:spcBef>
                <a:spcPts val="0"/>
              </a:spcBef>
              <a:spcAft>
                <a:spcPts val="0"/>
              </a:spcAft>
              <a:buClr>
                <a:srgbClr val="CCCCCC"/>
              </a:buClr>
              <a:buSzPts val="1000"/>
              <a:buNone/>
              <a:defRPr sz="1000">
                <a:solidFill>
                  <a:srgbClr val="CCCCCC"/>
                </a:solidFill>
              </a:defRPr>
            </a:lvl6pPr>
            <a:lvl7pPr lvl="6" rtl="0" algn="r">
              <a:lnSpc>
                <a:spcPct val="100000"/>
              </a:lnSpc>
              <a:spcBef>
                <a:spcPts val="0"/>
              </a:spcBef>
              <a:spcAft>
                <a:spcPts val="0"/>
              </a:spcAft>
              <a:buClr>
                <a:srgbClr val="CCCCCC"/>
              </a:buClr>
              <a:buSzPts val="1000"/>
              <a:buNone/>
              <a:defRPr sz="1000">
                <a:solidFill>
                  <a:srgbClr val="CCCCCC"/>
                </a:solidFill>
              </a:defRPr>
            </a:lvl7pPr>
            <a:lvl8pPr lvl="7" rtl="0" algn="r">
              <a:lnSpc>
                <a:spcPct val="100000"/>
              </a:lnSpc>
              <a:spcBef>
                <a:spcPts val="0"/>
              </a:spcBef>
              <a:spcAft>
                <a:spcPts val="0"/>
              </a:spcAft>
              <a:buClr>
                <a:srgbClr val="CCCCCC"/>
              </a:buClr>
              <a:buSzPts val="1000"/>
              <a:buNone/>
              <a:defRPr sz="1000">
                <a:solidFill>
                  <a:srgbClr val="CCCCCC"/>
                </a:solidFill>
              </a:defRPr>
            </a:lvl8pPr>
            <a:lvl9pPr lvl="8" rtl="0" algn="r">
              <a:lnSpc>
                <a:spcPct val="100000"/>
              </a:lnSpc>
              <a:spcBef>
                <a:spcPts val="0"/>
              </a:spcBef>
              <a:spcAft>
                <a:spcPts val="0"/>
              </a:spcAft>
              <a:buClr>
                <a:srgbClr val="CCCCCC"/>
              </a:buClr>
              <a:buSzPts val="1000"/>
              <a:buNone/>
              <a:defRPr sz="1000">
                <a:solidFill>
                  <a:srgbClr val="CCCCCC"/>
                </a:solidFill>
              </a:defRPr>
            </a:lvl9pPr>
          </a:lstStyle>
          <a:p/>
        </p:txBody>
      </p:sp>
      <p:sp>
        <p:nvSpPr>
          <p:cNvPr id="629" name="Google Shape;629;p115"/>
          <p:cNvSpPr txBox="1"/>
          <p:nvPr>
            <p:ph type="ctrTitle"/>
          </p:nvPr>
        </p:nvSpPr>
        <p:spPr>
          <a:xfrm>
            <a:off x="723600" y="470625"/>
            <a:ext cx="1497600" cy="946200"/>
          </a:xfrm>
          <a:prstGeom prst="rect">
            <a:avLst/>
          </a:prstGeom>
        </p:spPr>
        <p:txBody>
          <a:bodyPr anchorCtr="0" anchor="t" bIns="91425" lIns="91425" spcFirstLastPara="1" rIns="91425" wrap="square" tIns="91425">
            <a:noAutofit/>
          </a:bodyPr>
          <a:lstStyle>
            <a:lvl1pPr lvl="0" rtl="0">
              <a:spcBef>
                <a:spcPts val="0"/>
              </a:spcBef>
              <a:spcAft>
                <a:spcPts val="0"/>
              </a:spcAft>
              <a:buSzPts val="1800"/>
              <a:buNone/>
              <a:defRPr sz="18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lumns 1">
  <p:cSld name="CUSTOM_16">
    <p:spTree>
      <p:nvGrpSpPr>
        <p:cNvPr id="630" name="Shape 630"/>
        <p:cNvGrpSpPr/>
        <p:nvPr/>
      </p:nvGrpSpPr>
      <p:grpSpPr>
        <a:xfrm>
          <a:off x="0" y="0"/>
          <a:ext cx="0" cy="0"/>
          <a:chOff x="0" y="0"/>
          <a:chExt cx="0" cy="0"/>
        </a:xfrm>
      </p:grpSpPr>
      <p:sp>
        <p:nvSpPr>
          <p:cNvPr id="631" name="Google Shape;631;p116"/>
          <p:cNvSpPr txBox="1"/>
          <p:nvPr>
            <p:ph idx="1" type="subTitle"/>
          </p:nvPr>
        </p:nvSpPr>
        <p:spPr>
          <a:xfrm>
            <a:off x="934666" y="2394325"/>
            <a:ext cx="2877300" cy="295200"/>
          </a:xfrm>
          <a:prstGeom prst="rect">
            <a:avLst/>
          </a:prstGeom>
        </p:spPr>
        <p:txBody>
          <a:bodyPr anchorCtr="0" anchor="b" bIns="91425" lIns="91425" spcFirstLastPara="1" rIns="91425" wrap="square" tIns="91425">
            <a:noAutofit/>
          </a:bodyPr>
          <a:lstStyle>
            <a:lvl1pPr lvl="0" rtl="0">
              <a:spcBef>
                <a:spcPts val="0"/>
              </a:spcBef>
              <a:spcAft>
                <a:spcPts val="0"/>
              </a:spcAft>
              <a:buNone/>
              <a:defRPr sz="2800">
                <a:solidFill>
                  <a:srgbClr val="B7B7B7"/>
                </a:solidFill>
                <a:latin typeface="DM Serif Display"/>
                <a:ea typeface="DM Serif Display"/>
                <a:cs typeface="DM Serif Display"/>
                <a:sym typeface="DM Serif Display"/>
              </a:defRPr>
            </a:lvl1pPr>
            <a:lvl2pPr lvl="1" rtl="0">
              <a:spcBef>
                <a:spcPts val="1600"/>
              </a:spcBef>
              <a:spcAft>
                <a:spcPts val="0"/>
              </a:spcAft>
              <a:buNone/>
              <a:defRPr>
                <a:solidFill>
                  <a:srgbClr val="B7B7B7"/>
                </a:solidFill>
                <a:latin typeface="DM Serif Display"/>
                <a:ea typeface="DM Serif Display"/>
                <a:cs typeface="DM Serif Display"/>
                <a:sym typeface="DM Serif Display"/>
              </a:defRPr>
            </a:lvl2pPr>
            <a:lvl3pPr lvl="2" rtl="0">
              <a:spcBef>
                <a:spcPts val="1600"/>
              </a:spcBef>
              <a:spcAft>
                <a:spcPts val="0"/>
              </a:spcAft>
              <a:buNone/>
              <a:defRPr>
                <a:solidFill>
                  <a:srgbClr val="B7B7B7"/>
                </a:solidFill>
                <a:latin typeface="DM Serif Display"/>
                <a:ea typeface="DM Serif Display"/>
                <a:cs typeface="DM Serif Display"/>
                <a:sym typeface="DM Serif Display"/>
              </a:defRPr>
            </a:lvl3pPr>
            <a:lvl4pPr lvl="3" rtl="0">
              <a:spcBef>
                <a:spcPts val="1600"/>
              </a:spcBef>
              <a:spcAft>
                <a:spcPts val="0"/>
              </a:spcAft>
              <a:buNone/>
              <a:defRPr>
                <a:solidFill>
                  <a:srgbClr val="B7B7B7"/>
                </a:solidFill>
                <a:latin typeface="DM Serif Display"/>
                <a:ea typeface="DM Serif Display"/>
                <a:cs typeface="DM Serif Display"/>
                <a:sym typeface="DM Serif Display"/>
              </a:defRPr>
            </a:lvl4pPr>
            <a:lvl5pPr lvl="4" rtl="0">
              <a:spcBef>
                <a:spcPts val="1600"/>
              </a:spcBef>
              <a:spcAft>
                <a:spcPts val="0"/>
              </a:spcAft>
              <a:buNone/>
              <a:defRPr>
                <a:solidFill>
                  <a:srgbClr val="B7B7B7"/>
                </a:solidFill>
                <a:latin typeface="DM Serif Display"/>
                <a:ea typeface="DM Serif Display"/>
                <a:cs typeface="DM Serif Display"/>
                <a:sym typeface="DM Serif Display"/>
              </a:defRPr>
            </a:lvl5pPr>
            <a:lvl6pPr lvl="5" rtl="0">
              <a:spcBef>
                <a:spcPts val="1600"/>
              </a:spcBef>
              <a:spcAft>
                <a:spcPts val="0"/>
              </a:spcAft>
              <a:buNone/>
              <a:defRPr>
                <a:solidFill>
                  <a:srgbClr val="B7B7B7"/>
                </a:solidFill>
                <a:latin typeface="DM Serif Display"/>
                <a:ea typeface="DM Serif Display"/>
                <a:cs typeface="DM Serif Display"/>
                <a:sym typeface="DM Serif Display"/>
              </a:defRPr>
            </a:lvl6pPr>
            <a:lvl7pPr lvl="6" rtl="0">
              <a:spcBef>
                <a:spcPts val="1600"/>
              </a:spcBef>
              <a:spcAft>
                <a:spcPts val="0"/>
              </a:spcAft>
              <a:buNone/>
              <a:defRPr>
                <a:solidFill>
                  <a:srgbClr val="B7B7B7"/>
                </a:solidFill>
                <a:latin typeface="DM Serif Display"/>
                <a:ea typeface="DM Serif Display"/>
                <a:cs typeface="DM Serif Display"/>
                <a:sym typeface="DM Serif Display"/>
              </a:defRPr>
            </a:lvl7pPr>
            <a:lvl8pPr lvl="7" rtl="0">
              <a:spcBef>
                <a:spcPts val="1600"/>
              </a:spcBef>
              <a:spcAft>
                <a:spcPts val="0"/>
              </a:spcAft>
              <a:buNone/>
              <a:defRPr>
                <a:solidFill>
                  <a:srgbClr val="B7B7B7"/>
                </a:solidFill>
                <a:latin typeface="DM Serif Display"/>
                <a:ea typeface="DM Serif Display"/>
                <a:cs typeface="DM Serif Display"/>
                <a:sym typeface="DM Serif Display"/>
              </a:defRPr>
            </a:lvl8pPr>
            <a:lvl9pPr lvl="8" rtl="0">
              <a:spcBef>
                <a:spcPts val="1600"/>
              </a:spcBef>
              <a:spcAft>
                <a:spcPts val="1600"/>
              </a:spcAft>
              <a:buNone/>
              <a:defRPr>
                <a:solidFill>
                  <a:srgbClr val="B7B7B7"/>
                </a:solidFill>
                <a:latin typeface="DM Serif Display"/>
                <a:ea typeface="DM Serif Display"/>
                <a:cs typeface="DM Serif Display"/>
                <a:sym typeface="DM Serif Display"/>
              </a:defRPr>
            </a:lvl9pPr>
          </a:lstStyle>
          <a:p/>
        </p:txBody>
      </p:sp>
      <p:sp>
        <p:nvSpPr>
          <p:cNvPr id="632" name="Google Shape;632;p116"/>
          <p:cNvSpPr txBox="1"/>
          <p:nvPr>
            <p:ph idx="2" type="subTitle"/>
          </p:nvPr>
        </p:nvSpPr>
        <p:spPr>
          <a:xfrm>
            <a:off x="934666" y="2571750"/>
            <a:ext cx="2877300" cy="295200"/>
          </a:xfrm>
          <a:prstGeom prst="rect">
            <a:avLst/>
          </a:prstGeom>
        </p:spPr>
        <p:txBody>
          <a:bodyPr anchorCtr="0" anchor="t" bIns="91425" lIns="91425" spcFirstLastPara="1" rIns="91425" wrap="square" tIns="91425">
            <a:noAutofit/>
          </a:bodyPr>
          <a:lstStyle>
            <a:lvl1pPr lvl="0" rtl="0">
              <a:spcBef>
                <a:spcPts val="0"/>
              </a:spcBef>
              <a:spcAft>
                <a:spcPts val="0"/>
              </a:spcAft>
              <a:buNone/>
              <a:defRPr sz="1000">
                <a:solidFill>
                  <a:srgbClr val="B7B7B7"/>
                </a:solidFill>
              </a:defRPr>
            </a:lvl1pPr>
            <a:lvl2pPr lvl="1" rtl="0">
              <a:spcBef>
                <a:spcPts val="1600"/>
              </a:spcBef>
              <a:spcAft>
                <a:spcPts val="0"/>
              </a:spcAft>
              <a:buNone/>
              <a:defRPr>
                <a:solidFill>
                  <a:srgbClr val="B7B7B7"/>
                </a:solidFill>
              </a:defRPr>
            </a:lvl2pPr>
            <a:lvl3pPr lvl="2" rtl="0">
              <a:spcBef>
                <a:spcPts val="1600"/>
              </a:spcBef>
              <a:spcAft>
                <a:spcPts val="0"/>
              </a:spcAft>
              <a:buNone/>
              <a:defRPr>
                <a:solidFill>
                  <a:srgbClr val="B7B7B7"/>
                </a:solidFill>
              </a:defRPr>
            </a:lvl3pPr>
            <a:lvl4pPr lvl="3" rtl="0">
              <a:spcBef>
                <a:spcPts val="1600"/>
              </a:spcBef>
              <a:spcAft>
                <a:spcPts val="0"/>
              </a:spcAft>
              <a:buNone/>
              <a:defRPr>
                <a:solidFill>
                  <a:srgbClr val="B7B7B7"/>
                </a:solidFill>
              </a:defRPr>
            </a:lvl4pPr>
            <a:lvl5pPr lvl="4" rtl="0">
              <a:spcBef>
                <a:spcPts val="1600"/>
              </a:spcBef>
              <a:spcAft>
                <a:spcPts val="0"/>
              </a:spcAft>
              <a:buNone/>
              <a:defRPr>
                <a:solidFill>
                  <a:srgbClr val="B7B7B7"/>
                </a:solidFill>
              </a:defRPr>
            </a:lvl5pPr>
            <a:lvl6pPr lvl="5" rtl="0">
              <a:spcBef>
                <a:spcPts val="1600"/>
              </a:spcBef>
              <a:spcAft>
                <a:spcPts val="0"/>
              </a:spcAft>
              <a:buNone/>
              <a:defRPr>
                <a:solidFill>
                  <a:srgbClr val="B7B7B7"/>
                </a:solidFill>
              </a:defRPr>
            </a:lvl6pPr>
            <a:lvl7pPr lvl="6" rtl="0">
              <a:spcBef>
                <a:spcPts val="1600"/>
              </a:spcBef>
              <a:spcAft>
                <a:spcPts val="0"/>
              </a:spcAft>
              <a:buNone/>
              <a:defRPr>
                <a:solidFill>
                  <a:srgbClr val="B7B7B7"/>
                </a:solidFill>
              </a:defRPr>
            </a:lvl7pPr>
            <a:lvl8pPr lvl="7" rtl="0">
              <a:spcBef>
                <a:spcPts val="1600"/>
              </a:spcBef>
              <a:spcAft>
                <a:spcPts val="0"/>
              </a:spcAft>
              <a:buNone/>
              <a:defRPr>
                <a:solidFill>
                  <a:srgbClr val="B7B7B7"/>
                </a:solidFill>
              </a:defRPr>
            </a:lvl8pPr>
            <a:lvl9pPr lvl="8" rtl="0">
              <a:spcBef>
                <a:spcPts val="1600"/>
              </a:spcBef>
              <a:spcAft>
                <a:spcPts val="1600"/>
              </a:spcAft>
              <a:buNone/>
              <a:defRPr>
                <a:solidFill>
                  <a:srgbClr val="B7B7B7"/>
                </a:solidFill>
              </a:defRPr>
            </a:lvl9pPr>
          </a:lstStyle>
          <a:p/>
        </p:txBody>
      </p:sp>
      <p:sp>
        <p:nvSpPr>
          <p:cNvPr id="633" name="Google Shape;633;p116"/>
          <p:cNvSpPr txBox="1"/>
          <p:nvPr>
            <p:ph idx="3" type="subTitle"/>
          </p:nvPr>
        </p:nvSpPr>
        <p:spPr>
          <a:xfrm>
            <a:off x="5371290" y="2394325"/>
            <a:ext cx="2877300" cy="295200"/>
          </a:xfrm>
          <a:prstGeom prst="rect">
            <a:avLst/>
          </a:prstGeom>
        </p:spPr>
        <p:txBody>
          <a:bodyPr anchorCtr="0" anchor="b" bIns="91425" lIns="91425" spcFirstLastPara="1" rIns="91425" wrap="square" tIns="91425">
            <a:noAutofit/>
          </a:bodyPr>
          <a:lstStyle>
            <a:lvl1pPr lvl="0" rtl="0">
              <a:spcBef>
                <a:spcPts val="0"/>
              </a:spcBef>
              <a:spcAft>
                <a:spcPts val="0"/>
              </a:spcAft>
              <a:buNone/>
              <a:defRPr sz="2800">
                <a:latin typeface="DM Serif Display"/>
                <a:ea typeface="DM Serif Display"/>
                <a:cs typeface="DM Serif Display"/>
                <a:sym typeface="DM Serif Display"/>
              </a:defRPr>
            </a:lvl1pPr>
            <a:lvl2pPr lvl="1" rtl="0">
              <a:spcBef>
                <a:spcPts val="1600"/>
              </a:spcBef>
              <a:spcAft>
                <a:spcPts val="0"/>
              </a:spcAft>
              <a:buNone/>
              <a:defRPr>
                <a:latin typeface="DM Serif Display"/>
                <a:ea typeface="DM Serif Display"/>
                <a:cs typeface="DM Serif Display"/>
                <a:sym typeface="DM Serif Display"/>
              </a:defRPr>
            </a:lvl2pPr>
            <a:lvl3pPr lvl="2" rtl="0">
              <a:spcBef>
                <a:spcPts val="1600"/>
              </a:spcBef>
              <a:spcAft>
                <a:spcPts val="0"/>
              </a:spcAft>
              <a:buNone/>
              <a:defRPr>
                <a:latin typeface="DM Serif Display"/>
                <a:ea typeface="DM Serif Display"/>
                <a:cs typeface="DM Serif Display"/>
                <a:sym typeface="DM Serif Display"/>
              </a:defRPr>
            </a:lvl3pPr>
            <a:lvl4pPr lvl="3" rtl="0">
              <a:spcBef>
                <a:spcPts val="1600"/>
              </a:spcBef>
              <a:spcAft>
                <a:spcPts val="0"/>
              </a:spcAft>
              <a:buNone/>
              <a:defRPr>
                <a:latin typeface="DM Serif Display"/>
                <a:ea typeface="DM Serif Display"/>
                <a:cs typeface="DM Serif Display"/>
                <a:sym typeface="DM Serif Display"/>
              </a:defRPr>
            </a:lvl4pPr>
            <a:lvl5pPr lvl="4" rtl="0">
              <a:spcBef>
                <a:spcPts val="1600"/>
              </a:spcBef>
              <a:spcAft>
                <a:spcPts val="0"/>
              </a:spcAft>
              <a:buNone/>
              <a:defRPr>
                <a:latin typeface="DM Serif Display"/>
                <a:ea typeface="DM Serif Display"/>
                <a:cs typeface="DM Serif Display"/>
                <a:sym typeface="DM Serif Display"/>
              </a:defRPr>
            </a:lvl5pPr>
            <a:lvl6pPr lvl="5" rtl="0">
              <a:spcBef>
                <a:spcPts val="1600"/>
              </a:spcBef>
              <a:spcAft>
                <a:spcPts val="0"/>
              </a:spcAft>
              <a:buNone/>
              <a:defRPr>
                <a:latin typeface="DM Serif Display"/>
                <a:ea typeface="DM Serif Display"/>
                <a:cs typeface="DM Serif Display"/>
                <a:sym typeface="DM Serif Display"/>
              </a:defRPr>
            </a:lvl6pPr>
            <a:lvl7pPr lvl="6" rtl="0">
              <a:spcBef>
                <a:spcPts val="1600"/>
              </a:spcBef>
              <a:spcAft>
                <a:spcPts val="0"/>
              </a:spcAft>
              <a:buNone/>
              <a:defRPr>
                <a:latin typeface="DM Serif Display"/>
                <a:ea typeface="DM Serif Display"/>
                <a:cs typeface="DM Serif Display"/>
                <a:sym typeface="DM Serif Display"/>
              </a:defRPr>
            </a:lvl7pPr>
            <a:lvl8pPr lvl="7" rtl="0">
              <a:spcBef>
                <a:spcPts val="1600"/>
              </a:spcBef>
              <a:spcAft>
                <a:spcPts val="0"/>
              </a:spcAft>
              <a:buNone/>
              <a:defRPr>
                <a:latin typeface="DM Serif Display"/>
                <a:ea typeface="DM Serif Display"/>
                <a:cs typeface="DM Serif Display"/>
                <a:sym typeface="DM Serif Display"/>
              </a:defRPr>
            </a:lvl8pPr>
            <a:lvl9pPr lvl="8" rtl="0">
              <a:spcBef>
                <a:spcPts val="1600"/>
              </a:spcBef>
              <a:spcAft>
                <a:spcPts val="1600"/>
              </a:spcAft>
              <a:buNone/>
              <a:defRPr>
                <a:latin typeface="DM Serif Display"/>
                <a:ea typeface="DM Serif Display"/>
                <a:cs typeface="DM Serif Display"/>
                <a:sym typeface="DM Serif Display"/>
              </a:defRPr>
            </a:lvl9pPr>
          </a:lstStyle>
          <a:p/>
        </p:txBody>
      </p:sp>
      <p:sp>
        <p:nvSpPr>
          <p:cNvPr id="634" name="Google Shape;634;p116"/>
          <p:cNvSpPr txBox="1"/>
          <p:nvPr>
            <p:ph idx="4" type="subTitle"/>
          </p:nvPr>
        </p:nvSpPr>
        <p:spPr>
          <a:xfrm>
            <a:off x="5371290" y="2571750"/>
            <a:ext cx="2877300" cy="295200"/>
          </a:xfrm>
          <a:prstGeom prst="rect">
            <a:avLst/>
          </a:prstGeom>
        </p:spPr>
        <p:txBody>
          <a:bodyPr anchorCtr="0" anchor="t" bIns="91425" lIns="91425" spcFirstLastPara="1" rIns="91425" wrap="square" tIns="91425">
            <a:noAutofit/>
          </a:bodyPr>
          <a:lstStyle>
            <a:lvl1pPr lvl="0" rtl="0">
              <a:spcBef>
                <a:spcPts val="0"/>
              </a:spcBef>
              <a:spcAft>
                <a:spcPts val="0"/>
              </a:spcAft>
              <a:buNone/>
              <a:defRPr sz="1000"/>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ur column 1">
  <p:cSld name="CUSTOM_17">
    <p:spTree>
      <p:nvGrpSpPr>
        <p:cNvPr id="635" name="Shape 635"/>
        <p:cNvGrpSpPr/>
        <p:nvPr/>
      </p:nvGrpSpPr>
      <p:grpSpPr>
        <a:xfrm>
          <a:off x="0" y="0"/>
          <a:ext cx="0" cy="0"/>
          <a:chOff x="0" y="0"/>
          <a:chExt cx="0" cy="0"/>
        </a:xfrm>
      </p:grpSpPr>
      <p:sp>
        <p:nvSpPr>
          <p:cNvPr id="636" name="Google Shape;636;p117"/>
          <p:cNvSpPr txBox="1"/>
          <p:nvPr>
            <p:ph type="ctrTitle"/>
          </p:nvPr>
        </p:nvSpPr>
        <p:spPr>
          <a:xfrm>
            <a:off x="4255475" y="425635"/>
            <a:ext cx="1881300" cy="644700"/>
          </a:xfrm>
          <a:prstGeom prst="rect">
            <a:avLst/>
          </a:prstGeom>
          <a:ln>
            <a:noFill/>
          </a:ln>
        </p:spPr>
        <p:txBody>
          <a:bodyPr anchorCtr="0" anchor="b" bIns="91425" lIns="91425" spcFirstLastPara="1" rIns="91425" wrap="square" tIns="91425">
            <a:noAutofit/>
          </a:bodyPr>
          <a:lstStyle>
            <a:lvl1pPr lvl="0" rtl="0">
              <a:spcBef>
                <a:spcPts val="0"/>
              </a:spcBef>
              <a:spcAft>
                <a:spcPts val="0"/>
              </a:spcAft>
              <a:buSzPts val="1800"/>
              <a:buNone/>
              <a:defRPr sz="18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p:txBody>
      </p:sp>
      <p:sp>
        <p:nvSpPr>
          <p:cNvPr id="637" name="Google Shape;637;p117"/>
          <p:cNvSpPr txBox="1"/>
          <p:nvPr>
            <p:ph idx="1" type="subTitle"/>
          </p:nvPr>
        </p:nvSpPr>
        <p:spPr>
          <a:xfrm>
            <a:off x="4255475" y="961206"/>
            <a:ext cx="1881300" cy="1112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
        <p:nvSpPr>
          <p:cNvPr id="638" name="Google Shape;638;p117"/>
          <p:cNvSpPr txBox="1"/>
          <p:nvPr>
            <p:ph idx="2" type="ctrTitle"/>
          </p:nvPr>
        </p:nvSpPr>
        <p:spPr>
          <a:xfrm>
            <a:off x="6084275" y="1847944"/>
            <a:ext cx="1881300" cy="644700"/>
          </a:xfrm>
          <a:prstGeom prst="rect">
            <a:avLst/>
          </a:prstGeom>
          <a:ln>
            <a:noFill/>
          </a:ln>
        </p:spPr>
        <p:txBody>
          <a:bodyPr anchorCtr="0" anchor="b" bIns="91425" lIns="91425" spcFirstLastPara="1" rIns="91425" wrap="square" tIns="91425">
            <a:noAutofit/>
          </a:bodyPr>
          <a:lstStyle>
            <a:lvl1pPr lvl="0" rtl="0">
              <a:spcBef>
                <a:spcPts val="0"/>
              </a:spcBef>
              <a:spcAft>
                <a:spcPts val="0"/>
              </a:spcAft>
              <a:buSzPts val="1800"/>
              <a:buNone/>
              <a:defRPr sz="18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p:txBody>
      </p:sp>
      <p:sp>
        <p:nvSpPr>
          <p:cNvPr id="639" name="Google Shape;639;p117"/>
          <p:cNvSpPr txBox="1"/>
          <p:nvPr>
            <p:ph idx="3" type="subTitle"/>
          </p:nvPr>
        </p:nvSpPr>
        <p:spPr>
          <a:xfrm>
            <a:off x="6084275" y="2383516"/>
            <a:ext cx="1881300" cy="1112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
        <p:nvSpPr>
          <p:cNvPr id="640" name="Google Shape;640;p117"/>
          <p:cNvSpPr txBox="1"/>
          <p:nvPr>
            <p:ph idx="4" type="ctrTitle"/>
          </p:nvPr>
        </p:nvSpPr>
        <p:spPr>
          <a:xfrm>
            <a:off x="723600" y="470625"/>
            <a:ext cx="2593200" cy="946200"/>
          </a:xfrm>
          <a:prstGeom prst="rect">
            <a:avLst/>
          </a:prstGeom>
        </p:spPr>
        <p:txBody>
          <a:bodyPr anchorCtr="0" anchor="t" bIns="91425" lIns="91425" spcFirstLastPara="1" rIns="91425" wrap="square" tIns="91425">
            <a:noAutofit/>
          </a:bodyPr>
          <a:lstStyle>
            <a:lvl1pPr lvl="0" rtl="0">
              <a:spcBef>
                <a:spcPts val="0"/>
              </a:spcBef>
              <a:spcAft>
                <a:spcPts val="0"/>
              </a:spcAft>
              <a:buSzPts val="1800"/>
              <a:buNone/>
              <a:defRPr sz="18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p:txBody>
      </p:sp>
      <p:sp>
        <p:nvSpPr>
          <p:cNvPr id="641" name="Google Shape;641;p117"/>
          <p:cNvSpPr txBox="1"/>
          <p:nvPr>
            <p:ph idx="5" type="ctrTitle"/>
          </p:nvPr>
        </p:nvSpPr>
        <p:spPr>
          <a:xfrm>
            <a:off x="1178425" y="1848588"/>
            <a:ext cx="1881300" cy="644700"/>
          </a:xfrm>
          <a:prstGeom prst="rect">
            <a:avLst/>
          </a:prstGeom>
          <a:ln>
            <a:noFill/>
          </a:ln>
        </p:spPr>
        <p:txBody>
          <a:bodyPr anchorCtr="0" anchor="b" bIns="91425" lIns="91425" spcFirstLastPara="1" rIns="91425" wrap="square" tIns="91425">
            <a:noAutofit/>
          </a:bodyPr>
          <a:lstStyle>
            <a:lvl1pPr lvl="0" rtl="0" algn="r">
              <a:spcBef>
                <a:spcPts val="0"/>
              </a:spcBef>
              <a:spcAft>
                <a:spcPts val="0"/>
              </a:spcAft>
              <a:buSzPts val="1800"/>
              <a:buNone/>
              <a:defRPr sz="1800"/>
            </a:lvl1pPr>
            <a:lvl2pPr lvl="1" rtl="0" algn="r">
              <a:spcBef>
                <a:spcPts val="0"/>
              </a:spcBef>
              <a:spcAft>
                <a:spcPts val="0"/>
              </a:spcAft>
              <a:buSzPts val="1800"/>
              <a:buNone/>
              <a:defRPr sz="1800"/>
            </a:lvl2pPr>
            <a:lvl3pPr lvl="2" rtl="0" algn="r">
              <a:spcBef>
                <a:spcPts val="0"/>
              </a:spcBef>
              <a:spcAft>
                <a:spcPts val="0"/>
              </a:spcAft>
              <a:buSzPts val="1800"/>
              <a:buNone/>
              <a:defRPr sz="1800"/>
            </a:lvl3pPr>
            <a:lvl4pPr lvl="3" rtl="0" algn="r">
              <a:spcBef>
                <a:spcPts val="0"/>
              </a:spcBef>
              <a:spcAft>
                <a:spcPts val="0"/>
              </a:spcAft>
              <a:buSzPts val="1800"/>
              <a:buNone/>
              <a:defRPr sz="1800"/>
            </a:lvl4pPr>
            <a:lvl5pPr lvl="4" rtl="0" algn="r">
              <a:spcBef>
                <a:spcPts val="0"/>
              </a:spcBef>
              <a:spcAft>
                <a:spcPts val="0"/>
              </a:spcAft>
              <a:buSzPts val="1800"/>
              <a:buNone/>
              <a:defRPr sz="1800"/>
            </a:lvl5pPr>
            <a:lvl6pPr lvl="5" rtl="0" algn="r">
              <a:spcBef>
                <a:spcPts val="0"/>
              </a:spcBef>
              <a:spcAft>
                <a:spcPts val="0"/>
              </a:spcAft>
              <a:buSzPts val="1800"/>
              <a:buNone/>
              <a:defRPr sz="1800"/>
            </a:lvl6pPr>
            <a:lvl7pPr lvl="6" rtl="0" algn="r">
              <a:spcBef>
                <a:spcPts val="0"/>
              </a:spcBef>
              <a:spcAft>
                <a:spcPts val="0"/>
              </a:spcAft>
              <a:buSzPts val="1800"/>
              <a:buNone/>
              <a:defRPr sz="1800"/>
            </a:lvl7pPr>
            <a:lvl8pPr lvl="7" rtl="0" algn="r">
              <a:spcBef>
                <a:spcPts val="0"/>
              </a:spcBef>
              <a:spcAft>
                <a:spcPts val="0"/>
              </a:spcAft>
              <a:buSzPts val="1800"/>
              <a:buNone/>
              <a:defRPr sz="1800"/>
            </a:lvl8pPr>
            <a:lvl9pPr lvl="8" rtl="0" algn="r">
              <a:spcBef>
                <a:spcPts val="0"/>
              </a:spcBef>
              <a:spcAft>
                <a:spcPts val="0"/>
              </a:spcAft>
              <a:buSzPts val="1800"/>
              <a:buNone/>
              <a:defRPr sz="1800"/>
            </a:lvl9pPr>
          </a:lstStyle>
          <a:p/>
        </p:txBody>
      </p:sp>
      <p:sp>
        <p:nvSpPr>
          <p:cNvPr id="642" name="Google Shape;642;p117"/>
          <p:cNvSpPr txBox="1"/>
          <p:nvPr>
            <p:ph idx="6" type="subTitle"/>
          </p:nvPr>
        </p:nvSpPr>
        <p:spPr>
          <a:xfrm>
            <a:off x="1217925" y="2384159"/>
            <a:ext cx="1881300" cy="11124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000"/>
              <a:buNone/>
              <a:defRPr sz="1000"/>
            </a:lvl1pPr>
            <a:lvl2pPr lvl="1" rtl="0" algn="r">
              <a:lnSpc>
                <a:spcPct val="100000"/>
              </a:lnSpc>
              <a:spcBef>
                <a:spcPts val="0"/>
              </a:spcBef>
              <a:spcAft>
                <a:spcPts val="0"/>
              </a:spcAft>
              <a:buSzPts val="1000"/>
              <a:buNone/>
              <a:defRPr sz="1000"/>
            </a:lvl2pPr>
            <a:lvl3pPr lvl="2" rtl="0" algn="r">
              <a:lnSpc>
                <a:spcPct val="100000"/>
              </a:lnSpc>
              <a:spcBef>
                <a:spcPts val="0"/>
              </a:spcBef>
              <a:spcAft>
                <a:spcPts val="0"/>
              </a:spcAft>
              <a:buSzPts val="1000"/>
              <a:buNone/>
              <a:defRPr sz="1000"/>
            </a:lvl3pPr>
            <a:lvl4pPr lvl="3" rtl="0" algn="r">
              <a:lnSpc>
                <a:spcPct val="100000"/>
              </a:lnSpc>
              <a:spcBef>
                <a:spcPts val="0"/>
              </a:spcBef>
              <a:spcAft>
                <a:spcPts val="0"/>
              </a:spcAft>
              <a:buSzPts val="1000"/>
              <a:buNone/>
              <a:defRPr sz="1000"/>
            </a:lvl4pPr>
            <a:lvl5pPr lvl="4" rtl="0" algn="r">
              <a:lnSpc>
                <a:spcPct val="100000"/>
              </a:lnSpc>
              <a:spcBef>
                <a:spcPts val="0"/>
              </a:spcBef>
              <a:spcAft>
                <a:spcPts val="0"/>
              </a:spcAft>
              <a:buSzPts val="1000"/>
              <a:buNone/>
              <a:defRPr sz="1000"/>
            </a:lvl5pPr>
            <a:lvl6pPr lvl="5" rtl="0" algn="r">
              <a:lnSpc>
                <a:spcPct val="100000"/>
              </a:lnSpc>
              <a:spcBef>
                <a:spcPts val="0"/>
              </a:spcBef>
              <a:spcAft>
                <a:spcPts val="0"/>
              </a:spcAft>
              <a:buSzPts val="1000"/>
              <a:buNone/>
              <a:defRPr sz="1000"/>
            </a:lvl6pPr>
            <a:lvl7pPr lvl="6" rtl="0" algn="r">
              <a:lnSpc>
                <a:spcPct val="100000"/>
              </a:lnSpc>
              <a:spcBef>
                <a:spcPts val="0"/>
              </a:spcBef>
              <a:spcAft>
                <a:spcPts val="0"/>
              </a:spcAft>
              <a:buSzPts val="1000"/>
              <a:buNone/>
              <a:defRPr sz="1000"/>
            </a:lvl7pPr>
            <a:lvl8pPr lvl="7" rtl="0" algn="r">
              <a:lnSpc>
                <a:spcPct val="100000"/>
              </a:lnSpc>
              <a:spcBef>
                <a:spcPts val="0"/>
              </a:spcBef>
              <a:spcAft>
                <a:spcPts val="0"/>
              </a:spcAft>
              <a:buSzPts val="1000"/>
              <a:buNone/>
              <a:defRPr sz="1000"/>
            </a:lvl8pPr>
            <a:lvl9pPr lvl="8" rtl="0" algn="r">
              <a:lnSpc>
                <a:spcPct val="100000"/>
              </a:lnSpc>
              <a:spcBef>
                <a:spcPts val="0"/>
              </a:spcBef>
              <a:spcAft>
                <a:spcPts val="0"/>
              </a:spcAft>
              <a:buSzPts val="1000"/>
              <a:buNone/>
              <a:defRPr sz="1000"/>
            </a:lvl9pPr>
          </a:lstStyle>
          <a:p/>
        </p:txBody>
      </p:sp>
      <p:sp>
        <p:nvSpPr>
          <p:cNvPr id="643" name="Google Shape;643;p117"/>
          <p:cNvSpPr txBox="1"/>
          <p:nvPr>
            <p:ph idx="7" type="ctrTitle"/>
          </p:nvPr>
        </p:nvSpPr>
        <p:spPr>
          <a:xfrm>
            <a:off x="3007225" y="3270898"/>
            <a:ext cx="1881300" cy="644700"/>
          </a:xfrm>
          <a:prstGeom prst="rect">
            <a:avLst/>
          </a:prstGeom>
          <a:ln>
            <a:noFill/>
          </a:ln>
        </p:spPr>
        <p:txBody>
          <a:bodyPr anchorCtr="0" anchor="b" bIns="91425" lIns="91425" spcFirstLastPara="1" rIns="91425" wrap="square" tIns="91425">
            <a:noAutofit/>
          </a:bodyPr>
          <a:lstStyle>
            <a:lvl1pPr lvl="0" rtl="0" algn="r">
              <a:spcBef>
                <a:spcPts val="0"/>
              </a:spcBef>
              <a:spcAft>
                <a:spcPts val="0"/>
              </a:spcAft>
              <a:buSzPts val="1800"/>
              <a:buNone/>
              <a:defRPr sz="1800"/>
            </a:lvl1pPr>
            <a:lvl2pPr lvl="1" rtl="0" algn="r">
              <a:spcBef>
                <a:spcPts val="0"/>
              </a:spcBef>
              <a:spcAft>
                <a:spcPts val="0"/>
              </a:spcAft>
              <a:buSzPts val="1800"/>
              <a:buNone/>
              <a:defRPr sz="1800"/>
            </a:lvl2pPr>
            <a:lvl3pPr lvl="2" rtl="0" algn="r">
              <a:spcBef>
                <a:spcPts val="0"/>
              </a:spcBef>
              <a:spcAft>
                <a:spcPts val="0"/>
              </a:spcAft>
              <a:buSzPts val="1800"/>
              <a:buNone/>
              <a:defRPr sz="1800"/>
            </a:lvl3pPr>
            <a:lvl4pPr lvl="3" rtl="0" algn="r">
              <a:spcBef>
                <a:spcPts val="0"/>
              </a:spcBef>
              <a:spcAft>
                <a:spcPts val="0"/>
              </a:spcAft>
              <a:buSzPts val="1800"/>
              <a:buNone/>
              <a:defRPr sz="1800"/>
            </a:lvl4pPr>
            <a:lvl5pPr lvl="4" rtl="0" algn="r">
              <a:spcBef>
                <a:spcPts val="0"/>
              </a:spcBef>
              <a:spcAft>
                <a:spcPts val="0"/>
              </a:spcAft>
              <a:buSzPts val="1800"/>
              <a:buNone/>
              <a:defRPr sz="1800"/>
            </a:lvl5pPr>
            <a:lvl6pPr lvl="5" rtl="0" algn="r">
              <a:spcBef>
                <a:spcPts val="0"/>
              </a:spcBef>
              <a:spcAft>
                <a:spcPts val="0"/>
              </a:spcAft>
              <a:buSzPts val="1800"/>
              <a:buNone/>
              <a:defRPr sz="1800"/>
            </a:lvl6pPr>
            <a:lvl7pPr lvl="6" rtl="0" algn="r">
              <a:spcBef>
                <a:spcPts val="0"/>
              </a:spcBef>
              <a:spcAft>
                <a:spcPts val="0"/>
              </a:spcAft>
              <a:buSzPts val="1800"/>
              <a:buNone/>
              <a:defRPr sz="1800"/>
            </a:lvl7pPr>
            <a:lvl8pPr lvl="7" rtl="0" algn="r">
              <a:spcBef>
                <a:spcPts val="0"/>
              </a:spcBef>
              <a:spcAft>
                <a:spcPts val="0"/>
              </a:spcAft>
              <a:buSzPts val="1800"/>
              <a:buNone/>
              <a:defRPr sz="1800"/>
            </a:lvl8pPr>
            <a:lvl9pPr lvl="8" rtl="0" algn="r">
              <a:spcBef>
                <a:spcPts val="0"/>
              </a:spcBef>
              <a:spcAft>
                <a:spcPts val="0"/>
              </a:spcAft>
              <a:buSzPts val="1800"/>
              <a:buNone/>
              <a:defRPr sz="1800"/>
            </a:lvl9pPr>
          </a:lstStyle>
          <a:p/>
        </p:txBody>
      </p:sp>
      <p:sp>
        <p:nvSpPr>
          <p:cNvPr id="644" name="Google Shape;644;p117"/>
          <p:cNvSpPr txBox="1"/>
          <p:nvPr>
            <p:ph idx="8" type="subTitle"/>
          </p:nvPr>
        </p:nvSpPr>
        <p:spPr>
          <a:xfrm>
            <a:off x="3046725" y="3806469"/>
            <a:ext cx="1881300" cy="11124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000"/>
              <a:buNone/>
              <a:defRPr sz="1000"/>
            </a:lvl1pPr>
            <a:lvl2pPr lvl="1" rtl="0" algn="r">
              <a:lnSpc>
                <a:spcPct val="100000"/>
              </a:lnSpc>
              <a:spcBef>
                <a:spcPts val="0"/>
              </a:spcBef>
              <a:spcAft>
                <a:spcPts val="0"/>
              </a:spcAft>
              <a:buSzPts val="1000"/>
              <a:buNone/>
              <a:defRPr sz="1000"/>
            </a:lvl2pPr>
            <a:lvl3pPr lvl="2" rtl="0" algn="r">
              <a:lnSpc>
                <a:spcPct val="100000"/>
              </a:lnSpc>
              <a:spcBef>
                <a:spcPts val="0"/>
              </a:spcBef>
              <a:spcAft>
                <a:spcPts val="0"/>
              </a:spcAft>
              <a:buSzPts val="1000"/>
              <a:buNone/>
              <a:defRPr sz="1000"/>
            </a:lvl3pPr>
            <a:lvl4pPr lvl="3" rtl="0" algn="r">
              <a:lnSpc>
                <a:spcPct val="100000"/>
              </a:lnSpc>
              <a:spcBef>
                <a:spcPts val="0"/>
              </a:spcBef>
              <a:spcAft>
                <a:spcPts val="0"/>
              </a:spcAft>
              <a:buSzPts val="1000"/>
              <a:buNone/>
              <a:defRPr sz="1000"/>
            </a:lvl4pPr>
            <a:lvl5pPr lvl="4" rtl="0" algn="r">
              <a:lnSpc>
                <a:spcPct val="100000"/>
              </a:lnSpc>
              <a:spcBef>
                <a:spcPts val="0"/>
              </a:spcBef>
              <a:spcAft>
                <a:spcPts val="0"/>
              </a:spcAft>
              <a:buSzPts val="1000"/>
              <a:buNone/>
              <a:defRPr sz="1000"/>
            </a:lvl5pPr>
            <a:lvl6pPr lvl="5" rtl="0" algn="r">
              <a:lnSpc>
                <a:spcPct val="100000"/>
              </a:lnSpc>
              <a:spcBef>
                <a:spcPts val="0"/>
              </a:spcBef>
              <a:spcAft>
                <a:spcPts val="0"/>
              </a:spcAft>
              <a:buSzPts val="1000"/>
              <a:buNone/>
              <a:defRPr sz="1000"/>
            </a:lvl6pPr>
            <a:lvl7pPr lvl="6" rtl="0" algn="r">
              <a:lnSpc>
                <a:spcPct val="100000"/>
              </a:lnSpc>
              <a:spcBef>
                <a:spcPts val="0"/>
              </a:spcBef>
              <a:spcAft>
                <a:spcPts val="0"/>
              </a:spcAft>
              <a:buSzPts val="1000"/>
              <a:buNone/>
              <a:defRPr sz="1000"/>
            </a:lvl7pPr>
            <a:lvl8pPr lvl="7" rtl="0" algn="r">
              <a:lnSpc>
                <a:spcPct val="100000"/>
              </a:lnSpc>
              <a:spcBef>
                <a:spcPts val="0"/>
              </a:spcBef>
              <a:spcAft>
                <a:spcPts val="0"/>
              </a:spcAft>
              <a:buSzPts val="1000"/>
              <a:buNone/>
              <a:defRPr sz="1000"/>
            </a:lvl8pPr>
            <a:lvl9pPr lvl="8" rtl="0" algn="r">
              <a:lnSpc>
                <a:spcPct val="100000"/>
              </a:lnSpc>
              <a:spcBef>
                <a:spcPts val="0"/>
              </a:spcBef>
              <a:spcAft>
                <a:spcPts val="0"/>
              </a:spcAft>
              <a:buSzPts val="1000"/>
              <a:buNone/>
              <a:defRPr sz="1000"/>
            </a:lvl9pPr>
          </a:lstStyle>
          <a:p/>
        </p:txBody>
      </p:sp>
      <p:sp>
        <p:nvSpPr>
          <p:cNvPr id="645" name="Google Shape;645;p117"/>
          <p:cNvSpPr/>
          <p:nvPr/>
        </p:nvSpPr>
        <p:spPr>
          <a:xfrm>
            <a:off x="3369388" y="-83450"/>
            <a:ext cx="667500" cy="30195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6" name="Google Shape;646;p117"/>
          <p:cNvSpPr/>
          <p:nvPr/>
        </p:nvSpPr>
        <p:spPr>
          <a:xfrm>
            <a:off x="5190088" y="2106525"/>
            <a:ext cx="667500" cy="31131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9" name="Shape 49"/>
        <p:cNvGrpSpPr/>
        <p:nvPr/>
      </p:nvGrpSpPr>
      <p:grpSpPr>
        <a:xfrm>
          <a:off x="0" y="0"/>
          <a:ext cx="0" cy="0"/>
          <a:chOff x="0" y="0"/>
          <a:chExt cx="0" cy="0"/>
        </a:xfrm>
      </p:grpSpPr>
      <p:sp>
        <p:nvSpPr>
          <p:cNvPr id="50" name="Google Shape;50;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lums 2">
  <p:cSld name="TITLE_ONLY_3">
    <p:spTree>
      <p:nvGrpSpPr>
        <p:cNvPr id="647" name="Shape 647"/>
        <p:cNvGrpSpPr/>
        <p:nvPr/>
      </p:nvGrpSpPr>
      <p:grpSpPr>
        <a:xfrm>
          <a:off x="0" y="0"/>
          <a:ext cx="0" cy="0"/>
          <a:chOff x="0" y="0"/>
          <a:chExt cx="0" cy="0"/>
        </a:xfrm>
      </p:grpSpPr>
      <p:sp>
        <p:nvSpPr>
          <p:cNvPr id="648" name="Google Shape;648;p118"/>
          <p:cNvSpPr txBox="1"/>
          <p:nvPr>
            <p:ph type="ctrTitle"/>
          </p:nvPr>
        </p:nvSpPr>
        <p:spPr>
          <a:xfrm>
            <a:off x="-539012" y="2132593"/>
            <a:ext cx="4567800" cy="946200"/>
          </a:xfrm>
          <a:prstGeom prst="rect">
            <a:avLst/>
          </a:prstGeom>
        </p:spPr>
        <p:txBody>
          <a:bodyPr anchorCtr="0" anchor="b" bIns="91425" lIns="91425" spcFirstLastPara="1" rIns="91425" wrap="square" tIns="91425">
            <a:noAutofit/>
          </a:bodyPr>
          <a:lstStyle>
            <a:lvl1pPr lvl="0" rtl="0" algn="r">
              <a:spcBef>
                <a:spcPts val="0"/>
              </a:spcBef>
              <a:spcAft>
                <a:spcPts val="0"/>
              </a:spcAft>
              <a:buSzPts val="2400"/>
              <a:buNone/>
              <a:defRPr sz="2400"/>
            </a:lvl1pPr>
            <a:lvl2pPr lvl="1" rtl="0" algn="r">
              <a:spcBef>
                <a:spcPts val="0"/>
              </a:spcBef>
              <a:spcAft>
                <a:spcPts val="0"/>
              </a:spcAft>
              <a:buSzPts val="2400"/>
              <a:buNone/>
              <a:defRPr sz="2400"/>
            </a:lvl2pPr>
            <a:lvl3pPr lvl="2" rtl="0" algn="r">
              <a:spcBef>
                <a:spcPts val="0"/>
              </a:spcBef>
              <a:spcAft>
                <a:spcPts val="0"/>
              </a:spcAft>
              <a:buSzPts val="2400"/>
              <a:buNone/>
              <a:defRPr sz="2400"/>
            </a:lvl3pPr>
            <a:lvl4pPr lvl="3" rtl="0" algn="r">
              <a:spcBef>
                <a:spcPts val="0"/>
              </a:spcBef>
              <a:spcAft>
                <a:spcPts val="0"/>
              </a:spcAft>
              <a:buSzPts val="2400"/>
              <a:buNone/>
              <a:defRPr sz="2400"/>
            </a:lvl4pPr>
            <a:lvl5pPr lvl="4" rtl="0" algn="r">
              <a:spcBef>
                <a:spcPts val="0"/>
              </a:spcBef>
              <a:spcAft>
                <a:spcPts val="0"/>
              </a:spcAft>
              <a:buSzPts val="2400"/>
              <a:buNone/>
              <a:defRPr sz="2400"/>
            </a:lvl5pPr>
            <a:lvl6pPr lvl="5" rtl="0" algn="r">
              <a:spcBef>
                <a:spcPts val="0"/>
              </a:spcBef>
              <a:spcAft>
                <a:spcPts val="0"/>
              </a:spcAft>
              <a:buSzPts val="2400"/>
              <a:buNone/>
              <a:defRPr sz="2400"/>
            </a:lvl6pPr>
            <a:lvl7pPr lvl="6" rtl="0" algn="r">
              <a:spcBef>
                <a:spcPts val="0"/>
              </a:spcBef>
              <a:spcAft>
                <a:spcPts val="0"/>
              </a:spcAft>
              <a:buSzPts val="2400"/>
              <a:buNone/>
              <a:defRPr sz="2400"/>
            </a:lvl7pPr>
            <a:lvl8pPr lvl="7" rtl="0" algn="r">
              <a:spcBef>
                <a:spcPts val="0"/>
              </a:spcBef>
              <a:spcAft>
                <a:spcPts val="0"/>
              </a:spcAft>
              <a:buSzPts val="2400"/>
              <a:buNone/>
              <a:defRPr sz="2400"/>
            </a:lvl8pPr>
            <a:lvl9pPr lvl="8" rtl="0" algn="r">
              <a:spcBef>
                <a:spcPts val="0"/>
              </a:spcBef>
              <a:spcAft>
                <a:spcPts val="0"/>
              </a:spcAft>
              <a:buSzPts val="2400"/>
              <a:buNone/>
              <a:defRPr sz="2400"/>
            </a:lvl9pPr>
          </a:lstStyle>
          <a:p/>
        </p:txBody>
      </p:sp>
      <p:sp>
        <p:nvSpPr>
          <p:cNvPr id="649" name="Google Shape;649;p118"/>
          <p:cNvSpPr txBox="1"/>
          <p:nvPr>
            <p:ph idx="1" type="subTitle"/>
          </p:nvPr>
        </p:nvSpPr>
        <p:spPr>
          <a:xfrm>
            <a:off x="1231588" y="3202043"/>
            <a:ext cx="2797200" cy="11124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000"/>
              <a:buNone/>
              <a:defRPr sz="1000"/>
            </a:lvl1pPr>
            <a:lvl2pPr lvl="1" rtl="0" algn="r">
              <a:lnSpc>
                <a:spcPct val="100000"/>
              </a:lnSpc>
              <a:spcBef>
                <a:spcPts val="0"/>
              </a:spcBef>
              <a:spcAft>
                <a:spcPts val="0"/>
              </a:spcAft>
              <a:buSzPts val="1000"/>
              <a:buNone/>
              <a:defRPr sz="1000"/>
            </a:lvl2pPr>
            <a:lvl3pPr lvl="2" rtl="0" algn="r">
              <a:lnSpc>
                <a:spcPct val="100000"/>
              </a:lnSpc>
              <a:spcBef>
                <a:spcPts val="0"/>
              </a:spcBef>
              <a:spcAft>
                <a:spcPts val="0"/>
              </a:spcAft>
              <a:buSzPts val="1000"/>
              <a:buNone/>
              <a:defRPr sz="1000"/>
            </a:lvl3pPr>
            <a:lvl4pPr lvl="3" rtl="0" algn="r">
              <a:lnSpc>
                <a:spcPct val="100000"/>
              </a:lnSpc>
              <a:spcBef>
                <a:spcPts val="0"/>
              </a:spcBef>
              <a:spcAft>
                <a:spcPts val="0"/>
              </a:spcAft>
              <a:buSzPts val="1000"/>
              <a:buNone/>
              <a:defRPr sz="1000"/>
            </a:lvl4pPr>
            <a:lvl5pPr lvl="4" rtl="0" algn="r">
              <a:lnSpc>
                <a:spcPct val="100000"/>
              </a:lnSpc>
              <a:spcBef>
                <a:spcPts val="0"/>
              </a:spcBef>
              <a:spcAft>
                <a:spcPts val="0"/>
              </a:spcAft>
              <a:buSzPts val="1000"/>
              <a:buNone/>
              <a:defRPr sz="1000"/>
            </a:lvl5pPr>
            <a:lvl6pPr lvl="5" rtl="0" algn="r">
              <a:lnSpc>
                <a:spcPct val="100000"/>
              </a:lnSpc>
              <a:spcBef>
                <a:spcPts val="0"/>
              </a:spcBef>
              <a:spcAft>
                <a:spcPts val="0"/>
              </a:spcAft>
              <a:buSzPts val="1000"/>
              <a:buNone/>
              <a:defRPr sz="1000"/>
            </a:lvl6pPr>
            <a:lvl7pPr lvl="6" rtl="0" algn="r">
              <a:lnSpc>
                <a:spcPct val="100000"/>
              </a:lnSpc>
              <a:spcBef>
                <a:spcPts val="0"/>
              </a:spcBef>
              <a:spcAft>
                <a:spcPts val="0"/>
              </a:spcAft>
              <a:buSzPts val="1000"/>
              <a:buNone/>
              <a:defRPr sz="1000"/>
            </a:lvl7pPr>
            <a:lvl8pPr lvl="7" rtl="0" algn="r">
              <a:lnSpc>
                <a:spcPct val="100000"/>
              </a:lnSpc>
              <a:spcBef>
                <a:spcPts val="0"/>
              </a:spcBef>
              <a:spcAft>
                <a:spcPts val="0"/>
              </a:spcAft>
              <a:buSzPts val="1000"/>
              <a:buNone/>
              <a:defRPr sz="1000"/>
            </a:lvl8pPr>
            <a:lvl9pPr lvl="8" rtl="0" algn="r">
              <a:lnSpc>
                <a:spcPct val="100000"/>
              </a:lnSpc>
              <a:spcBef>
                <a:spcPts val="0"/>
              </a:spcBef>
              <a:spcAft>
                <a:spcPts val="0"/>
              </a:spcAft>
              <a:buSzPts val="1000"/>
              <a:buNone/>
              <a:defRPr sz="1000"/>
            </a:lvl9pPr>
          </a:lstStyle>
          <a:p/>
        </p:txBody>
      </p:sp>
      <p:sp>
        <p:nvSpPr>
          <p:cNvPr id="650" name="Google Shape;650;p118"/>
          <p:cNvSpPr txBox="1"/>
          <p:nvPr>
            <p:ph idx="2" type="subTitle"/>
          </p:nvPr>
        </p:nvSpPr>
        <p:spPr>
          <a:xfrm>
            <a:off x="5115470" y="3202043"/>
            <a:ext cx="2797200" cy="1112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000"/>
              <a:buNone/>
              <a:defRPr sz="1000"/>
            </a:lvl1pPr>
            <a:lvl2pPr lvl="1" rtl="0" algn="ctr">
              <a:lnSpc>
                <a:spcPct val="100000"/>
              </a:lnSpc>
              <a:spcBef>
                <a:spcPts val="0"/>
              </a:spcBef>
              <a:spcAft>
                <a:spcPts val="0"/>
              </a:spcAft>
              <a:buSzPts val="1000"/>
              <a:buNone/>
              <a:defRPr sz="1000"/>
            </a:lvl2pPr>
            <a:lvl3pPr lvl="2" rtl="0" algn="ctr">
              <a:lnSpc>
                <a:spcPct val="100000"/>
              </a:lnSpc>
              <a:spcBef>
                <a:spcPts val="0"/>
              </a:spcBef>
              <a:spcAft>
                <a:spcPts val="0"/>
              </a:spcAft>
              <a:buSzPts val="1000"/>
              <a:buNone/>
              <a:defRPr sz="1000"/>
            </a:lvl3pPr>
            <a:lvl4pPr lvl="3" rtl="0" algn="ctr">
              <a:lnSpc>
                <a:spcPct val="100000"/>
              </a:lnSpc>
              <a:spcBef>
                <a:spcPts val="0"/>
              </a:spcBef>
              <a:spcAft>
                <a:spcPts val="0"/>
              </a:spcAft>
              <a:buSzPts val="1000"/>
              <a:buNone/>
              <a:defRPr sz="1000"/>
            </a:lvl4pPr>
            <a:lvl5pPr lvl="4" rtl="0" algn="ctr">
              <a:lnSpc>
                <a:spcPct val="100000"/>
              </a:lnSpc>
              <a:spcBef>
                <a:spcPts val="0"/>
              </a:spcBef>
              <a:spcAft>
                <a:spcPts val="0"/>
              </a:spcAft>
              <a:buSzPts val="1000"/>
              <a:buNone/>
              <a:defRPr sz="1000"/>
            </a:lvl5pPr>
            <a:lvl6pPr lvl="5" rtl="0" algn="ctr">
              <a:lnSpc>
                <a:spcPct val="100000"/>
              </a:lnSpc>
              <a:spcBef>
                <a:spcPts val="0"/>
              </a:spcBef>
              <a:spcAft>
                <a:spcPts val="0"/>
              </a:spcAft>
              <a:buSzPts val="1000"/>
              <a:buNone/>
              <a:defRPr sz="1000"/>
            </a:lvl6pPr>
            <a:lvl7pPr lvl="6" rtl="0" algn="ctr">
              <a:lnSpc>
                <a:spcPct val="100000"/>
              </a:lnSpc>
              <a:spcBef>
                <a:spcPts val="0"/>
              </a:spcBef>
              <a:spcAft>
                <a:spcPts val="0"/>
              </a:spcAft>
              <a:buSzPts val="1000"/>
              <a:buNone/>
              <a:defRPr sz="1000"/>
            </a:lvl7pPr>
            <a:lvl8pPr lvl="7" rtl="0" algn="ctr">
              <a:lnSpc>
                <a:spcPct val="100000"/>
              </a:lnSpc>
              <a:spcBef>
                <a:spcPts val="0"/>
              </a:spcBef>
              <a:spcAft>
                <a:spcPts val="0"/>
              </a:spcAft>
              <a:buSzPts val="1000"/>
              <a:buNone/>
              <a:defRPr sz="1000"/>
            </a:lvl8pPr>
            <a:lvl9pPr lvl="8" rtl="0" algn="ctr">
              <a:lnSpc>
                <a:spcPct val="100000"/>
              </a:lnSpc>
              <a:spcBef>
                <a:spcPts val="0"/>
              </a:spcBef>
              <a:spcAft>
                <a:spcPts val="0"/>
              </a:spcAft>
              <a:buSzPts val="1000"/>
              <a:buNone/>
              <a:defRPr sz="1000"/>
            </a:lvl9pPr>
          </a:lstStyle>
          <a:p/>
        </p:txBody>
      </p:sp>
      <p:sp>
        <p:nvSpPr>
          <p:cNvPr id="651" name="Google Shape;651;p118"/>
          <p:cNvSpPr txBox="1"/>
          <p:nvPr>
            <p:ph idx="3" type="ctrTitle"/>
          </p:nvPr>
        </p:nvSpPr>
        <p:spPr>
          <a:xfrm>
            <a:off x="5115470" y="2132593"/>
            <a:ext cx="4587300" cy="9462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line design 2">
  <p:cSld name="CUSTOM_18">
    <p:spTree>
      <p:nvGrpSpPr>
        <p:cNvPr id="652" name="Shape 652"/>
        <p:cNvGrpSpPr/>
        <p:nvPr/>
      </p:nvGrpSpPr>
      <p:grpSpPr>
        <a:xfrm>
          <a:off x="0" y="0"/>
          <a:ext cx="0" cy="0"/>
          <a:chOff x="0" y="0"/>
          <a:chExt cx="0" cy="0"/>
        </a:xfrm>
      </p:grpSpPr>
      <p:sp>
        <p:nvSpPr>
          <p:cNvPr id="653" name="Google Shape;653;p119"/>
          <p:cNvSpPr/>
          <p:nvPr/>
        </p:nvSpPr>
        <p:spPr>
          <a:xfrm>
            <a:off x="2522400" y="753125"/>
            <a:ext cx="4099200" cy="3583200"/>
          </a:xfrm>
          <a:prstGeom prst="rect">
            <a:avLst/>
          </a:prstGeom>
          <a:noFill/>
          <a:ln cap="flat" cmpd="sng" w="9525">
            <a:solidFill>
              <a:srgbClr val="F3F3F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rgbClr val="B7B7B7"/>
              </a:solidFill>
            </a:endParaRPr>
          </a:p>
        </p:txBody>
      </p:sp>
      <p:sp>
        <p:nvSpPr>
          <p:cNvPr id="654" name="Google Shape;654;p119"/>
          <p:cNvSpPr txBox="1"/>
          <p:nvPr>
            <p:ph type="ctrTitle"/>
          </p:nvPr>
        </p:nvSpPr>
        <p:spPr>
          <a:xfrm flipH="1">
            <a:off x="2730125" y="2243225"/>
            <a:ext cx="2755800" cy="1921200"/>
          </a:xfrm>
          <a:prstGeom prst="rect">
            <a:avLst/>
          </a:prstGeom>
        </p:spPr>
        <p:txBody>
          <a:bodyPr anchorCtr="0" anchor="b" bIns="91425" lIns="91425" spcFirstLastPara="1" rIns="91425" wrap="square" tIns="91425">
            <a:noAutofit/>
          </a:bodyPr>
          <a:lstStyle>
            <a:lvl1pPr lvl="0" rtl="0" algn="r">
              <a:spcBef>
                <a:spcPts val="0"/>
              </a:spcBef>
              <a:spcAft>
                <a:spcPts val="0"/>
              </a:spcAft>
              <a:buClr>
                <a:srgbClr val="B7B7B7"/>
              </a:buClr>
              <a:buSzPts val="3600"/>
              <a:buNone/>
              <a:defRPr sz="3600">
                <a:solidFill>
                  <a:srgbClr val="B7B7B7"/>
                </a:solidFill>
              </a:defRPr>
            </a:lvl1pPr>
            <a:lvl2pPr lvl="1" rtl="0" algn="r">
              <a:spcBef>
                <a:spcPts val="0"/>
              </a:spcBef>
              <a:spcAft>
                <a:spcPts val="0"/>
              </a:spcAft>
              <a:buClr>
                <a:srgbClr val="B7B7B7"/>
              </a:buClr>
              <a:buSzPts val="6500"/>
              <a:buNone/>
              <a:defRPr sz="6500">
                <a:solidFill>
                  <a:srgbClr val="B7B7B7"/>
                </a:solidFill>
              </a:defRPr>
            </a:lvl2pPr>
            <a:lvl3pPr lvl="2" rtl="0" algn="r">
              <a:spcBef>
                <a:spcPts val="0"/>
              </a:spcBef>
              <a:spcAft>
                <a:spcPts val="0"/>
              </a:spcAft>
              <a:buClr>
                <a:srgbClr val="B7B7B7"/>
              </a:buClr>
              <a:buSzPts val="6500"/>
              <a:buNone/>
              <a:defRPr sz="6500">
                <a:solidFill>
                  <a:srgbClr val="B7B7B7"/>
                </a:solidFill>
              </a:defRPr>
            </a:lvl3pPr>
            <a:lvl4pPr lvl="3" rtl="0" algn="r">
              <a:spcBef>
                <a:spcPts val="0"/>
              </a:spcBef>
              <a:spcAft>
                <a:spcPts val="0"/>
              </a:spcAft>
              <a:buClr>
                <a:srgbClr val="B7B7B7"/>
              </a:buClr>
              <a:buSzPts val="6500"/>
              <a:buNone/>
              <a:defRPr sz="6500">
                <a:solidFill>
                  <a:srgbClr val="B7B7B7"/>
                </a:solidFill>
              </a:defRPr>
            </a:lvl4pPr>
            <a:lvl5pPr lvl="4" rtl="0" algn="r">
              <a:spcBef>
                <a:spcPts val="0"/>
              </a:spcBef>
              <a:spcAft>
                <a:spcPts val="0"/>
              </a:spcAft>
              <a:buClr>
                <a:srgbClr val="B7B7B7"/>
              </a:buClr>
              <a:buSzPts val="6500"/>
              <a:buNone/>
              <a:defRPr sz="6500">
                <a:solidFill>
                  <a:srgbClr val="B7B7B7"/>
                </a:solidFill>
              </a:defRPr>
            </a:lvl5pPr>
            <a:lvl6pPr lvl="5" rtl="0" algn="r">
              <a:spcBef>
                <a:spcPts val="0"/>
              </a:spcBef>
              <a:spcAft>
                <a:spcPts val="0"/>
              </a:spcAft>
              <a:buClr>
                <a:srgbClr val="B7B7B7"/>
              </a:buClr>
              <a:buSzPts val="6500"/>
              <a:buNone/>
              <a:defRPr sz="6500">
                <a:solidFill>
                  <a:srgbClr val="B7B7B7"/>
                </a:solidFill>
              </a:defRPr>
            </a:lvl6pPr>
            <a:lvl7pPr lvl="6" rtl="0" algn="r">
              <a:spcBef>
                <a:spcPts val="0"/>
              </a:spcBef>
              <a:spcAft>
                <a:spcPts val="0"/>
              </a:spcAft>
              <a:buClr>
                <a:srgbClr val="B7B7B7"/>
              </a:buClr>
              <a:buSzPts val="6500"/>
              <a:buNone/>
              <a:defRPr sz="6500">
                <a:solidFill>
                  <a:srgbClr val="B7B7B7"/>
                </a:solidFill>
              </a:defRPr>
            </a:lvl7pPr>
            <a:lvl8pPr lvl="7" rtl="0" algn="r">
              <a:spcBef>
                <a:spcPts val="0"/>
              </a:spcBef>
              <a:spcAft>
                <a:spcPts val="0"/>
              </a:spcAft>
              <a:buClr>
                <a:srgbClr val="B7B7B7"/>
              </a:buClr>
              <a:buSzPts val="6500"/>
              <a:buNone/>
              <a:defRPr sz="6500">
                <a:solidFill>
                  <a:srgbClr val="B7B7B7"/>
                </a:solidFill>
              </a:defRPr>
            </a:lvl8pPr>
            <a:lvl9pPr lvl="8" rtl="0" algn="r">
              <a:spcBef>
                <a:spcPts val="0"/>
              </a:spcBef>
              <a:spcAft>
                <a:spcPts val="0"/>
              </a:spcAft>
              <a:buClr>
                <a:srgbClr val="B7B7B7"/>
              </a:buClr>
              <a:buSzPts val="6500"/>
              <a:buNone/>
              <a:defRPr sz="6500">
                <a:solidFill>
                  <a:srgbClr val="B7B7B7"/>
                </a:solidFill>
              </a:defRPr>
            </a:lvl9pPr>
          </a:lstStyle>
          <a:p/>
        </p:txBody>
      </p:sp>
      <p:sp>
        <p:nvSpPr>
          <p:cNvPr id="655" name="Google Shape;655;p119"/>
          <p:cNvSpPr txBox="1"/>
          <p:nvPr>
            <p:ph hasCustomPrompt="1" idx="2" type="title"/>
          </p:nvPr>
        </p:nvSpPr>
        <p:spPr>
          <a:xfrm flipH="1">
            <a:off x="3514050" y="2419325"/>
            <a:ext cx="4488300" cy="1622400"/>
          </a:xfrm>
          <a:prstGeom prst="rect">
            <a:avLst/>
          </a:prstGeom>
        </p:spPr>
        <p:txBody>
          <a:bodyPr anchorCtr="0" anchor="ctr" bIns="91425" lIns="91425" spcFirstLastPara="1" rIns="91425" wrap="square" tIns="91425">
            <a:noAutofit/>
          </a:bodyPr>
          <a:lstStyle>
            <a:lvl1pPr lvl="0" rtl="0" algn="r">
              <a:spcBef>
                <a:spcPts val="0"/>
              </a:spcBef>
              <a:spcAft>
                <a:spcPts val="0"/>
              </a:spcAft>
              <a:buClr>
                <a:srgbClr val="B7B7B7"/>
              </a:buClr>
              <a:buSzPts val="16000"/>
              <a:buNone/>
              <a:defRPr sz="16000">
                <a:solidFill>
                  <a:srgbClr val="B7B7B7"/>
                </a:solidFill>
              </a:defRPr>
            </a:lvl1pPr>
            <a:lvl2pPr lvl="1" rtl="0">
              <a:spcBef>
                <a:spcPts val="0"/>
              </a:spcBef>
              <a:spcAft>
                <a:spcPts val="0"/>
              </a:spcAft>
              <a:buClr>
                <a:srgbClr val="B7B7B7"/>
              </a:buClr>
              <a:buSzPts val="14000"/>
              <a:buFont typeface="Fira Sans Extra Condensed Medium"/>
              <a:buNone/>
              <a:defRPr sz="14000">
                <a:solidFill>
                  <a:srgbClr val="B7B7B7"/>
                </a:solidFill>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Clr>
                <a:srgbClr val="B7B7B7"/>
              </a:buClr>
              <a:buSzPts val="14000"/>
              <a:buFont typeface="Fira Sans Extra Condensed Medium"/>
              <a:buNone/>
              <a:defRPr sz="14000">
                <a:solidFill>
                  <a:srgbClr val="B7B7B7"/>
                </a:solidFill>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Clr>
                <a:srgbClr val="B7B7B7"/>
              </a:buClr>
              <a:buSzPts val="14000"/>
              <a:buFont typeface="Fira Sans Extra Condensed Medium"/>
              <a:buNone/>
              <a:defRPr sz="14000">
                <a:solidFill>
                  <a:srgbClr val="B7B7B7"/>
                </a:solidFill>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Clr>
                <a:srgbClr val="B7B7B7"/>
              </a:buClr>
              <a:buSzPts val="14000"/>
              <a:buFont typeface="Fira Sans Extra Condensed Medium"/>
              <a:buNone/>
              <a:defRPr sz="14000">
                <a:solidFill>
                  <a:srgbClr val="B7B7B7"/>
                </a:solidFill>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Clr>
                <a:srgbClr val="B7B7B7"/>
              </a:buClr>
              <a:buSzPts val="14000"/>
              <a:buFont typeface="Fira Sans Extra Condensed Medium"/>
              <a:buNone/>
              <a:defRPr sz="14000">
                <a:solidFill>
                  <a:srgbClr val="B7B7B7"/>
                </a:solidFill>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Clr>
                <a:srgbClr val="B7B7B7"/>
              </a:buClr>
              <a:buSzPts val="14000"/>
              <a:buFont typeface="Fira Sans Extra Condensed Medium"/>
              <a:buNone/>
              <a:defRPr sz="14000">
                <a:solidFill>
                  <a:srgbClr val="B7B7B7"/>
                </a:solidFill>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Clr>
                <a:srgbClr val="B7B7B7"/>
              </a:buClr>
              <a:buSzPts val="14000"/>
              <a:buFont typeface="Fira Sans Extra Condensed Medium"/>
              <a:buNone/>
              <a:defRPr sz="14000">
                <a:solidFill>
                  <a:srgbClr val="B7B7B7"/>
                </a:solidFill>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Clr>
                <a:srgbClr val="B7B7B7"/>
              </a:buClr>
              <a:buSzPts val="14000"/>
              <a:buFont typeface="Fira Sans Extra Condensed Medium"/>
              <a:buNone/>
              <a:defRPr sz="14000">
                <a:solidFill>
                  <a:srgbClr val="B7B7B7"/>
                </a:solidFill>
                <a:latin typeface="Fira Sans Extra Condensed Medium"/>
                <a:ea typeface="Fira Sans Extra Condensed Medium"/>
                <a:cs typeface="Fira Sans Extra Condensed Medium"/>
                <a:sym typeface="Fira Sans Extra Condensed Medium"/>
              </a:defRPr>
            </a:lvl9pPr>
          </a:lstStyle>
          <a:p>
            <a:r>
              <a:t>xx%</a:t>
            </a:r>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design">
  <p:cSld name="CUSTOM_6_1_1">
    <p:spTree>
      <p:nvGrpSpPr>
        <p:cNvPr id="656" name="Shape 656"/>
        <p:cNvGrpSpPr/>
        <p:nvPr/>
      </p:nvGrpSpPr>
      <p:grpSpPr>
        <a:xfrm>
          <a:off x="0" y="0"/>
          <a:ext cx="0" cy="0"/>
          <a:chOff x="0" y="0"/>
          <a:chExt cx="0" cy="0"/>
        </a:xfrm>
      </p:grpSpPr>
      <p:sp>
        <p:nvSpPr>
          <p:cNvPr id="657" name="Google Shape;657;p120"/>
          <p:cNvSpPr txBox="1"/>
          <p:nvPr>
            <p:ph type="ctrTitle"/>
          </p:nvPr>
        </p:nvSpPr>
        <p:spPr>
          <a:xfrm>
            <a:off x="723600" y="470625"/>
            <a:ext cx="1497600" cy="946200"/>
          </a:xfrm>
          <a:prstGeom prst="rect">
            <a:avLst/>
          </a:prstGeom>
        </p:spPr>
        <p:txBody>
          <a:bodyPr anchorCtr="0" anchor="t" bIns="91425" lIns="91425" spcFirstLastPara="1" rIns="91425" wrap="square" tIns="91425">
            <a:noAutofit/>
          </a:bodyPr>
          <a:lstStyle>
            <a:lvl1pPr lvl="0" rtl="0">
              <a:spcBef>
                <a:spcPts val="0"/>
              </a:spcBef>
              <a:spcAft>
                <a:spcPts val="0"/>
              </a:spcAft>
              <a:buSzPts val="1800"/>
              <a:buNone/>
              <a:defRPr sz="18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line design 3">
  <p:cSld name="CUSTOM_20">
    <p:spTree>
      <p:nvGrpSpPr>
        <p:cNvPr id="658" name="Shape 658"/>
        <p:cNvGrpSpPr/>
        <p:nvPr/>
      </p:nvGrpSpPr>
      <p:grpSpPr>
        <a:xfrm>
          <a:off x="0" y="0"/>
          <a:ext cx="0" cy="0"/>
          <a:chOff x="0" y="0"/>
          <a:chExt cx="0" cy="0"/>
        </a:xfrm>
      </p:grpSpPr>
      <p:sp>
        <p:nvSpPr>
          <p:cNvPr id="659" name="Google Shape;659;p121"/>
          <p:cNvSpPr txBox="1"/>
          <p:nvPr>
            <p:ph type="ctrTitle"/>
          </p:nvPr>
        </p:nvSpPr>
        <p:spPr>
          <a:xfrm flipH="1">
            <a:off x="4101725" y="2243225"/>
            <a:ext cx="2755800" cy="1921200"/>
          </a:xfrm>
          <a:prstGeom prst="rect">
            <a:avLst/>
          </a:prstGeom>
        </p:spPr>
        <p:txBody>
          <a:bodyPr anchorCtr="0" anchor="b" bIns="91425" lIns="91425" spcFirstLastPara="1" rIns="91425" wrap="square" tIns="91425">
            <a:noAutofit/>
          </a:bodyPr>
          <a:lstStyle>
            <a:lvl1pPr lvl="0" rtl="0">
              <a:spcBef>
                <a:spcPts val="0"/>
              </a:spcBef>
              <a:spcAft>
                <a:spcPts val="0"/>
              </a:spcAft>
              <a:buClr>
                <a:srgbClr val="CCCCCC"/>
              </a:buClr>
              <a:buSzPts val="3600"/>
              <a:buNone/>
              <a:defRPr sz="3600">
                <a:solidFill>
                  <a:srgbClr val="CCCCCC"/>
                </a:solidFill>
              </a:defRPr>
            </a:lvl1pPr>
            <a:lvl2pPr lvl="1" rtl="0">
              <a:spcBef>
                <a:spcPts val="0"/>
              </a:spcBef>
              <a:spcAft>
                <a:spcPts val="0"/>
              </a:spcAft>
              <a:buClr>
                <a:srgbClr val="CCCCCC"/>
              </a:buClr>
              <a:buSzPts val="6500"/>
              <a:buNone/>
              <a:defRPr sz="6500">
                <a:solidFill>
                  <a:srgbClr val="CCCCCC"/>
                </a:solidFill>
              </a:defRPr>
            </a:lvl2pPr>
            <a:lvl3pPr lvl="2" rtl="0">
              <a:spcBef>
                <a:spcPts val="0"/>
              </a:spcBef>
              <a:spcAft>
                <a:spcPts val="0"/>
              </a:spcAft>
              <a:buClr>
                <a:srgbClr val="CCCCCC"/>
              </a:buClr>
              <a:buSzPts val="6500"/>
              <a:buNone/>
              <a:defRPr sz="6500">
                <a:solidFill>
                  <a:srgbClr val="CCCCCC"/>
                </a:solidFill>
              </a:defRPr>
            </a:lvl3pPr>
            <a:lvl4pPr lvl="3" rtl="0">
              <a:spcBef>
                <a:spcPts val="0"/>
              </a:spcBef>
              <a:spcAft>
                <a:spcPts val="0"/>
              </a:spcAft>
              <a:buClr>
                <a:srgbClr val="CCCCCC"/>
              </a:buClr>
              <a:buSzPts val="6500"/>
              <a:buNone/>
              <a:defRPr sz="6500">
                <a:solidFill>
                  <a:srgbClr val="CCCCCC"/>
                </a:solidFill>
              </a:defRPr>
            </a:lvl4pPr>
            <a:lvl5pPr lvl="4" rtl="0">
              <a:spcBef>
                <a:spcPts val="0"/>
              </a:spcBef>
              <a:spcAft>
                <a:spcPts val="0"/>
              </a:spcAft>
              <a:buClr>
                <a:srgbClr val="CCCCCC"/>
              </a:buClr>
              <a:buSzPts val="6500"/>
              <a:buNone/>
              <a:defRPr sz="6500">
                <a:solidFill>
                  <a:srgbClr val="CCCCCC"/>
                </a:solidFill>
              </a:defRPr>
            </a:lvl5pPr>
            <a:lvl6pPr lvl="5" rtl="0">
              <a:spcBef>
                <a:spcPts val="0"/>
              </a:spcBef>
              <a:spcAft>
                <a:spcPts val="0"/>
              </a:spcAft>
              <a:buClr>
                <a:srgbClr val="CCCCCC"/>
              </a:buClr>
              <a:buSzPts val="6500"/>
              <a:buNone/>
              <a:defRPr sz="6500">
                <a:solidFill>
                  <a:srgbClr val="CCCCCC"/>
                </a:solidFill>
              </a:defRPr>
            </a:lvl6pPr>
            <a:lvl7pPr lvl="6" rtl="0">
              <a:spcBef>
                <a:spcPts val="0"/>
              </a:spcBef>
              <a:spcAft>
                <a:spcPts val="0"/>
              </a:spcAft>
              <a:buClr>
                <a:srgbClr val="CCCCCC"/>
              </a:buClr>
              <a:buSzPts val="6500"/>
              <a:buNone/>
              <a:defRPr sz="6500">
                <a:solidFill>
                  <a:srgbClr val="CCCCCC"/>
                </a:solidFill>
              </a:defRPr>
            </a:lvl7pPr>
            <a:lvl8pPr lvl="7" rtl="0">
              <a:spcBef>
                <a:spcPts val="0"/>
              </a:spcBef>
              <a:spcAft>
                <a:spcPts val="0"/>
              </a:spcAft>
              <a:buClr>
                <a:srgbClr val="CCCCCC"/>
              </a:buClr>
              <a:buSzPts val="6500"/>
              <a:buNone/>
              <a:defRPr sz="6500">
                <a:solidFill>
                  <a:srgbClr val="CCCCCC"/>
                </a:solidFill>
              </a:defRPr>
            </a:lvl8pPr>
            <a:lvl9pPr lvl="8" rtl="0">
              <a:spcBef>
                <a:spcPts val="0"/>
              </a:spcBef>
              <a:spcAft>
                <a:spcPts val="0"/>
              </a:spcAft>
              <a:buClr>
                <a:srgbClr val="CCCCCC"/>
              </a:buClr>
              <a:buSzPts val="6500"/>
              <a:buNone/>
              <a:defRPr sz="6500">
                <a:solidFill>
                  <a:srgbClr val="CCCCCC"/>
                </a:solidFill>
              </a:defRPr>
            </a:lvl9pPr>
          </a:lstStyle>
          <a:p/>
        </p:txBody>
      </p:sp>
      <p:sp>
        <p:nvSpPr>
          <p:cNvPr id="660" name="Google Shape;660;p121"/>
          <p:cNvSpPr txBox="1"/>
          <p:nvPr>
            <p:ph hasCustomPrompt="1" idx="2" type="title"/>
          </p:nvPr>
        </p:nvSpPr>
        <p:spPr>
          <a:xfrm flipH="1">
            <a:off x="-517450" y="2419325"/>
            <a:ext cx="4488300" cy="1622400"/>
          </a:xfrm>
          <a:prstGeom prst="rect">
            <a:avLst/>
          </a:prstGeom>
        </p:spPr>
        <p:txBody>
          <a:bodyPr anchorCtr="0" anchor="ctr" bIns="91425" lIns="91425" spcFirstLastPara="1" rIns="91425" wrap="square" tIns="91425">
            <a:noAutofit/>
          </a:bodyPr>
          <a:lstStyle>
            <a:lvl1pPr lvl="0" rtl="0" algn="r">
              <a:spcBef>
                <a:spcPts val="0"/>
              </a:spcBef>
              <a:spcAft>
                <a:spcPts val="0"/>
              </a:spcAft>
              <a:buClr>
                <a:srgbClr val="CCCCCC"/>
              </a:buClr>
              <a:buSzPts val="16000"/>
              <a:buNone/>
              <a:defRPr sz="16000">
                <a:solidFill>
                  <a:srgbClr val="CCCCCC"/>
                </a:solidFill>
              </a:defRPr>
            </a:lvl1pPr>
            <a:lvl2pPr lvl="1" rtl="0">
              <a:spcBef>
                <a:spcPts val="0"/>
              </a:spcBef>
              <a:spcAft>
                <a:spcPts val="0"/>
              </a:spcAft>
              <a:buClr>
                <a:srgbClr val="CCCCCC"/>
              </a:buClr>
              <a:buSzPts val="14000"/>
              <a:buFont typeface="Fira Sans Extra Condensed Medium"/>
              <a:buNone/>
              <a:defRPr sz="14000">
                <a:solidFill>
                  <a:srgbClr val="CCCCCC"/>
                </a:solidFill>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Clr>
                <a:srgbClr val="CCCCCC"/>
              </a:buClr>
              <a:buSzPts val="14000"/>
              <a:buFont typeface="Fira Sans Extra Condensed Medium"/>
              <a:buNone/>
              <a:defRPr sz="14000">
                <a:solidFill>
                  <a:srgbClr val="CCCCCC"/>
                </a:solidFill>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Clr>
                <a:srgbClr val="CCCCCC"/>
              </a:buClr>
              <a:buSzPts val="14000"/>
              <a:buFont typeface="Fira Sans Extra Condensed Medium"/>
              <a:buNone/>
              <a:defRPr sz="14000">
                <a:solidFill>
                  <a:srgbClr val="CCCCCC"/>
                </a:solidFill>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Clr>
                <a:srgbClr val="CCCCCC"/>
              </a:buClr>
              <a:buSzPts val="14000"/>
              <a:buFont typeface="Fira Sans Extra Condensed Medium"/>
              <a:buNone/>
              <a:defRPr sz="14000">
                <a:solidFill>
                  <a:srgbClr val="CCCCCC"/>
                </a:solidFill>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Clr>
                <a:srgbClr val="CCCCCC"/>
              </a:buClr>
              <a:buSzPts val="14000"/>
              <a:buFont typeface="Fira Sans Extra Condensed Medium"/>
              <a:buNone/>
              <a:defRPr sz="14000">
                <a:solidFill>
                  <a:srgbClr val="CCCCCC"/>
                </a:solidFill>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Clr>
                <a:srgbClr val="CCCCCC"/>
              </a:buClr>
              <a:buSzPts val="14000"/>
              <a:buFont typeface="Fira Sans Extra Condensed Medium"/>
              <a:buNone/>
              <a:defRPr sz="14000">
                <a:solidFill>
                  <a:srgbClr val="CCCCCC"/>
                </a:solidFill>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Clr>
                <a:srgbClr val="CCCCCC"/>
              </a:buClr>
              <a:buSzPts val="14000"/>
              <a:buFont typeface="Fira Sans Extra Condensed Medium"/>
              <a:buNone/>
              <a:defRPr sz="14000">
                <a:solidFill>
                  <a:srgbClr val="CCCCCC"/>
                </a:solidFill>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Clr>
                <a:srgbClr val="CCCCCC"/>
              </a:buClr>
              <a:buSzPts val="14000"/>
              <a:buFont typeface="Fira Sans Extra Condensed Medium"/>
              <a:buNone/>
              <a:defRPr sz="14000">
                <a:solidFill>
                  <a:srgbClr val="CCCCCC"/>
                </a:solidFill>
                <a:latin typeface="Fira Sans Extra Condensed Medium"/>
                <a:ea typeface="Fira Sans Extra Condensed Medium"/>
                <a:cs typeface="Fira Sans Extra Condensed Medium"/>
                <a:sym typeface="Fira Sans Extra Condensed Medium"/>
              </a:defRPr>
            </a:lvl9pPr>
          </a:lstStyle>
          <a:p>
            <a:r>
              <a:t>xx%</a:t>
            </a:r>
          </a:p>
        </p:txBody>
      </p:sp>
      <p:sp>
        <p:nvSpPr>
          <p:cNvPr id="661" name="Google Shape;661;p121"/>
          <p:cNvSpPr/>
          <p:nvPr/>
        </p:nvSpPr>
        <p:spPr>
          <a:xfrm>
            <a:off x="2609300" y="753125"/>
            <a:ext cx="4099200" cy="3583200"/>
          </a:xfrm>
          <a:prstGeom prst="rect">
            <a:avLst/>
          </a:prstGeom>
          <a:noFill/>
          <a:ln cap="flat" cmpd="sng" w="9525">
            <a:solidFill>
              <a:srgbClr val="F3F3F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rgbClr val="CCCCCC"/>
              </a:solidFill>
            </a:endParaRPr>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ur columns 2">
  <p:cSld name="CUSTOM_6_1_1_1">
    <p:spTree>
      <p:nvGrpSpPr>
        <p:cNvPr id="662" name="Shape 662"/>
        <p:cNvGrpSpPr/>
        <p:nvPr/>
      </p:nvGrpSpPr>
      <p:grpSpPr>
        <a:xfrm>
          <a:off x="0" y="0"/>
          <a:ext cx="0" cy="0"/>
          <a:chOff x="0" y="0"/>
          <a:chExt cx="0" cy="0"/>
        </a:xfrm>
      </p:grpSpPr>
      <p:sp>
        <p:nvSpPr>
          <p:cNvPr id="663" name="Google Shape;663;p122"/>
          <p:cNvSpPr txBox="1"/>
          <p:nvPr>
            <p:ph type="ctrTitle"/>
          </p:nvPr>
        </p:nvSpPr>
        <p:spPr>
          <a:xfrm>
            <a:off x="2120944" y="1395950"/>
            <a:ext cx="2429400" cy="577800"/>
          </a:xfrm>
          <a:prstGeom prst="rect">
            <a:avLst/>
          </a:prstGeom>
        </p:spPr>
        <p:txBody>
          <a:bodyPr anchorCtr="0" anchor="b" bIns="91425" lIns="91425" spcFirstLastPara="1" rIns="91425" wrap="square" tIns="91425">
            <a:noAutofit/>
          </a:bodyPr>
          <a:lstStyle>
            <a:lvl1pPr lvl="0" rtl="0">
              <a:spcBef>
                <a:spcPts val="0"/>
              </a:spcBef>
              <a:spcAft>
                <a:spcPts val="0"/>
              </a:spcAft>
              <a:buSzPts val="1600"/>
              <a:buNone/>
              <a:defRPr sz="1600"/>
            </a:lvl1pPr>
            <a:lvl2pPr lvl="1" rtl="0">
              <a:spcBef>
                <a:spcPts val="0"/>
              </a:spcBef>
              <a:spcAft>
                <a:spcPts val="0"/>
              </a:spcAft>
              <a:buClr>
                <a:srgbClr val="000000"/>
              </a:buClr>
              <a:buSzPts val="1600"/>
              <a:buNone/>
              <a:defRPr sz="1600">
                <a:solidFill>
                  <a:srgbClr val="000000"/>
                </a:solidFill>
              </a:defRPr>
            </a:lvl2pPr>
            <a:lvl3pPr lvl="2" rtl="0">
              <a:spcBef>
                <a:spcPts val="0"/>
              </a:spcBef>
              <a:spcAft>
                <a:spcPts val="0"/>
              </a:spcAft>
              <a:buClr>
                <a:srgbClr val="000000"/>
              </a:buClr>
              <a:buSzPts val="1600"/>
              <a:buNone/>
              <a:defRPr sz="1600">
                <a:solidFill>
                  <a:srgbClr val="000000"/>
                </a:solidFill>
              </a:defRPr>
            </a:lvl3pPr>
            <a:lvl4pPr lvl="3" rtl="0">
              <a:spcBef>
                <a:spcPts val="0"/>
              </a:spcBef>
              <a:spcAft>
                <a:spcPts val="0"/>
              </a:spcAft>
              <a:buClr>
                <a:srgbClr val="000000"/>
              </a:buClr>
              <a:buSzPts val="1600"/>
              <a:buNone/>
              <a:defRPr sz="1600">
                <a:solidFill>
                  <a:srgbClr val="000000"/>
                </a:solidFill>
              </a:defRPr>
            </a:lvl4pPr>
            <a:lvl5pPr lvl="4" rtl="0">
              <a:spcBef>
                <a:spcPts val="0"/>
              </a:spcBef>
              <a:spcAft>
                <a:spcPts val="0"/>
              </a:spcAft>
              <a:buClr>
                <a:srgbClr val="000000"/>
              </a:buClr>
              <a:buSzPts val="1600"/>
              <a:buNone/>
              <a:defRPr sz="1600">
                <a:solidFill>
                  <a:srgbClr val="000000"/>
                </a:solidFill>
              </a:defRPr>
            </a:lvl5pPr>
            <a:lvl6pPr lvl="5" rtl="0">
              <a:spcBef>
                <a:spcPts val="0"/>
              </a:spcBef>
              <a:spcAft>
                <a:spcPts val="0"/>
              </a:spcAft>
              <a:buClr>
                <a:srgbClr val="000000"/>
              </a:buClr>
              <a:buSzPts val="1600"/>
              <a:buNone/>
              <a:defRPr sz="1600">
                <a:solidFill>
                  <a:srgbClr val="000000"/>
                </a:solidFill>
              </a:defRPr>
            </a:lvl6pPr>
            <a:lvl7pPr lvl="6" rtl="0">
              <a:spcBef>
                <a:spcPts val="0"/>
              </a:spcBef>
              <a:spcAft>
                <a:spcPts val="0"/>
              </a:spcAft>
              <a:buClr>
                <a:srgbClr val="000000"/>
              </a:buClr>
              <a:buSzPts val="1600"/>
              <a:buNone/>
              <a:defRPr sz="1600">
                <a:solidFill>
                  <a:srgbClr val="000000"/>
                </a:solidFill>
              </a:defRPr>
            </a:lvl7pPr>
            <a:lvl8pPr lvl="7" rtl="0">
              <a:spcBef>
                <a:spcPts val="0"/>
              </a:spcBef>
              <a:spcAft>
                <a:spcPts val="0"/>
              </a:spcAft>
              <a:buClr>
                <a:srgbClr val="000000"/>
              </a:buClr>
              <a:buSzPts val="1600"/>
              <a:buNone/>
              <a:defRPr sz="1600">
                <a:solidFill>
                  <a:srgbClr val="000000"/>
                </a:solidFill>
              </a:defRPr>
            </a:lvl8pPr>
            <a:lvl9pPr lvl="8" rtl="0">
              <a:spcBef>
                <a:spcPts val="0"/>
              </a:spcBef>
              <a:spcAft>
                <a:spcPts val="0"/>
              </a:spcAft>
              <a:buClr>
                <a:srgbClr val="000000"/>
              </a:buClr>
              <a:buSzPts val="1600"/>
              <a:buNone/>
              <a:defRPr sz="1600">
                <a:solidFill>
                  <a:srgbClr val="000000"/>
                </a:solidFill>
              </a:defRPr>
            </a:lvl9pPr>
          </a:lstStyle>
          <a:p/>
        </p:txBody>
      </p:sp>
      <p:sp>
        <p:nvSpPr>
          <p:cNvPr id="664" name="Google Shape;664;p122"/>
          <p:cNvSpPr txBox="1"/>
          <p:nvPr>
            <p:ph idx="1" type="subTitle"/>
          </p:nvPr>
        </p:nvSpPr>
        <p:spPr>
          <a:xfrm>
            <a:off x="2120944" y="1857424"/>
            <a:ext cx="1826400" cy="3678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
        <p:nvSpPr>
          <p:cNvPr id="665" name="Google Shape;665;p122"/>
          <p:cNvSpPr txBox="1"/>
          <p:nvPr>
            <p:ph idx="2" type="ctrTitle"/>
          </p:nvPr>
        </p:nvSpPr>
        <p:spPr>
          <a:xfrm>
            <a:off x="4593656" y="1392550"/>
            <a:ext cx="2429400" cy="577800"/>
          </a:xfrm>
          <a:prstGeom prst="rect">
            <a:avLst/>
          </a:prstGeom>
        </p:spPr>
        <p:txBody>
          <a:bodyPr anchorCtr="0" anchor="b" bIns="91425" lIns="91425" spcFirstLastPara="1" rIns="91425" wrap="square" tIns="91425">
            <a:noAutofit/>
          </a:bodyPr>
          <a:lstStyle>
            <a:lvl1pPr lvl="0" rtl="0" algn="r">
              <a:spcBef>
                <a:spcPts val="0"/>
              </a:spcBef>
              <a:spcAft>
                <a:spcPts val="0"/>
              </a:spcAft>
              <a:buSzPts val="1600"/>
              <a:buNone/>
              <a:defRPr sz="1600"/>
            </a:lvl1pPr>
            <a:lvl2pPr lvl="1" rtl="0" algn="r">
              <a:spcBef>
                <a:spcPts val="0"/>
              </a:spcBef>
              <a:spcAft>
                <a:spcPts val="0"/>
              </a:spcAft>
              <a:buClr>
                <a:srgbClr val="000000"/>
              </a:buClr>
              <a:buSzPts val="1600"/>
              <a:buNone/>
              <a:defRPr sz="1600">
                <a:solidFill>
                  <a:srgbClr val="000000"/>
                </a:solidFill>
              </a:defRPr>
            </a:lvl2pPr>
            <a:lvl3pPr lvl="2" rtl="0" algn="r">
              <a:spcBef>
                <a:spcPts val="0"/>
              </a:spcBef>
              <a:spcAft>
                <a:spcPts val="0"/>
              </a:spcAft>
              <a:buClr>
                <a:srgbClr val="000000"/>
              </a:buClr>
              <a:buSzPts val="1600"/>
              <a:buNone/>
              <a:defRPr sz="1600">
                <a:solidFill>
                  <a:srgbClr val="000000"/>
                </a:solidFill>
              </a:defRPr>
            </a:lvl3pPr>
            <a:lvl4pPr lvl="3" rtl="0" algn="r">
              <a:spcBef>
                <a:spcPts val="0"/>
              </a:spcBef>
              <a:spcAft>
                <a:spcPts val="0"/>
              </a:spcAft>
              <a:buClr>
                <a:srgbClr val="000000"/>
              </a:buClr>
              <a:buSzPts val="1600"/>
              <a:buNone/>
              <a:defRPr sz="1600">
                <a:solidFill>
                  <a:srgbClr val="000000"/>
                </a:solidFill>
              </a:defRPr>
            </a:lvl4pPr>
            <a:lvl5pPr lvl="4" rtl="0" algn="r">
              <a:spcBef>
                <a:spcPts val="0"/>
              </a:spcBef>
              <a:spcAft>
                <a:spcPts val="0"/>
              </a:spcAft>
              <a:buClr>
                <a:srgbClr val="000000"/>
              </a:buClr>
              <a:buSzPts val="1600"/>
              <a:buNone/>
              <a:defRPr sz="1600">
                <a:solidFill>
                  <a:srgbClr val="000000"/>
                </a:solidFill>
              </a:defRPr>
            </a:lvl5pPr>
            <a:lvl6pPr lvl="5" rtl="0" algn="r">
              <a:spcBef>
                <a:spcPts val="0"/>
              </a:spcBef>
              <a:spcAft>
                <a:spcPts val="0"/>
              </a:spcAft>
              <a:buClr>
                <a:srgbClr val="000000"/>
              </a:buClr>
              <a:buSzPts val="1600"/>
              <a:buNone/>
              <a:defRPr sz="1600">
                <a:solidFill>
                  <a:srgbClr val="000000"/>
                </a:solidFill>
              </a:defRPr>
            </a:lvl6pPr>
            <a:lvl7pPr lvl="6" rtl="0" algn="r">
              <a:spcBef>
                <a:spcPts val="0"/>
              </a:spcBef>
              <a:spcAft>
                <a:spcPts val="0"/>
              </a:spcAft>
              <a:buClr>
                <a:srgbClr val="000000"/>
              </a:buClr>
              <a:buSzPts val="1600"/>
              <a:buNone/>
              <a:defRPr sz="1600">
                <a:solidFill>
                  <a:srgbClr val="000000"/>
                </a:solidFill>
              </a:defRPr>
            </a:lvl7pPr>
            <a:lvl8pPr lvl="7" rtl="0" algn="r">
              <a:spcBef>
                <a:spcPts val="0"/>
              </a:spcBef>
              <a:spcAft>
                <a:spcPts val="0"/>
              </a:spcAft>
              <a:buClr>
                <a:srgbClr val="000000"/>
              </a:buClr>
              <a:buSzPts val="1600"/>
              <a:buNone/>
              <a:defRPr sz="1600">
                <a:solidFill>
                  <a:srgbClr val="000000"/>
                </a:solidFill>
              </a:defRPr>
            </a:lvl8pPr>
            <a:lvl9pPr lvl="8" rtl="0" algn="r">
              <a:spcBef>
                <a:spcPts val="0"/>
              </a:spcBef>
              <a:spcAft>
                <a:spcPts val="0"/>
              </a:spcAft>
              <a:buClr>
                <a:srgbClr val="000000"/>
              </a:buClr>
              <a:buSzPts val="1600"/>
              <a:buNone/>
              <a:defRPr sz="1600">
                <a:solidFill>
                  <a:srgbClr val="000000"/>
                </a:solidFill>
              </a:defRPr>
            </a:lvl9pPr>
          </a:lstStyle>
          <a:p/>
        </p:txBody>
      </p:sp>
      <p:sp>
        <p:nvSpPr>
          <p:cNvPr id="666" name="Google Shape;666;p122"/>
          <p:cNvSpPr txBox="1"/>
          <p:nvPr>
            <p:ph idx="3" type="subTitle"/>
          </p:nvPr>
        </p:nvSpPr>
        <p:spPr>
          <a:xfrm>
            <a:off x="5196656" y="1854021"/>
            <a:ext cx="1826400" cy="3678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000"/>
              <a:buNone/>
              <a:defRPr sz="1000"/>
            </a:lvl1pPr>
            <a:lvl2pPr lvl="1" rtl="0" algn="r">
              <a:lnSpc>
                <a:spcPct val="100000"/>
              </a:lnSpc>
              <a:spcBef>
                <a:spcPts val="0"/>
              </a:spcBef>
              <a:spcAft>
                <a:spcPts val="0"/>
              </a:spcAft>
              <a:buSzPts val="1000"/>
              <a:buNone/>
              <a:defRPr sz="1000"/>
            </a:lvl2pPr>
            <a:lvl3pPr lvl="2" rtl="0" algn="r">
              <a:lnSpc>
                <a:spcPct val="100000"/>
              </a:lnSpc>
              <a:spcBef>
                <a:spcPts val="0"/>
              </a:spcBef>
              <a:spcAft>
                <a:spcPts val="0"/>
              </a:spcAft>
              <a:buSzPts val="1000"/>
              <a:buNone/>
              <a:defRPr sz="1000"/>
            </a:lvl3pPr>
            <a:lvl4pPr lvl="3" rtl="0" algn="r">
              <a:lnSpc>
                <a:spcPct val="100000"/>
              </a:lnSpc>
              <a:spcBef>
                <a:spcPts val="0"/>
              </a:spcBef>
              <a:spcAft>
                <a:spcPts val="0"/>
              </a:spcAft>
              <a:buSzPts val="1000"/>
              <a:buNone/>
              <a:defRPr sz="1000"/>
            </a:lvl4pPr>
            <a:lvl5pPr lvl="4" rtl="0" algn="r">
              <a:lnSpc>
                <a:spcPct val="100000"/>
              </a:lnSpc>
              <a:spcBef>
                <a:spcPts val="0"/>
              </a:spcBef>
              <a:spcAft>
                <a:spcPts val="0"/>
              </a:spcAft>
              <a:buSzPts val="1000"/>
              <a:buNone/>
              <a:defRPr sz="1000"/>
            </a:lvl5pPr>
            <a:lvl6pPr lvl="5" rtl="0" algn="r">
              <a:lnSpc>
                <a:spcPct val="100000"/>
              </a:lnSpc>
              <a:spcBef>
                <a:spcPts val="0"/>
              </a:spcBef>
              <a:spcAft>
                <a:spcPts val="0"/>
              </a:spcAft>
              <a:buSzPts val="1000"/>
              <a:buNone/>
              <a:defRPr sz="1000"/>
            </a:lvl6pPr>
            <a:lvl7pPr lvl="6" rtl="0" algn="r">
              <a:lnSpc>
                <a:spcPct val="100000"/>
              </a:lnSpc>
              <a:spcBef>
                <a:spcPts val="0"/>
              </a:spcBef>
              <a:spcAft>
                <a:spcPts val="0"/>
              </a:spcAft>
              <a:buSzPts val="1000"/>
              <a:buNone/>
              <a:defRPr sz="1000"/>
            </a:lvl7pPr>
            <a:lvl8pPr lvl="7" rtl="0" algn="r">
              <a:lnSpc>
                <a:spcPct val="100000"/>
              </a:lnSpc>
              <a:spcBef>
                <a:spcPts val="0"/>
              </a:spcBef>
              <a:spcAft>
                <a:spcPts val="0"/>
              </a:spcAft>
              <a:buSzPts val="1000"/>
              <a:buNone/>
              <a:defRPr sz="1000"/>
            </a:lvl8pPr>
            <a:lvl9pPr lvl="8" rtl="0" algn="r">
              <a:lnSpc>
                <a:spcPct val="100000"/>
              </a:lnSpc>
              <a:spcBef>
                <a:spcPts val="0"/>
              </a:spcBef>
              <a:spcAft>
                <a:spcPts val="0"/>
              </a:spcAft>
              <a:buSzPts val="1000"/>
              <a:buNone/>
              <a:defRPr sz="1000"/>
            </a:lvl9pPr>
          </a:lstStyle>
          <a:p/>
        </p:txBody>
      </p:sp>
      <p:sp>
        <p:nvSpPr>
          <p:cNvPr id="667" name="Google Shape;667;p122"/>
          <p:cNvSpPr txBox="1"/>
          <p:nvPr>
            <p:ph idx="4" type="ctrTitle"/>
          </p:nvPr>
        </p:nvSpPr>
        <p:spPr>
          <a:xfrm>
            <a:off x="2120944" y="2921676"/>
            <a:ext cx="2429400" cy="577800"/>
          </a:xfrm>
          <a:prstGeom prst="rect">
            <a:avLst/>
          </a:prstGeom>
        </p:spPr>
        <p:txBody>
          <a:bodyPr anchorCtr="0" anchor="b" bIns="91425" lIns="91425" spcFirstLastPara="1" rIns="91425" wrap="square" tIns="91425">
            <a:noAutofit/>
          </a:bodyPr>
          <a:lstStyle>
            <a:lvl1pPr lvl="0" rtl="0">
              <a:spcBef>
                <a:spcPts val="0"/>
              </a:spcBef>
              <a:spcAft>
                <a:spcPts val="0"/>
              </a:spcAft>
              <a:buSzPts val="1600"/>
              <a:buNone/>
              <a:defRPr sz="1600"/>
            </a:lvl1pPr>
            <a:lvl2pPr lvl="1" rtl="0">
              <a:spcBef>
                <a:spcPts val="0"/>
              </a:spcBef>
              <a:spcAft>
                <a:spcPts val="0"/>
              </a:spcAft>
              <a:buClr>
                <a:srgbClr val="000000"/>
              </a:buClr>
              <a:buSzPts val="1600"/>
              <a:buNone/>
              <a:defRPr sz="1600">
                <a:solidFill>
                  <a:srgbClr val="000000"/>
                </a:solidFill>
              </a:defRPr>
            </a:lvl2pPr>
            <a:lvl3pPr lvl="2" rtl="0">
              <a:spcBef>
                <a:spcPts val="0"/>
              </a:spcBef>
              <a:spcAft>
                <a:spcPts val="0"/>
              </a:spcAft>
              <a:buClr>
                <a:srgbClr val="000000"/>
              </a:buClr>
              <a:buSzPts val="1600"/>
              <a:buNone/>
              <a:defRPr sz="1600">
                <a:solidFill>
                  <a:srgbClr val="000000"/>
                </a:solidFill>
              </a:defRPr>
            </a:lvl3pPr>
            <a:lvl4pPr lvl="3" rtl="0">
              <a:spcBef>
                <a:spcPts val="0"/>
              </a:spcBef>
              <a:spcAft>
                <a:spcPts val="0"/>
              </a:spcAft>
              <a:buClr>
                <a:srgbClr val="000000"/>
              </a:buClr>
              <a:buSzPts val="1600"/>
              <a:buNone/>
              <a:defRPr sz="1600">
                <a:solidFill>
                  <a:srgbClr val="000000"/>
                </a:solidFill>
              </a:defRPr>
            </a:lvl4pPr>
            <a:lvl5pPr lvl="4" rtl="0">
              <a:spcBef>
                <a:spcPts val="0"/>
              </a:spcBef>
              <a:spcAft>
                <a:spcPts val="0"/>
              </a:spcAft>
              <a:buClr>
                <a:srgbClr val="000000"/>
              </a:buClr>
              <a:buSzPts val="1600"/>
              <a:buNone/>
              <a:defRPr sz="1600">
                <a:solidFill>
                  <a:srgbClr val="000000"/>
                </a:solidFill>
              </a:defRPr>
            </a:lvl5pPr>
            <a:lvl6pPr lvl="5" rtl="0">
              <a:spcBef>
                <a:spcPts val="0"/>
              </a:spcBef>
              <a:spcAft>
                <a:spcPts val="0"/>
              </a:spcAft>
              <a:buClr>
                <a:srgbClr val="000000"/>
              </a:buClr>
              <a:buSzPts val="1600"/>
              <a:buNone/>
              <a:defRPr sz="1600">
                <a:solidFill>
                  <a:srgbClr val="000000"/>
                </a:solidFill>
              </a:defRPr>
            </a:lvl6pPr>
            <a:lvl7pPr lvl="6" rtl="0">
              <a:spcBef>
                <a:spcPts val="0"/>
              </a:spcBef>
              <a:spcAft>
                <a:spcPts val="0"/>
              </a:spcAft>
              <a:buClr>
                <a:srgbClr val="000000"/>
              </a:buClr>
              <a:buSzPts val="1600"/>
              <a:buNone/>
              <a:defRPr sz="1600">
                <a:solidFill>
                  <a:srgbClr val="000000"/>
                </a:solidFill>
              </a:defRPr>
            </a:lvl7pPr>
            <a:lvl8pPr lvl="7" rtl="0">
              <a:spcBef>
                <a:spcPts val="0"/>
              </a:spcBef>
              <a:spcAft>
                <a:spcPts val="0"/>
              </a:spcAft>
              <a:buClr>
                <a:srgbClr val="000000"/>
              </a:buClr>
              <a:buSzPts val="1600"/>
              <a:buNone/>
              <a:defRPr sz="1600">
                <a:solidFill>
                  <a:srgbClr val="000000"/>
                </a:solidFill>
              </a:defRPr>
            </a:lvl8pPr>
            <a:lvl9pPr lvl="8" rtl="0">
              <a:spcBef>
                <a:spcPts val="0"/>
              </a:spcBef>
              <a:spcAft>
                <a:spcPts val="0"/>
              </a:spcAft>
              <a:buClr>
                <a:srgbClr val="000000"/>
              </a:buClr>
              <a:buSzPts val="1600"/>
              <a:buNone/>
              <a:defRPr sz="1600">
                <a:solidFill>
                  <a:srgbClr val="000000"/>
                </a:solidFill>
              </a:defRPr>
            </a:lvl9pPr>
          </a:lstStyle>
          <a:p/>
        </p:txBody>
      </p:sp>
      <p:sp>
        <p:nvSpPr>
          <p:cNvPr id="668" name="Google Shape;668;p122"/>
          <p:cNvSpPr txBox="1"/>
          <p:nvPr>
            <p:ph idx="5" type="subTitle"/>
          </p:nvPr>
        </p:nvSpPr>
        <p:spPr>
          <a:xfrm>
            <a:off x="2120944" y="3383150"/>
            <a:ext cx="1826400" cy="3678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
        <p:nvSpPr>
          <p:cNvPr id="669" name="Google Shape;669;p122"/>
          <p:cNvSpPr txBox="1"/>
          <p:nvPr>
            <p:ph idx="6" type="ctrTitle"/>
          </p:nvPr>
        </p:nvSpPr>
        <p:spPr>
          <a:xfrm>
            <a:off x="4593656" y="2918279"/>
            <a:ext cx="2429400" cy="577800"/>
          </a:xfrm>
          <a:prstGeom prst="rect">
            <a:avLst/>
          </a:prstGeom>
        </p:spPr>
        <p:txBody>
          <a:bodyPr anchorCtr="0" anchor="b" bIns="91425" lIns="91425" spcFirstLastPara="1" rIns="91425" wrap="square" tIns="91425">
            <a:noAutofit/>
          </a:bodyPr>
          <a:lstStyle>
            <a:lvl1pPr lvl="0" rtl="0" algn="r">
              <a:spcBef>
                <a:spcPts val="0"/>
              </a:spcBef>
              <a:spcAft>
                <a:spcPts val="0"/>
              </a:spcAft>
              <a:buSzPts val="1600"/>
              <a:buNone/>
              <a:defRPr sz="1600"/>
            </a:lvl1pPr>
            <a:lvl2pPr lvl="1" rtl="0" algn="r">
              <a:spcBef>
                <a:spcPts val="0"/>
              </a:spcBef>
              <a:spcAft>
                <a:spcPts val="0"/>
              </a:spcAft>
              <a:buClr>
                <a:srgbClr val="000000"/>
              </a:buClr>
              <a:buSzPts val="1600"/>
              <a:buNone/>
              <a:defRPr sz="1600">
                <a:solidFill>
                  <a:srgbClr val="000000"/>
                </a:solidFill>
              </a:defRPr>
            </a:lvl2pPr>
            <a:lvl3pPr lvl="2" rtl="0" algn="r">
              <a:spcBef>
                <a:spcPts val="0"/>
              </a:spcBef>
              <a:spcAft>
                <a:spcPts val="0"/>
              </a:spcAft>
              <a:buClr>
                <a:srgbClr val="000000"/>
              </a:buClr>
              <a:buSzPts val="1600"/>
              <a:buNone/>
              <a:defRPr sz="1600">
                <a:solidFill>
                  <a:srgbClr val="000000"/>
                </a:solidFill>
              </a:defRPr>
            </a:lvl3pPr>
            <a:lvl4pPr lvl="3" rtl="0" algn="r">
              <a:spcBef>
                <a:spcPts val="0"/>
              </a:spcBef>
              <a:spcAft>
                <a:spcPts val="0"/>
              </a:spcAft>
              <a:buClr>
                <a:srgbClr val="000000"/>
              </a:buClr>
              <a:buSzPts val="1600"/>
              <a:buNone/>
              <a:defRPr sz="1600">
                <a:solidFill>
                  <a:srgbClr val="000000"/>
                </a:solidFill>
              </a:defRPr>
            </a:lvl4pPr>
            <a:lvl5pPr lvl="4" rtl="0" algn="r">
              <a:spcBef>
                <a:spcPts val="0"/>
              </a:spcBef>
              <a:spcAft>
                <a:spcPts val="0"/>
              </a:spcAft>
              <a:buClr>
                <a:srgbClr val="000000"/>
              </a:buClr>
              <a:buSzPts val="1600"/>
              <a:buNone/>
              <a:defRPr sz="1600">
                <a:solidFill>
                  <a:srgbClr val="000000"/>
                </a:solidFill>
              </a:defRPr>
            </a:lvl5pPr>
            <a:lvl6pPr lvl="5" rtl="0" algn="r">
              <a:spcBef>
                <a:spcPts val="0"/>
              </a:spcBef>
              <a:spcAft>
                <a:spcPts val="0"/>
              </a:spcAft>
              <a:buClr>
                <a:srgbClr val="000000"/>
              </a:buClr>
              <a:buSzPts val="1600"/>
              <a:buNone/>
              <a:defRPr sz="1600">
                <a:solidFill>
                  <a:srgbClr val="000000"/>
                </a:solidFill>
              </a:defRPr>
            </a:lvl6pPr>
            <a:lvl7pPr lvl="6" rtl="0" algn="r">
              <a:spcBef>
                <a:spcPts val="0"/>
              </a:spcBef>
              <a:spcAft>
                <a:spcPts val="0"/>
              </a:spcAft>
              <a:buClr>
                <a:srgbClr val="000000"/>
              </a:buClr>
              <a:buSzPts val="1600"/>
              <a:buNone/>
              <a:defRPr sz="1600">
                <a:solidFill>
                  <a:srgbClr val="000000"/>
                </a:solidFill>
              </a:defRPr>
            </a:lvl7pPr>
            <a:lvl8pPr lvl="7" rtl="0" algn="r">
              <a:spcBef>
                <a:spcPts val="0"/>
              </a:spcBef>
              <a:spcAft>
                <a:spcPts val="0"/>
              </a:spcAft>
              <a:buClr>
                <a:srgbClr val="000000"/>
              </a:buClr>
              <a:buSzPts val="1600"/>
              <a:buNone/>
              <a:defRPr sz="1600">
                <a:solidFill>
                  <a:srgbClr val="000000"/>
                </a:solidFill>
              </a:defRPr>
            </a:lvl8pPr>
            <a:lvl9pPr lvl="8" rtl="0" algn="r">
              <a:spcBef>
                <a:spcPts val="0"/>
              </a:spcBef>
              <a:spcAft>
                <a:spcPts val="0"/>
              </a:spcAft>
              <a:buClr>
                <a:srgbClr val="000000"/>
              </a:buClr>
              <a:buSzPts val="1600"/>
              <a:buNone/>
              <a:defRPr sz="1600">
                <a:solidFill>
                  <a:srgbClr val="000000"/>
                </a:solidFill>
              </a:defRPr>
            </a:lvl9pPr>
          </a:lstStyle>
          <a:p/>
        </p:txBody>
      </p:sp>
      <p:sp>
        <p:nvSpPr>
          <p:cNvPr id="670" name="Google Shape;670;p122"/>
          <p:cNvSpPr txBox="1"/>
          <p:nvPr>
            <p:ph idx="7" type="subTitle"/>
          </p:nvPr>
        </p:nvSpPr>
        <p:spPr>
          <a:xfrm>
            <a:off x="5196656" y="3379749"/>
            <a:ext cx="1826400" cy="3678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000"/>
              <a:buNone/>
              <a:defRPr sz="1000"/>
            </a:lvl1pPr>
            <a:lvl2pPr lvl="1" rtl="0" algn="r">
              <a:lnSpc>
                <a:spcPct val="100000"/>
              </a:lnSpc>
              <a:spcBef>
                <a:spcPts val="0"/>
              </a:spcBef>
              <a:spcAft>
                <a:spcPts val="0"/>
              </a:spcAft>
              <a:buSzPts val="1000"/>
              <a:buNone/>
              <a:defRPr sz="1000"/>
            </a:lvl2pPr>
            <a:lvl3pPr lvl="2" rtl="0" algn="r">
              <a:lnSpc>
                <a:spcPct val="100000"/>
              </a:lnSpc>
              <a:spcBef>
                <a:spcPts val="0"/>
              </a:spcBef>
              <a:spcAft>
                <a:spcPts val="0"/>
              </a:spcAft>
              <a:buSzPts val="1000"/>
              <a:buNone/>
              <a:defRPr sz="1000"/>
            </a:lvl3pPr>
            <a:lvl4pPr lvl="3" rtl="0" algn="r">
              <a:lnSpc>
                <a:spcPct val="100000"/>
              </a:lnSpc>
              <a:spcBef>
                <a:spcPts val="0"/>
              </a:spcBef>
              <a:spcAft>
                <a:spcPts val="0"/>
              </a:spcAft>
              <a:buSzPts val="1000"/>
              <a:buNone/>
              <a:defRPr sz="1000"/>
            </a:lvl4pPr>
            <a:lvl5pPr lvl="4" rtl="0" algn="r">
              <a:lnSpc>
                <a:spcPct val="100000"/>
              </a:lnSpc>
              <a:spcBef>
                <a:spcPts val="0"/>
              </a:spcBef>
              <a:spcAft>
                <a:spcPts val="0"/>
              </a:spcAft>
              <a:buSzPts val="1000"/>
              <a:buNone/>
              <a:defRPr sz="1000"/>
            </a:lvl5pPr>
            <a:lvl6pPr lvl="5" rtl="0" algn="r">
              <a:lnSpc>
                <a:spcPct val="100000"/>
              </a:lnSpc>
              <a:spcBef>
                <a:spcPts val="0"/>
              </a:spcBef>
              <a:spcAft>
                <a:spcPts val="0"/>
              </a:spcAft>
              <a:buSzPts val="1000"/>
              <a:buNone/>
              <a:defRPr sz="1000"/>
            </a:lvl6pPr>
            <a:lvl7pPr lvl="6" rtl="0" algn="r">
              <a:lnSpc>
                <a:spcPct val="100000"/>
              </a:lnSpc>
              <a:spcBef>
                <a:spcPts val="0"/>
              </a:spcBef>
              <a:spcAft>
                <a:spcPts val="0"/>
              </a:spcAft>
              <a:buSzPts val="1000"/>
              <a:buNone/>
              <a:defRPr sz="1000"/>
            </a:lvl7pPr>
            <a:lvl8pPr lvl="7" rtl="0" algn="r">
              <a:lnSpc>
                <a:spcPct val="100000"/>
              </a:lnSpc>
              <a:spcBef>
                <a:spcPts val="0"/>
              </a:spcBef>
              <a:spcAft>
                <a:spcPts val="0"/>
              </a:spcAft>
              <a:buSzPts val="1000"/>
              <a:buNone/>
              <a:defRPr sz="1000"/>
            </a:lvl8pPr>
            <a:lvl9pPr lvl="8" rtl="0" algn="r">
              <a:lnSpc>
                <a:spcPct val="100000"/>
              </a:lnSpc>
              <a:spcBef>
                <a:spcPts val="0"/>
              </a:spcBef>
              <a:spcAft>
                <a:spcPts val="0"/>
              </a:spcAft>
              <a:buSzPts val="1000"/>
              <a:buNone/>
              <a:defRPr sz="1000"/>
            </a:lvl9pPr>
          </a:lstStyle>
          <a:p/>
        </p:txBody>
      </p:sp>
      <p:sp>
        <p:nvSpPr>
          <p:cNvPr id="671" name="Google Shape;671;p122"/>
          <p:cNvSpPr txBox="1"/>
          <p:nvPr>
            <p:ph idx="8" type="ctrTitle"/>
          </p:nvPr>
        </p:nvSpPr>
        <p:spPr>
          <a:xfrm>
            <a:off x="723600" y="470625"/>
            <a:ext cx="1497600" cy="946200"/>
          </a:xfrm>
          <a:prstGeom prst="rect">
            <a:avLst/>
          </a:prstGeom>
        </p:spPr>
        <p:txBody>
          <a:bodyPr anchorCtr="0" anchor="t" bIns="91425" lIns="91425" spcFirstLastPara="1" rIns="91425" wrap="square" tIns="91425">
            <a:noAutofit/>
          </a:bodyPr>
          <a:lstStyle>
            <a:lvl1pPr lvl="0" rtl="0">
              <a:spcBef>
                <a:spcPts val="0"/>
              </a:spcBef>
              <a:spcAft>
                <a:spcPts val="0"/>
              </a:spcAft>
              <a:buSzPts val="1800"/>
              <a:buNone/>
              <a:defRPr sz="18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columns 1">
  <p:cSld name="CUSTOM_21">
    <p:spTree>
      <p:nvGrpSpPr>
        <p:cNvPr id="672" name="Shape 672"/>
        <p:cNvGrpSpPr/>
        <p:nvPr/>
      </p:nvGrpSpPr>
      <p:grpSpPr>
        <a:xfrm>
          <a:off x="0" y="0"/>
          <a:ext cx="0" cy="0"/>
          <a:chOff x="0" y="0"/>
          <a:chExt cx="0" cy="0"/>
        </a:xfrm>
      </p:grpSpPr>
      <p:sp>
        <p:nvSpPr>
          <p:cNvPr id="673" name="Google Shape;673;p123"/>
          <p:cNvSpPr txBox="1"/>
          <p:nvPr>
            <p:ph idx="1" type="subTitle"/>
          </p:nvPr>
        </p:nvSpPr>
        <p:spPr>
          <a:xfrm>
            <a:off x="865200" y="3035650"/>
            <a:ext cx="1818000" cy="1112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rgbClr val="000000"/>
              </a:buClr>
              <a:buSzPts val="1000"/>
              <a:buNone/>
              <a:defRPr sz="1000">
                <a:solidFill>
                  <a:srgbClr val="000000"/>
                </a:solidFill>
              </a:defRPr>
            </a:lvl1pPr>
            <a:lvl2pPr lvl="1" rtl="0" algn="ctr">
              <a:lnSpc>
                <a:spcPct val="100000"/>
              </a:lnSpc>
              <a:spcBef>
                <a:spcPts val="0"/>
              </a:spcBef>
              <a:spcAft>
                <a:spcPts val="0"/>
              </a:spcAft>
              <a:buClr>
                <a:srgbClr val="000000"/>
              </a:buClr>
              <a:buSzPts val="1000"/>
              <a:buNone/>
              <a:defRPr sz="1000">
                <a:solidFill>
                  <a:srgbClr val="000000"/>
                </a:solidFill>
              </a:defRPr>
            </a:lvl2pPr>
            <a:lvl3pPr lvl="2" rtl="0" algn="ctr">
              <a:lnSpc>
                <a:spcPct val="100000"/>
              </a:lnSpc>
              <a:spcBef>
                <a:spcPts val="0"/>
              </a:spcBef>
              <a:spcAft>
                <a:spcPts val="0"/>
              </a:spcAft>
              <a:buClr>
                <a:srgbClr val="000000"/>
              </a:buClr>
              <a:buSzPts val="1000"/>
              <a:buNone/>
              <a:defRPr sz="1000">
                <a:solidFill>
                  <a:srgbClr val="000000"/>
                </a:solidFill>
              </a:defRPr>
            </a:lvl3pPr>
            <a:lvl4pPr lvl="3" rtl="0" algn="ctr">
              <a:lnSpc>
                <a:spcPct val="100000"/>
              </a:lnSpc>
              <a:spcBef>
                <a:spcPts val="0"/>
              </a:spcBef>
              <a:spcAft>
                <a:spcPts val="0"/>
              </a:spcAft>
              <a:buClr>
                <a:srgbClr val="000000"/>
              </a:buClr>
              <a:buSzPts val="1000"/>
              <a:buNone/>
              <a:defRPr sz="1000">
                <a:solidFill>
                  <a:srgbClr val="000000"/>
                </a:solidFill>
              </a:defRPr>
            </a:lvl4pPr>
            <a:lvl5pPr lvl="4" rtl="0" algn="ctr">
              <a:lnSpc>
                <a:spcPct val="100000"/>
              </a:lnSpc>
              <a:spcBef>
                <a:spcPts val="0"/>
              </a:spcBef>
              <a:spcAft>
                <a:spcPts val="0"/>
              </a:spcAft>
              <a:buClr>
                <a:srgbClr val="000000"/>
              </a:buClr>
              <a:buSzPts val="1000"/>
              <a:buNone/>
              <a:defRPr sz="1000">
                <a:solidFill>
                  <a:srgbClr val="000000"/>
                </a:solidFill>
              </a:defRPr>
            </a:lvl5pPr>
            <a:lvl6pPr lvl="5" rtl="0" algn="ctr">
              <a:lnSpc>
                <a:spcPct val="100000"/>
              </a:lnSpc>
              <a:spcBef>
                <a:spcPts val="0"/>
              </a:spcBef>
              <a:spcAft>
                <a:spcPts val="0"/>
              </a:spcAft>
              <a:buClr>
                <a:srgbClr val="000000"/>
              </a:buClr>
              <a:buSzPts val="1000"/>
              <a:buNone/>
              <a:defRPr sz="1000">
                <a:solidFill>
                  <a:srgbClr val="000000"/>
                </a:solidFill>
              </a:defRPr>
            </a:lvl6pPr>
            <a:lvl7pPr lvl="6" rtl="0" algn="ctr">
              <a:lnSpc>
                <a:spcPct val="100000"/>
              </a:lnSpc>
              <a:spcBef>
                <a:spcPts val="0"/>
              </a:spcBef>
              <a:spcAft>
                <a:spcPts val="0"/>
              </a:spcAft>
              <a:buClr>
                <a:srgbClr val="000000"/>
              </a:buClr>
              <a:buSzPts val="1000"/>
              <a:buNone/>
              <a:defRPr sz="1000">
                <a:solidFill>
                  <a:srgbClr val="000000"/>
                </a:solidFill>
              </a:defRPr>
            </a:lvl7pPr>
            <a:lvl8pPr lvl="7" rtl="0" algn="ctr">
              <a:lnSpc>
                <a:spcPct val="100000"/>
              </a:lnSpc>
              <a:spcBef>
                <a:spcPts val="0"/>
              </a:spcBef>
              <a:spcAft>
                <a:spcPts val="0"/>
              </a:spcAft>
              <a:buClr>
                <a:srgbClr val="000000"/>
              </a:buClr>
              <a:buSzPts val="1000"/>
              <a:buNone/>
              <a:defRPr sz="1000">
                <a:solidFill>
                  <a:srgbClr val="000000"/>
                </a:solidFill>
              </a:defRPr>
            </a:lvl8pPr>
            <a:lvl9pPr lvl="8" rtl="0" algn="ctr">
              <a:lnSpc>
                <a:spcPct val="100000"/>
              </a:lnSpc>
              <a:spcBef>
                <a:spcPts val="0"/>
              </a:spcBef>
              <a:spcAft>
                <a:spcPts val="0"/>
              </a:spcAft>
              <a:buClr>
                <a:srgbClr val="000000"/>
              </a:buClr>
              <a:buSzPts val="1000"/>
              <a:buNone/>
              <a:defRPr sz="1000">
                <a:solidFill>
                  <a:srgbClr val="000000"/>
                </a:solidFill>
              </a:defRPr>
            </a:lvl9pPr>
          </a:lstStyle>
          <a:p/>
        </p:txBody>
      </p:sp>
      <p:sp>
        <p:nvSpPr>
          <p:cNvPr id="674" name="Google Shape;674;p123"/>
          <p:cNvSpPr txBox="1"/>
          <p:nvPr>
            <p:ph idx="2" type="subTitle"/>
          </p:nvPr>
        </p:nvSpPr>
        <p:spPr>
          <a:xfrm>
            <a:off x="3663000" y="3035650"/>
            <a:ext cx="1818000" cy="1112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rgbClr val="000000"/>
              </a:buClr>
              <a:buSzPts val="1000"/>
              <a:buNone/>
              <a:defRPr sz="1000">
                <a:solidFill>
                  <a:srgbClr val="000000"/>
                </a:solidFill>
              </a:defRPr>
            </a:lvl1pPr>
            <a:lvl2pPr lvl="1" rtl="0" algn="ctr">
              <a:lnSpc>
                <a:spcPct val="100000"/>
              </a:lnSpc>
              <a:spcBef>
                <a:spcPts val="0"/>
              </a:spcBef>
              <a:spcAft>
                <a:spcPts val="0"/>
              </a:spcAft>
              <a:buClr>
                <a:srgbClr val="000000"/>
              </a:buClr>
              <a:buSzPts val="1000"/>
              <a:buNone/>
              <a:defRPr sz="1000">
                <a:solidFill>
                  <a:srgbClr val="000000"/>
                </a:solidFill>
              </a:defRPr>
            </a:lvl2pPr>
            <a:lvl3pPr lvl="2" rtl="0" algn="ctr">
              <a:lnSpc>
                <a:spcPct val="100000"/>
              </a:lnSpc>
              <a:spcBef>
                <a:spcPts val="0"/>
              </a:spcBef>
              <a:spcAft>
                <a:spcPts val="0"/>
              </a:spcAft>
              <a:buClr>
                <a:srgbClr val="000000"/>
              </a:buClr>
              <a:buSzPts val="1000"/>
              <a:buNone/>
              <a:defRPr sz="1000">
                <a:solidFill>
                  <a:srgbClr val="000000"/>
                </a:solidFill>
              </a:defRPr>
            </a:lvl3pPr>
            <a:lvl4pPr lvl="3" rtl="0" algn="ctr">
              <a:lnSpc>
                <a:spcPct val="100000"/>
              </a:lnSpc>
              <a:spcBef>
                <a:spcPts val="0"/>
              </a:spcBef>
              <a:spcAft>
                <a:spcPts val="0"/>
              </a:spcAft>
              <a:buClr>
                <a:srgbClr val="000000"/>
              </a:buClr>
              <a:buSzPts val="1000"/>
              <a:buNone/>
              <a:defRPr sz="1000">
                <a:solidFill>
                  <a:srgbClr val="000000"/>
                </a:solidFill>
              </a:defRPr>
            </a:lvl4pPr>
            <a:lvl5pPr lvl="4" rtl="0" algn="ctr">
              <a:lnSpc>
                <a:spcPct val="100000"/>
              </a:lnSpc>
              <a:spcBef>
                <a:spcPts val="0"/>
              </a:spcBef>
              <a:spcAft>
                <a:spcPts val="0"/>
              </a:spcAft>
              <a:buClr>
                <a:srgbClr val="000000"/>
              </a:buClr>
              <a:buSzPts val="1000"/>
              <a:buNone/>
              <a:defRPr sz="1000">
                <a:solidFill>
                  <a:srgbClr val="000000"/>
                </a:solidFill>
              </a:defRPr>
            </a:lvl5pPr>
            <a:lvl6pPr lvl="5" rtl="0" algn="ctr">
              <a:lnSpc>
                <a:spcPct val="100000"/>
              </a:lnSpc>
              <a:spcBef>
                <a:spcPts val="0"/>
              </a:spcBef>
              <a:spcAft>
                <a:spcPts val="0"/>
              </a:spcAft>
              <a:buClr>
                <a:srgbClr val="000000"/>
              </a:buClr>
              <a:buSzPts val="1000"/>
              <a:buNone/>
              <a:defRPr sz="1000">
                <a:solidFill>
                  <a:srgbClr val="000000"/>
                </a:solidFill>
              </a:defRPr>
            </a:lvl6pPr>
            <a:lvl7pPr lvl="6" rtl="0" algn="ctr">
              <a:lnSpc>
                <a:spcPct val="100000"/>
              </a:lnSpc>
              <a:spcBef>
                <a:spcPts val="0"/>
              </a:spcBef>
              <a:spcAft>
                <a:spcPts val="0"/>
              </a:spcAft>
              <a:buClr>
                <a:srgbClr val="000000"/>
              </a:buClr>
              <a:buSzPts val="1000"/>
              <a:buNone/>
              <a:defRPr sz="1000">
                <a:solidFill>
                  <a:srgbClr val="000000"/>
                </a:solidFill>
              </a:defRPr>
            </a:lvl7pPr>
            <a:lvl8pPr lvl="7" rtl="0" algn="ctr">
              <a:lnSpc>
                <a:spcPct val="100000"/>
              </a:lnSpc>
              <a:spcBef>
                <a:spcPts val="0"/>
              </a:spcBef>
              <a:spcAft>
                <a:spcPts val="0"/>
              </a:spcAft>
              <a:buClr>
                <a:srgbClr val="000000"/>
              </a:buClr>
              <a:buSzPts val="1000"/>
              <a:buNone/>
              <a:defRPr sz="1000">
                <a:solidFill>
                  <a:srgbClr val="000000"/>
                </a:solidFill>
              </a:defRPr>
            </a:lvl8pPr>
            <a:lvl9pPr lvl="8" rtl="0" algn="ctr">
              <a:lnSpc>
                <a:spcPct val="100000"/>
              </a:lnSpc>
              <a:spcBef>
                <a:spcPts val="0"/>
              </a:spcBef>
              <a:spcAft>
                <a:spcPts val="0"/>
              </a:spcAft>
              <a:buClr>
                <a:srgbClr val="000000"/>
              </a:buClr>
              <a:buSzPts val="1000"/>
              <a:buNone/>
              <a:defRPr sz="1000">
                <a:solidFill>
                  <a:srgbClr val="000000"/>
                </a:solidFill>
              </a:defRPr>
            </a:lvl9pPr>
          </a:lstStyle>
          <a:p/>
        </p:txBody>
      </p:sp>
      <p:sp>
        <p:nvSpPr>
          <p:cNvPr id="675" name="Google Shape;675;p123"/>
          <p:cNvSpPr txBox="1"/>
          <p:nvPr>
            <p:ph type="ctrTitle"/>
          </p:nvPr>
        </p:nvSpPr>
        <p:spPr>
          <a:xfrm>
            <a:off x="464600" y="2727050"/>
            <a:ext cx="2619300" cy="384900"/>
          </a:xfrm>
          <a:prstGeom prst="rect">
            <a:avLst/>
          </a:prstGeom>
          <a:ln>
            <a:noFill/>
          </a:ln>
        </p:spPr>
        <p:txBody>
          <a:bodyPr anchorCtr="0" anchor="b" bIns="91425" lIns="91425" spcFirstLastPara="1" rIns="91425" wrap="square" tIns="91425">
            <a:noAutofit/>
          </a:bodyPr>
          <a:lstStyle>
            <a:lvl1pPr lvl="0" rtl="0" algn="ctr">
              <a:spcBef>
                <a:spcPts val="0"/>
              </a:spcBef>
              <a:spcAft>
                <a:spcPts val="0"/>
              </a:spcAft>
              <a:buClr>
                <a:srgbClr val="000000"/>
              </a:buClr>
              <a:buSzPts val="1600"/>
              <a:buNone/>
              <a:defRPr sz="1600">
                <a:solidFill>
                  <a:srgbClr val="000000"/>
                </a:solidFill>
              </a:defRPr>
            </a:lvl1pPr>
            <a:lvl2pPr lvl="1" rtl="0" algn="ctr">
              <a:spcBef>
                <a:spcPts val="0"/>
              </a:spcBef>
              <a:spcAft>
                <a:spcPts val="0"/>
              </a:spcAft>
              <a:buClr>
                <a:srgbClr val="000000"/>
              </a:buClr>
              <a:buSzPts val="1600"/>
              <a:buNone/>
              <a:defRPr sz="1600">
                <a:solidFill>
                  <a:srgbClr val="000000"/>
                </a:solidFill>
              </a:defRPr>
            </a:lvl2pPr>
            <a:lvl3pPr lvl="2" rtl="0" algn="ctr">
              <a:spcBef>
                <a:spcPts val="0"/>
              </a:spcBef>
              <a:spcAft>
                <a:spcPts val="0"/>
              </a:spcAft>
              <a:buClr>
                <a:srgbClr val="000000"/>
              </a:buClr>
              <a:buSzPts val="1600"/>
              <a:buNone/>
              <a:defRPr sz="1600">
                <a:solidFill>
                  <a:srgbClr val="000000"/>
                </a:solidFill>
              </a:defRPr>
            </a:lvl3pPr>
            <a:lvl4pPr lvl="3" rtl="0" algn="ctr">
              <a:spcBef>
                <a:spcPts val="0"/>
              </a:spcBef>
              <a:spcAft>
                <a:spcPts val="0"/>
              </a:spcAft>
              <a:buClr>
                <a:srgbClr val="000000"/>
              </a:buClr>
              <a:buSzPts val="1600"/>
              <a:buNone/>
              <a:defRPr sz="1600">
                <a:solidFill>
                  <a:srgbClr val="000000"/>
                </a:solidFill>
              </a:defRPr>
            </a:lvl4pPr>
            <a:lvl5pPr lvl="4" rtl="0" algn="ctr">
              <a:spcBef>
                <a:spcPts val="0"/>
              </a:spcBef>
              <a:spcAft>
                <a:spcPts val="0"/>
              </a:spcAft>
              <a:buClr>
                <a:srgbClr val="000000"/>
              </a:buClr>
              <a:buSzPts val="1600"/>
              <a:buNone/>
              <a:defRPr sz="1600">
                <a:solidFill>
                  <a:srgbClr val="000000"/>
                </a:solidFill>
              </a:defRPr>
            </a:lvl5pPr>
            <a:lvl6pPr lvl="5" rtl="0" algn="ctr">
              <a:spcBef>
                <a:spcPts val="0"/>
              </a:spcBef>
              <a:spcAft>
                <a:spcPts val="0"/>
              </a:spcAft>
              <a:buClr>
                <a:srgbClr val="000000"/>
              </a:buClr>
              <a:buSzPts val="1600"/>
              <a:buNone/>
              <a:defRPr sz="1600">
                <a:solidFill>
                  <a:srgbClr val="000000"/>
                </a:solidFill>
              </a:defRPr>
            </a:lvl6pPr>
            <a:lvl7pPr lvl="6" rtl="0" algn="ctr">
              <a:spcBef>
                <a:spcPts val="0"/>
              </a:spcBef>
              <a:spcAft>
                <a:spcPts val="0"/>
              </a:spcAft>
              <a:buClr>
                <a:srgbClr val="000000"/>
              </a:buClr>
              <a:buSzPts val="1600"/>
              <a:buNone/>
              <a:defRPr sz="1600">
                <a:solidFill>
                  <a:srgbClr val="000000"/>
                </a:solidFill>
              </a:defRPr>
            </a:lvl7pPr>
            <a:lvl8pPr lvl="7" rtl="0" algn="ctr">
              <a:spcBef>
                <a:spcPts val="0"/>
              </a:spcBef>
              <a:spcAft>
                <a:spcPts val="0"/>
              </a:spcAft>
              <a:buClr>
                <a:srgbClr val="000000"/>
              </a:buClr>
              <a:buSzPts val="1600"/>
              <a:buNone/>
              <a:defRPr sz="1600">
                <a:solidFill>
                  <a:srgbClr val="000000"/>
                </a:solidFill>
              </a:defRPr>
            </a:lvl8pPr>
            <a:lvl9pPr lvl="8" rtl="0" algn="ctr">
              <a:spcBef>
                <a:spcPts val="0"/>
              </a:spcBef>
              <a:spcAft>
                <a:spcPts val="0"/>
              </a:spcAft>
              <a:buClr>
                <a:srgbClr val="000000"/>
              </a:buClr>
              <a:buSzPts val="1600"/>
              <a:buNone/>
              <a:defRPr sz="1600">
                <a:solidFill>
                  <a:srgbClr val="000000"/>
                </a:solidFill>
              </a:defRPr>
            </a:lvl9pPr>
          </a:lstStyle>
          <a:p/>
        </p:txBody>
      </p:sp>
      <p:sp>
        <p:nvSpPr>
          <p:cNvPr id="676" name="Google Shape;676;p123"/>
          <p:cNvSpPr txBox="1"/>
          <p:nvPr>
            <p:ph idx="3" type="ctrTitle"/>
          </p:nvPr>
        </p:nvSpPr>
        <p:spPr>
          <a:xfrm>
            <a:off x="3262350" y="2727050"/>
            <a:ext cx="2619300" cy="384900"/>
          </a:xfrm>
          <a:prstGeom prst="rect">
            <a:avLst/>
          </a:prstGeom>
          <a:ln>
            <a:noFill/>
          </a:ln>
        </p:spPr>
        <p:txBody>
          <a:bodyPr anchorCtr="0" anchor="b" bIns="91425" lIns="91425" spcFirstLastPara="1" rIns="91425" wrap="square" tIns="91425">
            <a:noAutofit/>
          </a:bodyPr>
          <a:lstStyle>
            <a:lvl1pPr lvl="0" rtl="0" algn="ctr">
              <a:spcBef>
                <a:spcPts val="0"/>
              </a:spcBef>
              <a:spcAft>
                <a:spcPts val="0"/>
              </a:spcAft>
              <a:buClr>
                <a:srgbClr val="000000"/>
              </a:buClr>
              <a:buSzPts val="1600"/>
              <a:buNone/>
              <a:defRPr sz="1600">
                <a:solidFill>
                  <a:srgbClr val="000000"/>
                </a:solidFill>
              </a:defRPr>
            </a:lvl1pPr>
            <a:lvl2pPr lvl="1" rtl="0" algn="ctr">
              <a:spcBef>
                <a:spcPts val="0"/>
              </a:spcBef>
              <a:spcAft>
                <a:spcPts val="0"/>
              </a:spcAft>
              <a:buClr>
                <a:srgbClr val="000000"/>
              </a:buClr>
              <a:buSzPts val="1600"/>
              <a:buNone/>
              <a:defRPr sz="1600">
                <a:solidFill>
                  <a:srgbClr val="000000"/>
                </a:solidFill>
              </a:defRPr>
            </a:lvl2pPr>
            <a:lvl3pPr lvl="2" rtl="0" algn="ctr">
              <a:spcBef>
                <a:spcPts val="0"/>
              </a:spcBef>
              <a:spcAft>
                <a:spcPts val="0"/>
              </a:spcAft>
              <a:buClr>
                <a:srgbClr val="000000"/>
              </a:buClr>
              <a:buSzPts val="1600"/>
              <a:buNone/>
              <a:defRPr sz="1600">
                <a:solidFill>
                  <a:srgbClr val="000000"/>
                </a:solidFill>
              </a:defRPr>
            </a:lvl3pPr>
            <a:lvl4pPr lvl="3" rtl="0" algn="ctr">
              <a:spcBef>
                <a:spcPts val="0"/>
              </a:spcBef>
              <a:spcAft>
                <a:spcPts val="0"/>
              </a:spcAft>
              <a:buClr>
                <a:srgbClr val="000000"/>
              </a:buClr>
              <a:buSzPts val="1600"/>
              <a:buNone/>
              <a:defRPr sz="1600">
                <a:solidFill>
                  <a:srgbClr val="000000"/>
                </a:solidFill>
              </a:defRPr>
            </a:lvl4pPr>
            <a:lvl5pPr lvl="4" rtl="0" algn="ctr">
              <a:spcBef>
                <a:spcPts val="0"/>
              </a:spcBef>
              <a:spcAft>
                <a:spcPts val="0"/>
              </a:spcAft>
              <a:buClr>
                <a:srgbClr val="000000"/>
              </a:buClr>
              <a:buSzPts val="1600"/>
              <a:buNone/>
              <a:defRPr sz="1600">
                <a:solidFill>
                  <a:srgbClr val="000000"/>
                </a:solidFill>
              </a:defRPr>
            </a:lvl5pPr>
            <a:lvl6pPr lvl="5" rtl="0" algn="ctr">
              <a:spcBef>
                <a:spcPts val="0"/>
              </a:spcBef>
              <a:spcAft>
                <a:spcPts val="0"/>
              </a:spcAft>
              <a:buClr>
                <a:srgbClr val="000000"/>
              </a:buClr>
              <a:buSzPts val="1600"/>
              <a:buNone/>
              <a:defRPr sz="1600">
                <a:solidFill>
                  <a:srgbClr val="000000"/>
                </a:solidFill>
              </a:defRPr>
            </a:lvl6pPr>
            <a:lvl7pPr lvl="6" rtl="0" algn="ctr">
              <a:spcBef>
                <a:spcPts val="0"/>
              </a:spcBef>
              <a:spcAft>
                <a:spcPts val="0"/>
              </a:spcAft>
              <a:buClr>
                <a:srgbClr val="000000"/>
              </a:buClr>
              <a:buSzPts val="1600"/>
              <a:buNone/>
              <a:defRPr sz="1600">
                <a:solidFill>
                  <a:srgbClr val="000000"/>
                </a:solidFill>
              </a:defRPr>
            </a:lvl7pPr>
            <a:lvl8pPr lvl="7" rtl="0" algn="ctr">
              <a:spcBef>
                <a:spcPts val="0"/>
              </a:spcBef>
              <a:spcAft>
                <a:spcPts val="0"/>
              </a:spcAft>
              <a:buClr>
                <a:srgbClr val="000000"/>
              </a:buClr>
              <a:buSzPts val="1600"/>
              <a:buNone/>
              <a:defRPr sz="1600">
                <a:solidFill>
                  <a:srgbClr val="000000"/>
                </a:solidFill>
              </a:defRPr>
            </a:lvl8pPr>
            <a:lvl9pPr lvl="8" rtl="0" algn="ctr">
              <a:spcBef>
                <a:spcPts val="0"/>
              </a:spcBef>
              <a:spcAft>
                <a:spcPts val="0"/>
              </a:spcAft>
              <a:buClr>
                <a:srgbClr val="000000"/>
              </a:buClr>
              <a:buSzPts val="1600"/>
              <a:buNone/>
              <a:defRPr sz="1600">
                <a:solidFill>
                  <a:srgbClr val="000000"/>
                </a:solidFill>
              </a:defRPr>
            </a:lvl9pPr>
          </a:lstStyle>
          <a:p/>
        </p:txBody>
      </p:sp>
      <p:sp>
        <p:nvSpPr>
          <p:cNvPr id="677" name="Google Shape;677;p123"/>
          <p:cNvSpPr txBox="1"/>
          <p:nvPr>
            <p:ph idx="4" type="subTitle"/>
          </p:nvPr>
        </p:nvSpPr>
        <p:spPr>
          <a:xfrm>
            <a:off x="6460750" y="3035650"/>
            <a:ext cx="1818000" cy="1112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rgbClr val="000000"/>
              </a:buClr>
              <a:buSzPts val="1000"/>
              <a:buNone/>
              <a:defRPr sz="1000">
                <a:solidFill>
                  <a:srgbClr val="000000"/>
                </a:solidFill>
              </a:defRPr>
            </a:lvl1pPr>
            <a:lvl2pPr lvl="1" rtl="0" algn="ctr">
              <a:lnSpc>
                <a:spcPct val="100000"/>
              </a:lnSpc>
              <a:spcBef>
                <a:spcPts val="0"/>
              </a:spcBef>
              <a:spcAft>
                <a:spcPts val="0"/>
              </a:spcAft>
              <a:buClr>
                <a:srgbClr val="000000"/>
              </a:buClr>
              <a:buSzPts val="1000"/>
              <a:buNone/>
              <a:defRPr sz="1000">
                <a:solidFill>
                  <a:srgbClr val="000000"/>
                </a:solidFill>
              </a:defRPr>
            </a:lvl2pPr>
            <a:lvl3pPr lvl="2" rtl="0" algn="ctr">
              <a:lnSpc>
                <a:spcPct val="100000"/>
              </a:lnSpc>
              <a:spcBef>
                <a:spcPts val="0"/>
              </a:spcBef>
              <a:spcAft>
                <a:spcPts val="0"/>
              </a:spcAft>
              <a:buClr>
                <a:srgbClr val="000000"/>
              </a:buClr>
              <a:buSzPts val="1000"/>
              <a:buNone/>
              <a:defRPr sz="1000">
                <a:solidFill>
                  <a:srgbClr val="000000"/>
                </a:solidFill>
              </a:defRPr>
            </a:lvl3pPr>
            <a:lvl4pPr lvl="3" rtl="0" algn="ctr">
              <a:lnSpc>
                <a:spcPct val="100000"/>
              </a:lnSpc>
              <a:spcBef>
                <a:spcPts val="0"/>
              </a:spcBef>
              <a:spcAft>
                <a:spcPts val="0"/>
              </a:spcAft>
              <a:buClr>
                <a:srgbClr val="000000"/>
              </a:buClr>
              <a:buSzPts val="1000"/>
              <a:buNone/>
              <a:defRPr sz="1000">
                <a:solidFill>
                  <a:srgbClr val="000000"/>
                </a:solidFill>
              </a:defRPr>
            </a:lvl4pPr>
            <a:lvl5pPr lvl="4" rtl="0" algn="ctr">
              <a:lnSpc>
                <a:spcPct val="100000"/>
              </a:lnSpc>
              <a:spcBef>
                <a:spcPts val="0"/>
              </a:spcBef>
              <a:spcAft>
                <a:spcPts val="0"/>
              </a:spcAft>
              <a:buClr>
                <a:srgbClr val="000000"/>
              </a:buClr>
              <a:buSzPts val="1000"/>
              <a:buNone/>
              <a:defRPr sz="1000">
                <a:solidFill>
                  <a:srgbClr val="000000"/>
                </a:solidFill>
              </a:defRPr>
            </a:lvl5pPr>
            <a:lvl6pPr lvl="5" rtl="0" algn="ctr">
              <a:lnSpc>
                <a:spcPct val="100000"/>
              </a:lnSpc>
              <a:spcBef>
                <a:spcPts val="0"/>
              </a:spcBef>
              <a:spcAft>
                <a:spcPts val="0"/>
              </a:spcAft>
              <a:buClr>
                <a:srgbClr val="000000"/>
              </a:buClr>
              <a:buSzPts val="1000"/>
              <a:buNone/>
              <a:defRPr sz="1000">
                <a:solidFill>
                  <a:srgbClr val="000000"/>
                </a:solidFill>
              </a:defRPr>
            </a:lvl6pPr>
            <a:lvl7pPr lvl="6" rtl="0" algn="ctr">
              <a:lnSpc>
                <a:spcPct val="100000"/>
              </a:lnSpc>
              <a:spcBef>
                <a:spcPts val="0"/>
              </a:spcBef>
              <a:spcAft>
                <a:spcPts val="0"/>
              </a:spcAft>
              <a:buClr>
                <a:srgbClr val="000000"/>
              </a:buClr>
              <a:buSzPts val="1000"/>
              <a:buNone/>
              <a:defRPr sz="1000">
                <a:solidFill>
                  <a:srgbClr val="000000"/>
                </a:solidFill>
              </a:defRPr>
            </a:lvl7pPr>
            <a:lvl8pPr lvl="7" rtl="0" algn="ctr">
              <a:lnSpc>
                <a:spcPct val="100000"/>
              </a:lnSpc>
              <a:spcBef>
                <a:spcPts val="0"/>
              </a:spcBef>
              <a:spcAft>
                <a:spcPts val="0"/>
              </a:spcAft>
              <a:buClr>
                <a:srgbClr val="000000"/>
              </a:buClr>
              <a:buSzPts val="1000"/>
              <a:buNone/>
              <a:defRPr sz="1000">
                <a:solidFill>
                  <a:srgbClr val="000000"/>
                </a:solidFill>
              </a:defRPr>
            </a:lvl8pPr>
            <a:lvl9pPr lvl="8" rtl="0" algn="ctr">
              <a:lnSpc>
                <a:spcPct val="100000"/>
              </a:lnSpc>
              <a:spcBef>
                <a:spcPts val="0"/>
              </a:spcBef>
              <a:spcAft>
                <a:spcPts val="0"/>
              </a:spcAft>
              <a:buClr>
                <a:srgbClr val="000000"/>
              </a:buClr>
              <a:buSzPts val="1000"/>
              <a:buNone/>
              <a:defRPr sz="1000">
                <a:solidFill>
                  <a:srgbClr val="000000"/>
                </a:solidFill>
              </a:defRPr>
            </a:lvl9pPr>
          </a:lstStyle>
          <a:p/>
        </p:txBody>
      </p:sp>
      <p:sp>
        <p:nvSpPr>
          <p:cNvPr id="678" name="Google Shape;678;p123"/>
          <p:cNvSpPr txBox="1"/>
          <p:nvPr>
            <p:ph idx="5" type="ctrTitle"/>
          </p:nvPr>
        </p:nvSpPr>
        <p:spPr>
          <a:xfrm>
            <a:off x="6060100" y="2727050"/>
            <a:ext cx="2619300" cy="384900"/>
          </a:xfrm>
          <a:prstGeom prst="rect">
            <a:avLst/>
          </a:prstGeom>
          <a:ln>
            <a:noFill/>
          </a:ln>
        </p:spPr>
        <p:txBody>
          <a:bodyPr anchorCtr="0" anchor="b" bIns="91425" lIns="91425" spcFirstLastPara="1" rIns="91425" wrap="square" tIns="91425">
            <a:noAutofit/>
          </a:bodyPr>
          <a:lstStyle>
            <a:lvl1pPr lvl="0" rtl="0" algn="ctr">
              <a:spcBef>
                <a:spcPts val="0"/>
              </a:spcBef>
              <a:spcAft>
                <a:spcPts val="0"/>
              </a:spcAft>
              <a:buClr>
                <a:srgbClr val="000000"/>
              </a:buClr>
              <a:buSzPts val="1600"/>
              <a:buNone/>
              <a:defRPr sz="1600">
                <a:solidFill>
                  <a:srgbClr val="000000"/>
                </a:solidFill>
              </a:defRPr>
            </a:lvl1pPr>
            <a:lvl2pPr lvl="1" rtl="0" algn="ctr">
              <a:spcBef>
                <a:spcPts val="0"/>
              </a:spcBef>
              <a:spcAft>
                <a:spcPts val="0"/>
              </a:spcAft>
              <a:buClr>
                <a:srgbClr val="000000"/>
              </a:buClr>
              <a:buSzPts val="1600"/>
              <a:buNone/>
              <a:defRPr sz="1600">
                <a:solidFill>
                  <a:srgbClr val="000000"/>
                </a:solidFill>
              </a:defRPr>
            </a:lvl2pPr>
            <a:lvl3pPr lvl="2" rtl="0" algn="ctr">
              <a:spcBef>
                <a:spcPts val="0"/>
              </a:spcBef>
              <a:spcAft>
                <a:spcPts val="0"/>
              </a:spcAft>
              <a:buClr>
                <a:srgbClr val="000000"/>
              </a:buClr>
              <a:buSzPts val="1600"/>
              <a:buNone/>
              <a:defRPr sz="1600">
                <a:solidFill>
                  <a:srgbClr val="000000"/>
                </a:solidFill>
              </a:defRPr>
            </a:lvl3pPr>
            <a:lvl4pPr lvl="3" rtl="0" algn="ctr">
              <a:spcBef>
                <a:spcPts val="0"/>
              </a:spcBef>
              <a:spcAft>
                <a:spcPts val="0"/>
              </a:spcAft>
              <a:buClr>
                <a:srgbClr val="000000"/>
              </a:buClr>
              <a:buSzPts val="1600"/>
              <a:buNone/>
              <a:defRPr sz="1600">
                <a:solidFill>
                  <a:srgbClr val="000000"/>
                </a:solidFill>
              </a:defRPr>
            </a:lvl4pPr>
            <a:lvl5pPr lvl="4" rtl="0" algn="ctr">
              <a:spcBef>
                <a:spcPts val="0"/>
              </a:spcBef>
              <a:spcAft>
                <a:spcPts val="0"/>
              </a:spcAft>
              <a:buClr>
                <a:srgbClr val="000000"/>
              </a:buClr>
              <a:buSzPts val="1600"/>
              <a:buNone/>
              <a:defRPr sz="1600">
                <a:solidFill>
                  <a:srgbClr val="000000"/>
                </a:solidFill>
              </a:defRPr>
            </a:lvl5pPr>
            <a:lvl6pPr lvl="5" rtl="0" algn="ctr">
              <a:spcBef>
                <a:spcPts val="0"/>
              </a:spcBef>
              <a:spcAft>
                <a:spcPts val="0"/>
              </a:spcAft>
              <a:buClr>
                <a:srgbClr val="000000"/>
              </a:buClr>
              <a:buSzPts val="1600"/>
              <a:buNone/>
              <a:defRPr sz="1600">
                <a:solidFill>
                  <a:srgbClr val="000000"/>
                </a:solidFill>
              </a:defRPr>
            </a:lvl6pPr>
            <a:lvl7pPr lvl="6" rtl="0" algn="ctr">
              <a:spcBef>
                <a:spcPts val="0"/>
              </a:spcBef>
              <a:spcAft>
                <a:spcPts val="0"/>
              </a:spcAft>
              <a:buClr>
                <a:srgbClr val="000000"/>
              </a:buClr>
              <a:buSzPts val="1600"/>
              <a:buNone/>
              <a:defRPr sz="1600">
                <a:solidFill>
                  <a:srgbClr val="000000"/>
                </a:solidFill>
              </a:defRPr>
            </a:lvl7pPr>
            <a:lvl8pPr lvl="7" rtl="0" algn="ctr">
              <a:spcBef>
                <a:spcPts val="0"/>
              </a:spcBef>
              <a:spcAft>
                <a:spcPts val="0"/>
              </a:spcAft>
              <a:buClr>
                <a:srgbClr val="000000"/>
              </a:buClr>
              <a:buSzPts val="1600"/>
              <a:buNone/>
              <a:defRPr sz="1600">
                <a:solidFill>
                  <a:srgbClr val="000000"/>
                </a:solidFill>
              </a:defRPr>
            </a:lvl8pPr>
            <a:lvl9pPr lvl="8" rtl="0" algn="ctr">
              <a:spcBef>
                <a:spcPts val="0"/>
              </a:spcBef>
              <a:spcAft>
                <a:spcPts val="0"/>
              </a:spcAft>
              <a:buClr>
                <a:srgbClr val="000000"/>
              </a:buClr>
              <a:buSzPts val="1600"/>
              <a:buNone/>
              <a:defRPr sz="1600">
                <a:solidFill>
                  <a:srgbClr val="000000"/>
                </a:solidFill>
              </a:defRPr>
            </a:lvl9pPr>
          </a:lstStyle>
          <a:p/>
        </p:txBody>
      </p:sp>
      <p:sp>
        <p:nvSpPr>
          <p:cNvPr id="679" name="Google Shape;679;p123"/>
          <p:cNvSpPr txBox="1"/>
          <p:nvPr>
            <p:ph idx="6" type="ctrTitle"/>
          </p:nvPr>
        </p:nvSpPr>
        <p:spPr>
          <a:xfrm>
            <a:off x="723600" y="470625"/>
            <a:ext cx="2078100" cy="946200"/>
          </a:xfrm>
          <a:prstGeom prst="rect">
            <a:avLst/>
          </a:prstGeom>
        </p:spPr>
        <p:txBody>
          <a:bodyPr anchorCtr="0" anchor="t" bIns="91425" lIns="91425" spcFirstLastPara="1" rIns="91425" wrap="square" tIns="91425">
            <a:noAutofit/>
          </a:bodyPr>
          <a:lstStyle>
            <a:lvl1pPr lvl="0" rtl="0">
              <a:spcBef>
                <a:spcPts val="0"/>
              </a:spcBef>
              <a:spcAft>
                <a:spcPts val="0"/>
              </a:spcAft>
              <a:buSzPts val="1800"/>
              <a:buNone/>
              <a:defRPr sz="18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line design 4">
  <p:cSld name="CUSTOM_22">
    <p:spTree>
      <p:nvGrpSpPr>
        <p:cNvPr id="680" name="Shape 680"/>
        <p:cNvGrpSpPr/>
        <p:nvPr/>
      </p:nvGrpSpPr>
      <p:grpSpPr>
        <a:xfrm>
          <a:off x="0" y="0"/>
          <a:ext cx="0" cy="0"/>
          <a:chOff x="0" y="0"/>
          <a:chExt cx="0" cy="0"/>
        </a:xfrm>
      </p:grpSpPr>
      <p:sp>
        <p:nvSpPr>
          <p:cNvPr id="681" name="Google Shape;681;p124"/>
          <p:cNvSpPr/>
          <p:nvPr/>
        </p:nvSpPr>
        <p:spPr>
          <a:xfrm>
            <a:off x="2522400" y="753125"/>
            <a:ext cx="4099200" cy="3583200"/>
          </a:xfrm>
          <a:prstGeom prst="rect">
            <a:avLst/>
          </a:prstGeom>
          <a:noFill/>
          <a:ln cap="flat" cmpd="sng" w="9525">
            <a:solidFill>
              <a:srgbClr val="F3F3F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rgbClr val="CCCCCC"/>
              </a:solidFill>
            </a:endParaRPr>
          </a:p>
        </p:txBody>
      </p:sp>
      <p:sp>
        <p:nvSpPr>
          <p:cNvPr id="682" name="Google Shape;682;p124"/>
          <p:cNvSpPr txBox="1"/>
          <p:nvPr>
            <p:ph type="ctrTitle"/>
          </p:nvPr>
        </p:nvSpPr>
        <p:spPr>
          <a:xfrm flipH="1">
            <a:off x="2609225" y="2243225"/>
            <a:ext cx="2876700" cy="1921200"/>
          </a:xfrm>
          <a:prstGeom prst="rect">
            <a:avLst/>
          </a:prstGeom>
        </p:spPr>
        <p:txBody>
          <a:bodyPr anchorCtr="0" anchor="b" bIns="91425" lIns="91425" spcFirstLastPara="1" rIns="91425" wrap="square" tIns="91425">
            <a:noAutofit/>
          </a:bodyPr>
          <a:lstStyle>
            <a:lvl1pPr lvl="0" rtl="0" algn="r">
              <a:spcBef>
                <a:spcPts val="0"/>
              </a:spcBef>
              <a:spcAft>
                <a:spcPts val="0"/>
              </a:spcAft>
              <a:buClr>
                <a:srgbClr val="CCCCCC"/>
              </a:buClr>
              <a:buSzPts val="3600"/>
              <a:buNone/>
              <a:defRPr sz="3600">
                <a:solidFill>
                  <a:srgbClr val="CCCCCC"/>
                </a:solidFill>
              </a:defRPr>
            </a:lvl1pPr>
            <a:lvl2pPr lvl="1" rtl="0" algn="r">
              <a:spcBef>
                <a:spcPts val="0"/>
              </a:spcBef>
              <a:spcAft>
                <a:spcPts val="0"/>
              </a:spcAft>
              <a:buClr>
                <a:srgbClr val="CCCCCC"/>
              </a:buClr>
              <a:buSzPts val="6500"/>
              <a:buNone/>
              <a:defRPr sz="6500">
                <a:solidFill>
                  <a:srgbClr val="CCCCCC"/>
                </a:solidFill>
              </a:defRPr>
            </a:lvl2pPr>
            <a:lvl3pPr lvl="2" rtl="0" algn="r">
              <a:spcBef>
                <a:spcPts val="0"/>
              </a:spcBef>
              <a:spcAft>
                <a:spcPts val="0"/>
              </a:spcAft>
              <a:buClr>
                <a:srgbClr val="CCCCCC"/>
              </a:buClr>
              <a:buSzPts val="6500"/>
              <a:buNone/>
              <a:defRPr sz="6500">
                <a:solidFill>
                  <a:srgbClr val="CCCCCC"/>
                </a:solidFill>
              </a:defRPr>
            </a:lvl3pPr>
            <a:lvl4pPr lvl="3" rtl="0" algn="r">
              <a:spcBef>
                <a:spcPts val="0"/>
              </a:spcBef>
              <a:spcAft>
                <a:spcPts val="0"/>
              </a:spcAft>
              <a:buClr>
                <a:srgbClr val="CCCCCC"/>
              </a:buClr>
              <a:buSzPts val="6500"/>
              <a:buNone/>
              <a:defRPr sz="6500">
                <a:solidFill>
                  <a:srgbClr val="CCCCCC"/>
                </a:solidFill>
              </a:defRPr>
            </a:lvl4pPr>
            <a:lvl5pPr lvl="4" rtl="0" algn="r">
              <a:spcBef>
                <a:spcPts val="0"/>
              </a:spcBef>
              <a:spcAft>
                <a:spcPts val="0"/>
              </a:spcAft>
              <a:buClr>
                <a:srgbClr val="CCCCCC"/>
              </a:buClr>
              <a:buSzPts val="6500"/>
              <a:buNone/>
              <a:defRPr sz="6500">
                <a:solidFill>
                  <a:srgbClr val="CCCCCC"/>
                </a:solidFill>
              </a:defRPr>
            </a:lvl5pPr>
            <a:lvl6pPr lvl="5" rtl="0" algn="r">
              <a:spcBef>
                <a:spcPts val="0"/>
              </a:spcBef>
              <a:spcAft>
                <a:spcPts val="0"/>
              </a:spcAft>
              <a:buClr>
                <a:srgbClr val="CCCCCC"/>
              </a:buClr>
              <a:buSzPts val="6500"/>
              <a:buNone/>
              <a:defRPr sz="6500">
                <a:solidFill>
                  <a:srgbClr val="CCCCCC"/>
                </a:solidFill>
              </a:defRPr>
            </a:lvl6pPr>
            <a:lvl7pPr lvl="6" rtl="0" algn="r">
              <a:spcBef>
                <a:spcPts val="0"/>
              </a:spcBef>
              <a:spcAft>
                <a:spcPts val="0"/>
              </a:spcAft>
              <a:buClr>
                <a:srgbClr val="CCCCCC"/>
              </a:buClr>
              <a:buSzPts val="6500"/>
              <a:buNone/>
              <a:defRPr sz="6500">
                <a:solidFill>
                  <a:srgbClr val="CCCCCC"/>
                </a:solidFill>
              </a:defRPr>
            </a:lvl7pPr>
            <a:lvl8pPr lvl="7" rtl="0" algn="r">
              <a:spcBef>
                <a:spcPts val="0"/>
              </a:spcBef>
              <a:spcAft>
                <a:spcPts val="0"/>
              </a:spcAft>
              <a:buClr>
                <a:srgbClr val="CCCCCC"/>
              </a:buClr>
              <a:buSzPts val="6500"/>
              <a:buNone/>
              <a:defRPr sz="6500">
                <a:solidFill>
                  <a:srgbClr val="CCCCCC"/>
                </a:solidFill>
              </a:defRPr>
            </a:lvl8pPr>
            <a:lvl9pPr lvl="8" rtl="0" algn="r">
              <a:spcBef>
                <a:spcPts val="0"/>
              </a:spcBef>
              <a:spcAft>
                <a:spcPts val="0"/>
              </a:spcAft>
              <a:buClr>
                <a:srgbClr val="CCCCCC"/>
              </a:buClr>
              <a:buSzPts val="6500"/>
              <a:buNone/>
              <a:defRPr sz="6500">
                <a:solidFill>
                  <a:srgbClr val="CCCCCC"/>
                </a:solidFill>
              </a:defRPr>
            </a:lvl9pPr>
          </a:lstStyle>
          <a:p/>
        </p:txBody>
      </p:sp>
      <p:sp>
        <p:nvSpPr>
          <p:cNvPr id="683" name="Google Shape;683;p124"/>
          <p:cNvSpPr txBox="1"/>
          <p:nvPr>
            <p:ph hasCustomPrompt="1" idx="2" type="title"/>
          </p:nvPr>
        </p:nvSpPr>
        <p:spPr>
          <a:xfrm flipH="1">
            <a:off x="3514050" y="2419325"/>
            <a:ext cx="4488300" cy="1622400"/>
          </a:xfrm>
          <a:prstGeom prst="rect">
            <a:avLst/>
          </a:prstGeom>
        </p:spPr>
        <p:txBody>
          <a:bodyPr anchorCtr="0" anchor="ctr" bIns="91425" lIns="91425" spcFirstLastPara="1" rIns="91425" wrap="square" tIns="91425">
            <a:noAutofit/>
          </a:bodyPr>
          <a:lstStyle>
            <a:lvl1pPr lvl="0" rtl="0" algn="r">
              <a:spcBef>
                <a:spcPts val="0"/>
              </a:spcBef>
              <a:spcAft>
                <a:spcPts val="0"/>
              </a:spcAft>
              <a:buClr>
                <a:srgbClr val="CCCCCC"/>
              </a:buClr>
              <a:buSzPts val="16000"/>
              <a:buNone/>
              <a:defRPr sz="16000">
                <a:solidFill>
                  <a:srgbClr val="CCCCCC"/>
                </a:solidFill>
              </a:defRPr>
            </a:lvl1pPr>
            <a:lvl2pPr lvl="1" rtl="0">
              <a:spcBef>
                <a:spcPts val="0"/>
              </a:spcBef>
              <a:spcAft>
                <a:spcPts val="0"/>
              </a:spcAft>
              <a:buClr>
                <a:srgbClr val="CCCCCC"/>
              </a:buClr>
              <a:buSzPts val="14000"/>
              <a:buFont typeface="Fira Sans Extra Condensed Medium"/>
              <a:buNone/>
              <a:defRPr sz="14000">
                <a:solidFill>
                  <a:srgbClr val="CCCCCC"/>
                </a:solidFill>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Clr>
                <a:srgbClr val="CCCCCC"/>
              </a:buClr>
              <a:buSzPts val="14000"/>
              <a:buFont typeface="Fira Sans Extra Condensed Medium"/>
              <a:buNone/>
              <a:defRPr sz="14000">
                <a:solidFill>
                  <a:srgbClr val="CCCCCC"/>
                </a:solidFill>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Clr>
                <a:srgbClr val="CCCCCC"/>
              </a:buClr>
              <a:buSzPts val="14000"/>
              <a:buFont typeface="Fira Sans Extra Condensed Medium"/>
              <a:buNone/>
              <a:defRPr sz="14000">
                <a:solidFill>
                  <a:srgbClr val="CCCCCC"/>
                </a:solidFill>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Clr>
                <a:srgbClr val="CCCCCC"/>
              </a:buClr>
              <a:buSzPts val="14000"/>
              <a:buFont typeface="Fira Sans Extra Condensed Medium"/>
              <a:buNone/>
              <a:defRPr sz="14000">
                <a:solidFill>
                  <a:srgbClr val="CCCCCC"/>
                </a:solidFill>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Clr>
                <a:srgbClr val="CCCCCC"/>
              </a:buClr>
              <a:buSzPts val="14000"/>
              <a:buFont typeface="Fira Sans Extra Condensed Medium"/>
              <a:buNone/>
              <a:defRPr sz="14000">
                <a:solidFill>
                  <a:srgbClr val="CCCCCC"/>
                </a:solidFill>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Clr>
                <a:srgbClr val="CCCCCC"/>
              </a:buClr>
              <a:buSzPts val="14000"/>
              <a:buFont typeface="Fira Sans Extra Condensed Medium"/>
              <a:buNone/>
              <a:defRPr sz="14000">
                <a:solidFill>
                  <a:srgbClr val="CCCCCC"/>
                </a:solidFill>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Clr>
                <a:srgbClr val="CCCCCC"/>
              </a:buClr>
              <a:buSzPts val="14000"/>
              <a:buFont typeface="Fira Sans Extra Condensed Medium"/>
              <a:buNone/>
              <a:defRPr sz="14000">
                <a:solidFill>
                  <a:srgbClr val="CCCCCC"/>
                </a:solidFill>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Clr>
                <a:srgbClr val="CCCCCC"/>
              </a:buClr>
              <a:buSzPts val="14000"/>
              <a:buFont typeface="Fira Sans Extra Condensed Medium"/>
              <a:buNone/>
              <a:defRPr sz="14000">
                <a:solidFill>
                  <a:srgbClr val="CCCCCC"/>
                </a:solidFill>
                <a:latin typeface="Fira Sans Extra Condensed Medium"/>
                <a:ea typeface="Fira Sans Extra Condensed Medium"/>
                <a:cs typeface="Fira Sans Extra Condensed Medium"/>
                <a:sym typeface="Fira Sans Extra Condensed Medium"/>
              </a:defRPr>
            </a:lvl9pPr>
          </a:lstStyle>
          <a:p>
            <a:r>
              <a:t>xx%</a:t>
            </a:r>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line design 5">
  <p:cSld name="CUSTOM_23">
    <p:spTree>
      <p:nvGrpSpPr>
        <p:cNvPr id="684" name="Shape 684"/>
        <p:cNvGrpSpPr/>
        <p:nvPr/>
      </p:nvGrpSpPr>
      <p:grpSpPr>
        <a:xfrm>
          <a:off x="0" y="0"/>
          <a:ext cx="0" cy="0"/>
          <a:chOff x="0" y="0"/>
          <a:chExt cx="0" cy="0"/>
        </a:xfrm>
      </p:grpSpPr>
      <p:sp>
        <p:nvSpPr>
          <p:cNvPr id="685" name="Google Shape;685;p125"/>
          <p:cNvSpPr txBox="1"/>
          <p:nvPr>
            <p:ph type="ctrTitle"/>
          </p:nvPr>
        </p:nvSpPr>
        <p:spPr>
          <a:xfrm flipH="1">
            <a:off x="4101725" y="2243225"/>
            <a:ext cx="2755800" cy="1921200"/>
          </a:xfrm>
          <a:prstGeom prst="rect">
            <a:avLst/>
          </a:prstGeom>
        </p:spPr>
        <p:txBody>
          <a:bodyPr anchorCtr="0" anchor="b" bIns="91425" lIns="91425" spcFirstLastPara="1" rIns="91425" wrap="square" tIns="91425">
            <a:noAutofit/>
          </a:bodyPr>
          <a:lstStyle>
            <a:lvl1pPr lvl="0" rtl="0">
              <a:spcBef>
                <a:spcPts val="0"/>
              </a:spcBef>
              <a:spcAft>
                <a:spcPts val="0"/>
              </a:spcAft>
              <a:buClr>
                <a:srgbClr val="CCCCCC"/>
              </a:buClr>
              <a:buSzPts val="3600"/>
              <a:buNone/>
              <a:defRPr sz="3600">
                <a:solidFill>
                  <a:srgbClr val="CCCCCC"/>
                </a:solidFill>
              </a:defRPr>
            </a:lvl1pPr>
            <a:lvl2pPr lvl="1" rtl="0">
              <a:spcBef>
                <a:spcPts val="0"/>
              </a:spcBef>
              <a:spcAft>
                <a:spcPts val="0"/>
              </a:spcAft>
              <a:buClr>
                <a:srgbClr val="CCCCCC"/>
              </a:buClr>
              <a:buSzPts val="6500"/>
              <a:buNone/>
              <a:defRPr sz="6500">
                <a:solidFill>
                  <a:srgbClr val="CCCCCC"/>
                </a:solidFill>
              </a:defRPr>
            </a:lvl2pPr>
            <a:lvl3pPr lvl="2" rtl="0">
              <a:spcBef>
                <a:spcPts val="0"/>
              </a:spcBef>
              <a:spcAft>
                <a:spcPts val="0"/>
              </a:spcAft>
              <a:buClr>
                <a:srgbClr val="CCCCCC"/>
              </a:buClr>
              <a:buSzPts val="6500"/>
              <a:buNone/>
              <a:defRPr sz="6500">
                <a:solidFill>
                  <a:srgbClr val="CCCCCC"/>
                </a:solidFill>
              </a:defRPr>
            </a:lvl3pPr>
            <a:lvl4pPr lvl="3" rtl="0">
              <a:spcBef>
                <a:spcPts val="0"/>
              </a:spcBef>
              <a:spcAft>
                <a:spcPts val="0"/>
              </a:spcAft>
              <a:buClr>
                <a:srgbClr val="CCCCCC"/>
              </a:buClr>
              <a:buSzPts val="6500"/>
              <a:buNone/>
              <a:defRPr sz="6500">
                <a:solidFill>
                  <a:srgbClr val="CCCCCC"/>
                </a:solidFill>
              </a:defRPr>
            </a:lvl4pPr>
            <a:lvl5pPr lvl="4" rtl="0">
              <a:spcBef>
                <a:spcPts val="0"/>
              </a:spcBef>
              <a:spcAft>
                <a:spcPts val="0"/>
              </a:spcAft>
              <a:buClr>
                <a:srgbClr val="CCCCCC"/>
              </a:buClr>
              <a:buSzPts val="6500"/>
              <a:buNone/>
              <a:defRPr sz="6500">
                <a:solidFill>
                  <a:srgbClr val="CCCCCC"/>
                </a:solidFill>
              </a:defRPr>
            </a:lvl5pPr>
            <a:lvl6pPr lvl="5" rtl="0">
              <a:spcBef>
                <a:spcPts val="0"/>
              </a:spcBef>
              <a:spcAft>
                <a:spcPts val="0"/>
              </a:spcAft>
              <a:buClr>
                <a:srgbClr val="CCCCCC"/>
              </a:buClr>
              <a:buSzPts val="6500"/>
              <a:buNone/>
              <a:defRPr sz="6500">
                <a:solidFill>
                  <a:srgbClr val="CCCCCC"/>
                </a:solidFill>
              </a:defRPr>
            </a:lvl6pPr>
            <a:lvl7pPr lvl="6" rtl="0">
              <a:spcBef>
                <a:spcPts val="0"/>
              </a:spcBef>
              <a:spcAft>
                <a:spcPts val="0"/>
              </a:spcAft>
              <a:buClr>
                <a:srgbClr val="CCCCCC"/>
              </a:buClr>
              <a:buSzPts val="6500"/>
              <a:buNone/>
              <a:defRPr sz="6500">
                <a:solidFill>
                  <a:srgbClr val="CCCCCC"/>
                </a:solidFill>
              </a:defRPr>
            </a:lvl7pPr>
            <a:lvl8pPr lvl="7" rtl="0">
              <a:spcBef>
                <a:spcPts val="0"/>
              </a:spcBef>
              <a:spcAft>
                <a:spcPts val="0"/>
              </a:spcAft>
              <a:buClr>
                <a:srgbClr val="CCCCCC"/>
              </a:buClr>
              <a:buSzPts val="6500"/>
              <a:buNone/>
              <a:defRPr sz="6500">
                <a:solidFill>
                  <a:srgbClr val="CCCCCC"/>
                </a:solidFill>
              </a:defRPr>
            </a:lvl8pPr>
            <a:lvl9pPr lvl="8" rtl="0">
              <a:spcBef>
                <a:spcPts val="0"/>
              </a:spcBef>
              <a:spcAft>
                <a:spcPts val="0"/>
              </a:spcAft>
              <a:buClr>
                <a:srgbClr val="CCCCCC"/>
              </a:buClr>
              <a:buSzPts val="6500"/>
              <a:buNone/>
              <a:defRPr sz="6500">
                <a:solidFill>
                  <a:srgbClr val="CCCCCC"/>
                </a:solidFill>
              </a:defRPr>
            </a:lvl9pPr>
          </a:lstStyle>
          <a:p/>
        </p:txBody>
      </p:sp>
      <p:sp>
        <p:nvSpPr>
          <p:cNvPr id="686" name="Google Shape;686;p125"/>
          <p:cNvSpPr txBox="1"/>
          <p:nvPr>
            <p:ph hasCustomPrompt="1" idx="2" type="title"/>
          </p:nvPr>
        </p:nvSpPr>
        <p:spPr>
          <a:xfrm flipH="1">
            <a:off x="-517450" y="2419325"/>
            <a:ext cx="4488300" cy="1622400"/>
          </a:xfrm>
          <a:prstGeom prst="rect">
            <a:avLst/>
          </a:prstGeom>
        </p:spPr>
        <p:txBody>
          <a:bodyPr anchorCtr="0" anchor="ctr" bIns="91425" lIns="91425" spcFirstLastPara="1" rIns="91425" wrap="square" tIns="91425">
            <a:noAutofit/>
          </a:bodyPr>
          <a:lstStyle>
            <a:lvl1pPr lvl="0" rtl="0" algn="r">
              <a:spcBef>
                <a:spcPts val="0"/>
              </a:spcBef>
              <a:spcAft>
                <a:spcPts val="0"/>
              </a:spcAft>
              <a:buClr>
                <a:srgbClr val="CCCCCC"/>
              </a:buClr>
              <a:buSzPts val="16000"/>
              <a:buNone/>
              <a:defRPr sz="16000">
                <a:solidFill>
                  <a:srgbClr val="CCCCCC"/>
                </a:solidFill>
              </a:defRPr>
            </a:lvl1pPr>
            <a:lvl2pPr lvl="1" rtl="0">
              <a:spcBef>
                <a:spcPts val="0"/>
              </a:spcBef>
              <a:spcAft>
                <a:spcPts val="0"/>
              </a:spcAft>
              <a:buClr>
                <a:srgbClr val="CCCCCC"/>
              </a:buClr>
              <a:buSzPts val="14000"/>
              <a:buFont typeface="Fira Sans Extra Condensed Medium"/>
              <a:buNone/>
              <a:defRPr sz="14000">
                <a:solidFill>
                  <a:srgbClr val="CCCCCC"/>
                </a:solidFill>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Clr>
                <a:srgbClr val="CCCCCC"/>
              </a:buClr>
              <a:buSzPts val="14000"/>
              <a:buFont typeface="Fira Sans Extra Condensed Medium"/>
              <a:buNone/>
              <a:defRPr sz="14000">
                <a:solidFill>
                  <a:srgbClr val="CCCCCC"/>
                </a:solidFill>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Clr>
                <a:srgbClr val="CCCCCC"/>
              </a:buClr>
              <a:buSzPts val="14000"/>
              <a:buFont typeface="Fira Sans Extra Condensed Medium"/>
              <a:buNone/>
              <a:defRPr sz="14000">
                <a:solidFill>
                  <a:srgbClr val="CCCCCC"/>
                </a:solidFill>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Clr>
                <a:srgbClr val="CCCCCC"/>
              </a:buClr>
              <a:buSzPts val="14000"/>
              <a:buFont typeface="Fira Sans Extra Condensed Medium"/>
              <a:buNone/>
              <a:defRPr sz="14000">
                <a:solidFill>
                  <a:srgbClr val="CCCCCC"/>
                </a:solidFill>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Clr>
                <a:srgbClr val="CCCCCC"/>
              </a:buClr>
              <a:buSzPts val="14000"/>
              <a:buFont typeface="Fira Sans Extra Condensed Medium"/>
              <a:buNone/>
              <a:defRPr sz="14000">
                <a:solidFill>
                  <a:srgbClr val="CCCCCC"/>
                </a:solidFill>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Clr>
                <a:srgbClr val="CCCCCC"/>
              </a:buClr>
              <a:buSzPts val="14000"/>
              <a:buFont typeface="Fira Sans Extra Condensed Medium"/>
              <a:buNone/>
              <a:defRPr sz="14000">
                <a:solidFill>
                  <a:srgbClr val="CCCCCC"/>
                </a:solidFill>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Clr>
                <a:srgbClr val="CCCCCC"/>
              </a:buClr>
              <a:buSzPts val="14000"/>
              <a:buFont typeface="Fira Sans Extra Condensed Medium"/>
              <a:buNone/>
              <a:defRPr sz="14000">
                <a:solidFill>
                  <a:srgbClr val="CCCCCC"/>
                </a:solidFill>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Clr>
                <a:srgbClr val="CCCCCC"/>
              </a:buClr>
              <a:buSzPts val="14000"/>
              <a:buFont typeface="Fira Sans Extra Condensed Medium"/>
              <a:buNone/>
              <a:defRPr sz="14000">
                <a:solidFill>
                  <a:srgbClr val="CCCCCC"/>
                </a:solidFill>
                <a:latin typeface="Fira Sans Extra Condensed Medium"/>
                <a:ea typeface="Fira Sans Extra Condensed Medium"/>
                <a:cs typeface="Fira Sans Extra Condensed Medium"/>
                <a:sym typeface="Fira Sans Extra Condensed Medium"/>
              </a:defRPr>
            </a:lvl9pPr>
          </a:lstStyle>
          <a:p>
            <a:r>
              <a:t>xx%</a:t>
            </a:r>
          </a:p>
        </p:txBody>
      </p:sp>
      <p:sp>
        <p:nvSpPr>
          <p:cNvPr id="687" name="Google Shape;687;p125"/>
          <p:cNvSpPr/>
          <p:nvPr/>
        </p:nvSpPr>
        <p:spPr>
          <a:xfrm>
            <a:off x="2609300" y="753125"/>
            <a:ext cx="4099200" cy="3583200"/>
          </a:xfrm>
          <a:prstGeom prst="rect">
            <a:avLst/>
          </a:prstGeom>
          <a:noFill/>
          <a:ln cap="flat" cmpd="sng" w="9525">
            <a:solidFill>
              <a:srgbClr val="F3F3F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rgbClr val="CCCCCC"/>
              </a:solidFill>
            </a:endParaRPr>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line design 6">
  <p:cSld name="CUSTOM_24">
    <p:spTree>
      <p:nvGrpSpPr>
        <p:cNvPr id="688" name="Shape 688"/>
        <p:cNvGrpSpPr/>
        <p:nvPr/>
      </p:nvGrpSpPr>
      <p:grpSpPr>
        <a:xfrm>
          <a:off x="0" y="0"/>
          <a:ext cx="0" cy="0"/>
          <a:chOff x="0" y="0"/>
          <a:chExt cx="0" cy="0"/>
        </a:xfrm>
      </p:grpSpPr>
      <p:sp>
        <p:nvSpPr>
          <p:cNvPr id="689" name="Google Shape;689;p126"/>
          <p:cNvSpPr/>
          <p:nvPr/>
        </p:nvSpPr>
        <p:spPr>
          <a:xfrm>
            <a:off x="2522400" y="753125"/>
            <a:ext cx="4099200" cy="3583200"/>
          </a:xfrm>
          <a:prstGeom prst="rect">
            <a:avLst/>
          </a:prstGeom>
          <a:noFill/>
          <a:ln cap="flat" cmpd="sng" w="9525">
            <a:solidFill>
              <a:srgbClr val="F3F3F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rgbClr val="D9D9D9"/>
              </a:solidFill>
            </a:endParaRPr>
          </a:p>
        </p:txBody>
      </p:sp>
      <p:sp>
        <p:nvSpPr>
          <p:cNvPr id="690" name="Google Shape;690;p126"/>
          <p:cNvSpPr txBox="1"/>
          <p:nvPr>
            <p:ph type="ctrTitle"/>
          </p:nvPr>
        </p:nvSpPr>
        <p:spPr>
          <a:xfrm flipH="1">
            <a:off x="2609225" y="2243225"/>
            <a:ext cx="2876700" cy="1921200"/>
          </a:xfrm>
          <a:prstGeom prst="rect">
            <a:avLst/>
          </a:prstGeom>
        </p:spPr>
        <p:txBody>
          <a:bodyPr anchorCtr="0" anchor="b" bIns="91425" lIns="91425" spcFirstLastPara="1" rIns="91425" wrap="square" tIns="91425">
            <a:noAutofit/>
          </a:bodyPr>
          <a:lstStyle>
            <a:lvl1pPr lvl="0" rtl="0" algn="r">
              <a:spcBef>
                <a:spcPts val="0"/>
              </a:spcBef>
              <a:spcAft>
                <a:spcPts val="0"/>
              </a:spcAft>
              <a:buClr>
                <a:srgbClr val="D9D9D9"/>
              </a:buClr>
              <a:buSzPts val="3600"/>
              <a:buNone/>
              <a:defRPr sz="3600">
                <a:solidFill>
                  <a:srgbClr val="D9D9D9"/>
                </a:solidFill>
              </a:defRPr>
            </a:lvl1pPr>
            <a:lvl2pPr lvl="1" rtl="0" algn="r">
              <a:spcBef>
                <a:spcPts val="0"/>
              </a:spcBef>
              <a:spcAft>
                <a:spcPts val="0"/>
              </a:spcAft>
              <a:buClr>
                <a:srgbClr val="D9D9D9"/>
              </a:buClr>
              <a:buSzPts val="6500"/>
              <a:buNone/>
              <a:defRPr sz="6500">
                <a:solidFill>
                  <a:srgbClr val="D9D9D9"/>
                </a:solidFill>
              </a:defRPr>
            </a:lvl2pPr>
            <a:lvl3pPr lvl="2" rtl="0" algn="r">
              <a:spcBef>
                <a:spcPts val="0"/>
              </a:spcBef>
              <a:spcAft>
                <a:spcPts val="0"/>
              </a:spcAft>
              <a:buClr>
                <a:srgbClr val="D9D9D9"/>
              </a:buClr>
              <a:buSzPts val="6500"/>
              <a:buNone/>
              <a:defRPr sz="6500">
                <a:solidFill>
                  <a:srgbClr val="D9D9D9"/>
                </a:solidFill>
              </a:defRPr>
            </a:lvl3pPr>
            <a:lvl4pPr lvl="3" rtl="0" algn="r">
              <a:spcBef>
                <a:spcPts val="0"/>
              </a:spcBef>
              <a:spcAft>
                <a:spcPts val="0"/>
              </a:spcAft>
              <a:buClr>
                <a:srgbClr val="D9D9D9"/>
              </a:buClr>
              <a:buSzPts val="6500"/>
              <a:buNone/>
              <a:defRPr sz="6500">
                <a:solidFill>
                  <a:srgbClr val="D9D9D9"/>
                </a:solidFill>
              </a:defRPr>
            </a:lvl4pPr>
            <a:lvl5pPr lvl="4" rtl="0" algn="r">
              <a:spcBef>
                <a:spcPts val="0"/>
              </a:spcBef>
              <a:spcAft>
                <a:spcPts val="0"/>
              </a:spcAft>
              <a:buClr>
                <a:srgbClr val="D9D9D9"/>
              </a:buClr>
              <a:buSzPts val="6500"/>
              <a:buNone/>
              <a:defRPr sz="6500">
                <a:solidFill>
                  <a:srgbClr val="D9D9D9"/>
                </a:solidFill>
              </a:defRPr>
            </a:lvl5pPr>
            <a:lvl6pPr lvl="5" rtl="0" algn="r">
              <a:spcBef>
                <a:spcPts val="0"/>
              </a:spcBef>
              <a:spcAft>
                <a:spcPts val="0"/>
              </a:spcAft>
              <a:buClr>
                <a:srgbClr val="D9D9D9"/>
              </a:buClr>
              <a:buSzPts val="6500"/>
              <a:buNone/>
              <a:defRPr sz="6500">
                <a:solidFill>
                  <a:srgbClr val="D9D9D9"/>
                </a:solidFill>
              </a:defRPr>
            </a:lvl6pPr>
            <a:lvl7pPr lvl="6" rtl="0" algn="r">
              <a:spcBef>
                <a:spcPts val="0"/>
              </a:spcBef>
              <a:spcAft>
                <a:spcPts val="0"/>
              </a:spcAft>
              <a:buClr>
                <a:srgbClr val="D9D9D9"/>
              </a:buClr>
              <a:buSzPts val="6500"/>
              <a:buNone/>
              <a:defRPr sz="6500">
                <a:solidFill>
                  <a:srgbClr val="D9D9D9"/>
                </a:solidFill>
              </a:defRPr>
            </a:lvl7pPr>
            <a:lvl8pPr lvl="7" rtl="0" algn="r">
              <a:spcBef>
                <a:spcPts val="0"/>
              </a:spcBef>
              <a:spcAft>
                <a:spcPts val="0"/>
              </a:spcAft>
              <a:buClr>
                <a:srgbClr val="D9D9D9"/>
              </a:buClr>
              <a:buSzPts val="6500"/>
              <a:buNone/>
              <a:defRPr sz="6500">
                <a:solidFill>
                  <a:srgbClr val="D9D9D9"/>
                </a:solidFill>
              </a:defRPr>
            </a:lvl8pPr>
            <a:lvl9pPr lvl="8" rtl="0" algn="r">
              <a:spcBef>
                <a:spcPts val="0"/>
              </a:spcBef>
              <a:spcAft>
                <a:spcPts val="0"/>
              </a:spcAft>
              <a:buClr>
                <a:srgbClr val="D9D9D9"/>
              </a:buClr>
              <a:buSzPts val="6500"/>
              <a:buNone/>
              <a:defRPr sz="6500">
                <a:solidFill>
                  <a:srgbClr val="D9D9D9"/>
                </a:solidFill>
              </a:defRPr>
            </a:lvl9pPr>
          </a:lstStyle>
          <a:p/>
        </p:txBody>
      </p:sp>
      <p:sp>
        <p:nvSpPr>
          <p:cNvPr id="691" name="Google Shape;691;p126"/>
          <p:cNvSpPr txBox="1"/>
          <p:nvPr>
            <p:ph hasCustomPrompt="1" idx="2" type="title"/>
          </p:nvPr>
        </p:nvSpPr>
        <p:spPr>
          <a:xfrm flipH="1">
            <a:off x="3514050" y="2419325"/>
            <a:ext cx="4488300" cy="1622400"/>
          </a:xfrm>
          <a:prstGeom prst="rect">
            <a:avLst/>
          </a:prstGeom>
        </p:spPr>
        <p:txBody>
          <a:bodyPr anchorCtr="0" anchor="ctr" bIns="91425" lIns="91425" spcFirstLastPara="1" rIns="91425" wrap="square" tIns="91425">
            <a:noAutofit/>
          </a:bodyPr>
          <a:lstStyle>
            <a:lvl1pPr lvl="0" rtl="0" algn="r">
              <a:spcBef>
                <a:spcPts val="0"/>
              </a:spcBef>
              <a:spcAft>
                <a:spcPts val="0"/>
              </a:spcAft>
              <a:buClr>
                <a:srgbClr val="D9D9D9"/>
              </a:buClr>
              <a:buSzPts val="16000"/>
              <a:buNone/>
              <a:defRPr sz="16000">
                <a:solidFill>
                  <a:srgbClr val="D9D9D9"/>
                </a:solidFill>
              </a:defRPr>
            </a:lvl1pPr>
            <a:lvl2pPr lvl="1" rtl="0">
              <a:spcBef>
                <a:spcPts val="0"/>
              </a:spcBef>
              <a:spcAft>
                <a:spcPts val="0"/>
              </a:spcAft>
              <a:buClr>
                <a:srgbClr val="D9D9D9"/>
              </a:buClr>
              <a:buSzPts val="14000"/>
              <a:buFont typeface="Fira Sans Extra Condensed Medium"/>
              <a:buNone/>
              <a:defRPr sz="14000">
                <a:solidFill>
                  <a:srgbClr val="D9D9D9"/>
                </a:solidFill>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Clr>
                <a:srgbClr val="D9D9D9"/>
              </a:buClr>
              <a:buSzPts val="14000"/>
              <a:buFont typeface="Fira Sans Extra Condensed Medium"/>
              <a:buNone/>
              <a:defRPr sz="14000">
                <a:solidFill>
                  <a:srgbClr val="D9D9D9"/>
                </a:solidFill>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Clr>
                <a:srgbClr val="D9D9D9"/>
              </a:buClr>
              <a:buSzPts val="14000"/>
              <a:buFont typeface="Fira Sans Extra Condensed Medium"/>
              <a:buNone/>
              <a:defRPr sz="14000">
                <a:solidFill>
                  <a:srgbClr val="D9D9D9"/>
                </a:solidFill>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Clr>
                <a:srgbClr val="D9D9D9"/>
              </a:buClr>
              <a:buSzPts val="14000"/>
              <a:buFont typeface="Fira Sans Extra Condensed Medium"/>
              <a:buNone/>
              <a:defRPr sz="14000">
                <a:solidFill>
                  <a:srgbClr val="D9D9D9"/>
                </a:solidFill>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Clr>
                <a:srgbClr val="D9D9D9"/>
              </a:buClr>
              <a:buSzPts val="14000"/>
              <a:buFont typeface="Fira Sans Extra Condensed Medium"/>
              <a:buNone/>
              <a:defRPr sz="14000">
                <a:solidFill>
                  <a:srgbClr val="D9D9D9"/>
                </a:solidFill>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Clr>
                <a:srgbClr val="D9D9D9"/>
              </a:buClr>
              <a:buSzPts val="14000"/>
              <a:buFont typeface="Fira Sans Extra Condensed Medium"/>
              <a:buNone/>
              <a:defRPr sz="14000">
                <a:solidFill>
                  <a:srgbClr val="D9D9D9"/>
                </a:solidFill>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Clr>
                <a:srgbClr val="D9D9D9"/>
              </a:buClr>
              <a:buSzPts val="14000"/>
              <a:buFont typeface="Fira Sans Extra Condensed Medium"/>
              <a:buNone/>
              <a:defRPr sz="14000">
                <a:solidFill>
                  <a:srgbClr val="D9D9D9"/>
                </a:solidFill>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Clr>
                <a:srgbClr val="D9D9D9"/>
              </a:buClr>
              <a:buSzPts val="14000"/>
              <a:buFont typeface="Fira Sans Extra Condensed Medium"/>
              <a:buNone/>
              <a:defRPr sz="14000">
                <a:solidFill>
                  <a:srgbClr val="D9D9D9"/>
                </a:solidFill>
                <a:latin typeface="Fira Sans Extra Condensed Medium"/>
                <a:ea typeface="Fira Sans Extra Condensed Medium"/>
                <a:cs typeface="Fira Sans Extra Condensed Medium"/>
                <a:sym typeface="Fira Sans Extra Condensed Medium"/>
              </a:defRPr>
            </a:lvl9pPr>
          </a:lstStyle>
          <a:p>
            <a:r>
              <a:t>xx%</a:t>
            </a:r>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columns 2">
  <p:cSld name="CUSTOM_11_1">
    <p:spTree>
      <p:nvGrpSpPr>
        <p:cNvPr id="692" name="Shape 692"/>
        <p:cNvGrpSpPr/>
        <p:nvPr/>
      </p:nvGrpSpPr>
      <p:grpSpPr>
        <a:xfrm>
          <a:off x="0" y="0"/>
          <a:ext cx="0" cy="0"/>
          <a:chOff x="0" y="0"/>
          <a:chExt cx="0" cy="0"/>
        </a:xfrm>
      </p:grpSpPr>
      <p:sp>
        <p:nvSpPr>
          <p:cNvPr id="693" name="Google Shape;693;p127"/>
          <p:cNvSpPr txBox="1"/>
          <p:nvPr>
            <p:ph type="ctrTitle"/>
          </p:nvPr>
        </p:nvSpPr>
        <p:spPr>
          <a:xfrm>
            <a:off x="1263150" y="1910650"/>
            <a:ext cx="1338600" cy="5778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400"/>
              <a:buNone/>
              <a:defRPr sz="1400"/>
            </a:lvl1pPr>
            <a:lvl2pPr lvl="1" rtl="0" algn="ctr">
              <a:spcBef>
                <a:spcPts val="0"/>
              </a:spcBef>
              <a:spcAft>
                <a:spcPts val="0"/>
              </a:spcAft>
              <a:buSzPts val="1600"/>
              <a:buNone/>
              <a:defRPr sz="1600"/>
            </a:lvl2pPr>
            <a:lvl3pPr lvl="2" rtl="0" algn="ctr">
              <a:spcBef>
                <a:spcPts val="0"/>
              </a:spcBef>
              <a:spcAft>
                <a:spcPts val="0"/>
              </a:spcAft>
              <a:buSzPts val="1600"/>
              <a:buNone/>
              <a:defRPr sz="1600"/>
            </a:lvl3pPr>
            <a:lvl4pPr lvl="3" rtl="0" algn="ctr">
              <a:spcBef>
                <a:spcPts val="0"/>
              </a:spcBef>
              <a:spcAft>
                <a:spcPts val="0"/>
              </a:spcAft>
              <a:buSzPts val="1600"/>
              <a:buNone/>
              <a:defRPr sz="1600"/>
            </a:lvl4pPr>
            <a:lvl5pPr lvl="4" rtl="0" algn="ctr">
              <a:spcBef>
                <a:spcPts val="0"/>
              </a:spcBef>
              <a:spcAft>
                <a:spcPts val="0"/>
              </a:spcAft>
              <a:buSzPts val="1600"/>
              <a:buNone/>
              <a:defRPr sz="1600"/>
            </a:lvl5pPr>
            <a:lvl6pPr lvl="5" rtl="0" algn="ctr">
              <a:spcBef>
                <a:spcPts val="0"/>
              </a:spcBef>
              <a:spcAft>
                <a:spcPts val="0"/>
              </a:spcAft>
              <a:buSzPts val="1600"/>
              <a:buNone/>
              <a:defRPr sz="1600"/>
            </a:lvl6pPr>
            <a:lvl7pPr lvl="6" rtl="0" algn="ctr">
              <a:spcBef>
                <a:spcPts val="0"/>
              </a:spcBef>
              <a:spcAft>
                <a:spcPts val="0"/>
              </a:spcAft>
              <a:buSzPts val="1600"/>
              <a:buNone/>
              <a:defRPr sz="1600"/>
            </a:lvl7pPr>
            <a:lvl8pPr lvl="7" rtl="0" algn="ctr">
              <a:spcBef>
                <a:spcPts val="0"/>
              </a:spcBef>
              <a:spcAft>
                <a:spcPts val="0"/>
              </a:spcAft>
              <a:buSzPts val="1600"/>
              <a:buNone/>
              <a:defRPr sz="1600"/>
            </a:lvl8pPr>
            <a:lvl9pPr lvl="8" rtl="0" algn="ctr">
              <a:spcBef>
                <a:spcPts val="0"/>
              </a:spcBef>
              <a:spcAft>
                <a:spcPts val="0"/>
              </a:spcAft>
              <a:buSzPts val="1600"/>
              <a:buNone/>
              <a:defRPr sz="1600"/>
            </a:lvl9pPr>
          </a:lstStyle>
          <a:p/>
        </p:txBody>
      </p:sp>
      <p:sp>
        <p:nvSpPr>
          <p:cNvPr id="694" name="Google Shape;694;p127"/>
          <p:cNvSpPr txBox="1"/>
          <p:nvPr>
            <p:ph idx="1" type="subTitle"/>
          </p:nvPr>
        </p:nvSpPr>
        <p:spPr>
          <a:xfrm>
            <a:off x="1310100" y="2426522"/>
            <a:ext cx="1244400" cy="7719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000"/>
              <a:buNone/>
              <a:defRPr sz="1000"/>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695" name="Google Shape;695;p127"/>
          <p:cNvSpPr txBox="1"/>
          <p:nvPr>
            <p:ph idx="2" type="ctrTitle"/>
          </p:nvPr>
        </p:nvSpPr>
        <p:spPr>
          <a:xfrm>
            <a:off x="3902700" y="1910650"/>
            <a:ext cx="1338600" cy="5778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400"/>
              <a:buNone/>
              <a:defRPr sz="1400"/>
            </a:lvl1pPr>
            <a:lvl2pPr lvl="1" rtl="0" algn="ctr">
              <a:spcBef>
                <a:spcPts val="0"/>
              </a:spcBef>
              <a:spcAft>
                <a:spcPts val="0"/>
              </a:spcAft>
              <a:buSzPts val="1600"/>
              <a:buNone/>
              <a:defRPr sz="1600"/>
            </a:lvl2pPr>
            <a:lvl3pPr lvl="2" rtl="0" algn="ctr">
              <a:spcBef>
                <a:spcPts val="0"/>
              </a:spcBef>
              <a:spcAft>
                <a:spcPts val="0"/>
              </a:spcAft>
              <a:buSzPts val="1600"/>
              <a:buNone/>
              <a:defRPr sz="1600"/>
            </a:lvl3pPr>
            <a:lvl4pPr lvl="3" rtl="0" algn="ctr">
              <a:spcBef>
                <a:spcPts val="0"/>
              </a:spcBef>
              <a:spcAft>
                <a:spcPts val="0"/>
              </a:spcAft>
              <a:buSzPts val="1600"/>
              <a:buNone/>
              <a:defRPr sz="1600"/>
            </a:lvl4pPr>
            <a:lvl5pPr lvl="4" rtl="0" algn="ctr">
              <a:spcBef>
                <a:spcPts val="0"/>
              </a:spcBef>
              <a:spcAft>
                <a:spcPts val="0"/>
              </a:spcAft>
              <a:buSzPts val="1600"/>
              <a:buNone/>
              <a:defRPr sz="1600"/>
            </a:lvl5pPr>
            <a:lvl6pPr lvl="5" rtl="0" algn="ctr">
              <a:spcBef>
                <a:spcPts val="0"/>
              </a:spcBef>
              <a:spcAft>
                <a:spcPts val="0"/>
              </a:spcAft>
              <a:buSzPts val="1600"/>
              <a:buNone/>
              <a:defRPr sz="1600"/>
            </a:lvl6pPr>
            <a:lvl7pPr lvl="6" rtl="0" algn="ctr">
              <a:spcBef>
                <a:spcPts val="0"/>
              </a:spcBef>
              <a:spcAft>
                <a:spcPts val="0"/>
              </a:spcAft>
              <a:buSzPts val="1600"/>
              <a:buNone/>
              <a:defRPr sz="1600"/>
            </a:lvl7pPr>
            <a:lvl8pPr lvl="7" rtl="0" algn="ctr">
              <a:spcBef>
                <a:spcPts val="0"/>
              </a:spcBef>
              <a:spcAft>
                <a:spcPts val="0"/>
              </a:spcAft>
              <a:buSzPts val="1600"/>
              <a:buNone/>
              <a:defRPr sz="1600"/>
            </a:lvl8pPr>
            <a:lvl9pPr lvl="8" rtl="0" algn="ctr">
              <a:spcBef>
                <a:spcPts val="0"/>
              </a:spcBef>
              <a:spcAft>
                <a:spcPts val="0"/>
              </a:spcAft>
              <a:buSzPts val="1600"/>
              <a:buNone/>
              <a:defRPr sz="1600"/>
            </a:lvl9pPr>
          </a:lstStyle>
          <a:p/>
        </p:txBody>
      </p:sp>
      <p:sp>
        <p:nvSpPr>
          <p:cNvPr id="696" name="Google Shape;696;p127"/>
          <p:cNvSpPr txBox="1"/>
          <p:nvPr>
            <p:ph idx="3" type="subTitle"/>
          </p:nvPr>
        </p:nvSpPr>
        <p:spPr>
          <a:xfrm>
            <a:off x="3949650" y="2426522"/>
            <a:ext cx="1244400" cy="7719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000"/>
              <a:buNone/>
              <a:defRPr sz="1000"/>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697" name="Google Shape;697;p127"/>
          <p:cNvSpPr txBox="1"/>
          <p:nvPr>
            <p:ph idx="4" type="ctrTitle"/>
          </p:nvPr>
        </p:nvSpPr>
        <p:spPr>
          <a:xfrm>
            <a:off x="6589500" y="1910650"/>
            <a:ext cx="1338600" cy="5778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400"/>
              <a:buNone/>
              <a:defRPr sz="1400"/>
            </a:lvl1pPr>
            <a:lvl2pPr lvl="1" rtl="0" algn="ctr">
              <a:spcBef>
                <a:spcPts val="0"/>
              </a:spcBef>
              <a:spcAft>
                <a:spcPts val="0"/>
              </a:spcAft>
              <a:buSzPts val="1600"/>
              <a:buNone/>
              <a:defRPr sz="1600"/>
            </a:lvl2pPr>
            <a:lvl3pPr lvl="2" rtl="0" algn="ctr">
              <a:spcBef>
                <a:spcPts val="0"/>
              </a:spcBef>
              <a:spcAft>
                <a:spcPts val="0"/>
              </a:spcAft>
              <a:buSzPts val="1600"/>
              <a:buNone/>
              <a:defRPr sz="1600"/>
            </a:lvl3pPr>
            <a:lvl4pPr lvl="3" rtl="0" algn="ctr">
              <a:spcBef>
                <a:spcPts val="0"/>
              </a:spcBef>
              <a:spcAft>
                <a:spcPts val="0"/>
              </a:spcAft>
              <a:buSzPts val="1600"/>
              <a:buNone/>
              <a:defRPr sz="1600"/>
            </a:lvl4pPr>
            <a:lvl5pPr lvl="4" rtl="0" algn="ctr">
              <a:spcBef>
                <a:spcPts val="0"/>
              </a:spcBef>
              <a:spcAft>
                <a:spcPts val="0"/>
              </a:spcAft>
              <a:buSzPts val="1600"/>
              <a:buNone/>
              <a:defRPr sz="1600"/>
            </a:lvl5pPr>
            <a:lvl6pPr lvl="5" rtl="0" algn="ctr">
              <a:spcBef>
                <a:spcPts val="0"/>
              </a:spcBef>
              <a:spcAft>
                <a:spcPts val="0"/>
              </a:spcAft>
              <a:buSzPts val="1600"/>
              <a:buNone/>
              <a:defRPr sz="1600"/>
            </a:lvl6pPr>
            <a:lvl7pPr lvl="6" rtl="0" algn="ctr">
              <a:spcBef>
                <a:spcPts val="0"/>
              </a:spcBef>
              <a:spcAft>
                <a:spcPts val="0"/>
              </a:spcAft>
              <a:buSzPts val="1600"/>
              <a:buNone/>
              <a:defRPr sz="1600"/>
            </a:lvl7pPr>
            <a:lvl8pPr lvl="7" rtl="0" algn="ctr">
              <a:spcBef>
                <a:spcPts val="0"/>
              </a:spcBef>
              <a:spcAft>
                <a:spcPts val="0"/>
              </a:spcAft>
              <a:buSzPts val="1600"/>
              <a:buNone/>
              <a:defRPr sz="1600"/>
            </a:lvl8pPr>
            <a:lvl9pPr lvl="8" rtl="0" algn="ctr">
              <a:spcBef>
                <a:spcPts val="0"/>
              </a:spcBef>
              <a:spcAft>
                <a:spcPts val="0"/>
              </a:spcAft>
              <a:buSzPts val="1600"/>
              <a:buNone/>
              <a:defRPr sz="1600"/>
            </a:lvl9pPr>
          </a:lstStyle>
          <a:p/>
        </p:txBody>
      </p:sp>
      <p:sp>
        <p:nvSpPr>
          <p:cNvPr id="698" name="Google Shape;698;p127"/>
          <p:cNvSpPr txBox="1"/>
          <p:nvPr>
            <p:ph idx="5" type="subTitle"/>
          </p:nvPr>
        </p:nvSpPr>
        <p:spPr>
          <a:xfrm>
            <a:off x="6636450" y="2426522"/>
            <a:ext cx="1244400" cy="7719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000"/>
              <a:buNone/>
              <a:defRPr sz="1000"/>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699" name="Google Shape;699;p127"/>
          <p:cNvSpPr txBox="1"/>
          <p:nvPr>
            <p:ph hasCustomPrompt="1" idx="6" type="title"/>
          </p:nvPr>
        </p:nvSpPr>
        <p:spPr>
          <a:xfrm>
            <a:off x="1422605" y="3223975"/>
            <a:ext cx="1019400" cy="577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800"/>
              <a:buNone/>
              <a:defRPr sz="1800"/>
            </a:lvl1pPr>
            <a:lvl2pPr lvl="1" rtl="0" algn="ctr">
              <a:spcBef>
                <a:spcPts val="0"/>
              </a:spcBef>
              <a:spcAft>
                <a:spcPts val="0"/>
              </a:spcAft>
              <a:buSzPts val="1800"/>
              <a:buFont typeface="Fira Sans Extra Condensed Medium"/>
              <a:buNone/>
              <a:defRPr sz="1800">
                <a:latin typeface="Fira Sans Extra Condensed Medium"/>
                <a:ea typeface="Fira Sans Extra Condensed Medium"/>
                <a:cs typeface="Fira Sans Extra Condensed Medium"/>
                <a:sym typeface="Fira Sans Extra Condensed Medium"/>
              </a:defRPr>
            </a:lvl2pPr>
            <a:lvl3pPr lvl="2" rtl="0" algn="ctr">
              <a:spcBef>
                <a:spcPts val="0"/>
              </a:spcBef>
              <a:spcAft>
                <a:spcPts val="0"/>
              </a:spcAft>
              <a:buSzPts val="1800"/>
              <a:buFont typeface="Fira Sans Extra Condensed Medium"/>
              <a:buNone/>
              <a:defRPr sz="1800">
                <a:latin typeface="Fira Sans Extra Condensed Medium"/>
                <a:ea typeface="Fira Sans Extra Condensed Medium"/>
                <a:cs typeface="Fira Sans Extra Condensed Medium"/>
                <a:sym typeface="Fira Sans Extra Condensed Medium"/>
              </a:defRPr>
            </a:lvl3pPr>
            <a:lvl4pPr lvl="3" rtl="0" algn="ctr">
              <a:spcBef>
                <a:spcPts val="0"/>
              </a:spcBef>
              <a:spcAft>
                <a:spcPts val="0"/>
              </a:spcAft>
              <a:buSzPts val="1800"/>
              <a:buFont typeface="Fira Sans Extra Condensed Medium"/>
              <a:buNone/>
              <a:defRPr sz="1800">
                <a:latin typeface="Fira Sans Extra Condensed Medium"/>
                <a:ea typeface="Fira Sans Extra Condensed Medium"/>
                <a:cs typeface="Fira Sans Extra Condensed Medium"/>
                <a:sym typeface="Fira Sans Extra Condensed Medium"/>
              </a:defRPr>
            </a:lvl4pPr>
            <a:lvl5pPr lvl="4" rtl="0" algn="ctr">
              <a:spcBef>
                <a:spcPts val="0"/>
              </a:spcBef>
              <a:spcAft>
                <a:spcPts val="0"/>
              </a:spcAft>
              <a:buSzPts val="1800"/>
              <a:buFont typeface="Fira Sans Extra Condensed Medium"/>
              <a:buNone/>
              <a:defRPr sz="1800">
                <a:latin typeface="Fira Sans Extra Condensed Medium"/>
                <a:ea typeface="Fira Sans Extra Condensed Medium"/>
                <a:cs typeface="Fira Sans Extra Condensed Medium"/>
                <a:sym typeface="Fira Sans Extra Condensed Medium"/>
              </a:defRPr>
            </a:lvl5pPr>
            <a:lvl6pPr lvl="5" rtl="0" algn="ctr">
              <a:spcBef>
                <a:spcPts val="0"/>
              </a:spcBef>
              <a:spcAft>
                <a:spcPts val="0"/>
              </a:spcAft>
              <a:buSzPts val="1800"/>
              <a:buFont typeface="Fira Sans Extra Condensed Medium"/>
              <a:buNone/>
              <a:defRPr sz="1800">
                <a:latin typeface="Fira Sans Extra Condensed Medium"/>
                <a:ea typeface="Fira Sans Extra Condensed Medium"/>
                <a:cs typeface="Fira Sans Extra Condensed Medium"/>
                <a:sym typeface="Fira Sans Extra Condensed Medium"/>
              </a:defRPr>
            </a:lvl6pPr>
            <a:lvl7pPr lvl="6" rtl="0" algn="ctr">
              <a:spcBef>
                <a:spcPts val="0"/>
              </a:spcBef>
              <a:spcAft>
                <a:spcPts val="0"/>
              </a:spcAft>
              <a:buSzPts val="1800"/>
              <a:buFont typeface="Fira Sans Extra Condensed Medium"/>
              <a:buNone/>
              <a:defRPr sz="1800">
                <a:latin typeface="Fira Sans Extra Condensed Medium"/>
                <a:ea typeface="Fira Sans Extra Condensed Medium"/>
                <a:cs typeface="Fira Sans Extra Condensed Medium"/>
                <a:sym typeface="Fira Sans Extra Condensed Medium"/>
              </a:defRPr>
            </a:lvl7pPr>
            <a:lvl8pPr lvl="7" rtl="0" algn="ctr">
              <a:spcBef>
                <a:spcPts val="0"/>
              </a:spcBef>
              <a:spcAft>
                <a:spcPts val="0"/>
              </a:spcAft>
              <a:buSzPts val="1800"/>
              <a:buFont typeface="Fira Sans Extra Condensed Medium"/>
              <a:buNone/>
              <a:defRPr sz="1800">
                <a:latin typeface="Fira Sans Extra Condensed Medium"/>
                <a:ea typeface="Fira Sans Extra Condensed Medium"/>
                <a:cs typeface="Fira Sans Extra Condensed Medium"/>
                <a:sym typeface="Fira Sans Extra Condensed Medium"/>
              </a:defRPr>
            </a:lvl8pPr>
            <a:lvl9pPr lvl="8" rtl="0" algn="ctr">
              <a:spcBef>
                <a:spcPts val="0"/>
              </a:spcBef>
              <a:spcAft>
                <a:spcPts val="0"/>
              </a:spcAft>
              <a:buSzPts val="1800"/>
              <a:buFont typeface="Fira Sans Extra Condensed Medium"/>
              <a:buNone/>
              <a:defRPr sz="1800">
                <a:latin typeface="Fira Sans Extra Condensed Medium"/>
                <a:ea typeface="Fira Sans Extra Condensed Medium"/>
                <a:cs typeface="Fira Sans Extra Condensed Medium"/>
                <a:sym typeface="Fira Sans Extra Condensed Medium"/>
              </a:defRPr>
            </a:lvl9pPr>
          </a:lstStyle>
          <a:p>
            <a:r>
              <a:t>xx%</a:t>
            </a:r>
          </a:p>
        </p:txBody>
      </p:sp>
      <p:sp>
        <p:nvSpPr>
          <p:cNvPr id="700" name="Google Shape;700;p127"/>
          <p:cNvSpPr txBox="1"/>
          <p:nvPr>
            <p:ph hasCustomPrompt="1" idx="7" type="title"/>
          </p:nvPr>
        </p:nvSpPr>
        <p:spPr>
          <a:xfrm>
            <a:off x="4038680" y="3223975"/>
            <a:ext cx="1019400" cy="577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800"/>
              <a:buNone/>
              <a:defRPr sz="1800"/>
            </a:lvl1pPr>
            <a:lvl2pPr lvl="1" rtl="0" algn="ctr">
              <a:spcBef>
                <a:spcPts val="0"/>
              </a:spcBef>
              <a:spcAft>
                <a:spcPts val="0"/>
              </a:spcAft>
              <a:buSzPts val="1800"/>
              <a:buFont typeface="Fira Sans Extra Condensed Medium"/>
              <a:buNone/>
              <a:defRPr sz="1800">
                <a:latin typeface="Fira Sans Extra Condensed Medium"/>
                <a:ea typeface="Fira Sans Extra Condensed Medium"/>
                <a:cs typeface="Fira Sans Extra Condensed Medium"/>
                <a:sym typeface="Fira Sans Extra Condensed Medium"/>
              </a:defRPr>
            </a:lvl2pPr>
            <a:lvl3pPr lvl="2" rtl="0" algn="ctr">
              <a:spcBef>
                <a:spcPts val="0"/>
              </a:spcBef>
              <a:spcAft>
                <a:spcPts val="0"/>
              </a:spcAft>
              <a:buSzPts val="1800"/>
              <a:buFont typeface="Fira Sans Extra Condensed Medium"/>
              <a:buNone/>
              <a:defRPr sz="1800">
                <a:latin typeface="Fira Sans Extra Condensed Medium"/>
                <a:ea typeface="Fira Sans Extra Condensed Medium"/>
                <a:cs typeface="Fira Sans Extra Condensed Medium"/>
                <a:sym typeface="Fira Sans Extra Condensed Medium"/>
              </a:defRPr>
            </a:lvl3pPr>
            <a:lvl4pPr lvl="3" rtl="0" algn="ctr">
              <a:spcBef>
                <a:spcPts val="0"/>
              </a:spcBef>
              <a:spcAft>
                <a:spcPts val="0"/>
              </a:spcAft>
              <a:buSzPts val="1800"/>
              <a:buFont typeface="Fira Sans Extra Condensed Medium"/>
              <a:buNone/>
              <a:defRPr sz="1800">
                <a:latin typeface="Fira Sans Extra Condensed Medium"/>
                <a:ea typeface="Fira Sans Extra Condensed Medium"/>
                <a:cs typeface="Fira Sans Extra Condensed Medium"/>
                <a:sym typeface="Fira Sans Extra Condensed Medium"/>
              </a:defRPr>
            </a:lvl4pPr>
            <a:lvl5pPr lvl="4" rtl="0" algn="ctr">
              <a:spcBef>
                <a:spcPts val="0"/>
              </a:spcBef>
              <a:spcAft>
                <a:spcPts val="0"/>
              </a:spcAft>
              <a:buSzPts val="1800"/>
              <a:buFont typeface="Fira Sans Extra Condensed Medium"/>
              <a:buNone/>
              <a:defRPr sz="1800">
                <a:latin typeface="Fira Sans Extra Condensed Medium"/>
                <a:ea typeface="Fira Sans Extra Condensed Medium"/>
                <a:cs typeface="Fira Sans Extra Condensed Medium"/>
                <a:sym typeface="Fira Sans Extra Condensed Medium"/>
              </a:defRPr>
            </a:lvl5pPr>
            <a:lvl6pPr lvl="5" rtl="0" algn="ctr">
              <a:spcBef>
                <a:spcPts val="0"/>
              </a:spcBef>
              <a:spcAft>
                <a:spcPts val="0"/>
              </a:spcAft>
              <a:buSzPts val="1800"/>
              <a:buFont typeface="Fira Sans Extra Condensed Medium"/>
              <a:buNone/>
              <a:defRPr sz="1800">
                <a:latin typeface="Fira Sans Extra Condensed Medium"/>
                <a:ea typeface="Fira Sans Extra Condensed Medium"/>
                <a:cs typeface="Fira Sans Extra Condensed Medium"/>
                <a:sym typeface="Fira Sans Extra Condensed Medium"/>
              </a:defRPr>
            </a:lvl6pPr>
            <a:lvl7pPr lvl="6" rtl="0" algn="ctr">
              <a:spcBef>
                <a:spcPts val="0"/>
              </a:spcBef>
              <a:spcAft>
                <a:spcPts val="0"/>
              </a:spcAft>
              <a:buSzPts val="1800"/>
              <a:buFont typeface="Fira Sans Extra Condensed Medium"/>
              <a:buNone/>
              <a:defRPr sz="1800">
                <a:latin typeface="Fira Sans Extra Condensed Medium"/>
                <a:ea typeface="Fira Sans Extra Condensed Medium"/>
                <a:cs typeface="Fira Sans Extra Condensed Medium"/>
                <a:sym typeface="Fira Sans Extra Condensed Medium"/>
              </a:defRPr>
            </a:lvl7pPr>
            <a:lvl8pPr lvl="7" rtl="0" algn="ctr">
              <a:spcBef>
                <a:spcPts val="0"/>
              </a:spcBef>
              <a:spcAft>
                <a:spcPts val="0"/>
              </a:spcAft>
              <a:buSzPts val="1800"/>
              <a:buFont typeface="Fira Sans Extra Condensed Medium"/>
              <a:buNone/>
              <a:defRPr sz="1800">
                <a:latin typeface="Fira Sans Extra Condensed Medium"/>
                <a:ea typeface="Fira Sans Extra Condensed Medium"/>
                <a:cs typeface="Fira Sans Extra Condensed Medium"/>
                <a:sym typeface="Fira Sans Extra Condensed Medium"/>
              </a:defRPr>
            </a:lvl8pPr>
            <a:lvl9pPr lvl="8" rtl="0" algn="ctr">
              <a:spcBef>
                <a:spcPts val="0"/>
              </a:spcBef>
              <a:spcAft>
                <a:spcPts val="0"/>
              </a:spcAft>
              <a:buSzPts val="1800"/>
              <a:buFont typeface="Fira Sans Extra Condensed Medium"/>
              <a:buNone/>
              <a:defRPr sz="1800">
                <a:latin typeface="Fira Sans Extra Condensed Medium"/>
                <a:ea typeface="Fira Sans Extra Condensed Medium"/>
                <a:cs typeface="Fira Sans Extra Condensed Medium"/>
                <a:sym typeface="Fira Sans Extra Condensed Medium"/>
              </a:defRPr>
            </a:lvl9pPr>
          </a:lstStyle>
          <a:p>
            <a:r>
              <a:t>xx%</a:t>
            </a:r>
          </a:p>
        </p:txBody>
      </p:sp>
      <p:sp>
        <p:nvSpPr>
          <p:cNvPr id="701" name="Google Shape;701;p127"/>
          <p:cNvSpPr txBox="1"/>
          <p:nvPr>
            <p:ph hasCustomPrompt="1" idx="8" type="title"/>
          </p:nvPr>
        </p:nvSpPr>
        <p:spPr>
          <a:xfrm>
            <a:off x="6749255" y="3223975"/>
            <a:ext cx="1019400" cy="577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800"/>
              <a:buNone/>
              <a:defRPr sz="1800"/>
            </a:lvl1pPr>
            <a:lvl2pPr lvl="1" rtl="0" algn="ctr">
              <a:spcBef>
                <a:spcPts val="0"/>
              </a:spcBef>
              <a:spcAft>
                <a:spcPts val="0"/>
              </a:spcAft>
              <a:buSzPts val="1800"/>
              <a:buFont typeface="Fira Sans Extra Condensed Medium"/>
              <a:buNone/>
              <a:defRPr sz="1800">
                <a:latin typeface="Fira Sans Extra Condensed Medium"/>
                <a:ea typeface="Fira Sans Extra Condensed Medium"/>
                <a:cs typeface="Fira Sans Extra Condensed Medium"/>
                <a:sym typeface="Fira Sans Extra Condensed Medium"/>
              </a:defRPr>
            </a:lvl2pPr>
            <a:lvl3pPr lvl="2" rtl="0" algn="ctr">
              <a:spcBef>
                <a:spcPts val="0"/>
              </a:spcBef>
              <a:spcAft>
                <a:spcPts val="0"/>
              </a:spcAft>
              <a:buSzPts val="1800"/>
              <a:buFont typeface="Fira Sans Extra Condensed Medium"/>
              <a:buNone/>
              <a:defRPr sz="1800">
                <a:latin typeface="Fira Sans Extra Condensed Medium"/>
                <a:ea typeface="Fira Sans Extra Condensed Medium"/>
                <a:cs typeface="Fira Sans Extra Condensed Medium"/>
                <a:sym typeface="Fira Sans Extra Condensed Medium"/>
              </a:defRPr>
            </a:lvl3pPr>
            <a:lvl4pPr lvl="3" rtl="0" algn="ctr">
              <a:spcBef>
                <a:spcPts val="0"/>
              </a:spcBef>
              <a:spcAft>
                <a:spcPts val="0"/>
              </a:spcAft>
              <a:buSzPts val="1800"/>
              <a:buFont typeface="Fira Sans Extra Condensed Medium"/>
              <a:buNone/>
              <a:defRPr sz="1800">
                <a:latin typeface="Fira Sans Extra Condensed Medium"/>
                <a:ea typeface="Fira Sans Extra Condensed Medium"/>
                <a:cs typeface="Fira Sans Extra Condensed Medium"/>
                <a:sym typeface="Fira Sans Extra Condensed Medium"/>
              </a:defRPr>
            </a:lvl4pPr>
            <a:lvl5pPr lvl="4" rtl="0" algn="ctr">
              <a:spcBef>
                <a:spcPts val="0"/>
              </a:spcBef>
              <a:spcAft>
                <a:spcPts val="0"/>
              </a:spcAft>
              <a:buSzPts val="1800"/>
              <a:buFont typeface="Fira Sans Extra Condensed Medium"/>
              <a:buNone/>
              <a:defRPr sz="1800">
                <a:latin typeface="Fira Sans Extra Condensed Medium"/>
                <a:ea typeface="Fira Sans Extra Condensed Medium"/>
                <a:cs typeface="Fira Sans Extra Condensed Medium"/>
                <a:sym typeface="Fira Sans Extra Condensed Medium"/>
              </a:defRPr>
            </a:lvl5pPr>
            <a:lvl6pPr lvl="5" rtl="0" algn="ctr">
              <a:spcBef>
                <a:spcPts val="0"/>
              </a:spcBef>
              <a:spcAft>
                <a:spcPts val="0"/>
              </a:spcAft>
              <a:buSzPts val="1800"/>
              <a:buFont typeface="Fira Sans Extra Condensed Medium"/>
              <a:buNone/>
              <a:defRPr sz="1800">
                <a:latin typeface="Fira Sans Extra Condensed Medium"/>
                <a:ea typeface="Fira Sans Extra Condensed Medium"/>
                <a:cs typeface="Fira Sans Extra Condensed Medium"/>
                <a:sym typeface="Fira Sans Extra Condensed Medium"/>
              </a:defRPr>
            </a:lvl6pPr>
            <a:lvl7pPr lvl="6" rtl="0" algn="ctr">
              <a:spcBef>
                <a:spcPts val="0"/>
              </a:spcBef>
              <a:spcAft>
                <a:spcPts val="0"/>
              </a:spcAft>
              <a:buSzPts val="1800"/>
              <a:buFont typeface="Fira Sans Extra Condensed Medium"/>
              <a:buNone/>
              <a:defRPr sz="1800">
                <a:latin typeface="Fira Sans Extra Condensed Medium"/>
                <a:ea typeface="Fira Sans Extra Condensed Medium"/>
                <a:cs typeface="Fira Sans Extra Condensed Medium"/>
                <a:sym typeface="Fira Sans Extra Condensed Medium"/>
              </a:defRPr>
            </a:lvl7pPr>
            <a:lvl8pPr lvl="7" rtl="0" algn="ctr">
              <a:spcBef>
                <a:spcPts val="0"/>
              </a:spcBef>
              <a:spcAft>
                <a:spcPts val="0"/>
              </a:spcAft>
              <a:buSzPts val="1800"/>
              <a:buFont typeface="Fira Sans Extra Condensed Medium"/>
              <a:buNone/>
              <a:defRPr sz="1800">
                <a:latin typeface="Fira Sans Extra Condensed Medium"/>
                <a:ea typeface="Fira Sans Extra Condensed Medium"/>
                <a:cs typeface="Fira Sans Extra Condensed Medium"/>
                <a:sym typeface="Fira Sans Extra Condensed Medium"/>
              </a:defRPr>
            </a:lvl8pPr>
            <a:lvl9pPr lvl="8" rtl="0" algn="ctr">
              <a:spcBef>
                <a:spcPts val="0"/>
              </a:spcBef>
              <a:spcAft>
                <a:spcPts val="0"/>
              </a:spcAft>
              <a:buSzPts val="1800"/>
              <a:buFont typeface="Fira Sans Extra Condensed Medium"/>
              <a:buNone/>
              <a:defRPr sz="1800">
                <a:latin typeface="Fira Sans Extra Condensed Medium"/>
                <a:ea typeface="Fira Sans Extra Condensed Medium"/>
                <a:cs typeface="Fira Sans Extra Condensed Medium"/>
                <a:sym typeface="Fira Sans Extra Condensed Medium"/>
              </a:defRPr>
            </a:lvl9pPr>
          </a:lstStyle>
          <a:p>
            <a:r>
              <a:t>xx%</a:t>
            </a:r>
          </a:p>
        </p:txBody>
      </p:sp>
      <p:sp>
        <p:nvSpPr>
          <p:cNvPr id="702" name="Google Shape;702;p127"/>
          <p:cNvSpPr txBox="1"/>
          <p:nvPr>
            <p:ph idx="9" type="ctrTitle"/>
          </p:nvPr>
        </p:nvSpPr>
        <p:spPr>
          <a:xfrm>
            <a:off x="723600" y="470625"/>
            <a:ext cx="2078100" cy="946200"/>
          </a:xfrm>
          <a:prstGeom prst="rect">
            <a:avLst/>
          </a:prstGeom>
        </p:spPr>
        <p:txBody>
          <a:bodyPr anchorCtr="0" anchor="t" bIns="91425" lIns="91425" spcFirstLastPara="1" rIns="91425" wrap="square" tIns="91425">
            <a:noAutofit/>
          </a:bodyPr>
          <a:lstStyle>
            <a:lvl1pPr lvl="0" rtl="0">
              <a:spcBef>
                <a:spcPts val="0"/>
              </a:spcBef>
              <a:spcAft>
                <a:spcPts val="0"/>
              </a:spcAft>
              <a:buSzPts val="1800"/>
              <a:buNone/>
              <a:defRPr sz="18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51" name="Shape 51"/>
        <p:cNvGrpSpPr/>
        <p:nvPr/>
      </p:nvGrpSpPr>
      <p:grpSpPr>
        <a:xfrm>
          <a:off x="0" y="0"/>
          <a:ext cx="0" cy="0"/>
          <a:chOff x="0" y="0"/>
          <a:chExt cx="0" cy="0"/>
        </a:xfrm>
      </p:grpSpPr>
      <p:sp>
        <p:nvSpPr>
          <p:cNvPr id="52" name="Google Shape;52;p13"/>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rtl="0">
              <a:spcBef>
                <a:spcPts val="0"/>
              </a:spcBef>
              <a:spcAft>
                <a:spcPts val="0"/>
              </a:spcAft>
              <a:buSzPts val="2800"/>
              <a:buNone/>
              <a:defRPr sz="1400"/>
            </a:lvl2pPr>
            <a:lvl3pPr lvl="2" rtl="0">
              <a:spcBef>
                <a:spcPts val="0"/>
              </a:spcBef>
              <a:spcAft>
                <a:spcPts val="0"/>
              </a:spcAft>
              <a:buSzPts val="2800"/>
              <a:buNone/>
              <a:defRPr sz="1400"/>
            </a:lvl3pPr>
            <a:lvl4pPr lvl="3" rtl="0">
              <a:spcBef>
                <a:spcPts val="0"/>
              </a:spcBef>
              <a:spcAft>
                <a:spcPts val="0"/>
              </a:spcAft>
              <a:buSzPts val="2800"/>
              <a:buNone/>
              <a:defRPr sz="1400"/>
            </a:lvl4pPr>
            <a:lvl5pPr lvl="4" rtl="0">
              <a:spcBef>
                <a:spcPts val="0"/>
              </a:spcBef>
              <a:spcAft>
                <a:spcPts val="0"/>
              </a:spcAft>
              <a:buSzPts val="2800"/>
              <a:buNone/>
              <a:defRPr sz="1400"/>
            </a:lvl5pPr>
            <a:lvl6pPr lvl="5" rtl="0">
              <a:spcBef>
                <a:spcPts val="0"/>
              </a:spcBef>
              <a:spcAft>
                <a:spcPts val="0"/>
              </a:spcAft>
              <a:buSzPts val="2800"/>
              <a:buNone/>
              <a:defRPr sz="1400"/>
            </a:lvl6pPr>
            <a:lvl7pPr lvl="6" rtl="0">
              <a:spcBef>
                <a:spcPts val="0"/>
              </a:spcBef>
              <a:spcAft>
                <a:spcPts val="0"/>
              </a:spcAft>
              <a:buSzPts val="2800"/>
              <a:buNone/>
              <a:defRPr sz="1400"/>
            </a:lvl7pPr>
            <a:lvl8pPr lvl="7" rtl="0">
              <a:spcBef>
                <a:spcPts val="0"/>
              </a:spcBef>
              <a:spcAft>
                <a:spcPts val="0"/>
              </a:spcAft>
              <a:buSzPts val="2800"/>
              <a:buNone/>
              <a:defRPr sz="1400"/>
            </a:lvl8pPr>
            <a:lvl9pPr lvl="8" rtl="0">
              <a:spcBef>
                <a:spcPts val="0"/>
              </a:spcBef>
              <a:spcAft>
                <a:spcPts val="0"/>
              </a:spcAft>
              <a:buSzPts val="2800"/>
              <a:buNone/>
              <a:defRPr sz="1400"/>
            </a:lvl9pPr>
          </a:lstStyle>
          <a:p/>
        </p:txBody>
      </p:sp>
      <p:sp>
        <p:nvSpPr>
          <p:cNvPr id="53" name="Google Shape;53;p13"/>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Autofit/>
          </a:bodyPr>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16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16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16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16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16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16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16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1600"/>
              </a:spcBef>
              <a:spcAft>
                <a:spcPts val="160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54" name="Google Shape;54;p13"/>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marR="0" rtl="0" algn="l">
              <a:spcBef>
                <a:spcPts val="0"/>
              </a:spcBef>
              <a:spcAft>
                <a:spcPts val="0"/>
              </a:spcAft>
              <a:buSzPts val="1400"/>
              <a:buNone/>
              <a:defRPr b="0" i="0" sz="9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9pPr>
          </a:lstStyle>
          <a:p/>
        </p:txBody>
      </p:sp>
      <p:sp>
        <p:nvSpPr>
          <p:cNvPr id="55" name="Google Shape;55;p13"/>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marR="0" rtl="0" algn="ctr">
              <a:spcBef>
                <a:spcPts val="0"/>
              </a:spcBef>
              <a:spcAft>
                <a:spcPts val="0"/>
              </a:spcAft>
              <a:buSzPts val="1400"/>
              <a:buNone/>
              <a:defRPr b="0" i="0" sz="9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9pPr>
          </a:lstStyle>
          <a:p/>
        </p:txBody>
      </p:sp>
      <p:sp>
        <p:nvSpPr>
          <p:cNvPr id="56" name="Google Shape;56;p13"/>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b="0" i="0" sz="900" u="none" cap="none" strike="noStrike">
                <a:solidFill>
                  <a:srgbClr val="888888"/>
                </a:solidFill>
                <a:latin typeface="Calibri"/>
                <a:ea typeface="Calibri"/>
                <a:cs typeface="Calibri"/>
                <a:sym typeface="Calibri"/>
              </a:defRPr>
            </a:lvl1pPr>
            <a:lvl2pPr indent="0" lvl="1" marL="0" marR="0" rtl="0" algn="r">
              <a:spcBef>
                <a:spcPts val="0"/>
              </a:spcBef>
              <a:buNone/>
              <a:defRPr b="0" i="0" sz="900" u="none" cap="none" strike="noStrike">
                <a:solidFill>
                  <a:srgbClr val="888888"/>
                </a:solidFill>
                <a:latin typeface="Calibri"/>
                <a:ea typeface="Calibri"/>
                <a:cs typeface="Calibri"/>
                <a:sym typeface="Calibri"/>
              </a:defRPr>
            </a:lvl2pPr>
            <a:lvl3pPr indent="0" lvl="2" marL="0" marR="0" rtl="0" algn="r">
              <a:spcBef>
                <a:spcPts val="0"/>
              </a:spcBef>
              <a:buNone/>
              <a:defRPr b="0" i="0" sz="900" u="none" cap="none" strike="noStrike">
                <a:solidFill>
                  <a:srgbClr val="888888"/>
                </a:solidFill>
                <a:latin typeface="Calibri"/>
                <a:ea typeface="Calibri"/>
                <a:cs typeface="Calibri"/>
                <a:sym typeface="Calibri"/>
              </a:defRPr>
            </a:lvl3pPr>
            <a:lvl4pPr indent="0" lvl="3" marL="0" marR="0" rtl="0" algn="r">
              <a:spcBef>
                <a:spcPts val="0"/>
              </a:spcBef>
              <a:buNone/>
              <a:defRPr b="0" i="0" sz="900" u="none" cap="none" strike="noStrike">
                <a:solidFill>
                  <a:srgbClr val="888888"/>
                </a:solidFill>
                <a:latin typeface="Calibri"/>
                <a:ea typeface="Calibri"/>
                <a:cs typeface="Calibri"/>
                <a:sym typeface="Calibri"/>
              </a:defRPr>
            </a:lvl4pPr>
            <a:lvl5pPr indent="0" lvl="4" marL="0" marR="0" rtl="0" algn="r">
              <a:spcBef>
                <a:spcPts val="0"/>
              </a:spcBef>
              <a:buNone/>
              <a:defRPr b="0" i="0" sz="900" u="none" cap="none" strike="noStrike">
                <a:solidFill>
                  <a:srgbClr val="888888"/>
                </a:solidFill>
                <a:latin typeface="Calibri"/>
                <a:ea typeface="Calibri"/>
                <a:cs typeface="Calibri"/>
                <a:sym typeface="Calibri"/>
              </a:defRPr>
            </a:lvl5pPr>
            <a:lvl6pPr indent="0" lvl="5" marL="0" marR="0" rtl="0" algn="r">
              <a:spcBef>
                <a:spcPts val="0"/>
              </a:spcBef>
              <a:buNone/>
              <a:defRPr b="0" i="0" sz="900" u="none" cap="none" strike="noStrike">
                <a:solidFill>
                  <a:srgbClr val="888888"/>
                </a:solidFill>
                <a:latin typeface="Calibri"/>
                <a:ea typeface="Calibri"/>
                <a:cs typeface="Calibri"/>
                <a:sym typeface="Calibri"/>
              </a:defRPr>
            </a:lvl6pPr>
            <a:lvl7pPr indent="0" lvl="6" marL="0" marR="0" rtl="0" algn="r">
              <a:spcBef>
                <a:spcPts val="0"/>
              </a:spcBef>
              <a:buNone/>
              <a:defRPr b="0" i="0" sz="900" u="none" cap="none" strike="noStrike">
                <a:solidFill>
                  <a:srgbClr val="888888"/>
                </a:solidFill>
                <a:latin typeface="Calibri"/>
                <a:ea typeface="Calibri"/>
                <a:cs typeface="Calibri"/>
                <a:sym typeface="Calibri"/>
              </a:defRPr>
            </a:lvl7pPr>
            <a:lvl8pPr indent="0" lvl="7" marL="0" marR="0" rtl="0" algn="r">
              <a:spcBef>
                <a:spcPts val="0"/>
              </a:spcBef>
              <a:buNone/>
              <a:defRPr b="0" i="0" sz="900" u="none" cap="none" strike="noStrike">
                <a:solidFill>
                  <a:srgbClr val="888888"/>
                </a:solidFill>
                <a:latin typeface="Calibri"/>
                <a:ea typeface="Calibri"/>
                <a:cs typeface="Calibri"/>
                <a:sym typeface="Calibri"/>
              </a:defRPr>
            </a:lvl8pPr>
            <a:lvl9pPr indent="0" lvl="8" marL="0" marR="0" rtl="0" algn="r">
              <a:spcBef>
                <a:spcPts val="0"/>
              </a:spcBef>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CUSTOM_11_1_2_1">
    <p:spTree>
      <p:nvGrpSpPr>
        <p:cNvPr id="703" name="Shape 703"/>
        <p:cNvGrpSpPr/>
        <p:nvPr/>
      </p:nvGrpSpPr>
      <p:grpSpPr>
        <a:xfrm>
          <a:off x="0" y="0"/>
          <a:ext cx="0" cy="0"/>
          <a:chOff x="0" y="0"/>
          <a:chExt cx="0" cy="0"/>
        </a:xfrm>
      </p:grpSpPr>
      <p:sp>
        <p:nvSpPr>
          <p:cNvPr id="704" name="Google Shape;704;p128"/>
          <p:cNvSpPr txBox="1"/>
          <p:nvPr>
            <p:ph type="title"/>
          </p:nvPr>
        </p:nvSpPr>
        <p:spPr>
          <a:xfrm>
            <a:off x="1676549" y="2123400"/>
            <a:ext cx="2847000" cy="896700"/>
          </a:xfrm>
          <a:prstGeom prst="rect">
            <a:avLst/>
          </a:prstGeom>
        </p:spPr>
        <p:txBody>
          <a:bodyPr anchorCtr="0" anchor="ctr" bIns="91425" lIns="91425" spcFirstLastPara="1" rIns="91425" wrap="square" tIns="91425">
            <a:noAutofit/>
          </a:bodyPr>
          <a:lstStyle>
            <a:lvl1pPr lvl="0" rtl="0" algn="r">
              <a:spcBef>
                <a:spcPts val="0"/>
              </a:spcBef>
              <a:spcAft>
                <a:spcPts val="0"/>
              </a:spcAft>
              <a:buClr>
                <a:srgbClr val="B7B7B7"/>
              </a:buClr>
              <a:buSzPts val="2800"/>
              <a:buNone/>
              <a:defRPr>
                <a:solidFill>
                  <a:srgbClr val="B7B7B7"/>
                </a:solidFill>
              </a:defRPr>
            </a:lvl1pPr>
            <a:lvl2pPr lvl="1" rtl="0">
              <a:spcBef>
                <a:spcPts val="0"/>
              </a:spcBef>
              <a:spcAft>
                <a:spcPts val="0"/>
              </a:spcAft>
              <a:buClr>
                <a:srgbClr val="B7B7B7"/>
              </a:buClr>
              <a:buSzPts val="2800"/>
              <a:buNone/>
              <a:defRPr>
                <a:solidFill>
                  <a:srgbClr val="B7B7B7"/>
                </a:solidFill>
              </a:defRPr>
            </a:lvl2pPr>
            <a:lvl3pPr lvl="2" rtl="0">
              <a:spcBef>
                <a:spcPts val="0"/>
              </a:spcBef>
              <a:spcAft>
                <a:spcPts val="0"/>
              </a:spcAft>
              <a:buClr>
                <a:srgbClr val="B7B7B7"/>
              </a:buClr>
              <a:buSzPts val="2800"/>
              <a:buNone/>
              <a:defRPr>
                <a:solidFill>
                  <a:srgbClr val="B7B7B7"/>
                </a:solidFill>
              </a:defRPr>
            </a:lvl3pPr>
            <a:lvl4pPr lvl="3" rtl="0">
              <a:spcBef>
                <a:spcPts val="0"/>
              </a:spcBef>
              <a:spcAft>
                <a:spcPts val="0"/>
              </a:spcAft>
              <a:buClr>
                <a:srgbClr val="B7B7B7"/>
              </a:buClr>
              <a:buSzPts val="2800"/>
              <a:buNone/>
              <a:defRPr>
                <a:solidFill>
                  <a:srgbClr val="B7B7B7"/>
                </a:solidFill>
              </a:defRPr>
            </a:lvl4pPr>
            <a:lvl5pPr lvl="4" rtl="0">
              <a:spcBef>
                <a:spcPts val="0"/>
              </a:spcBef>
              <a:spcAft>
                <a:spcPts val="0"/>
              </a:spcAft>
              <a:buClr>
                <a:srgbClr val="B7B7B7"/>
              </a:buClr>
              <a:buSzPts val="2800"/>
              <a:buNone/>
              <a:defRPr>
                <a:solidFill>
                  <a:srgbClr val="B7B7B7"/>
                </a:solidFill>
              </a:defRPr>
            </a:lvl5pPr>
            <a:lvl6pPr lvl="5" rtl="0">
              <a:spcBef>
                <a:spcPts val="0"/>
              </a:spcBef>
              <a:spcAft>
                <a:spcPts val="0"/>
              </a:spcAft>
              <a:buClr>
                <a:srgbClr val="B7B7B7"/>
              </a:buClr>
              <a:buSzPts val="2800"/>
              <a:buNone/>
              <a:defRPr>
                <a:solidFill>
                  <a:srgbClr val="B7B7B7"/>
                </a:solidFill>
              </a:defRPr>
            </a:lvl6pPr>
            <a:lvl7pPr lvl="6" rtl="0">
              <a:spcBef>
                <a:spcPts val="0"/>
              </a:spcBef>
              <a:spcAft>
                <a:spcPts val="0"/>
              </a:spcAft>
              <a:buClr>
                <a:srgbClr val="B7B7B7"/>
              </a:buClr>
              <a:buSzPts val="2800"/>
              <a:buNone/>
              <a:defRPr>
                <a:solidFill>
                  <a:srgbClr val="B7B7B7"/>
                </a:solidFill>
              </a:defRPr>
            </a:lvl7pPr>
            <a:lvl8pPr lvl="7" rtl="0">
              <a:spcBef>
                <a:spcPts val="0"/>
              </a:spcBef>
              <a:spcAft>
                <a:spcPts val="0"/>
              </a:spcAft>
              <a:buClr>
                <a:srgbClr val="B7B7B7"/>
              </a:buClr>
              <a:buSzPts val="2800"/>
              <a:buNone/>
              <a:defRPr>
                <a:solidFill>
                  <a:srgbClr val="B7B7B7"/>
                </a:solidFill>
              </a:defRPr>
            </a:lvl8pPr>
            <a:lvl9pPr lvl="8" rtl="0">
              <a:spcBef>
                <a:spcPts val="0"/>
              </a:spcBef>
              <a:spcAft>
                <a:spcPts val="0"/>
              </a:spcAft>
              <a:buClr>
                <a:srgbClr val="B7B7B7"/>
              </a:buClr>
              <a:buSzPts val="2800"/>
              <a:buNone/>
              <a:defRPr>
                <a:solidFill>
                  <a:srgbClr val="B7B7B7"/>
                </a:solidFill>
              </a:defRPr>
            </a:lvl9pPr>
          </a:lstStyle>
          <a:p/>
        </p:txBody>
      </p:sp>
      <p:sp>
        <p:nvSpPr>
          <p:cNvPr id="705" name="Google Shape;705;p128"/>
          <p:cNvSpPr txBox="1"/>
          <p:nvPr>
            <p:ph idx="1" type="subTitle"/>
          </p:nvPr>
        </p:nvSpPr>
        <p:spPr>
          <a:xfrm flipH="1">
            <a:off x="5020872" y="1986750"/>
            <a:ext cx="2631000" cy="11700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redits">
  <p:cSld name="CUSTOM_25">
    <p:spTree>
      <p:nvGrpSpPr>
        <p:cNvPr id="706" name="Shape 706"/>
        <p:cNvGrpSpPr/>
        <p:nvPr/>
      </p:nvGrpSpPr>
      <p:grpSpPr>
        <a:xfrm>
          <a:off x="0" y="0"/>
          <a:ext cx="0" cy="0"/>
          <a:chOff x="0" y="0"/>
          <a:chExt cx="0" cy="0"/>
        </a:xfrm>
      </p:grpSpPr>
      <p:sp>
        <p:nvSpPr>
          <p:cNvPr id="707" name="Google Shape;707;p129"/>
          <p:cNvSpPr txBox="1"/>
          <p:nvPr>
            <p:ph idx="1" type="body"/>
          </p:nvPr>
        </p:nvSpPr>
        <p:spPr>
          <a:xfrm>
            <a:off x="642050" y="2134800"/>
            <a:ext cx="5308200" cy="14760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a:lvl1pPr>
            <a:lvl2pPr indent="-304800" lvl="1" marL="914400" rtl="0">
              <a:spcBef>
                <a:spcPts val="1600"/>
              </a:spcBef>
              <a:spcAft>
                <a:spcPts val="0"/>
              </a:spcAft>
              <a:buSzPts val="1200"/>
              <a:buChar char="○"/>
              <a:defRPr/>
            </a:lvl2pPr>
            <a:lvl3pPr indent="-304800" lvl="2" marL="1371600" rtl="0">
              <a:spcBef>
                <a:spcPts val="1600"/>
              </a:spcBef>
              <a:spcAft>
                <a:spcPts val="0"/>
              </a:spcAft>
              <a:buSzPts val="1200"/>
              <a:buChar char="■"/>
              <a:defRPr/>
            </a:lvl3pPr>
            <a:lvl4pPr indent="-304800" lvl="3" marL="1828800" rtl="0">
              <a:spcBef>
                <a:spcPts val="1600"/>
              </a:spcBef>
              <a:spcAft>
                <a:spcPts val="0"/>
              </a:spcAft>
              <a:buSzPts val="1200"/>
              <a:buChar char="●"/>
              <a:defRPr/>
            </a:lvl4pPr>
            <a:lvl5pPr indent="-304800" lvl="4" marL="2286000" rtl="0">
              <a:spcBef>
                <a:spcPts val="1600"/>
              </a:spcBef>
              <a:spcAft>
                <a:spcPts val="0"/>
              </a:spcAft>
              <a:buSzPts val="1200"/>
              <a:buChar char="○"/>
              <a:defRPr/>
            </a:lvl5pPr>
            <a:lvl6pPr indent="-304800" lvl="5" marL="2743200" rtl="0">
              <a:spcBef>
                <a:spcPts val="1600"/>
              </a:spcBef>
              <a:spcAft>
                <a:spcPts val="0"/>
              </a:spcAft>
              <a:buSzPts val="1200"/>
              <a:buChar char="■"/>
              <a:defRPr/>
            </a:lvl6pPr>
            <a:lvl7pPr indent="-304800" lvl="6" marL="3200400" rtl="0">
              <a:spcBef>
                <a:spcPts val="1600"/>
              </a:spcBef>
              <a:spcAft>
                <a:spcPts val="0"/>
              </a:spcAft>
              <a:buSzPts val="1200"/>
              <a:buChar char="●"/>
              <a:defRPr/>
            </a:lvl7pPr>
            <a:lvl8pPr indent="-304800" lvl="7" marL="3657600" rtl="0">
              <a:spcBef>
                <a:spcPts val="1600"/>
              </a:spcBef>
              <a:spcAft>
                <a:spcPts val="0"/>
              </a:spcAft>
              <a:buSzPts val="1200"/>
              <a:buChar char="○"/>
              <a:defRPr/>
            </a:lvl8pPr>
            <a:lvl9pPr indent="-304800" lvl="8" marL="4114800" rtl="0">
              <a:spcBef>
                <a:spcPts val="1600"/>
              </a:spcBef>
              <a:spcAft>
                <a:spcPts val="1600"/>
              </a:spcAft>
              <a:buSzPts val="1200"/>
              <a:buChar char="■"/>
              <a:defRPr/>
            </a:lvl9pPr>
          </a:lstStyle>
          <a:p/>
        </p:txBody>
      </p:sp>
      <p:sp>
        <p:nvSpPr>
          <p:cNvPr id="708" name="Google Shape;708;p129"/>
          <p:cNvSpPr txBox="1"/>
          <p:nvPr>
            <p:ph type="ctrTitle"/>
          </p:nvPr>
        </p:nvSpPr>
        <p:spPr>
          <a:xfrm>
            <a:off x="723600" y="470625"/>
            <a:ext cx="2078100" cy="946200"/>
          </a:xfrm>
          <a:prstGeom prst="rect">
            <a:avLst/>
          </a:prstGeom>
        </p:spPr>
        <p:txBody>
          <a:bodyPr anchorCtr="0" anchor="t" bIns="91425" lIns="91425" spcFirstLastPara="1" rIns="91425" wrap="square" tIns="91425">
            <a:noAutofit/>
          </a:bodyPr>
          <a:lstStyle>
            <a:lvl1pPr lvl="0" rtl="0">
              <a:spcBef>
                <a:spcPts val="0"/>
              </a:spcBef>
              <a:spcAft>
                <a:spcPts val="0"/>
              </a:spcAft>
              <a:buSzPts val="1800"/>
              <a:buNone/>
              <a:defRPr sz="18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sources">
  <p:cSld name="CUSTOM_10">
    <p:spTree>
      <p:nvGrpSpPr>
        <p:cNvPr id="709" name="Shape 709"/>
        <p:cNvGrpSpPr/>
        <p:nvPr/>
      </p:nvGrpSpPr>
      <p:grpSpPr>
        <a:xfrm>
          <a:off x="0" y="0"/>
          <a:ext cx="0" cy="0"/>
          <a:chOff x="0" y="0"/>
          <a:chExt cx="0" cy="0"/>
        </a:xfrm>
      </p:grpSpPr>
      <p:sp>
        <p:nvSpPr>
          <p:cNvPr id="710" name="Google Shape;710;p130"/>
          <p:cNvSpPr txBox="1"/>
          <p:nvPr>
            <p:ph idx="1" type="body"/>
          </p:nvPr>
        </p:nvSpPr>
        <p:spPr>
          <a:xfrm>
            <a:off x="642050" y="1830000"/>
            <a:ext cx="5308200" cy="14760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a:lvl1pPr>
            <a:lvl2pPr indent="-304800" lvl="1" marL="914400" rtl="0">
              <a:spcBef>
                <a:spcPts val="1600"/>
              </a:spcBef>
              <a:spcAft>
                <a:spcPts val="0"/>
              </a:spcAft>
              <a:buSzPts val="1200"/>
              <a:buChar char="○"/>
              <a:defRPr/>
            </a:lvl2pPr>
            <a:lvl3pPr indent="-304800" lvl="2" marL="1371600" rtl="0">
              <a:spcBef>
                <a:spcPts val="1600"/>
              </a:spcBef>
              <a:spcAft>
                <a:spcPts val="0"/>
              </a:spcAft>
              <a:buSzPts val="1200"/>
              <a:buChar char="■"/>
              <a:defRPr/>
            </a:lvl3pPr>
            <a:lvl4pPr indent="-304800" lvl="3" marL="1828800" rtl="0">
              <a:spcBef>
                <a:spcPts val="1600"/>
              </a:spcBef>
              <a:spcAft>
                <a:spcPts val="0"/>
              </a:spcAft>
              <a:buSzPts val="1200"/>
              <a:buChar char="●"/>
              <a:defRPr/>
            </a:lvl4pPr>
            <a:lvl5pPr indent="-304800" lvl="4" marL="2286000" rtl="0">
              <a:spcBef>
                <a:spcPts val="1600"/>
              </a:spcBef>
              <a:spcAft>
                <a:spcPts val="0"/>
              </a:spcAft>
              <a:buSzPts val="1200"/>
              <a:buChar char="○"/>
              <a:defRPr/>
            </a:lvl5pPr>
            <a:lvl6pPr indent="-304800" lvl="5" marL="2743200" rtl="0">
              <a:spcBef>
                <a:spcPts val="1600"/>
              </a:spcBef>
              <a:spcAft>
                <a:spcPts val="0"/>
              </a:spcAft>
              <a:buSzPts val="1200"/>
              <a:buChar char="■"/>
              <a:defRPr/>
            </a:lvl6pPr>
            <a:lvl7pPr indent="-304800" lvl="6" marL="3200400" rtl="0">
              <a:spcBef>
                <a:spcPts val="1600"/>
              </a:spcBef>
              <a:spcAft>
                <a:spcPts val="0"/>
              </a:spcAft>
              <a:buSzPts val="1200"/>
              <a:buChar char="●"/>
              <a:defRPr/>
            </a:lvl7pPr>
            <a:lvl8pPr indent="-304800" lvl="7" marL="3657600" rtl="0">
              <a:spcBef>
                <a:spcPts val="1600"/>
              </a:spcBef>
              <a:spcAft>
                <a:spcPts val="0"/>
              </a:spcAft>
              <a:buSzPts val="1200"/>
              <a:buChar char="○"/>
              <a:defRPr/>
            </a:lvl8pPr>
            <a:lvl9pPr indent="-304800" lvl="8" marL="4114800" rtl="0">
              <a:spcBef>
                <a:spcPts val="1600"/>
              </a:spcBef>
              <a:spcAft>
                <a:spcPts val="1600"/>
              </a:spcAft>
              <a:buSzPts val="1200"/>
              <a:buChar char="■"/>
              <a:defRPr/>
            </a:lvl9pPr>
          </a:lstStyle>
          <a:p/>
        </p:txBody>
      </p:sp>
      <p:sp>
        <p:nvSpPr>
          <p:cNvPr id="711" name="Google Shape;711;p130"/>
          <p:cNvSpPr txBox="1"/>
          <p:nvPr>
            <p:ph idx="2" type="subTitle"/>
          </p:nvPr>
        </p:nvSpPr>
        <p:spPr>
          <a:xfrm>
            <a:off x="723600" y="991050"/>
            <a:ext cx="3655800" cy="393600"/>
          </a:xfrm>
          <a:prstGeom prst="rect">
            <a:avLst/>
          </a:prstGeom>
        </p:spPr>
        <p:txBody>
          <a:bodyPr anchorCtr="0" anchor="t" bIns="91425" lIns="91425" spcFirstLastPara="1" rIns="91425" wrap="square" tIns="91425">
            <a:noAutofit/>
          </a:bodyPr>
          <a:lstStyle>
            <a:lvl1pPr lvl="0" rtl="0">
              <a:spcBef>
                <a:spcPts val="0"/>
              </a:spcBef>
              <a:spcAft>
                <a:spcPts val="0"/>
              </a:spcAft>
              <a:buNone/>
              <a:defRPr/>
            </a:lvl1pPr>
            <a:lvl2pPr lvl="1" rtl="0">
              <a:spcBef>
                <a:spcPts val="1600"/>
              </a:spcBef>
              <a:spcAft>
                <a:spcPts val="0"/>
              </a:spcAft>
              <a:buNone/>
              <a:defRPr>
                <a:latin typeface="Open Sans"/>
                <a:ea typeface="Open Sans"/>
                <a:cs typeface="Open Sans"/>
                <a:sym typeface="Open Sans"/>
              </a:defRPr>
            </a:lvl2pPr>
            <a:lvl3pPr lvl="2" rtl="0">
              <a:spcBef>
                <a:spcPts val="1600"/>
              </a:spcBef>
              <a:spcAft>
                <a:spcPts val="0"/>
              </a:spcAft>
              <a:buNone/>
              <a:defRPr>
                <a:latin typeface="Open Sans"/>
                <a:ea typeface="Open Sans"/>
                <a:cs typeface="Open Sans"/>
                <a:sym typeface="Open Sans"/>
              </a:defRPr>
            </a:lvl3pPr>
            <a:lvl4pPr lvl="3" rtl="0">
              <a:spcBef>
                <a:spcPts val="1600"/>
              </a:spcBef>
              <a:spcAft>
                <a:spcPts val="0"/>
              </a:spcAft>
              <a:buNone/>
              <a:defRPr>
                <a:latin typeface="Open Sans"/>
                <a:ea typeface="Open Sans"/>
                <a:cs typeface="Open Sans"/>
                <a:sym typeface="Open Sans"/>
              </a:defRPr>
            </a:lvl4pPr>
            <a:lvl5pPr lvl="4" rtl="0">
              <a:spcBef>
                <a:spcPts val="1600"/>
              </a:spcBef>
              <a:spcAft>
                <a:spcPts val="0"/>
              </a:spcAft>
              <a:buNone/>
              <a:defRPr>
                <a:latin typeface="Open Sans"/>
                <a:ea typeface="Open Sans"/>
                <a:cs typeface="Open Sans"/>
                <a:sym typeface="Open Sans"/>
              </a:defRPr>
            </a:lvl5pPr>
            <a:lvl6pPr lvl="5" rtl="0">
              <a:spcBef>
                <a:spcPts val="1600"/>
              </a:spcBef>
              <a:spcAft>
                <a:spcPts val="0"/>
              </a:spcAft>
              <a:buNone/>
              <a:defRPr>
                <a:latin typeface="Open Sans"/>
                <a:ea typeface="Open Sans"/>
                <a:cs typeface="Open Sans"/>
                <a:sym typeface="Open Sans"/>
              </a:defRPr>
            </a:lvl6pPr>
            <a:lvl7pPr lvl="6" rtl="0">
              <a:spcBef>
                <a:spcPts val="1600"/>
              </a:spcBef>
              <a:spcAft>
                <a:spcPts val="0"/>
              </a:spcAft>
              <a:buNone/>
              <a:defRPr>
                <a:latin typeface="Open Sans"/>
                <a:ea typeface="Open Sans"/>
                <a:cs typeface="Open Sans"/>
                <a:sym typeface="Open Sans"/>
              </a:defRPr>
            </a:lvl7pPr>
            <a:lvl8pPr lvl="7" rtl="0">
              <a:spcBef>
                <a:spcPts val="1600"/>
              </a:spcBef>
              <a:spcAft>
                <a:spcPts val="0"/>
              </a:spcAft>
              <a:buNone/>
              <a:defRPr>
                <a:latin typeface="Open Sans"/>
                <a:ea typeface="Open Sans"/>
                <a:cs typeface="Open Sans"/>
                <a:sym typeface="Open Sans"/>
              </a:defRPr>
            </a:lvl8pPr>
            <a:lvl9pPr lvl="8" rtl="0">
              <a:spcBef>
                <a:spcPts val="1600"/>
              </a:spcBef>
              <a:spcAft>
                <a:spcPts val="1600"/>
              </a:spcAft>
              <a:buNone/>
              <a:defRPr>
                <a:latin typeface="Open Sans"/>
                <a:ea typeface="Open Sans"/>
                <a:cs typeface="Open Sans"/>
                <a:sym typeface="Open Sans"/>
              </a:defRPr>
            </a:lvl9pPr>
          </a:lstStyle>
          <a:p/>
        </p:txBody>
      </p:sp>
      <p:sp>
        <p:nvSpPr>
          <p:cNvPr id="712" name="Google Shape;712;p130"/>
          <p:cNvSpPr txBox="1"/>
          <p:nvPr>
            <p:ph type="ctrTitle"/>
          </p:nvPr>
        </p:nvSpPr>
        <p:spPr>
          <a:xfrm>
            <a:off x="723600" y="470625"/>
            <a:ext cx="2078100" cy="946200"/>
          </a:xfrm>
          <a:prstGeom prst="rect">
            <a:avLst/>
          </a:prstGeom>
        </p:spPr>
        <p:txBody>
          <a:bodyPr anchorCtr="0" anchor="t" bIns="91425" lIns="91425" spcFirstLastPara="1" rIns="91425" wrap="square" tIns="91425">
            <a:noAutofit/>
          </a:bodyPr>
          <a:lstStyle>
            <a:lvl1pPr lvl="0" rtl="0">
              <a:spcBef>
                <a:spcPts val="0"/>
              </a:spcBef>
              <a:spcAft>
                <a:spcPts val="0"/>
              </a:spcAft>
              <a:buSzPts val="1800"/>
              <a:buNone/>
              <a:defRPr sz="18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CUSTOM_26">
    <p:spTree>
      <p:nvGrpSpPr>
        <p:cNvPr id="713" name="Shape 713"/>
        <p:cNvGrpSpPr/>
        <p:nvPr/>
      </p:nvGrpSpPr>
      <p:grpSpPr>
        <a:xfrm>
          <a:off x="0" y="0"/>
          <a:ext cx="0" cy="0"/>
          <a:chOff x="0" y="0"/>
          <a:chExt cx="0" cy="0"/>
        </a:xfrm>
      </p:grpSpPr>
    </p:spTree>
  </p:cSld>
  <p:clrMapOvr>
    <a:masterClrMapping/>
  </p:clrMapOvr>
</p:sldLayout>
</file>

<file path=ppt/slideLayouts/slideLayout1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
  <p:cSld name="CUSTOM_27">
    <p:bg>
      <p:bgPr>
        <a:solidFill>
          <a:srgbClr val="FFFFFF"/>
        </a:solidFill>
      </p:bgPr>
    </p:bg>
    <p:spTree>
      <p:nvGrpSpPr>
        <p:cNvPr id="714" name="Shape 714"/>
        <p:cNvGrpSpPr/>
        <p:nvPr/>
      </p:nvGrpSpPr>
      <p:grpSpPr>
        <a:xfrm>
          <a:off x="0" y="0"/>
          <a:ext cx="0" cy="0"/>
          <a:chOff x="0" y="0"/>
          <a:chExt cx="0" cy="0"/>
        </a:xfrm>
      </p:grpSpPr>
    </p:spTree>
  </p:cSld>
  <p:clrMapOvr>
    <a:masterClrMapping/>
  </p:clrMapOvr>
</p:sldLayout>
</file>

<file path=ppt/slideLayouts/slideLayout1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715" name="Shape 715"/>
        <p:cNvGrpSpPr/>
        <p:nvPr/>
      </p:nvGrpSpPr>
      <p:grpSpPr>
        <a:xfrm>
          <a:off x="0" y="0"/>
          <a:ext cx="0" cy="0"/>
          <a:chOff x="0" y="0"/>
          <a:chExt cx="0" cy="0"/>
        </a:xfrm>
      </p:grpSpPr>
      <p:sp>
        <p:nvSpPr>
          <p:cNvPr id="716" name="Google Shape;716;p133"/>
          <p:cNvSpPr txBox="1"/>
          <p:nvPr>
            <p:ph type="ctrTitle"/>
          </p:nvPr>
        </p:nvSpPr>
        <p:spPr>
          <a:xfrm>
            <a:off x="1143000" y="841772"/>
            <a:ext cx="6858000" cy="1790700"/>
          </a:xfrm>
          <a:prstGeom prst="rect">
            <a:avLst/>
          </a:prstGeom>
          <a:noFill/>
          <a:ln>
            <a:noFill/>
          </a:ln>
        </p:spPr>
        <p:txBody>
          <a:bodyPr anchorCtr="0" anchor="b" bIns="34275" lIns="68575" spcFirstLastPara="1" rIns="68575" wrap="square" tIns="34275">
            <a:noAutofit/>
          </a:bodyPr>
          <a:lstStyle>
            <a:lvl1pPr lvl="0" rtl="0" algn="ctr">
              <a:lnSpc>
                <a:spcPct val="90000"/>
              </a:lnSpc>
              <a:spcBef>
                <a:spcPts val="0"/>
              </a:spcBef>
              <a:spcAft>
                <a:spcPts val="0"/>
              </a:spcAft>
              <a:buClr>
                <a:schemeClr val="dk1"/>
              </a:buClr>
              <a:buSzPts val="4500"/>
              <a:buFont typeface="Calibri"/>
              <a:buNone/>
              <a:defRPr sz="45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717" name="Google Shape;717;p133"/>
          <p:cNvSpPr txBox="1"/>
          <p:nvPr>
            <p:ph idx="1" type="subTitle"/>
          </p:nvPr>
        </p:nvSpPr>
        <p:spPr>
          <a:xfrm>
            <a:off x="1143000" y="2701528"/>
            <a:ext cx="6858000" cy="1241700"/>
          </a:xfrm>
          <a:prstGeom prst="rect">
            <a:avLst/>
          </a:prstGeom>
          <a:noFill/>
          <a:ln>
            <a:noFill/>
          </a:ln>
        </p:spPr>
        <p:txBody>
          <a:bodyPr anchorCtr="0" anchor="t" bIns="34275" lIns="68575" spcFirstLastPara="1" rIns="68575" wrap="square" tIns="34275">
            <a:noAutofit/>
          </a:bodyPr>
          <a:lstStyle>
            <a:lvl1pPr lvl="0" rtl="0" algn="ctr">
              <a:lnSpc>
                <a:spcPct val="90000"/>
              </a:lnSpc>
              <a:spcBef>
                <a:spcPts val="800"/>
              </a:spcBef>
              <a:spcAft>
                <a:spcPts val="0"/>
              </a:spcAft>
              <a:buClr>
                <a:schemeClr val="dk1"/>
              </a:buClr>
              <a:buSzPts val="1800"/>
              <a:buNone/>
              <a:defRPr sz="1800"/>
            </a:lvl1pPr>
            <a:lvl2pPr lvl="1" rtl="0" algn="ctr">
              <a:lnSpc>
                <a:spcPct val="90000"/>
              </a:lnSpc>
              <a:spcBef>
                <a:spcPts val="1600"/>
              </a:spcBef>
              <a:spcAft>
                <a:spcPts val="0"/>
              </a:spcAft>
              <a:buClr>
                <a:schemeClr val="dk1"/>
              </a:buClr>
              <a:buSzPts val="1500"/>
              <a:buNone/>
              <a:defRPr sz="1500"/>
            </a:lvl2pPr>
            <a:lvl3pPr lvl="2" rtl="0" algn="ctr">
              <a:lnSpc>
                <a:spcPct val="90000"/>
              </a:lnSpc>
              <a:spcBef>
                <a:spcPts val="1600"/>
              </a:spcBef>
              <a:spcAft>
                <a:spcPts val="0"/>
              </a:spcAft>
              <a:buClr>
                <a:schemeClr val="dk1"/>
              </a:buClr>
              <a:buSzPts val="1400"/>
              <a:buNone/>
              <a:defRPr sz="1400"/>
            </a:lvl3pPr>
            <a:lvl4pPr lvl="3" rtl="0" algn="ctr">
              <a:lnSpc>
                <a:spcPct val="90000"/>
              </a:lnSpc>
              <a:spcBef>
                <a:spcPts val="1600"/>
              </a:spcBef>
              <a:spcAft>
                <a:spcPts val="0"/>
              </a:spcAft>
              <a:buClr>
                <a:schemeClr val="dk1"/>
              </a:buClr>
              <a:buSzPts val="1200"/>
              <a:buNone/>
              <a:defRPr sz="1200"/>
            </a:lvl4pPr>
            <a:lvl5pPr lvl="4" rtl="0" algn="ctr">
              <a:lnSpc>
                <a:spcPct val="90000"/>
              </a:lnSpc>
              <a:spcBef>
                <a:spcPts val="1600"/>
              </a:spcBef>
              <a:spcAft>
                <a:spcPts val="0"/>
              </a:spcAft>
              <a:buClr>
                <a:schemeClr val="dk1"/>
              </a:buClr>
              <a:buSzPts val="1200"/>
              <a:buNone/>
              <a:defRPr sz="1200"/>
            </a:lvl5pPr>
            <a:lvl6pPr lvl="5" rtl="0" algn="ctr">
              <a:lnSpc>
                <a:spcPct val="90000"/>
              </a:lnSpc>
              <a:spcBef>
                <a:spcPts val="1600"/>
              </a:spcBef>
              <a:spcAft>
                <a:spcPts val="0"/>
              </a:spcAft>
              <a:buClr>
                <a:schemeClr val="dk1"/>
              </a:buClr>
              <a:buSzPts val="1200"/>
              <a:buNone/>
              <a:defRPr sz="1200"/>
            </a:lvl6pPr>
            <a:lvl7pPr lvl="6" rtl="0" algn="ctr">
              <a:lnSpc>
                <a:spcPct val="90000"/>
              </a:lnSpc>
              <a:spcBef>
                <a:spcPts val="1600"/>
              </a:spcBef>
              <a:spcAft>
                <a:spcPts val="0"/>
              </a:spcAft>
              <a:buClr>
                <a:schemeClr val="dk1"/>
              </a:buClr>
              <a:buSzPts val="1200"/>
              <a:buNone/>
              <a:defRPr sz="1200"/>
            </a:lvl7pPr>
            <a:lvl8pPr lvl="7" rtl="0" algn="ctr">
              <a:lnSpc>
                <a:spcPct val="90000"/>
              </a:lnSpc>
              <a:spcBef>
                <a:spcPts val="1600"/>
              </a:spcBef>
              <a:spcAft>
                <a:spcPts val="0"/>
              </a:spcAft>
              <a:buClr>
                <a:schemeClr val="dk1"/>
              </a:buClr>
              <a:buSzPts val="1200"/>
              <a:buNone/>
              <a:defRPr sz="1200"/>
            </a:lvl8pPr>
            <a:lvl9pPr lvl="8" rtl="0" algn="ctr">
              <a:lnSpc>
                <a:spcPct val="90000"/>
              </a:lnSpc>
              <a:spcBef>
                <a:spcPts val="1600"/>
              </a:spcBef>
              <a:spcAft>
                <a:spcPts val="1600"/>
              </a:spcAft>
              <a:buClr>
                <a:schemeClr val="dk1"/>
              </a:buClr>
              <a:buSzPts val="1200"/>
              <a:buNone/>
              <a:defRPr sz="1200"/>
            </a:lvl9pPr>
          </a:lstStyle>
          <a:p/>
        </p:txBody>
      </p:sp>
      <p:sp>
        <p:nvSpPr>
          <p:cNvPr id="718" name="Google Shape;718;p133"/>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sz="1100"/>
            </a:lvl1pPr>
            <a:lvl2pPr lvl="1" rtl="0" algn="l">
              <a:spcBef>
                <a:spcPts val="0"/>
              </a:spcBef>
              <a:spcAft>
                <a:spcPts val="0"/>
              </a:spcAft>
              <a:buSzPts val="1100"/>
              <a:buNone/>
              <a:defRPr sz="1100"/>
            </a:lvl2pPr>
            <a:lvl3pPr lvl="2" rtl="0" algn="l">
              <a:spcBef>
                <a:spcPts val="0"/>
              </a:spcBef>
              <a:spcAft>
                <a:spcPts val="0"/>
              </a:spcAft>
              <a:buSzPts val="1100"/>
              <a:buNone/>
              <a:defRPr sz="1100"/>
            </a:lvl3pPr>
            <a:lvl4pPr lvl="3" rtl="0" algn="l">
              <a:spcBef>
                <a:spcPts val="0"/>
              </a:spcBef>
              <a:spcAft>
                <a:spcPts val="0"/>
              </a:spcAft>
              <a:buSzPts val="1100"/>
              <a:buNone/>
              <a:defRPr sz="1100"/>
            </a:lvl4pPr>
            <a:lvl5pPr lvl="4" rtl="0" algn="l">
              <a:spcBef>
                <a:spcPts val="0"/>
              </a:spcBef>
              <a:spcAft>
                <a:spcPts val="0"/>
              </a:spcAft>
              <a:buSzPts val="1100"/>
              <a:buNone/>
              <a:defRPr sz="1100"/>
            </a:lvl5pPr>
            <a:lvl6pPr lvl="5" rtl="0" algn="l">
              <a:spcBef>
                <a:spcPts val="0"/>
              </a:spcBef>
              <a:spcAft>
                <a:spcPts val="0"/>
              </a:spcAft>
              <a:buSzPts val="1100"/>
              <a:buNone/>
              <a:defRPr sz="1100"/>
            </a:lvl6pPr>
            <a:lvl7pPr lvl="6" rtl="0" algn="l">
              <a:spcBef>
                <a:spcPts val="0"/>
              </a:spcBef>
              <a:spcAft>
                <a:spcPts val="0"/>
              </a:spcAft>
              <a:buSzPts val="1100"/>
              <a:buNone/>
              <a:defRPr sz="1100"/>
            </a:lvl7pPr>
            <a:lvl8pPr lvl="7" rtl="0" algn="l">
              <a:spcBef>
                <a:spcPts val="0"/>
              </a:spcBef>
              <a:spcAft>
                <a:spcPts val="0"/>
              </a:spcAft>
              <a:buSzPts val="1100"/>
              <a:buNone/>
              <a:defRPr sz="1100"/>
            </a:lvl8pPr>
            <a:lvl9pPr lvl="8" rtl="0" algn="l">
              <a:spcBef>
                <a:spcPts val="0"/>
              </a:spcBef>
              <a:spcAft>
                <a:spcPts val="0"/>
              </a:spcAft>
              <a:buSzPts val="1100"/>
              <a:buNone/>
              <a:defRPr sz="1100"/>
            </a:lvl9pPr>
          </a:lstStyle>
          <a:p/>
        </p:txBody>
      </p:sp>
      <p:sp>
        <p:nvSpPr>
          <p:cNvPr id="719" name="Google Shape;719;p133"/>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sz="1100"/>
            </a:lvl1pPr>
            <a:lvl2pPr lvl="1" rtl="0" algn="l">
              <a:spcBef>
                <a:spcPts val="0"/>
              </a:spcBef>
              <a:spcAft>
                <a:spcPts val="0"/>
              </a:spcAft>
              <a:buSzPts val="1100"/>
              <a:buNone/>
              <a:defRPr sz="1100"/>
            </a:lvl2pPr>
            <a:lvl3pPr lvl="2" rtl="0" algn="l">
              <a:spcBef>
                <a:spcPts val="0"/>
              </a:spcBef>
              <a:spcAft>
                <a:spcPts val="0"/>
              </a:spcAft>
              <a:buSzPts val="1100"/>
              <a:buNone/>
              <a:defRPr sz="1100"/>
            </a:lvl3pPr>
            <a:lvl4pPr lvl="3" rtl="0" algn="l">
              <a:spcBef>
                <a:spcPts val="0"/>
              </a:spcBef>
              <a:spcAft>
                <a:spcPts val="0"/>
              </a:spcAft>
              <a:buSzPts val="1100"/>
              <a:buNone/>
              <a:defRPr sz="1100"/>
            </a:lvl4pPr>
            <a:lvl5pPr lvl="4" rtl="0" algn="l">
              <a:spcBef>
                <a:spcPts val="0"/>
              </a:spcBef>
              <a:spcAft>
                <a:spcPts val="0"/>
              </a:spcAft>
              <a:buSzPts val="1100"/>
              <a:buNone/>
              <a:defRPr sz="1100"/>
            </a:lvl5pPr>
            <a:lvl6pPr lvl="5" rtl="0" algn="l">
              <a:spcBef>
                <a:spcPts val="0"/>
              </a:spcBef>
              <a:spcAft>
                <a:spcPts val="0"/>
              </a:spcAft>
              <a:buSzPts val="1100"/>
              <a:buNone/>
              <a:defRPr sz="1100"/>
            </a:lvl6pPr>
            <a:lvl7pPr lvl="6" rtl="0" algn="l">
              <a:spcBef>
                <a:spcPts val="0"/>
              </a:spcBef>
              <a:spcAft>
                <a:spcPts val="0"/>
              </a:spcAft>
              <a:buSzPts val="1100"/>
              <a:buNone/>
              <a:defRPr sz="1100"/>
            </a:lvl7pPr>
            <a:lvl8pPr lvl="7" rtl="0" algn="l">
              <a:spcBef>
                <a:spcPts val="0"/>
              </a:spcBef>
              <a:spcAft>
                <a:spcPts val="0"/>
              </a:spcAft>
              <a:buSzPts val="1100"/>
              <a:buNone/>
              <a:defRPr sz="1100"/>
            </a:lvl8pPr>
            <a:lvl9pPr lvl="8" rtl="0" algn="l">
              <a:spcBef>
                <a:spcPts val="0"/>
              </a:spcBef>
              <a:spcAft>
                <a:spcPts val="0"/>
              </a:spcAft>
              <a:buSzPts val="1100"/>
              <a:buNone/>
              <a:defRPr sz="1100"/>
            </a:lvl9pPr>
          </a:lstStyle>
          <a:p/>
        </p:txBody>
      </p:sp>
      <p:sp>
        <p:nvSpPr>
          <p:cNvPr id="720" name="Google Shape;720;p133"/>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sz="1100"/>
            </a:lvl1pPr>
            <a:lvl2pPr indent="0" lvl="1" marL="0" rtl="0" algn="r">
              <a:spcBef>
                <a:spcPts val="0"/>
              </a:spcBef>
              <a:buNone/>
              <a:defRPr sz="1100"/>
            </a:lvl2pPr>
            <a:lvl3pPr indent="0" lvl="2" marL="0" rtl="0" algn="r">
              <a:spcBef>
                <a:spcPts val="0"/>
              </a:spcBef>
              <a:buNone/>
              <a:defRPr sz="1100"/>
            </a:lvl3pPr>
            <a:lvl4pPr indent="0" lvl="3" marL="0" rtl="0" algn="r">
              <a:spcBef>
                <a:spcPts val="0"/>
              </a:spcBef>
              <a:buNone/>
              <a:defRPr sz="1100"/>
            </a:lvl4pPr>
            <a:lvl5pPr indent="0" lvl="4" marL="0" rtl="0" algn="r">
              <a:spcBef>
                <a:spcPts val="0"/>
              </a:spcBef>
              <a:buNone/>
              <a:defRPr sz="1100"/>
            </a:lvl5pPr>
            <a:lvl6pPr indent="0" lvl="5" marL="0" rtl="0" algn="r">
              <a:spcBef>
                <a:spcPts val="0"/>
              </a:spcBef>
              <a:buNone/>
              <a:defRPr sz="1100"/>
            </a:lvl6pPr>
            <a:lvl7pPr indent="0" lvl="6" marL="0" rtl="0" algn="r">
              <a:spcBef>
                <a:spcPts val="0"/>
              </a:spcBef>
              <a:buNone/>
              <a:defRPr sz="1100"/>
            </a:lvl7pPr>
            <a:lvl8pPr indent="0" lvl="7" marL="0" rtl="0" algn="r">
              <a:spcBef>
                <a:spcPts val="0"/>
              </a:spcBef>
              <a:buNone/>
              <a:defRPr sz="1100"/>
            </a:lvl8pPr>
            <a:lvl9pPr indent="0" lvl="8" marL="0" rtl="0" algn="r">
              <a:spcBef>
                <a:spcPts val="0"/>
              </a:spcBef>
              <a:buNone/>
              <a:defRPr sz="1100"/>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parator">
  <p:cSld name="Separator">
    <p:spTree>
      <p:nvGrpSpPr>
        <p:cNvPr id="721" name="Shape 721"/>
        <p:cNvGrpSpPr/>
        <p:nvPr/>
      </p:nvGrpSpPr>
      <p:grpSpPr>
        <a:xfrm>
          <a:off x="0" y="0"/>
          <a:ext cx="0" cy="0"/>
          <a:chOff x="0" y="0"/>
          <a:chExt cx="0" cy="0"/>
        </a:xfrm>
      </p:grpSpPr>
      <p:sp>
        <p:nvSpPr>
          <p:cNvPr id="722" name="Google Shape;722;p134"/>
          <p:cNvSpPr txBox="1"/>
          <p:nvPr/>
        </p:nvSpPr>
        <p:spPr>
          <a:xfrm>
            <a:off x="8850043" y="4945021"/>
            <a:ext cx="125100" cy="126900"/>
          </a:xfrm>
          <a:prstGeom prst="rect">
            <a:avLst/>
          </a:prstGeom>
          <a:noFill/>
          <a:ln>
            <a:noFill/>
          </a:ln>
        </p:spPr>
        <p:txBody>
          <a:bodyPr anchorCtr="0" anchor="ctr" bIns="0" lIns="0" spcFirstLastPara="1" rIns="0" wrap="square" tIns="0">
            <a:noAutofit/>
          </a:bodyPr>
          <a:lstStyle/>
          <a:p>
            <a:pPr indent="0" lvl="0" marL="0" marR="0" rtl="0" algn="r">
              <a:spcBef>
                <a:spcPts val="0"/>
              </a:spcBef>
              <a:spcAft>
                <a:spcPts val="0"/>
              </a:spcAft>
              <a:buClr>
                <a:schemeClr val="dk1"/>
              </a:buClr>
              <a:buSzPts val="800"/>
              <a:buFont typeface="Calibri"/>
              <a:buNone/>
            </a:pPr>
            <a:fld id="{00000000-1234-1234-1234-123412341234}" type="slidenum">
              <a:rPr lang="en" sz="800">
                <a:solidFill>
                  <a:schemeClr val="dk1"/>
                </a:solidFill>
                <a:latin typeface="Calibri"/>
                <a:ea typeface="Calibri"/>
                <a:cs typeface="Calibri"/>
                <a:sym typeface="Calibri"/>
              </a:rPr>
              <a:t>‹#›</a:t>
            </a:fld>
            <a:endParaRPr sz="800">
              <a:solidFill>
                <a:schemeClr val="dk1"/>
              </a:solidFill>
              <a:latin typeface="Calibri"/>
              <a:ea typeface="Calibri"/>
              <a:cs typeface="Calibri"/>
              <a:sym typeface="Calibri"/>
            </a:endParaRPr>
          </a:p>
        </p:txBody>
      </p:sp>
      <p:sp>
        <p:nvSpPr>
          <p:cNvPr id="723" name="Google Shape;723;p134"/>
          <p:cNvSpPr txBox="1"/>
          <p:nvPr>
            <p:ph type="title"/>
          </p:nvPr>
        </p:nvSpPr>
        <p:spPr>
          <a:xfrm>
            <a:off x="162000" y="122243"/>
            <a:ext cx="8820000" cy="230700"/>
          </a:xfrm>
          <a:prstGeom prst="rect">
            <a:avLst/>
          </a:prstGeom>
          <a:noFill/>
          <a:ln>
            <a:noFill/>
          </a:ln>
        </p:spPr>
        <p:txBody>
          <a:bodyPr anchorCtr="0" anchor="t" bIns="0" lIns="0" spcFirstLastPara="1" rIns="0" wrap="square" tIns="0">
            <a:noAutofit/>
          </a:bodyPr>
          <a:lstStyle>
            <a:lvl1pPr lvl="0" rtl="0" algn="l">
              <a:lnSpc>
                <a:spcPct val="90000"/>
              </a:lnSpc>
              <a:spcBef>
                <a:spcPts val="0"/>
              </a:spcBef>
              <a:spcAft>
                <a:spcPts val="0"/>
              </a:spcAft>
              <a:buClr>
                <a:schemeClr val="dk2"/>
              </a:buClr>
              <a:buSzPts val="1100"/>
              <a:buFont typeface="Helvetica Neue"/>
              <a:buNone/>
              <a:defRPr sz="1500">
                <a:solidFill>
                  <a:schemeClr val="dk2"/>
                </a:solidFill>
                <a:latin typeface="Helvetica Neue"/>
                <a:ea typeface="Helvetica Neue"/>
                <a:cs typeface="Helvetica Neue"/>
                <a:sym typeface="Helvetica Neu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724" name="Shape 724"/>
        <p:cNvGrpSpPr/>
        <p:nvPr/>
      </p:nvGrpSpPr>
      <p:grpSpPr>
        <a:xfrm>
          <a:off x="0" y="0"/>
          <a:ext cx="0" cy="0"/>
          <a:chOff x="0" y="0"/>
          <a:chExt cx="0" cy="0"/>
        </a:xfrm>
      </p:grpSpPr>
      <p:sp>
        <p:nvSpPr>
          <p:cNvPr id="725" name="Google Shape;725;p135"/>
          <p:cNvSpPr txBox="1"/>
          <p:nvPr>
            <p:ph type="title"/>
          </p:nvPr>
        </p:nvSpPr>
        <p:spPr>
          <a:xfrm>
            <a:off x="311700" y="445025"/>
            <a:ext cx="8520600" cy="572700"/>
          </a:xfrm>
          <a:prstGeom prst="rect">
            <a:avLst/>
          </a:prstGeom>
          <a:noFill/>
          <a:ln>
            <a:noFill/>
          </a:ln>
        </p:spPr>
        <p:txBody>
          <a:bodyPr anchorCtr="0" anchor="t" bIns="68575" lIns="68575" spcFirstLastPara="1" rIns="68575" wrap="square" tIns="68575">
            <a:noAutofit/>
          </a:bodyPr>
          <a:lstStyle>
            <a:lvl1pPr lvl="0" marR="0" rtl="0" algn="l">
              <a:lnSpc>
                <a:spcPct val="90000"/>
              </a:lnSpc>
              <a:spcBef>
                <a:spcPts val="0"/>
              </a:spcBef>
              <a:spcAft>
                <a:spcPts val="0"/>
              </a:spcAft>
              <a:buClr>
                <a:schemeClr val="dk1"/>
              </a:buClr>
              <a:buSzPts val="2100"/>
              <a:buFont typeface="Calibri"/>
              <a:buNone/>
              <a:defRPr b="0" i="0" sz="3300" u="none" cap="none" strike="noStrike">
                <a:solidFill>
                  <a:schemeClr val="dk1"/>
                </a:solidFill>
                <a:latin typeface="Calibri"/>
                <a:ea typeface="Calibri"/>
                <a:cs typeface="Calibri"/>
                <a:sym typeface="Calibri"/>
              </a:defRPr>
            </a:lvl1pPr>
            <a:lvl2pPr lvl="1" rtl="0">
              <a:spcBef>
                <a:spcPts val="0"/>
              </a:spcBef>
              <a:spcAft>
                <a:spcPts val="0"/>
              </a:spcAft>
              <a:buSzPts val="2100"/>
              <a:buFont typeface="Arial"/>
              <a:buNone/>
              <a:defRPr sz="1400"/>
            </a:lvl2pPr>
            <a:lvl3pPr lvl="2" rtl="0">
              <a:spcBef>
                <a:spcPts val="0"/>
              </a:spcBef>
              <a:spcAft>
                <a:spcPts val="0"/>
              </a:spcAft>
              <a:buSzPts val="2100"/>
              <a:buFont typeface="Arial"/>
              <a:buNone/>
              <a:defRPr sz="1400"/>
            </a:lvl3pPr>
            <a:lvl4pPr lvl="3" rtl="0">
              <a:spcBef>
                <a:spcPts val="0"/>
              </a:spcBef>
              <a:spcAft>
                <a:spcPts val="0"/>
              </a:spcAft>
              <a:buSzPts val="2100"/>
              <a:buFont typeface="Arial"/>
              <a:buNone/>
              <a:defRPr sz="1400"/>
            </a:lvl4pPr>
            <a:lvl5pPr lvl="4" rtl="0">
              <a:spcBef>
                <a:spcPts val="0"/>
              </a:spcBef>
              <a:spcAft>
                <a:spcPts val="0"/>
              </a:spcAft>
              <a:buSzPts val="2100"/>
              <a:buFont typeface="Arial"/>
              <a:buNone/>
              <a:defRPr sz="1400"/>
            </a:lvl5pPr>
            <a:lvl6pPr lvl="5" rtl="0">
              <a:spcBef>
                <a:spcPts val="0"/>
              </a:spcBef>
              <a:spcAft>
                <a:spcPts val="0"/>
              </a:spcAft>
              <a:buSzPts val="2100"/>
              <a:buFont typeface="Arial"/>
              <a:buNone/>
              <a:defRPr sz="1400"/>
            </a:lvl6pPr>
            <a:lvl7pPr lvl="6" rtl="0">
              <a:spcBef>
                <a:spcPts val="0"/>
              </a:spcBef>
              <a:spcAft>
                <a:spcPts val="0"/>
              </a:spcAft>
              <a:buSzPts val="2100"/>
              <a:buFont typeface="Arial"/>
              <a:buNone/>
              <a:defRPr sz="1400"/>
            </a:lvl7pPr>
            <a:lvl8pPr lvl="7" rtl="0">
              <a:spcBef>
                <a:spcPts val="0"/>
              </a:spcBef>
              <a:spcAft>
                <a:spcPts val="0"/>
              </a:spcAft>
              <a:buSzPts val="2100"/>
              <a:buFont typeface="Arial"/>
              <a:buNone/>
              <a:defRPr sz="1400"/>
            </a:lvl8pPr>
            <a:lvl9pPr lvl="8" rtl="0">
              <a:spcBef>
                <a:spcPts val="0"/>
              </a:spcBef>
              <a:spcAft>
                <a:spcPts val="0"/>
              </a:spcAft>
              <a:buSzPts val="2100"/>
              <a:buFont typeface="Arial"/>
              <a:buNone/>
              <a:defRPr sz="1400"/>
            </a:lvl9pPr>
          </a:lstStyle>
          <a:p/>
        </p:txBody>
      </p:sp>
      <p:sp>
        <p:nvSpPr>
          <p:cNvPr id="726" name="Google Shape;726;p135"/>
          <p:cNvSpPr txBox="1"/>
          <p:nvPr>
            <p:ph idx="1" type="body"/>
          </p:nvPr>
        </p:nvSpPr>
        <p:spPr>
          <a:xfrm>
            <a:off x="311700" y="1152475"/>
            <a:ext cx="8520600" cy="3416400"/>
          </a:xfrm>
          <a:prstGeom prst="rect">
            <a:avLst/>
          </a:prstGeom>
          <a:noFill/>
          <a:ln>
            <a:noFill/>
          </a:ln>
        </p:spPr>
        <p:txBody>
          <a:bodyPr anchorCtr="0" anchor="t" bIns="68575" lIns="68575" spcFirstLastPara="1" rIns="68575" wrap="square" tIns="68575">
            <a:noAutofit/>
          </a:bodyPr>
          <a:lstStyle>
            <a:lvl1pPr indent="-317500" lvl="0" marL="457200" marR="0" rtl="0" algn="l">
              <a:lnSpc>
                <a:spcPct val="90000"/>
              </a:lnSpc>
              <a:spcBef>
                <a:spcPts val="0"/>
              </a:spcBef>
              <a:spcAft>
                <a:spcPts val="0"/>
              </a:spcAft>
              <a:buClr>
                <a:schemeClr val="dk1"/>
              </a:buClr>
              <a:buSzPts val="1400"/>
              <a:buFont typeface="Arial"/>
              <a:buChar char="●"/>
              <a:defRPr b="0" i="0" sz="2100" u="none" cap="none" strike="noStrike">
                <a:solidFill>
                  <a:schemeClr val="dk1"/>
                </a:solidFill>
                <a:latin typeface="Calibri"/>
                <a:ea typeface="Calibri"/>
                <a:cs typeface="Calibri"/>
                <a:sym typeface="Calibri"/>
              </a:defRPr>
            </a:lvl1pPr>
            <a:lvl2pPr indent="-298450" lvl="1" marL="914400" marR="0" rtl="0" algn="l">
              <a:lnSpc>
                <a:spcPct val="90000"/>
              </a:lnSpc>
              <a:spcBef>
                <a:spcPts val="1600"/>
              </a:spcBef>
              <a:spcAft>
                <a:spcPts val="0"/>
              </a:spcAft>
              <a:buClr>
                <a:schemeClr val="dk1"/>
              </a:buClr>
              <a:buSzPts val="1100"/>
              <a:buFont typeface="Arial"/>
              <a:buChar char="○"/>
              <a:defRPr b="0" i="0" sz="1800" u="none" cap="none" strike="noStrike">
                <a:solidFill>
                  <a:schemeClr val="dk1"/>
                </a:solidFill>
                <a:latin typeface="Calibri"/>
                <a:ea typeface="Calibri"/>
                <a:cs typeface="Calibri"/>
                <a:sym typeface="Calibri"/>
              </a:defRPr>
            </a:lvl2pPr>
            <a:lvl3pPr indent="-298450" lvl="2" marL="1371600" marR="0" rtl="0" algn="l">
              <a:lnSpc>
                <a:spcPct val="90000"/>
              </a:lnSpc>
              <a:spcBef>
                <a:spcPts val="1600"/>
              </a:spcBef>
              <a:spcAft>
                <a:spcPts val="0"/>
              </a:spcAft>
              <a:buClr>
                <a:schemeClr val="dk1"/>
              </a:buClr>
              <a:buSzPts val="1100"/>
              <a:buFont typeface="Arial"/>
              <a:buChar char="■"/>
              <a:defRPr b="0" i="0" sz="1500" u="none" cap="none" strike="noStrike">
                <a:solidFill>
                  <a:schemeClr val="dk1"/>
                </a:solidFill>
                <a:latin typeface="Calibri"/>
                <a:ea typeface="Calibri"/>
                <a:cs typeface="Calibri"/>
                <a:sym typeface="Calibri"/>
              </a:defRPr>
            </a:lvl3pPr>
            <a:lvl4pPr indent="-298450" lvl="3" marL="1828800" marR="0" rtl="0" algn="l">
              <a:lnSpc>
                <a:spcPct val="90000"/>
              </a:lnSpc>
              <a:spcBef>
                <a:spcPts val="1600"/>
              </a:spcBef>
              <a:spcAft>
                <a:spcPts val="0"/>
              </a:spcAft>
              <a:buClr>
                <a:schemeClr val="dk1"/>
              </a:buClr>
              <a:buSzPts val="1100"/>
              <a:buFont typeface="Arial"/>
              <a:buChar char="●"/>
              <a:defRPr b="0" i="0" sz="1400" u="none" cap="none" strike="noStrike">
                <a:solidFill>
                  <a:schemeClr val="dk1"/>
                </a:solidFill>
                <a:latin typeface="Calibri"/>
                <a:ea typeface="Calibri"/>
                <a:cs typeface="Calibri"/>
                <a:sym typeface="Calibri"/>
              </a:defRPr>
            </a:lvl4pPr>
            <a:lvl5pPr indent="-298450" lvl="4" marL="2286000" marR="0" rtl="0" algn="l">
              <a:lnSpc>
                <a:spcPct val="90000"/>
              </a:lnSpc>
              <a:spcBef>
                <a:spcPts val="1600"/>
              </a:spcBef>
              <a:spcAft>
                <a:spcPts val="0"/>
              </a:spcAft>
              <a:buClr>
                <a:schemeClr val="dk1"/>
              </a:buClr>
              <a:buSzPts val="1100"/>
              <a:buFont typeface="Arial"/>
              <a:buChar char="○"/>
              <a:defRPr b="0" i="0" sz="1400" u="none" cap="none" strike="noStrike">
                <a:solidFill>
                  <a:schemeClr val="dk1"/>
                </a:solidFill>
                <a:latin typeface="Calibri"/>
                <a:ea typeface="Calibri"/>
                <a:cs typeface="Calibri"/>
                <a:sym typeface="Calibri"/>
              </a:defRPr>
            </a:lvl5pPr>
            <a:lvl6pPr indent="-298450" lvl="5" marL="2743200" marR="0" rtl="0" algn="l">
              <a:lnSpc>
                <a:spcPct val="90000"/>
              </a:lnSpc>
              <a:spcBef>
                <a:spcPts val="1600"/>
              </a:spcBef>
              <a:spcAft>
                <a:spcPts val="0"/>
              </a:spcAft>
              <a:buClr>
                <a:schemeClr val="dk1"/>
              </a:buClr>
              <a:buSzPts val="1100"/>
              <a:buFont typeface="Arial"/>
              <a:buChar char="■"/>
              <a:defRPr b="0" i="0" sz="1400" u="none" cap="none" strike="noStrike">
                <a:solidFill>
                  <a:schemeClr val="dk1"/>
                </a:solidFill>
                <a:latin typeface="Calibri"/>
                <a:ea typeface="Calibri"/>
                <a:cs typeface="Calibri"/>
                <a:sym typeface="Calibri"/>
              </a:defRPr>
            </a:lvl6pPr>
            <a:lvl7pPr indent="-298450" lvl="6" marL="3200400" marR="0" rtl="0" algn="l">
              <a:lnSpc>
                <a:spcPct val="90000"/>
              </a:lnSpc>
              <a:spcBef>
                <a:spcPts val="1600"/>
              </a:spcBef>
              <a:spcAft>
                <a:spcPts val="0"/>
              </a:spcAft>
              <a:buClr>
                <a:schemeClr val="dk1"/>
              </a:buClr>
              <a:buSzPts val="1100"/>
              <a:buFont typeface="Arial"/>
              <a:buChar char="●"/>
              <a:defRPr b="0" i="0" sz="1400" u="none" cap="none" strike="noStrike">
                <a:solidFill>
                  <a:schemeClr val="dk1"/>
                </a:solidFill>
                <a:latin typeface="Calibri"/>
                <a:ea typeface="Calibri"/>
                <a:cs typeface="Calibri"/>
                <a:sym typeface="Calibri"/>
              </a:defRPr>
            </a:lvl7pPr>
            <a:lvl8pPr indent="-298450" lvl="7" marL="3657600" marR="0" rtl="0" algn="l">
              <a:lnSpc>
                <a:spcPct val="90000"/>
              </a:lnSpc>
              <a:spcBef>
                <a:spcPts val="1600"/>
              </a:spcBef>
              <a:spcAft>
                <a:spcPts val="0"/>
              </a:spcAft>
              <a:buClr>
                <a:schemeClr val="dk1"/>
              </a:buClr>
              <a:buSzPts val="1100"/>
              <a:buFont typeface="Arial"/>
              <a:buChar char="○"/>
              <a:defRPr b="0" i="0" sz="1400" u="none" cap="none" strike="noStrike">
                <a:solidFill>
                  <a:schemeClr val="dk1"/>
                </a:solidFill>
                <a:latin typeface="Calibri"/>
                <a:ea typeface="Calibri"/>
                <a:cs typeface="Calibri"/>
                <a:sym typeface="Calibri"/>
              </a:defRPr>
            </a:lvl8pPr>
            <a:lvl9pPr indent="-298450" lvl="8" marL="4114800" marR="0" rtl="0" algn="l">
              <a:lnSpc>
                <a:spcPct val="90000"/>
              </a:lnSpc>
              <a:spcBef>
                <a:spcPts val="1600"/>
              </a:spcBef>
              <a:spcAft>
                <a:spcPts val="1600"/>
              </a:spcAft>
              <a:buClr>
                <a:schemeClr val="dk1"/>
              </a:buClr>
              <a:buSzPts val="1100"/>
              <a:buFont typeface="Arial"/>
              <a:buChar char="■"/>
              <a:defRPr b="0" i="0" sz="1400" u="none" cap="none" strike="noStrike">
                <a:solidFill>
                  <a:schemeClr val="dk1"/>
                </a:solidFill>
                <a:latin typeface="Calibri"/>
                <a:ea typeface="Calibri"/>
                <a:cs typeface="Calibri"/>
                <a:sym typeface="Calibri"/>
              </a:defRPr>
            </a:lvl9pPr>
          </a:lstStyle>
          <a:p/>
        </p:txBody>
      </p:sp>
      <p:sp>
        <p:nvSpPr>
          <p:cNvPr id="727" name="Google Shape;727;p135"/>
          <p:cNvSpPr txBox="1"/>
          <p:nvPr>
            <p:ph idx="12" type="sldNum"/>
          </p:nvPr>
        </p:nvSpPr>
        <p:spPr>
          <a:xfrm>
            <a:off x="8472458" y="4663217"/>
            <a:ext cx="548700" cy="393600"/>
          </a:xfrm>
          <a:prstGeom prst="rect">
            <a:avLst/>
          </a:prstGeom>
          <a:noFill/>
          <a:ln>
            <a:noFill/>
          </a:ln>
        </p:spPr>
        <p:txBody>
          <a:bodyPr anchorCtr="0" anchor="ctr" bIns="68575" lIns="68575" spcFirstLastPara="1" rIns="68575" wrap="square" tIns="68575">
            <a:noAutofit/>
          </a:bodyPr>
          <a:lstStyle>
            <a:lvl1pPr indent="0" lvl="0" marL="0" marR="0" rtl="0" algn="r">
              <a:spcBef>
                <a:spcPts val="0"/>
              </a:spcBef>
              <a:spcAft>
                <a:spcPts val="0"/>
              </a:spcAft>
              <a:buClr>
                <a:schemeClr val="dk1"/>
              </a:buClr>
              <a:buSzPts val="1300"/>
              <a:buFont typeface="Arial"/>
              <a:buNone/>
              <a:defRPr b="0" i="0" sz="1300" u="none" cap="none" strike="noStrike">
                <a:solidFill>
                  <a:schemeClr val="dk1"/>
                </a:solidFill>
                <a:latin typeface="Arial"/>
                <a:ea typeface="Arial"/>
                <a:cs typeface="Arial"/>
                <a:sym typeface="Arial"/>
              </a:defRPr>
            </a:lvl1pPr>
            <a:lvl2pPr indent="0" lvl="1" marL="0" marR="0" rtl="0" algn="r">
              <a:spcBef>
                <a:spcPts val="0"/>
              </a:spcBef>
              <a:spcAft>
                <a:spcPts val="0"/>
              </a:spcAft>
              <a:buClr>
                <a:schemeClr val="dk1"/>
              </a:buClr>
              <a:buSzPts val="1300"/>
              <a:buFont typeface="Arial"/>
              <a:buNone/>
              <a:defRPr b="0" i="0" sz="1300" u="none" cap="none" strike="noStrike">
                <a:solidFill>
                  <a:schemeClr val="dk1"/>
                </a:solidFill>
                <a:latin typeface="Arial"/>
                <a:ea typeface="Arial"/>
                <a:cs typeface="Arial"/>
                <a:sym typeface="Arial"/>
              </a:defRPr>
            </a:lvl2pPr>
            <a:lvl3pPr indent="0" lvl="2" marL="0" marR="0" rtl="0" algn="r">
              <a:spcBef>
                <a:spcPts val="0"/>
              </a:spcBef>
              <a:spcAft>
                <a:spcPts val="0"/>
              </a:spcAft>
              <a:buClr>
                <a:schemeClr val="dk1"/>
              </a:buClr>
              <a:buSzPts val="1300"/>
              <a:buFont typeface="Arial"/>
              <a:buNone/>
              <a:defRPr b="0" i="0" sz="1300" u="none" cap="none" strike="noStrike">
                <a:solidFill>
                  <a:schemeClr val="dk1"/>
                </a:solidFill>
                <a:latin typeface="Arial"/>
                <a:ea typeface="Arial"/>
                <a:cs typeface="Arial"/>
                <a:sym typeface="Arial"/>
              </a:defRPr>
            </a:lvl3pPr>
            <a:lvl4pPr indent="0" lvl="3" marL="0" marR="0" rtl="0" algn="r">
              <a:spcBef>
                <a:spcPts val="0"/>
              </a:spcBef>
              <a:spcAft>
                <a:spcPts val="0"/>
              </a:spcAft>
              <a:buClr>
                <a:schemeClr val="dk1"/>
              </a:buClr>
              <a:buSzPts val="1300"/>
              <a:buFont typeface="Arial"/>
              <a:buNone/>
              <a:defRPr b="0" i="0" sz="1300" u="none" cap="none" strike="noStrike">
                <a:solidFill>
                  <a:schemeClr val="dk1"/>
                </a:solidFill>
                <a:latin typeface="Arial"/>
                <a:ea typeface="Arial"/>
                <a:cs typeface="Arial"/>
                <a:sym typeface="Arial"/>
              </a:defRPr>
            </a:lvl4pPr>
            <a:lvl5pPr indent="0" lvl="4" marL="0" marR="0" rtl="0" algn="r">
              <a:spcBef>
                <a:spcPts val="0"/>
              </a:spcBef>
              <a:spcAft>
                <a:spcPts val="0"/>
              </a:spcAft>
              <a:buClr>
                <a:schemeClr val="dk1"/>
              </a:buClr>
              <a:buSzPts val="1300"/>
              <a:buFont typeface="Arial"/>
              <a:buNone/>
              <a:defRPr b="0" i="0" sz="1300" u="none" cap="none" strike="noStrike">
                <a:solidFill>
                  <a:schemeClr val="dk1"/>
                </a:solidFill>
                <a:latin typeface="Arial"/>
                <a:ea typeface="Arial"/>
                <a:cs typeface="Arial"/>
                <a:sym typeface="Arial"/>
              </a:defRPr>
            </a:lvl5pPr>
            <a:lvl6pPr indent="0" lvl="5" marL="0" marR="0" rtl="0" algn="r">
              <a:spcBef>
                <a:spcPts val="0"/>
              </a:spcBef>
              <a:spcAft>
                <a:spcPts val="0"/>
              </a:spcAft>
              <a:buClr>
                <a:schemeClr val="dk1"/>
              </a:buClr>
              <a:buSzPts val="1300"/>
              <a:buFont typeface="Arial"/>
              <a:buNone/>
              <a:defRPr b="0" i="0" sz="1300" u="none" cap="none" strike="noStrike">
                <a:solidFill>
                  <a:schemeClr val="dk1"/>
                </a:solidFill>
                <a:latin typeface="Arial"/>
                <a:ea typeface="Arial"/>
                <a:cs typeface="Arial"/>
                <a:sym typeface="Arial"/>
              </a:defRPr>
            </a:lvl6pPr>
            <a:lvl7pPr indent="0" lvl="6" marL="0" marR="0" rtl="0" algn="r">
              <a:spcBef>
                <a:spcPts val="0"/>
              </a:spcBef>
              <a:spcAft>
                <a:spcPts val="0"/>
              </a:spcAft>
              <a:buClr>
                <a:schemeClr val="dk1"/>
              </a:buClr>
              <a:buSzPts val="1300"/>
              <a:buFont typeface="Arial"/>
              <a:buNone/>
              <a:defRPr b="0" i="0" sz="1300" u="none" cap="none" strike="noStrike">
                <a:solidFill>
                  <a:schemeClr val="dk1"/>
                </a:solidFill>
                <a:latin typeface="Arial"/>
                <a:ea typeface="Arial"/>
                <a:cs typeface="Arial"/>
                <a:sym typeface="Arial"/>
              </a:defRPr>
            </a:lvl7pPr>
            <a:lvl8pPr indent="0" lvl="7" marL="0" marR="0" rtl="0" algn="r">
              <a:spcBef>
                <a:spcPts val="0"/>
              </a:spcBef>
              <a:spcAft>
                <a:spcPts val="0"/>
              </a:spcAft>
              <a:buClr>
                <a:schemeClr val="dk1"/>
              </a:buClr>
              <a:buSzPts val="1300"/>
              <a:buFont typeface="Arial"/>
              <a:buNone/>
              <a:defRPr b="0" i="0" sz="1300" u="none" cap="none" strike="noStrike">
                <a:solidFill>
                  <a:schemeClr val="dk1"/>
                </a:solidFill>
                <a:latin typeface="Arial"/>
                <a:ea typeface="Arial"/>
                <a:cs typeface="Arial"/>
                <a:sym typeface="Arial"/>
              </a:defRPr>
            </a:lvl8pPr>
            <a:lvl9pPr indent="0" lvl="8" marL="0" marR="0" rtl="0" algn="r">
              <a:spcBef>
                <a:spcPts val="0"/>
              </a:spcBef>
              <a:spcAft>
                <a:spcPts val="0"/>
              </a:spcAft>
              <a:buClr>
                <a:schemeClr val="dk1"/>
              </a:buClr>
              <a:buSzPts val="1300"/>
              <a:buFont typeface="Arial"/>
              <a:buNone/>
              <a:defRPr b="0" i="0" sz="13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mp; Bullets">
  <p:cSld name="Title &amp; Bullets">
    <p:spTree>
      <p:nvGrpSpPr>
        <p:cNvPr id="728" name="Shape 728"/>
        <p:cNvGrpSpPr/>
        <p:nvPr/>
      </p:nvGrpSpPr>
      <p:grpSpPr>
        <a:xfrm>
          <a:off x="0" y="0"/>
          <a:ext cx="0" cy="0"/>
          <a:chOff x="0" y="0"/>
          <a:chExt cx="0" cy="0"/>
        </a:xfrm>
      </p:grpSpPr>
      <p:sp>
        <p:nvSpPr>
          <p:cNvPr id="729" name="Google Shape;729;p136"/>
          <p:cNvSpPr txBox="1"/>
          <p:nvPr>
            <p:ph type="title"/>
          </p:nvPr>
        </p:nvSpPr>
        <p:spPr>
          <a:xfrm>
            <a:off x="308610" y="77152"/>
            <a:ext cx="8515200" cy="720000"/>
          </a:xfrm>
          <a:prstGeom prst="rect">
            <a:avLst/>
          </a:prstGeom>
          <a:noFill/>
          <a:ln>
            <a:noFill/>
          </a:ln>
        </p:spPr>
        <p:txBody>
          <a:bodyPr anchorCtr="0" anchor="ctr" bIns="31425" lIns="31425" spcFirstLastPara="1" rIns="31425" wrap="square" tIns="31425">
            <a:noAutofit/>
          </a:bodyPr>
          <a:lstStyle>
            <a:lvl1pPr lvl="0" rtl="0" algn="l">
              <a:lnSpc>
                <a:spcPct val="100000"/>
              </a:lnSpc>
              <a:spcBef>
                <a:spcPts val="0"/>
              </a:spcBef>
              <a:spcAft>
                <a:spcPts val="0"/>
              </a:spcAft>
              <a:buClr>
                <a:srgbClr val="5F7BAE"/>
              </a:buClr>
              <a:buSzPts val="1500"/>
              <a:buNone/>
              <a:defRPr/>
            </a:lvl1pPr>
            <a:lvl2pPr lvl="1" rtl="0" algn="l">
              <a:lnSpc>
                <a:spcPct val="100000"/>
              </a:lnSpc>
              <a:spcBef>
                <a:spcPts val="0"/>
              </a:spcBef>
              <a:spcAft>
                <a:spcPts val="0"/>
              </a:spcAft>
              <a:buClr>
                <a:srgbClr val="5F7BAE"/>
              </a:buClr>
              <a:buSzPts val="1500"/>
              <a:buNone/>
              <a:defRPr/>
            </a:lvl2pPr>
            <a:lvl3pPr lvl="2" rtl="0" algn="l">
              <a:lnSpc>
                <a:spcPct val="100000"/>
              </a:lnSpc>
              <a:spcBef>
                <a:spcPts val="0"/>
              </a:spcBef>
              <a:spcAft>
                <a:spcPts val="0"/>
              </a:spcAft>
              <a:buClr>
                <a:srgbClr val="5F7BAE"/>
              </a:buClr>
              <a:buSzPts val="1500"/>
              <a:buNone/>
              <a:defRPr/>
            </a:lvl3pPr>
            <a:lvl4pPr lvl="3" rtl="0" algn="l">
              <a:lnSpc>
                <a:spcPct val="100000"/>
              </a:lnSpc>
              <a:spcBef>
                <a:spcPts val="0"/>
              </a:spcBef>
              <a:spcAft>
                <a:spcPts val="0"/>
              </a:spcAft>
              <a:buClr>
                <a:srgbClr val="5F7BAE"/>
              </a:buClr>
              <a:buSzPts val="1500"/>
              <a:buNone/>
              <a:defRPr/>
            </a:lvl4pPr>
            <a:lvl5pPr lvl="4" rtl="0" algn="l">
              <a:lnSpc>
                <a:spcPct val="100000"/>
              </a:lnSpc>
              <a:spcBef>
                <a:spcPts val="0"/>
              </a:spcBef>
              <a:spcAft>
                <a:spcPts val="0"/>
              </a:spcAft>
              <a:buClr>
                <a:srgbClr val="5F7BAE"/>
              </a:buClr>
              <a:buSzPts val="1500"/>
              <a:buNone/>
              <a:defRPr/>
            </a:lvl5pPr>
            <a:lvl6pPr lvl="5" rtl="0" algn="l">
              <a:lnSpc>
                <a:spcPct val="100000"/>
              </a:lnSpc>
              <a:spcBef>
                <a:spcPts val="0"/>
              </a:spcBef>
              <a:spcAft>
                <a:spcPts val="0"/>
              </a:spcAft>
              <a:buClr>
                <a:srgbClr val="5F7BAE"/>
              </a:buClr>
              <a:buSzPts val="1500"/>
              <a:buNone/>
              <a:defRPr/>
            </a:lvl6pPr>
            <a:lvl7pPr lvl="6" rtl="0" algn="l">
              <a:lnSpc>
                <a:spcPct val="100000"/>
              </a:lnSpc>
              <a:spcBef>
                <a:spcPts val="0"/>
              </a:spcBef>
              <a:spcAft>
                <a:spcPts val="0"/>
              </a:spcAft>
              <a:buClr>
                <a:srgbClr val="5F7BAE"/>
              </a:buClr>
              <a:buSzPts val="1500"/>
              <a:buNone/>
              <a:defRPr/>
            </a:lvl7pPr>
            <a:lvl8pPr lvl="7" rtl="0" algn="l">
              <a:lnSpc>
                <a:spcPct val="100000"/>
              </a:lnSpc>
              <a:spcBef>
                <a:spcPts val="0"/>
              </a:spcBef>
              <a:spcAft>
                <a:spcPts val="0"/>
              </a:spcAft>
              <a:buClr>
                <a:srgbClr val="5F7BAE"/>
              </a:buClr>
              <a:buSzPts val="1500"/>
              <a:buNone/>
              <a:defRPr/>
            </a:lvl8pPr>
            <a:lvl9pPr lvl="8" rtl="0" algn="l">
              <a:lnSpc>
                <a:spcPct val="100000"/>
              </a:lnSpc>
              <a:spcBef>
                <a:spcPts val="0"/>
              </a:spcBef>
              <a:spcAft>
                <a:spcPts val="0"/>
              </a:spcAft>
              <a:buClr>
                <a:srgbClr val="5F7BAE"/>
              </a:buClr>
              <a:buSzPts val="1500"/>
              <a:buNone/>
              <a:defRPr/>
            </a:lvl9pPr>
          </a:lstStyle>
          <a:p/>
        </p:txBody>
      </p:sp>
      <p:sp>
        <p:nvSpPr>
          <p:cNvPr id="730" name="Google Shape;730;p136"/>
          <p:cNvSpPr txBox="1"/>
          <p:nvPr>
            <p:ph idx="1" type="body"/>
          </p:nvPr>
        </p:nvSpPr>
        <p:spPr>
          <a:xfrm>
            <a:off x="308610" y="1080135"/>
            <a:ext cx="8515200" cy="3429000"/>
          </a:xfrm>
          <a:prstGeom prst="rect">
            <a:avLst/>
          </a:prstGeom>
          <a:noFill/>
          <a:ln>
            <a:noFill/>
          </a:ln>
        </p:spPr>
        <p:txBody>
          <a:bodyPr anchorCtr="0" anchor="t" bIns="31425" lIns="31425" spcFirstLastPara="1" rIns="31425" wrap="square" tIns="31425">
            <a:noAutofit/>
          </a:bodyPr>
          <a:lstStyle>
            <a:lvl1pPr indent="-368300" lvl="0" marL="457200" rtl="0" algn="l">
              <a:lnSpc>
                <a:spcPct val="100000"/>
              </a:lnSpc>
              <a:spcBef>
                <a:spcPts val="1500"/>
              </a:spcBef>
              <a:spcAft>
                <a:spcPts val="0"/>
              </a:spcAft>
              <a:buSzPts val="2200"/>
              <a:buChar char="●"/>
              <a:defRPr/>
            </a:lvl1pPr>
            <a:lvl2pPr indent="-368300" lvl="1" marL="914400" rtl="0" algn="l">
              <a:lnSpc>
                <a:spcPct val="100000"/>
              </a:lnSpc>
              <a:spcBef>
                <a:spcPts val="1500"/>
              </a:spcBef>
              <a:spcAft>
                <a:spcPts val="0"/>
              </a:spcAft>
              <a:buSzPts val="2200"/>
              <a:buChar char="○"/>
              <a:defRPr/>
            </a:lvl2pPr>
            <a:lvl3pPr indent="-368300" lvl="2" marL="1371600" rtl="0" algn="l">
              <a:lnSpc>
                <a:spcPct val="100000"/>
              </a:lnSpc>
              <a:spcBef>
                <a:spcPts val="1500"/>
              </a:spcBef>
              <a:spcAft>
                <a:spcPts val="0"/>
              </a:spcAft>
              <a:buSzPts val="2200"/>
              <a:buChar char="■"/>
              <a:defRPr/>
            </a:lvl3pPr>
            <a:lvl4pPr indent="-368300" lvl="3" marL="1828800" rtl="0" algn="l">
              <a:lnSpc>
                <a:spcPct val="100000"/>
              </a:lnSpc>
              <a:spcBef>
                <a:spcPts val="1500"/>
              </a:spcBef>
              <a:spcAft>
                <a:spcPts val="0"/>
              </a:spcAft>
              <a:buSzPts val="2200"/>
              <a:buChar char="●"/>
              <a:defRPr/>
            </a:lvl4pPr>
            <a:lvl5pPr indent="-368300" lvl="4" marL="2286000" rtl="0" algn="l">
              <a:lnSpc>
                <a:spcPct val="100000"/>
              </a:lnSpc>
              <a:spcBef>
                <a:spcPts val="1500"/>
              </a:spcBef>
              <a:spcAft>
                <a:spcPts val="0"/>
              </a:spcAft>
              <a:buSzPts val="2200"/>
              <a:buChar char="○"/>
              <a:defRPr/>
            </a:lvl5pPr>
            <a:lvl6pPr indent="-368300" lvl="5" marL="2743200" rtl="0" algn="l">
              <a:lnSpc>
                <a:spcPct val="100000"/>
              </a:lnSpc>
              <a:spcBef>
                <a:spcPts val="1500"/>
              </a:spcBef>
              <a:spcAft>
                <a:spcPts val="0"/>
              </a:spcAft>
              <a:buSzPts val="2200"/>
              <a:buChar char="■"/>
              <a:defRPr/>
            </a:lvl6pPr>
            <a:lvl7pPr indent="-368300" lvl="6" marL="3200400" rtl="0" algn="l">
              <a:lnSpc>
                <a:spcPct val="100000"/>
              </a:lnSpc>
              <a:spcBef>
                <a:spcPts val="1500"/>
              </a:spcBef>
              <a:spcAft>
                <a:spcPts val="0"/>
              </a:spcAft>
              <a:buSzPts val="2200"/>
              <a:buChar char="●"/>
              <a:defRPr/>
            </a:lvl7pPr>
            <a:lvl8pPr indent="-368300" lvl="7" marL="3657600" rtl="0" algn="l">
              <a:lnSpc>
                <a:spcPct val="100000"/>
              </a:lnSpc>
              <a:spcBef>
                <a:spcPts val="1500"/>
              </a:spcBef>
              <a:spcAft>
                <a:spcPts val="0"/>
              </a:spcAft>
              <a:buSzPts val="2200"/>
              <a:buChar char="○"/>
              <a:defRPr/>
            </a:lvl8pPr>
            <a:lvl9pPr indent="-368300" lvl="8" marL="4114800" rtl="0" algn="l">
              <a:lnSpc>
                <a:spcPct val="100000"/>
              </a:lnSpc>
              <a:spcBef>
                <a:spcPts val="1500"/>
              </a:spcBef>
              <a:spcAft>
                <a:spcPts val="0"/>
              </a:spcAft>
              <a:buSzPts val="2200"/>
              <a:buChar char="■"/>
              <a:defRPr/>
            </a:lvl9pPr>
          </a:lstStyle>
          <a:p/>
        </p:txBody>
      </p:sp>
      <p:sp>
        <p:nvSpPr>
          <p:cNvPr id="731" name="Google Shape;731;p136"/>
          <p:cNvSpPr txBox="1"/>
          <p:nvPr>
            <p:ph idx="12" type="sldNum"/>
          </p:nvPr>
        </p:nvSpPr>
        <p:spPr>
          <a:xfrm>
            <a:off x="4446270" y="4894898"/>
            <a:ext cx="240000" cy="188400"/>
          </a:xfrm>
          <a:prstGeom prst="rect">
            <a:avLst/>
          </a:prstGeom>
          <a:noFill/>
          <a:ln>
            <a:noFill/>
          </a:ln>
        </p:spPr>
        <p:txBody>
          <a:bodyPr anchorCtr="0" anchor="t" bIns="31425" lIns="31425" spcFirstLastPara="1" rIns="31425" wrap="square" tIns="31425">
            <a:noAutofit/>
          </a:bodyPr>
          <a:lstStyle>
            <a:lvl1pPr indent="0" lvl="0" marL="0" rtl="0" algn="ctr">
              <a:lnSpc>
                <a:spcPct val="100000"/>
              </a:lnSpc>
              <a:spcBef>
                <a:spcPts val="0"/>
              </a:spcBef>
              <a:spcAft>
                <a:spcPts val="0"/>
              </a:spcAft>
              <a:buClr>
                <a:srgbClr val="000000"/>
              </a:buClr>
              <a:buSzPts val="1200"/>
              <a:buFont typeface="Gill Sans"/>
              <a:buNone/>
              <a:defRPr sz="1200"/>
            </a:lvl1pPr>
            <a:lvl2pPr indent="0" lvl="1" marL="0" rtl="0" algn="ctr">
              <a:lnSpc>
                <a:spcPct val="100000"/>
              </a:lnSpc>
              <a:spcBef>
                <a:spcPts val="0"/>
              </a:spcBef>
              <a:spcAft>
                <a:spcPts val="0"/>
              </a:spcAft>
              <a:buClr>
                <a:srgbClr val="000000"/>
              </a:buClr>
              <a:buSzPts val="1200"/>
              <a:buFont typeface="Gill Sans"/>
              <a:buNone/>
              <a:defRPr sz="1200"/>
            </a:lvl2pPr>
            <a:lvl3pPr indent="0" lvl="2" marL="0" rtl="0" algn="ctr">
              <a:lnSpc>
                <a:spcPct val="100000"/>
              </a:lnSpc>
              <a:spcBef>
                <a:spcPts val="0"/>
              </a:spcBef>
              <a:spcAft>
                <a:spcPts val="0"/>
              </a:spcAft>
              <a:buClr>
                <a:srgbClr val="000000"/>
              </a:buClr>
              <a:buSzPts val="1200"/>
              <a:buFont typeface="Gill Sans"/>
              <a:buNone/>
              <a:defRPr sz="1200"/>
            </a:lvl3pPr>
            <a:lvl4pPr indent="0" lvl="3" marL="0" rtl="0" algn="ctr">
              <a:lnSpc>
                <a:spcPct val="100000"/>
              </a:lnSpc>
              <a:spcBef>
                <a:spcPts val="0"/>
              </a:spcBef>
              <a:spcAft>
                <a:spcPts val="0"/>
              </a:spcAft>
              <a:buClr>
                <a:srgbClr val="000000"/>
              </a:buClr>
              <a:buSzPts val="1200"/>
              <a:buFont typeface="Gill Sans"/>
              <a:buNone/>
              <a:defRPr sz="1200"/>
            </a:lvl4pPr>
            <a:lvl5pPr indent="0" lvl="4" marL="0" rtl="0" algn="ctr">
              <a:lnSpc>
                <a:spcPct val="100000"/>
              </a:lnSpc>
              <a:spcBef>
                <a:spcPts val="0"/>
              </a:spcBef>
              <a:spcAft>
                <a:spcPts val="0"/>
              </a:spcAft>
              <a:buClr>
                <a:srgbClr val="000000"/>
              </a:buClr>
              <a:buSzPts val="1200"/>
              <a:buFont typeface="Gill Sans"/>
              <a:buNone/>
              <a:defRPr sz="1200"/>
            </a:lvl5pPr>
            <a:lvl6pPr indent="0" lvl="5" marL="0" rtl="0" algn="ctr">
              <a:lnSpc>
                <a:spcPct val="100000"/>
              </a:lnSpc>
              <a:spcBef>
                <a:spcPts val="0"/>
              </a:spcBef>
              <a:spcAft>
                <a:spcPts val="0"/>
              </a:spcAft>
              <a:buClr>
                <a:srgbClr val="000000"/>
              </a:buClr>
              <a:buSzPts val="1200"/>
              <a:buFont typeface="Gill Sans"/>
              <a:buNone/>
              <a:defRPr sz="1200"/>
            </a:lvl6pPr>
            <a:lvl7pPr indent="0" lvl="6" marL="0" rtl="0" algn="ctr">
              <a:lnSpc>
                <a:spcPct val="100000"/>
              </a:lnSpc>
              <a:spcBef>
                <a:spcPts val="0"/>
              </a:spcBef>
              <a:spcAft>
                <a:spcPts val="0"/>
              </a:spcAft>
              <a:buClr>
                <a:srgbClr val="000000"/>
              </a:buClr>
              <a:buSzPts val="1200"/>
              <a:buFont typeface="Gill Sans"/>
              <a:buNone/>
              <a:defRPr sz="1200"/>
            </a:lvl7pPr>
            <a:lvl8pPr indent="0" lvl="7" marL="0" rtl="0" algn="ctr">
              <a:lnSpc>
                <a:spcPct val="100000"/>
              </a:lnSpc>
              <a:spcBef>
                <a:spcPts val="0"/>
              </a:spcBef>
              <a:spcAft>
                <a:spcPts val="0"/>
              </a:spcAft>
              <a:buClr>
                <a:srgbClr val="000000"/>
              </a:buClr>
              <a:buSzPts val="1200"/>
              <a:buFont typeface="Gill Sans"/>
              <a:buNone/>
              <a:defRPr sz="1200"/>
            </a:lvl8pPr>
            <a:lvl9pPr indent="0" lvl="8" marL="0" rtl="0" algn="ctr">
              <a:lnSpc>
                <a:spcPct val="100000"/>
              </a:lnSpc>
              <a:spcBef>
                <a:spcPts val="0"/>
              </a:spcBef>
              <a:spcAft>
                <a:spcPts val="0"/>
              </a:spcAft>
              <a:buClr>
                <a:srgbClr val="000000"/>
              </a:buClr>
              <a:buSzPts val="1200"/>
              <a:buFont typeface="Gill Sans"/>
              <a:buNone/>
              <a:defRPr sz="1200"/>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32" name="Shape 732"/>
        <p:cNvGrpSpPr/>
        <p:nvPr/>
      </p:nvGrpSpPr>
      <p:grpSpPr>
        <a:xfrm>
          <a:off x="0" y="0"/>
          <a:ext cx="0" cy="0"/>
          <a:chOff x="0" y="0"/>
          <a:chExt cx="0" cy="0"/>
        </a:xfrm>
      </p:grpSpPr>
      <p:sp>
        <p:nvSpPr>
          <p:cNvPr id="733" name="Google Shape;733;p137"/>
          <p:cNvSpPr txBox="1"/>
          <p:nvPr>
            <p:ph idx="10" type="dt"/>
          </p:nvPr>
        </p:nvSpPr>
        <p:spPr>
          <a:xfrm>
            <a:off x="7000969" y="4531023"/>
            <a:ext cx="1007700" cy="273900"/>
          </a:xfrm>
          <a:prstGeom prst="rect">
            <a:avLst/>
          </a:prstGeom>
          <a:noFill/>
          <a:ln>
            <a:noFill/>
          </a:ln>
        </p:spPr>
        <p:txBody>
          <a:bodyPr anchorCtr="0" anchor="b" bIns="91425" lIns="91425" spcFirstLastPara="1" rIns="91425" wrap="square" tIns="91425">
            <a:noAutofit/>
          </a:bodyPr>
          <a:lstStyle>
            <a:lvl1pPr indent="0" lvl="0" marL="0" marR="0" rtl="0" algn="r">
              <a:spcBef>
                <a:spcPts val="0"/>
              </a:spcBef>
              <a:spcAft>
                <a:spcPts val="0"/>
              </a:spcAft>
              <a:buSzPts val="1400"/>
              <a:buNone/>
              <a:defRPr b="0" i="0" sz="700" u="none" cap="none" strike="noStrike">
                <a:solidFill>
                  <a:schemeClr val="lt1"/>
                </a:solidFill>
                <a:latin typeface="Questrial"/>
                <a:ea typeface="Questrial"/>
                <a:cs typeface="Questrial"/>
                <a:sym typeface="Questrial"/>
              </a:defRPr>
            </a:lvl1pPr>
            <a:lvl2pPr indent="0" lvl="1" marL="342900" marR="0" rtl="0" algn="l">
              <a:spcBef>
                <a:spcPts val="0"/>
              </a:spcBef>
              <a:spcAft>
                <a:spcPts val="0"/>
              </a:spcAft>
              <a:buSzPts val="1400"/>
              <a:buNone/>
              <a:defRPr b="0" i="0" sz="1400" u="none" cap="none" strike="noStrike">
                <a:solidFill>
                  <a:schemeClr val="lt1"/>
                </a:solidFill>
                <a:latin typeface="Questrial"/>
                <a:ea typeface="Questrial"/>
                <a:cs typeface="Questrial"/>
                <a:sym typeface="Questrial"/>
              </a:defRPr>
            </a:lvl2pPr>
            <a:lvl3pPr indent="0" lvl="2" marL="685800" marR="0" rtl="0" algn="l">
              <a:spcBef>
                <a:spcPts val="0"/>
              </a:spcBef>
              <a:spcAft>
                <a:spcPts val="0"/>
              </a:spcAft>
              <a:buSzPts val="1400"/>
              <a:buNone/>
              <a:defRPr b="0" i="0" sz="1400" u="none" cap="none" strike="noStrike">
                <a:solidFill>
                  <a:schemeClr val="lt1"/>
                </a:solidFill>
                <a:latin typeface="Questrial"/>
                <a:ea typeface="Questrial"/>
                <a:cs typeface="Questrial"/>
                <a:sym typeface="Questrial"/>
              </a:defRPr>
            </a:lvl3pPr>
            <a:lvl4pPr indent="0" lvl="3" marL="1028700" marR="0" rtl="0" algn="l">
              <a:spcBef>
                <a:spcPts val="0"/>
              </a:spcBef>
              <a:spcAft>
                <a:spcPts val="0"/>
              </a:spcAft>
              <a:buSzPts val="1400"/>
              <a:buNone/>
              <a:defRPr b="0" i="0" sz="1400" u="none" cap="none" strike="noStrike">
                <a:solidFill>
                  <a:schemeClr val="lt1"/>
                </a:solidFill>
                <a:latin typeface="Questrial"/>
                <a:ea typeface="Questrial"/>
                <a:cs typeface="Questrial"/>
                <a:sym typeface="Questrial"/>
              </a:defRPr>
            </a:lvl4pPr>
            <a:lvl5pPr indent="0" lvl="4" marL="1371600" marR="0" rtl="0" algn="l">
              <a:spcBef>
                <a:spcPts val="0"/>
              </a:spcBef>
              <a:spcAft>
                <a:spcPts val="0"/>
              </a:spcAft>
              <a:buSzPts val="1400"/>
              <a:buNone/>
              <a:defRPr b="0" i="0" sz="1400" u="none" cap="none" strike="noStrike">
                <a:solidFill>
                  <a:schemeClr val="lt1"/>
                </a:solidFill>
                <a:latin typeface="Questrial"/>
                <a:ea typeface="Questrial"/>
                <a:cs typeface="Questrial"/>
                <a:sym typeface="Questrial"/>
              </a:defRPr>
            </a:lvl5pPr>
            <a:lvl6pPr indent="0" lvl="5" marL="1714500" marR="0" rtl="0" algn="l">
              <a:spcBef>
                <a:spcPts val="0"/>
              </a:spcBef>
              <a:spcAft>
                <a:spcPts val="0"/>
              </a:spcAft>
              <a:buSzPts val="1400"/>
              <a:buNone/>
              <a:defRPr b="0" i="0" sz="1400" u="none" cap="none" strike="noStrike">
                <a:solidFill>
                  <a:schemeClr val="lt1"/>
                </a:solidFill>
                <a:latin typeface="Questrial"/>
                <a:ea typeface="Questrial"/>
                <a:cs typeface="Questrial"/>
                <a:sym typeface="Questrial"/>
              </a:defRPr>
            </a:lvl6pPr>
            <a:lvl7pPr indent="0" lvl="6" marL="2057400" marR="0" rtl="0" algn="l">
              <a:spcBef>
                <a:spcPts val="0"/>
              </a:spcBef>
              <a:spcAft>
                <a:spcPts val="0"/>
              </a:spcAft>
              <a:buSzPts val="1400"/>
              <a:buNone/>
              <a:defRPr b="0" i="0" sz="1400" u="none" cap="none" strike="noStrike">
                <a:solidFill>
                  <a:schemeClr val="lt1"/>
                </a:solidFill>
                <a:latin typeface="Questrial"/>
                <a:ea typeface="Questrial"/>
                <a:cs typeface="Questrial"/>
                <a:sym typeface="Questrial"/>
              </a:defRPr>
            </a:lvl7pPr>
            <a:lvl8pPr indent="0" lvl="7" marL="2400300" marR="0" rtl="0" algn="l">
              <a:spcBef>
                <a:spcPts val="0"/>
              </a:spcBef>
              <a:spcAft>
                <a:spcPts val="0"/>
              </a:spcAft>
              <a:buSzPts val="1400"/>
              <a:buNone/>
              <a:defRPr b="0" i="0" sz="1400" u="none" cap="none" strike="noStrike">
                <a:solidFill>
                  <a:schemeClr val="lt1"/>
                </a:solidFill>
                <a:latin typeface="Questrial"/>
                <a:ea typeface="Questrial"/>
                <a:cs typeface="Questrial"/>
                <a:sym typeface="Questrial"/>
              </a:defRPr>
            </a:lvl8pPr>
            <a:lvl9pPr indent="0" lvl="8" marL="2743200" marR="0" rtl="0" algn="l">
              <a:spcBef>
                <a:spcPts val="0"/>
              </a:spcBef>
              <a:spcAft>
                <a:spcPts val="0"/>
              </a:spcAft>
              <a:buSzPts val="1400"/>
              <a:buNone/>
              <a:defRPr b="0" i="0" sz="1400" u="none" cap="none" strike="noStrike">
                <a:solidFill>
                  <a:schemeClr val="lt1"/>
                </a:solidFill>
                <a:latin typeface="Questrial"/>
                <a:ea typeface="Questrial"/>
                <a:cs typeface="Questrial"/>
                <a:sym typeface="Questrial"/>
              </a:defRPr>
            </a:lvl9pPr>
          </a:lstStyle>
          <a:p/>
        </p:txBody>
      </p:sp>
      <p:sp>
        <p:nvSpPr>
          <p:cNvPr id="734" name="Google Shape;734;p137"/>
          <p:cNvSpPr txBox="1"/>
          <p:nvPr>
            <p:ph idx="11" type="ftr"/>
          </p:nvPr>
        </p:nvSpPr>
        <p:spPr>
          <a:xfrm>
            <a:off x="338636" y="4531023"/>
            <a:ext cx="6483300" cy="273900"/>
          </a:xfrm>
          <a:prstGeom prst="rect">
            <a:avLst/>
          </a:prstGeom>
          <a:noFill/>
          <a:ln>
            <a:noFill/>
          </a:ln>
        </p:spPr>
        <p:txBody>
          <a:bodyPr anchorCtr="0" anchor="b" bIns="91425" lIns="91425" spcFirstLastPara="1" rIns="91425" wrap="square" tIns="91425">
            <a:noAutofit/>
          </a:bodyPr>
          <a:lstStyle>
            <a:lvl1pPr indent="0" lvl="0" marL="0" marR="0" rtl="0" algn="l">
              <a:spcBef>
                <a:spcPts val="0"/>
              </a:spcBef>
              <a:spcAft>
                <a:spcPts val="0"/>
              </a:spcAft>
              <a:buSzPts val="1400"/>
              <a:buNone/>
              <a:defRPr b="0" i="0" sz="700" u="none" cap="none" strike="noStrike">
                <a:solidFill>
                  <a:schemeClr val="lt1"/>
                </a:solidFill>
                <a:latin typeface="Questrial"/>
                <a:ea typeface="Questrial"/>
                <a:cs typeface="Questrial"/>
                <a:sym typeface="Questrial"/>
              </a:defRPr>
            </a:lvl1pPr>
            <a:lvl2pPr indent="0" lvl="1" marL="342900" marR="0" rtl="0" algn="l">
              <a:spcBef>
                <a:spcPts val="0"/>
              </a:spcBef>
              <a:spcAft>
                <a:spcPts val="0"/>
              </a:spcAft>
              <a:buSzPts val="1400"/>
              <a:buNone/>
              <a:defRPr b="0" i="0" sz="1400" u="none" cap="none" strike="noStrike">
                <a:solidFill>
                  <a:schemeClr val="lt1"/>
                </a:solidFill>
                <a:latin typeface="Questrial"/>
                <a:ea typeface="Questrial"/>
                <a:cs typeface="Questrial"/>
                <a:sym typeface="Questrial"/>
              </a:defRPr>
            </a:lvl2pPr>
            <a:lvl3pPr indent="0" lvl="2" marL="685800" marR="0" rtl="0" algn="l">
              <a:spcBef>
                <a:spcPts val="0"/>
              </a:spcBef>
              <a:spcAft>
                <a:spcPts val="0"/>
              </a:spcAft>
              <a:buSzPts val="1400"/>
              <a:buNone/>
              <a:defRPr b="0" i="0" sz="1400" u="none" cap="none" strike="noStrike">
                <a:solidFill>
                  <a:schemeClr val="lt1"/>
                </a:solidFill>
                <a:latin typeface="Questrial"/>
                <a:ea typeface="Questrial"/>
                <a:cs typeface="Questrial"/>
                <a:sym typeface="Questrial"/>
              </a:defRPr>
            </a:lvl3pPr>
            <a:lvl4pPr indent="0" lvl="3" marL="1028700" marR="0" rtl="0" algn="l">
              <a:spcBef>
                <a:spcPts val="0"/>
              </a:spcBef>
              <a:spcAft>
                <a:spcPts val="0"/>
              </a:spcAft>
              <a:buSzPts val="1400"/>
              <a:buNone/>
              <a:defRPr b="0" i="0" sz="1400" u="none" cap="none" strike="noStrike">
                <a:solidFill>
                  <a:schemeClr val="lt1"/>
                </a:solidFill>
                <a:latin typeface="Questrial"/>
                <a:ea typeface="Questrial"/>
                <a:cs typeface="Questrial"/>
                <a:sym typeface="Questrial"/>
              </a:defRPr>
            </a:lvl4pPr>
            <a:lvl5pPr indent="0" lvl="4" marL="1371600" marR="0" rtl="0" algn="l">
              <a:spcBef>
                <a:spcPts val="0"/>
              </a:spcBef>
              <a:spcAft>
                <a:spcPts val="0"/>
              </a:spcAft>
              <a:buSzPts val="1400"/>
              <a:buNone/>
              <a:defRPr b="0" i="0" sz="1400" u="none" cap="none" strike="noStrike">
                <a:solidFill>
                  <a:schemeClr val="lt1"/>
                </a:solidFill>
                <a:latin typeface="Questrial"/>
                <a:ea typeface="Questrial"/>
                <a:cs typeface="Questrial"/>
                <a:sym typeface="Questrial"/>
              </a:defRPr>
            </a:lvl5pPr>
            <a:lvl6pPr indent="0" lvl="5" marL="1714500" marR="0" rtl="0" algn="l">
              <a:spcBef>
                <a:spcPts val="0"/>
              </a:spcBef>
              <a:spcAft>
                <a:spcPts val="0"/>
              </a:spcAft>
              <a:buSzPts val="1400"/>
              <a:buNone/>
              <a:defRPr b="0" i="0" sz="1400" u="none" cap="none" strike="noStrike">
                <a:solidFill>
                  <a:schemeClr val="lt1"/>
                </a:solidFill>
                <a:latin typeface="Questrial"/>
                <a:ea typeface="Questrial"/>
                <a:cs typeface="Questrial"/>
                <a:sym typeface="Questrial"/>
              </a:defRPr>
            </a:lvl6pPr>
            <a:lvl7pPr indent="0" lvl="6" marL="2057400" marR="0" rtl="0" algn="l">
              <a:spcBef>
                <a:spcPts val="0"/>
              </a:spcBef>
              <a:spcAft>
                <a:spcPts val="0"/>
              </a:spcAft>
              <a:buSzPts val="1400"/>
              <a:buNone/>
              <a:defRPr b="0" i="0" sz="1400" u="none" cap="none" strike="noStrike">
                <a:solidFill>
                  <a:schemeClr val="lt1"/>
                </a:solidFill>
                <a:latin typeface="Questrial"/>
                <a:ea typeface="Questrial"/>
                <a:cs typeface="Questrial"/>
                <a:sym typeface="Questrial"/>
              </a:defRPr>
            </a:lvl7pPr>
            <a:lvl8pPr indent="0" lvl="7" marL="2400300" marR="0" rtl="0" algn="l">
              <a:spcBef>
                <a:spcPts val="0"/>
              </a:spcBef>
              <a:spcAft>
                <a:spcPts val="0"/>
              </a:spcAft>
              <a:buSzPts val="1400"/>
              <a:buNone/>
              <a:defRPr b="0" i="0" sz="1400" u="none" cap="none" strike="noStrike">
                <a:solidFill>
                  <a:schemeClr val="lt1"/>
                </a:solidFill>
                <a:latin typeface="Questrial"/>
                <a:ea typeface="Questrial"/>
                <a:cs typeface="Questrial"/>
                <a:sym typeface="Questrial"/>
              </a:defRPr>
            </a:lvl8pPr>
            <a:lvl9pPr indent="0" lvl="8" marL="2743200" marR="0" rtl="0" algn="l">
              <a:spcBef>
                <a:spcPts val="0"/>
              </a:spcBef>
              <a:spcAft>
                <a:spcPts val="0"/>
              </a:spcAft>
              <a:buSzPts val="1400"/>
              <a:buNone/>
              <a:defRPr b="0" i="0" sz="1400" u="none" cap="none" strike="noStrike">
                <a:solidFill>
                  <a:schemeClr val="lt1"/>
                </a:solidFill>
                <a:latin typeface="Questrial"/>
                <a:ea typeface="Questrial"/>
                <a:cs typeface="Questrial"/>
                <a:sym typeface="Questrial"/>
              </a:defRPr>
            </a:lvl9pPr>
          </a:lstStyle>
          <a:p/>
        </p:txBody>
      </p:sp>
      <p:sp>
        <p:nvSpPr>
          <p:cNvPr id="735" name="Google Shape;735;p137"/>
          <p:cNvSpPr txBox="1"/>
          <p:nvPr>
            <p:ph idx="12" type="sldNum"/>
          </p:nvPr>
        </p:nvSpPr>
        <p:spPr>
          <a:xfrm>
            <a:off x="8008749" y="4436917"/>
            <a:ext cx="796800" cy="367800"/>
          </a:xfrm>
          <a:prstGeom prst="rect">
            <a:avLst/>
          </a:prstGeom>
          <a:noFill/>
          <a:ln>
            <a:noFill/>
          </a:ln>
        </p:spPr>
        <p:txBody>
          <a:bodyPr anchorCtr="0" anchor="b" bIns="8100" lIns="68575" spcFirstLastPara="1" rIns="68575" wrap="square" tIns="34275">
            <a:noAutofit/>
          </a:bodyPr>
          <a:lstStyle>
            <a:lvl1pPr indent="0" lvl="0" marL="0" marR="0" rtl="0" algn="r">
              <a:spcBef>
                <a:spcPts val="0"/>
              </a:spcBef>
              <a:buNone/>
              <a:defRPr b="0" i="0" sz="1500" u="none" cap="none" strike="noStrike">
                <a:solidFill>
                  <a:schemeClr val="accent1"/>
                </a:solidFill>
                <a:latin typeface="Questrial"/>
                <a:ea typeface="Questrial"/>
                <a:cs typeface="Questrial"/>
                <a:sym typeface="Questrial"/>
              </a:defRPr>
            </a:lvl1pPr>
            <a:lvl2pPr indent="0" lvl="1" marL="0" marR="0" rtl="0" algn="r">
              <a:spcBef>
                <a:spcPts val="0"/>
              </a:spcBef>
              <a:buNone/>
              <a:defRPr b="0" i="0" sz="1500" u="none" cap="none" strike="noStrike">
                <a:solidFill>
                  <a:schemeClr val="accent1"/>
                </a:solidFill>
                <a:latin typeface="Questrial"/>
                <a:ea typeface="Questrial"/>
                <a:cs typeface="Questrial"/>
                <a:sym typeface="Questrial"/>
              </a:defRPr>
            </a:lvl2pPr>
            <a:lvl3pPr indent="0" lvl="2" marL="0" marR="0" rtl="0" algn="r">
              <a:spcBef>
                <a:spcPts val="0"/>
              </a:spcBef>
              <a:buNone/>
              <a:defRPr b="0" i="0" sz="1500" u="none" cap="none" strike="noStrike">
                <a:solidFill>
                  <a:schemeClr val="accent1"/>
                </a:solidFill>
                <a:latin typeface="Questrial"/>
                <a:ea typeface="Questrial"/>
                <a:cs typeface="Questrial"/>
                <a:sym typeface="Questrial"/>
              </a:defRPr>
            </a:lvl3pPr>
            <a:lvl4pPr indent="0" lvl="3" marL="0" marR="0" rtl="0" algn="r">
              <a:spcBef>
                <a:spcPts val="0"/>
              </a:spcBef>
              <a:buNone/>
              <a:defRPr b="0" i="0" sz="1500" u="none" cap="none" strike="noStrike">
                <a:solidFill>
                  <a:schemeClr val="accent1"/>
                </a:solidFill>
                <a:latin typeface="Questrial"/>
                <a:ea typeface="Questrial"/>
                <a:cs typeface="Questrial"/>
                <a:sym typeface="Questrial"/>
              </a:defRPr>
            </a:lvl4pPr>
            <a:lvl5pPr indent="0" lvl="4" marL="0" marR="0" rtl="0" algn="r">
              <a:spcBef>
                <a:spcPts val="0"/>
              </a:spcBef>
              <a:buNone/>
              <a:defRPr b="0" i="0" sz="1500" u="none" cap="none" strike="noStrike">
                <a:solidFill>
                  <a:schemeClr val="accent1"/>
                </a:solidFill>
                <a:latin typeface="Questrial"/>
                <a:ea typeface="Questrial"/>
                <a:cs typeface="Questrial"/>
                <a:sym typeface="Questrial"/>
              </a:defRPr>
            </a:lvl5pPr>
            <a:lvl6pPr indent="0" lvl="5" marL="0" marR="0" rtl="0" algn="r">
              <a:spcBef>
                <a:spcPts val="0"/>
              </a:spcBef>
              <a:buNone/>
              <a:defRPr b="0" i="0" sz="1500" u="none" cap="none" strike="noStrike">
                <a:solidFill>
                  <a:schemeClr val="accent1"/>
                </a:solidFill>
                <a:latin typeface="Questrial"/>
                <a:ea typeface="Questrial"/>
                <a:cs typeface="Questrial"/>
                <a:sym typeface="Questrial"/>
              </a:defRPr>
            </a:lvl6pPr>
            <a:lvl7pPr indent="0" lvl="6" marL="0" marR="0" rtl="0" algn="r">
              <a:spcBef>
                <a:spcPts val="0"/>
              </a:spcBef>
              <a:buNone/>
              <a:defRPr b="0" i="0" sz="1500" u="none" cap="none" strike="noStrike">
                <a:solidFill>
                  <a:schemeClr val="accent1"/>
                </a:solidFill>
                <a:latin typeface="Questrial"/>
                <a:ea typeface="Questrial"/>
                <a:cs typeface="Questrial"/>
                <a:sym typeface="Questrial"/>
              </a:defRPr>
            </a:lvl7pPr>
            <a:lvl8pPr indent="0" lvl="7" marL="0" marR="0" rtl="0" algn="r">
              <a:spcBef>
                <a:spcPts val="0"/>
              </a:spcBef>
              <a:buNone/>
              <a:defRPr b="0" i="0" sz="1500" u="none" cap="none" strike="noStrike">
                <a:solidFill>
                  <a:schemeClr val="accent1"/>
                </a:solidFill>
                <a:latin typeface="Questrial"/>
                <a:ea typeface="Questrial"/>
                <a:cs typeface="Questrial"/>
                <a:sym typeface="Questrial"/>
              </a:defRPr>
            </a:lvl8pPr>
            <a:lvl9pPr indent="0" lvl="8" marL="0" marR="0" rtl="0" algn="r">
              <a:spcBef>
                <a:spcPts val="0"/>
              </a:spcBef>
              <a:buNone/>
              <a:defRPr b="0" i="0" sz="1500" u="none" cap="none" strike="noStrike">
                <a:solidFill>
                  <a:schemeClr val="accent1"/>
                </a:solidFill>
                <a:latin typeface="Questrial"/>
                <a:ea typeface="Questrial"/>
                <a:cs typeface="Questrial"/>
                <a:sym typeface="Quest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ide" type="blank">
  <p:cSld name="BLANK">
    <p:spTree>
      <p:nvGrpSpPr>
        <p:cNvPr id="63" name="Shape 63"/>
        <p:cNvGrpSpPr/>
        <p:nvPr/>
      </p:nvGrpSpPr>
      <p:grpSpPr>
        <a:xfrm>
          <a:off x="0" y="0"/>
          <a:ext cx="0" cy="0"/>
          <a:chOff x="0" y="0"/>
          <a:chExt cx="0" cy="0"/>
        </a:xfrm>
      </p:grpSpPr>
      <p:sp>
        <p:nvSpPr>
          <p:cNvPr id="64" name="Google Shape;64;p15"/>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65" name="Google Shape;65;p15"/>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66" name="Google Shape;66;p15"/>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1">
  <p:cSld name="BLANK_1">
    <p:spTree>
      <p:nvGrpSpPr>
        <p:cNvPr id="736" name="Shape 736"/>
        <p:cNvGrpSpPr/>
        <p:nvPr/>
      </p:nvGrpSpPr>
      <p:grpSpPr>
        <a:xfrm>
          <a:off x="0" y="0"/>
          <a:ext cx="0" cy="0"/>
          <a:chOff x="0" y="0"/>
          <a:chExt cx="0" cy="0"/>
        </a:xfrm>
      </p:grpSpPr>
      <p:sp>
        <p:nvSpPr>
          <p:cNvPr id="737" name="Google Shape;737;p13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buNone/>
              <a:defRPr sz="1400"/>
            </a:lvl1pPr>
            <a:lvl2pPr lvl="1" rtl="0">
              <a:buNone/>
              <a:defRPr sz="1400"/>
            </a:lvl2pPr>
            <a:lvl3pPr lvl="2" rtl="0">
              <a:buNone/>
              <a:defRPr sz="1400"/>
            </a:lvl3pPr>
            <a:lvl4pPr lvl="3" rtl="0">
              <a:buNone/>
              <a:defRPr sz="1400"/>
            </a:lvl4pPr>
            <a:lvl5pPr lvl="4" rtl="0">
              <a:buNone/>
              <a:defRPr sz="1400"/>
            </a:lvl5pPr>
            <a:lvl6pPr lvl="5" rtl="0">
              <a:buNone/>
              <a:defRPr sz="1400"/>
            </a:lvl6pPr>
            <a:lvl7pPr lvl="6" rtl="0">
              <a:buNone/>
              <a:defRPr sz="1400"/>
            </a:lvl7pPr>
            <a:lvl8pPr lvl="7" rtl="0">
              <a:buNone/>
              <a:defRPr sz="1400"/>
            </a:lvl8pPr>
            <a:lvl9pPr lvl="8" rtl="0">
              <a:buNone/>
              <a:defRPr sz="1400"/>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2">
  <p:cSld name="Blank">
    <p:spTree>
      <p:nvGrpSpPr>
        <p:cNvPr id="738" name="Shape 738"/>
        <p:cNvGrpSpPr/>
        <p:nvPr/>
      </p:nvGrpSpPr>
      <p:grpSpPr>
        <a:xfrm>
          <a:off x="0" y="0"/>
          <a:ext cx="0" cy="0"/>
          <a:chOff x="0" y="0"/>
          <a:chExt cx="0" cy="0"/>
        </a:xfrm>
      </p:grpSpPr>
    </p:spTree>
  </p:cSld>
  <p:clrMapOvr>
    <a:masterClrMapping/>
  </p:clrMapOvr>
</p:sldLayout>
</file>

<file path=ppt/slideLayouts/slideLayout1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orking">
  <p:cSld name="Working">
    <p:spTree>
      <p:nvGrpSpPr>
        <p:cNvPr id="739" name="Shape 739"/>
        <p:cNvGrpSpPr/>
        <p:nvPr/>
      </p:nvGrpSpPr>
      <p:grpSpPr>
        <a:xfrm>
          <a:off x="0" y="0"/>
          <a:ext cx="0" cy="0"/>
          <a:chOff x="0" y="0"/>
          <a:chExt cx="0" cy="0"/>
        </a:xfrm>
      </p:grpSpPr>
      <p:sp>
        <p:nvSpPr>
          <p:cNvPr id="740" name="Google Shape;740;p140"/>
          <p:cNvSpPr txBox="1"/>
          <p:nvPr>
            <p:ph idx="1" type="body"/>
          </p:nvPr>
        </p:nvSpPr>
        <p:spPr>
          <a:xfrm>
            <a:off x="162001" y="4965823"/>
            <a:ext cx="8448000" cy="127800"/>
          </a:xfrm>
          <a:prstGeom prst="rect">
            <a:avLst/>
          </a:prstGeom>
          <a:noFill/>
          <a:ln>
            <a:noFill/>
          </a:ln>
        </p:spPr>
        <p:txBody>
          <a:bodyPr anchorCtr="0" anchor="b" bIns="0" lIns="0" spcFirstLastPara="1" rIns="0" wrap="square" tIns="0">
            <a:spAutoFit/>
          </a:bodyPr>
          <a:lstStyle>
            <a:lvl1pPr indent="-228600" lvl="0" marL="457200" marR="0" rtl="0" algn="l">
              <a:lnSpc>
                <a:spcPct val="100000"/>
              </a:lnSpc>
              <a:spcBef>
                <a:spcPts val="0"/>
              </a:spcBef>
              <a:spcAft>
                <a:spcPts val="0"/>
              </a:spcAft>
              <a:buClr>
                <a:srgbClr val="000000"/>
              </a:buClr>
              <a:buSzPts val="1100"/>
              <a:buFont typeface="Arial"/>
              <a:buNone/>
              <a:defRPr b="0" i="0" sz="800" u="none" cap="none" strike="noStrike">
                <a:solidFill>
                  <a:srgbClr val="595959"/>
                </a:solidFill>
                <a:latin typeface="Calibri"/>
                <a:ea typeface="Calibri"/>
                <a:cs typeface="Calibri"/>
                <a:sym typeface="Calibri"/>
              </a:defRPr>
            </a:lvl1pPr>
            <a:lvl2pPr indent="-285750" lvl="1" marL="914400" marR="0" rtl="0" algn="l">
              <a:lnSpc>
                <a:spcPct val="100000"/>
              </a:lnSpc>
              <a:spcBef>
                <a:spcPts val="0"/>
              </a:spcBef>
              <a:spcAft>
                <a:spcPts val="0"/>
              </a:spcAft>
              <a:buClr>
                <a:schemeClr val="dk2"/>
              </a:buClr>
              <a:buSzPts val="900"/>
              <a:buFont typeface="Arial"/>
              <a:buChar char="▪"/>
              <a:defRPr b="0" i="0" sz="700" u="none" cap="none" strike="noStrike">
                <a:solidFill>
                  <a:schemeClr val="dk1"/>
                </a:solidFill>
                <a:latin typeface="Calibri"/>
                <a:ea typeface="Calibri"/>
                <a:cs typeface="Calibri"/>
                <a:sym typeface="Calibri"/>
              </a:defRPr>
            </a:lvl2pPr>
            <a:lvl3pPr indent="-279400" lvl="2" marL="1371600" marR="0" rtl="0" algn="l">
              <a:lnSpc>
                <a:spcPct val="100000"/>
              </a:lnSpc>
              <a:spcBef>
                <a:spcPts val="0"/>
              </a:spcBef>
              <a:spcAft>
                <a:spcPts val="0"/>
              </a:spcAft>
              <a:buClr>
                <a:schemeClr val="dk2"/>
              </a:buClr>
              <a:buSzPts val="800"/>
              <a:buFont typeface="Arial"/>
              <a:buChar char="–"/>
              <a:defRPr b="0" i="0" sz="700" u="none" cap="none" strike="noStrike">
                <a:solidFill>
                  <a:schemeClr val="dk1"/>
                </a:solidFill>
                <a:latin typeface="Calibri"/>
                <a:ea typeface="Calibri"/>
                <a:cs typeface="Calibri"/>
                <a:sym typeface="Calibri"/>
              </a:defRPr>
            </a:lvl3pPr>
            <a:lvl4pPr indent="-279400" lvl="3" marL="1828800" marR="0" rtl="0" algn="l">
              <a:lnSpc>
                <a:spcPct val="100000"/>
              </a:lnSpc>
              <a:spcBef>
                <a:spcPts val="0"/>
              </a:spcBef>
              <a:spcAft>
                <a:spcPts val="0"/>
              </a:spcAft>
              <a:buClr>
                <a:schemeClr val="dk2"/>
              </a:buClr>
              <a:buSzPts val="800"/>
              <a:buFont typeface="Arial"/>
              <a:buChar char="▫"/>
              <a:defRPr b="0" i="0" sz="700" u="none" cap="none" strike="noStrike">
                <a:solidFill>
                  <a:schemeClr val="dk1"/>
                </a:solidFill>
                <a:latin typeface="Calibri"/>
                <a:ea typeface="Calibri"/>
                <a:cs typeface="Calibri"/>
                <a:sym typeface="Calibri"/>
              </a:defRPr>
            </a:lvl4pPr>
            <a:lvl5pPr indent="-266700" lvl="4" marL="2286000" marR="0" rtl="0" algn="l">
              <a:lnSpc>
                <a:spcPct val="100000"/>
              </a:lnSpc>
              <a:spcBef>
                <a:spcPts val="0"/>
              </a:spcBef>
              <a:spcAft>
                <a:spcPts val="0"/>
              </a:spcAft>
              <a:buClr>
                <a:schemeClr val="dk2"/>
              </a:buClr>
              <a:buSzPts val="600"/>
              <a:buFont typeface="Arial"/>
              <a:buChar char="-"/>
              <a:defRPr b="0" i="0" sz="700" u="none" cap="none" strike="noStrike">
                <a:solidFill>
                  <a:schemeClr val="dk1"/>
                </a:solidFill>
                <a:latin typeface="Calibri"/>
                <a:ea typeface="Calibri"/>
                <a:cs typeface="Calibri"/>
                <a:sym typeface="Calibri"/>
              </a:defRPr>
            </a:lvl5pPr>
            <a:lvl6pPr indent="-292100" lvl="5" marL="2743200" marR="0" rtl="0" algn="l">
              <a:lnSpc>
                <a:spcPct val="100000"/>
              </a:lnSpc>
              <a:spcBef>
                <a:spcPts val="0"/>
              </a:spcBef>
              <a:spcAft>
                <a:spcPts val="0"/>
              </a:spcAft>
              <a:buClr>
                <a:schemeClr val="dk2"/>
              </a:buClr>
              <a:buSzPts val="1000"/>
              <a:buFont typeface="Arial"/>
              <a:buChar char="-"/>
              <a:defRPr b="0" i="0" sz="1100" u="none" cap="none" strike="noStrike">
                <a:solidFill>
                  <a:schemeClr val="dk1"/>
                </a:solidFill>
                <a:latin typeface="Calibri"/>
                <a:ea typeface="Calibri"/>
                <a:cs typeface="Calibri"/>
                <a:sym typeface="Calibri"/>
              </a:defRPr>
            </a:lvl6pPr>
            <a:lvl7pPr indent="-292100" lvl="6" marL="3200400" marR="0" rtl="0" algn="l">
              <a:lnSpc>
                <a:spcPct val="100000"/>
              </a:lnSpc>
              <a:spcBef>
                <a:spcPts val="0"/>
              </a:spcBef>
              <a:spcAft>
                <a:spcPts val="0"/>
              </a:spcAft>
              <a:buClr>
                <a:schemeClr val="dk2"/>
              </a:buClr>
              <a:buSzPts val="1000"/>
              <a:buFont typeface="Arial"/>
              <a:buChar char="-"/>
              <a:defRPr b="0" i="0" sz="1100" u="none" cap="none" strike="noStrike">
                <a:solidFill>
                  <a:schemeClr val="dk1"/>
                </a:solidFill>
                <a:latin typeface="Calibri"/>
                <a:ea typeface="Calibri"/>
                <a:cs typeface="Calibri"/>
                <a:sym typeface="Calibri"/>
              </a:defRPr>
            </a:lvl7pPr>
            <a:lvl8pPr indent="-292100" lvl="7" marL="3657600" marR="0" rtl="0" algn="l">
              <a:lnSpc>
                <a:spcPct val="100000"/>
              </a:lnSpc>
              <a:spcBef>
                <a:spcPts val="0"/>
              </a:spcBef>
              <a:spcAft>
                <a:spcPts val="0"/>
              </a:spcAft>
              <a:buClr>
                <a:schemeClr val="dk2"/>
              </a:buClr>
              <a:buSzPts val="1000"/>
              <a:buFont typeface="Arial"/>
              <a:buChar char="-"/>
              <a:defRPr b="0" i="0" sz="1100" u="none" cap="none" strike="noStrike">
                <a:solidFill>
                  <a:schemeClr val="dk1"/>
                </a:solidFill>
                <a:latin typeface="Calibri"/>
                <a:ea typeface="Calibri"/>
                <a:cs typeface="Calibri"/>
                <a:sym typeface="Calibri"/>
              </a:defRPr>
            </a:lvl8pPr>
            <a:lvl9pPr indent="-292100" lvl="8" marL="4114800" marR="0" rtl="0" algn="l">
              <a:lnSpc>
                <a:spcPct val="100000"/>
              </a:lnSpc>
              <a:spcBef>
                <a:spcPts val="0"/>
              </a:spcBef>
              <a:spcAft>
                <a:spcPts val="0"/>
              </a:spcAft>
              <a:buClr>
                <a:schemeClr val="dk2"/>
              </a:buClr>
              <a:buSzPts val="1000"/>
              <a:buFont typeface="Arial"/>
              <a:buChar char="-"/>
              <a:defRPr b="0" i="0" sz="1100" u="none" cap="none" strike="noStrike">
                <a:solidFill>
                  <a:schemeClr val="dk1"/>
                </a:solidFill>
                <a:latin typeface="Calibri"/>
                <a:ea typeface="Calibri"/>
                <a:cs typeface="Calibri"/>
                <a:sym typeface="Calibri"/>
              </a:defRPr>
            </a:lvl9pPr>
          </a:lstStyle>
          <a:p/>
        </p:txBody>
      </p:sp>
      <p:sp>
        <p:nvSpPr>
          <p:cNvPr id="741" name="Google Shape;741;p140"/>
          <p:cNvSpPr txBox="1"/>
          <p:nvPr/>
        </p:nvSpPr>
        <p:spPr>
          <a:xfrm>
            <a:off x="8850043" y="4966281"/>
            <a:ext cx="125100" cy="123000"/>
          </a:xfrm>
          <a:prstGeom prst="rect">
            <a:avLst/>
          </a:prstGeom>
          <a:noFill/>
          <a:ln>
            <a:noFill/>
          </a:ln>
        </p:spPr>
        <p:txBody>
          <a:bodyPr anchorCtr="0" anchor="ctr" bIns="0" lIns="0" spcFirstLastPara="1" rIns="0" wrap="square" tIns="0">
            <a:spAutoFit/>
          </a:bodyPr>
          <a:lstStyle/>
          <a:p>
            <a:pPr indent="0" lvl="0" marL="0" marR="0" rtl="0" algn="r">
              <a:lnSpc>
                <a:spcPct val="100000"/>
              </a:lnSpc>
              <a:spcBef>
                <a:spcPts val="0"/>
              </a:spcBef>
              <a:spcAft>
                <a:spcPts val="0"/>
              </a:spcAft>
              <a:buClr>
                <a:srgbClr val="000000"/>
              </a:buClr>
              <a:buSzPts val="800"/>
              <a:buFont typeface="Arial"/>
              <a:buNone/>
            </a:pPr>
            <a:fld id="{00000000-1234-1234-1234-123412341234}" type="slidenum">
              <a:rPr b="0" i="0" lang="en" sz="800" u="none" cap="none" strike="noStrike">
                <a:solidFill>
                  <a:srgbClr val="595959"/>
                </a:solidFill>
                <a:latin typeface="Calibri"/>
                <a:ea typeface="Calibri"/>
                <a:cs typeface="Calibri"/>
                <a:sym typeface="Calibri"/>
              </a:rPr>
              <a:t>‹#›</a:t>
            </a:fld>
            <a:endParaRPr b="0" i="0" sz="800" u="none" cap="none" strike="noStrike">
              <a:solidFill>
                <a:srgbClr val="595959"/>
              </a:solidFill>
              <a:latin typeface="Calibri"/>
              <a:ea typeface="Calibri"/>
              <a:cs typeface="Calibri"/>
              <a:sym typeface="Calibri"/>
            </a:endParaRPr>
          </a:p>
        </p:txBody>
      </p:sp>
      <p:sp>
        <p:nvSpPr>
          <p:cNvPr id="742" name="Google Shape;742;p140"/>
          <p:cNvSpPr txBox="1"/>
          <p:nvPr>
            <p:ph type="title"/>
          </p:nvPr>
        </p:nvSpPr>
        <p:spPr>
          <a:xfrm>
            <a:off x="162000" y="122243"/>
            <a:ext cx="8820000" cy="253800"/>
          </a:xfrm>
          <a:prstGeom prst="rect">
            <a:avLst/>
          </a:prstGeom>
          <a:noFill/>
          <a:ln>
            <a:noFill/>
          </a:ln>
        </p:spPr>
        <p:txBody>
          <a:bodyPr anchorCtr="0" anchor="t" bIns="0" lIns="0" spcFirstLastPara="1" rIns="0" wrap="square" tIns="0">
            <a:spAutoFit/>
          </a:bodyPr>
          <a:lstStyle>
            <a:lvl1pPr lvl="0" rtl="0" algn="l">
              <a:lnSpc>
                <a:spcPct val="100000"/>
              </a:lnSpc>
              <a:spcBef>
                <a:spcPts val="0"/>
              </a:spcBef>
              <a:spcAft>
                <a:spcPts val="0"/>
              </a:spcAft>
              <a:buClr>
                <a:schemeClr val="dk2"/>
              </a:buClr>
              <a:buSzPts val="1100"/>
              <a:buFont typeface="Calibri"/>
              <a:buNone/>
              <a:defRPr sz="1700">
                <a:solidFill>
                  <a:schemeClr val="dk2"/>
                </a:solidFill>
                <a:latin typeface="Calibri"/>
                <a:ea typeface="Calibri"/>
                <a:cs typeface="Calibri"/>
                <a:sym typeface="Calibri"/>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fographic/photo - 3-col">
  <p:cSld name="Infographic/photo - 3-col">
    <p:spTree>
      <p:nvGrpSpPr>
        <p:cNvPr id="743" name="Shape 743"/>
        <p:cNvGrpSpPr/>
        <p:nvPr/>
      </p:nvGrpSpPr>
      <p:grpSpPr>
        <a:xfrm>
          <a:off x="0" y="0"/>
          <a:ext cx="0" cy="0"/>
          <a:chOff x="0" y="0"/>
          <a:chExt cx="0" cy="0"/>
        </a:xfrm>
      </p:grpSpPr>
      <p:sp>
        <p:nvSpPr>
          <p:cNvPr id="744" name="Google Shape;744;p141"/>
          <p:cNvSpPr txBox="1"/>
          <p:nvPr/>
        </p:nvSpPr>
        <p:spPr>
          <a:xfrm>
            <a:off x="409885" y="4880039"/>
            <a:ext cx="111900" cy="1077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fld id="{00000000-1234-1234-1234-123412341234}" type="slidenum">
              <a:rPr b="0" i="0" lang="en" sz="700">
                <a:solidFill>
                  <a:srgbClr val="C2C9CC"/>
                </a:solidFill>
                <a:latin typeface="Arial"/>
                <a:ea typeface="Arial"/>
                <a:cs typeface="Arial"/>
                <a:sym typeface="Arial"/>
              </a:rPr>
              <a:t>‹#›</a:t>
            </a:fld>
            <a:endParaRPr b="0" i="0" sz="700">
              <a:solidFill>
                <a:srgbClr val="C2C9CC"/>
              </a:solidFill>
              <a:latin typeface="Arial"/>
              <a:ea typeface="Arial"/>
              <a:cs typeface="Arial"/>
              <a:sym typeface="Arial"/>
            </a:endParaRPr>
          </a:p>
        </p:txBody>
      </p:sp>
      <p:sp>
        <p:nvSpPr>
          <p:cNvPr id="745" name="Google Shape;745;p141"/>
          <p:cNvSpPr txBox="1"/>
          <p:nvPr>
            <p:ph idx="1" type="body"/>
          </p:nvPr>
        </p:nvSpPr>
        <p:spPr>
          <a:xfrm>
            <a:off x="639366" y="4892040"/>
            <a:ext cx="8077200" cy="92400"/>
          </a:xfrm>
          <a:prstGeom prst="rect">
            <a:avLst/>
          </a:prstGeom>
          <a:noFill/>
          <a:ln>
            <a:noFill/>
          </a:ln>
        </p:spPr>
        <p:txBody>
          <a:bodyPr anchorCtr="0" anchor="t" bIns="0" lIns="0" spcFirstLastPara="1" rIns="0" wrap="square" tIns="0">
            <a:noAutofit/>
          </a:bodyPr>
          <a:lstStyle>
            <a:lvl1pPr indent="-228600" lvl="0" marL="457200" marR="0" rtl="0" algn="l">
              <a:lnSpc>
                <a:spcPct val="90000"/>
              </a:lnSpc>
              <a:spcBef>
                <a:spcPts val="800"/>
              </a:spcBef>
              <a:spcAft>
                <a:spcPts val="0"/>
              </a:spcAft>
              <a:buClr>
                <a:srgbClr val="C2C9CC"/>
              </a:buClr>
              <a:buSzPts val="700"/>
              <a:buFont typeface="Arial"/>
              <a:buNone/>
              <a:defRPr b="0" i="0" sz="700" u="none" cap="none" strike="noStrike">
                <a:solidFill>
                  <a:srgbClr val="C2C9CC"/>
                </a:solidFill>
                <a:latin typeface="Arial"/>
                <a:ea typeface="Arial"/>
                <a:cs typeface="Arial"/>
                <a:sym typeface="Arial"/>
              </a:defRPr>
            </a:lvl1pPr>
            <a:lvl2pPr indent="-228600" lvl="1" marL="914400" marR="0" rtl="0" algn="l">
              <a:lnSpc>
                <a:spcPct val="90000"/>
              </a:lnSpc>
              <a:spcBef>
                <a:spcPts val="1600"/>
              </a:spcBef>
              <a:spcAft>
                <a:spcPts val="0"/>
              </a:spcAft>
              <a:buClr>
                <a:schemeClr val="dk1"/>
              </a:buClr>
              <a:buSzPts val="700"/>
              <a:buFont typeface="Arial"/>
              <a:buNone/>
              <a:defRPr b="0" i="0" sz="700" u="none" cap="none" strike="noStrike">
                <a:solidFill>
                  <a:schemeClr val="dk1"/>
                </a:solidFill>
                <a:latin typeface="Arial"/>
                <a:ea typeface="Arial"/>
                <a:cs typeface="Arial"/>
                <a:sym typeface="Arial"/>
              </a:defRPr>
            </a:lvl2pPr>
            <a:lvl3pPr indent="-228600" lvl="2" marL="1371600" marR="0" rtl="0" algn="l">
              <a:lnSpc>
                <a:spcPct val="90000"/>
              </a:lnSpc>
              <a:spcBef>
                <a:spcPts val="1600"/>
              </a:spcBef>
              <a:spcAft>
                <a:spcPts val="0"/>
              </a:spcAft>
              <a:buClr>
                <a:schemeClr val="dk1"/>
              </a:buClr>
              <a:buSzPts val="700"/>
              <a:buFont typeface="Arial"/>
              <a:buNone/>
              <a:defRPr b="0" i="0" sz="700" u="none" cap="none" strike="noStrike">
                <a:solidFill>
                  <a:schemeClr val="dk1"/>
                </a:solidFill>
                <a:latin typeface="Arial"/>
                <a:ea typeface="Arial"/>
                <a:cs typeface="Arial"/>
                <a:sym typeface="Arial"/>
              </a:defRPr>
            </a:lvl3pPr>
            <a:lvl4pPr indent="-228600" lvl="3" marL="1828800" marR="0" rtl="0" algn="l">
              <a:lnSpc>
                <a:spcPct val="90000"/>
              </a:lnSpc>
              <a:spcBef>
                <a:spcPts val="1600"/>
              </a:spcBef>
              <a:spcAft>
                <a:spcPts val="0"/>
              </a:spcAft>
              <a:buClr>
                <a:schemeClr val="dk1"/>
              </a:buClr>
              <a:buSzPts val="700"/>
              <a:buFont typeface="Arial"/>
              <a:buNone/>
              <a:defRPr b="0" i="0" sz="700" u="none" cap="none" strike="noStrike">
                <a:solidFill>
                  <a:schemeClr val="dk1"/>
                </a:solidFill>
                <a:latin typeface="Arial"/>
                <a:ea typeface="Arial"/>
                <a:cs typeface="Arial"/>
                <a:sym typeface="Arial"/>
              </a:defRPr>
            </a:lvl4pPr>
            <a:lvl5pPr indent="-228600" lvl="4" marL="2286000" marR="0" rtl="0" algn="l">
              <a:lnSpc>
                <a:spcPct val="90000"/>
              </a:lnSpc>
              <a:spcBef>
                <a:spcPts val="1600"/>
              </a:spcBef>
              <a:spcAft>
                <a:spcPts val="0"/>
              </a:spcAft>
              <a:buClr>
                <a:schemeClr val="dk1"/>
              </a:buClr>
              <a:buSzPts val="700"/>
              <a:buFont typeface="Arial"/>
              <a:buNone/>
              <a:defRPr b="0" i="0" sz="700" u="none" cap="none" strike="noStrike">
                <a:solidFill>
                  <a:schemeClr val="dk1"/>
                </a:solidFill>
                <a:latin typeface="Arial"/>
                <a:ea typeface="Arial"/>
                <a:cs typeface="Arial"/>
                <a:sym typeface="Arial"/>
              </a:defRPr>
            </a:lvl5pPr>
            <a:lvl6pPr indent="-317500" lvl="5" marL="2743200" marR="0" rtl="0" algn="l">
              <a:lnSpc>
                <a:spcPct val="90000"/>
              </a:lnSpc>
              <a:spcBef>
                <a:spcPts val="16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16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16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1600"/>
              </a:spcBef>
              <a:spcAft>
                <a:spcPts val="160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746" name="Google Shape;746;p141"/>
          <p:cNvSpPr txBox="1"/>
          <p:nvPr>
            <p:ph idx="2" type="body"/>
          </p:nvPr>
        </p:nvSpPr>
        <p:spPr>
          <a:xfrm>
            <a:off x="404999" y="3438268"/>
            <a:ext cx="2634900" cy="1299300"/>
          </a:xfrm>
          <a:prstGeom prst="rect">
            <a:avLst/>
          </a:prstGeom>
          <a:noFill/>
          <a:ln>
            <a:noFill/>
          </a:ln>
        </p:spPr>
        <p:txBody>
          <a:bodyPr anchorCtr="0" anchor="t" bIns="0" lIns="0" spcFirstLastPara="1" rIns="0" wrap="square" tIns="0">
            <a:noAutofit/>
          </a:bodyPr>
          <a:lstStyle>
            <a:lvl1pPr indent="-228600" lvl="0" marL="457200" marR="0" rtl="0" algn="l">
              <a:lnSpc>
                <a:spcPct val="90000"/>
              </a:lnSpc>
              <a:spcBef>
                <a:spcPts val="800"/>
              </a:spcBef>
              <a:spcAft>
                <a:spcPts val="0"/>
              </a:spcAft>
              <a:buClr>
                <a:schemeClr val="dk2"/>
              </a:buClr>
              <a:buSzPts val="1100"/>
              <a:buFont typeface="Noto Sans Symbols"/>
              <a:buNone/>
              <a:defRPr b="0" i="0" sz="1100" u="none" cap="none" strike="noStrike">
                <a:solidFill>
                  <a:schemeClr val="dk1"/>
                </a:solidFill>
                <a:latin typeface="Arial"/>
                <a:ea typeface="Arial"/>
                <a:cs typeface="Arial"/>
                <a:sym typeface="Arial"/>
              </a:defRPr>
            </a:lvl1pPr>
            <a:lvl2pPr indent="-298450" lvl="1" marL="914400" marR="0" rtl="0" algn="l">
              <a:lnSpc>
                <a:spcPct val="90000"/>
              </a:lnSpc>
              <a:spcBef>
                <a:spcPts val="1600"/>
              </a:spcBef>
              <a:spcAft>
                <a:spcPts val="0"/>
              </a:spcAft>
              <a:buClr>
                <a:schemeClr val="dk2"/>
              </a:buClr>
              <a:buSzPts val="1100"/>
              <a:buFont typeface="Noto Sans Symbols"/>
              <a:buChar char="▪"/>
              <a:defRPr b="0" i="0" sz="1100" u="none" cap="none" strike="noStrike">
                <a:solidFill>
                  <a:schemeClr val="dk1"/>
                </a:solidFill>
                <a:latin typeface="Arial"/>
                <a:ea typeface="Arial"/>
                <a:cs typeface="Arial"/>
                <a:sym typeface="Arial"/>
              </a:defRPr>
            </a:lvl2pPr>
            <a:lvl3pPr indent="-323850" lvl="2" marL="1371600" marR="0" rtl="0" algn="l">
              <a:lnSpc>
                <a:spcPct val="90000"/>
              </a:lnSpc>
              <a:spcBef>
                <a:spcPts val="1600"/>
              </a:spcBef>
              <a:spcAft>
                <a:spcPts val="0"/>
              </a:spcAft>
              <a:buClr>
                <a:schemeClr val="dk2"/>
              </a:buClr>
              <a:buSzPts val="1500"/>
              <a:buFont typeface="Noto Sans Symbols"/>
              <a:buChar char="▪"/>
              <a:defRPr b="0" i="0" sz="1500" u="none" cap="none" strike="noStrike">
                <a:solidFill>
                  <a:schemeClr val="dk1"/>
                </a:solidFill>
                <a:latin typeface="Arial"/>
                <a:ea typeface="Arial"/>
                <a:cs typeface="Arial"/>
                <a:sym typeface="Arial"/>
              </a:defRPr>
            </a:lvl3pPr>
            <a:lvl4pPr indent="-317500" lvl="3" marL="1828800" marR="0" rtl="0" algn="l">
              <a:lnSpc>
                <a:spcPct val="90000"/>
              </a:lnSpc>
              <a:spcBef>
                <a:spcPts val="1600"/>
              </a:spcBef>
              <a:spcAft>
                <a:spcPts val="0"/>
              </a:spcAft>
              <a:buClr>
                <a:schemeClr val="dk2"/>
              </a:buClr>
              <a:buSzPts val="1400"/>
              <a:buFont typeface="Noto Sans Symbols"/>
              <a:buChar char="▪"/>
              <a:defRPr b="0" i="0" sz="1400" u="none" cap="none" strike="noStrike">
                <a:solidFill>
                  <a:schemeClr val="dk1"/>
                </a:solidFill>
                <a:latin typeface="Arial"/>
                <a:ea typeface="Arial"/>
                <a:cs typeface="Arial"/>
                <a:sym typeface="Arial"/>
              </a:defRPr>
            </a:lvl4pPr>
            <a:lvl5pPr indent="-317500" lvl="4" marL="2286000" marR="0" rtl="0" algn="l">
              <a:lnSpc>
                <a:spcPct val="90000"/>
              </a:lnSpc>
              <a:spcBef>
                <a:spcPts val="1600"/>
              </a:spcBef>
              <a:spcAft>
                <a:spcPts val="0"/>
              </a:spcAft>
              <a:buClr>
                <a:schemeClr val="dk2"/>
              </a:buClr>
              <a:buSzPts val="1400"/>
              <a:buFont typeface="Noto Sans Symbols"/>
              <a:buChar char="▪"/>
              <a:defRPr b="0" i="0" sz="1400" u="none" cap="none" strike="noStrike">
                <a:solidFill>
                  <a:schemeClr val="dk1"/>
                </a:solidFill>
                <a:latin typeface="Arial"/>
                <a:ea typeface="Arial"/>
                <a:cs typeface="Arial"/>
                <a:sym typeface="Arial"/>
              </a:defRPr>
            </a:lvl5pPr>
            <a:lvl6pPr indent="-317500" lvl="5" marL="2743200" marR="0" rtl="0" algn="l">
              <a:lnSpc>
                <a:spcPct val="90000"/>
              </a:lnSpc>
              <a:spcBef>
                <a:spcPts val="16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16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16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1600"/>
              </a:spcBef>
              <a:spcAft>
                <a:spcPts val="160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747" name="Google Shape;747;p141"/>
          <p:cNvSpPr/>
          <p:nvPr>
            <p:ph idx="3" type="pic"/>
          </p:nvPr>
        </p:nvSpPr>
        <p:spPr>
          <a:xfrm>
            <a:off x="405000" y="1350000"/>
            <a:ext cx="2673000" cy="1890000"/>
          </a:xfrm>
          <a:prstGeom prst="rect">
            <a:avLst/>
          </a:prstGeom>
          <a:solidFill>
            <a:srgbClr val="F8F9F9"/>
          </a:solidFill>
          <a:ln>
            <a:noFill/>
          </a:ln>
        </p:spPr>
        <p:txBody>
          <a:bodyPr anchorCtr="0" anchor="ctr" bIns="34275" lIns="68575" spcFirstLastPara="1" rIns="68575" wrap="square" tIns="34275">
            <a:noAutofit/>
          </a:bodyPr>
          <a:lstStyle>
            <a:lvl1pPr lvl="0" marR="0" rtl="0" algn="ctr">
              <a:lnSpc>
                <a:spcPct val="90000"/>
              </a:lnSpc>
              <a:spcBef>
                <a:spcPts val="800"/>
              </a:spcBef>
              <a:spcAft>
                <a:spcPts val="0"/>
              </a:spcAft>
              <a:buClr>
                <a:srgbClr val="BFBFBF"/>
              </a:buClr>
              <a:buSzPts val="900"/>
              <a:buFont typeface="Arial"/>
              <a:buNone/>
              <a:defRPr b="0" i="0" sz="900" u="none" cap="none" strike="noStrike">
                <a:solidFill>
                  <a:srgbClr val="BFBFBF"/>
                </a:solidFill>
                <a:latin typeface="Arial"/>
                <a:ea typeface="Arial"/>
                <a:cs typeface="Arial"/>
                <a:sym typeface="Arial"/>
              </a:defRPr>
            </a:lvl1pPr>
            <a:lvl2pPr lvl="1"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lvl="2"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lvl="3"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lvl="4"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748" name="Google Shape;748;p141"/>
          <p:cNvSpPr/>
          <p:nvPr>
            <p:ph idx="4" type="pic"/>
          </p:nvPr>
        </p:nvSpPr>
        <p:spPr>
          <a:xfrm>
            <a:off x="3240608" y="1350000"/>
            <a:ext cx="2673000" cy="1890000"/>
          </a:xfrm>
          <a:prstGeom prst="rect">
            <a:avLst/>
          </a:prstGeom>
          <a:solidFill>
            <a:srgbClr val="F8F9F9"/>
          </a:solidFill>
          <a:ln>
            <a:noFill/>
          </a:ln>
        </p:spPr>
        <p:txBody>
          <a:bodyPr anchorCtr="0" anchor="ctr" bIns="34275" lIns="68575" spcFirstLastPara="1" rIns="68575" wrap="square" tIns="34275">
            <a:noAutofit/>
          </a:bodyPr>
          <a:lstStyle>
            <a:lvl1pPr lvl="0" marR="0" rtl="0" algn="ctr">
              <a:lnSpc>
                <a:spcPct val="90000"/>
              </a:lnSpc>
              <a:spcBef>
                <a:spcPts val="800"/>
              </a:spcBef>
              <a:spcAft>
                <a:spcPts val="0"/>
              </a:spcAft>
              <a:buClr>
                <a:srgbClr val="BFBFBF"/>
              </a:buClr>
              <a:buSzPts val="900"/>
              <a:buFont typeface="Arial"/>
              <a:buNone/>
              <a:defRPr b="0" i="0" sz="900" u="none" cap="none" strike="noStrike">
                <a:solidFill>
                  <a:srgbClr val="BFBFBF"/>
                </a:solidFill>
                <a:latin typeface="Arial"/>
                <a:ea typeface="Arial"/>
                <a:cs typeface="Arial"/>
                <a:sym typeface="Arial"/>
              </a:defRPr>
            </a:lvl1pPr>
            <a:lvl2pPr lvl="1"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lvl="2"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lvl="3"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lvl="4"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749" name="Google Shape;749;p141"/>
          <p:cNvSpPr/>
          <p:nvPr>
            <p:ph idx="5" type="pic"/>
          </p:nvPr>
        </p:nvSpPr>
        <p:spPr>
          <a:xfrm>
            <a:off x="6076216" y="1350000"/>
            <a:ext cx="2673000" cy="1890000"/>
          </a:xfrm>
          <a:prstGeom prst="rect">
            <a:avLst/>
          </a:prstGeom>
          <a:solidFill>
            <a:srgbClr val="F8F9F9"/>
          </a:solidFill>
          <a:ln>
            <a:noFill/>
          </a:ln>
        </p:spPr>
        <p:txBody>
          <a:bodyPr anchorCtr="0" anchor="ctr" bIns="34275" lIns="68575" spcFirstLastPara="1" rIns="68575" wrap="square" tIns="34275">
            <a:noAutofit/>
          </a:bodyPr>
          <a:lstStyle>
            <a:lvl1pPr lvl="0" marR="0" rtl="0" algn="ctr">
              <a:lnSpc>
                <a:spcPct val="90000"/>
              </a:lnSpc>
              <a:spcBef>
                <a:spcPts val="800"/>
              </a:spcBef>
              <a:spcAft>
                <a:spcPts val="0"/>
              </a:spcAft>
              <a:buClr>
                <a:srgbClr val="BFBFBF"/>
              </a:buClr>
              <a:buSzPts val="900"/>
              <a:buFont typeface="Arial"/>
              <a:buNone/>
              <a:defRPr b="0" i="0" sz="900" u="none" cap="none" strike="noStrike">
                <a:solidFill>
                  <a:srgbClr val="BFBFBF"/>
                </a:solidFill>
                <a:latin typeface="Arial"/>
                <a:ea typeface="Arial"/>
                <a:cs typeface="Arial"/>
                <a:sym typeface="Arial"/>
              </a:defRPr>
            </a:lvl1pPr>
            <a:lvl2pPr lvl="1"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lvl="2"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lvl="3"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lvl="4"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750" name="Google Shape;750;p141"/>
          <p:cNvSpPr txBox="1"/>
          <p:nvPr>
            <p:ph idx="6" type="body"/>
          </p:nvPr>
        </p:nvSpPr>
        <p:spPr>
          <a:xfrm>
            <a:off x="3240608" y="3438268"/>
            <a:ext cx="2634900" cy="1299300"/>
          </a:xfrm>
          <a:prstGeom prst="rect">
            <a:avLst/>
          </a:prstGeom>
          <a:noFill/>
          <a:ln>
            <a:noFill/>
          </a:ln>
        </p:spPr>
        <p:txBody>
          <a:bodyPr anchorCtr="0" anchor="t" bIns="0" lIns="0" spcFirstLastPara="1" rIns="0" wrap="square" tIns="0">
            <a:noAutofit/>
          </a:bodyPr>
          <a:lstStyle>
            <a:lvl1pPr indent="-228600" lvl="0" marL="457200" marR="0" rtl="0" algn="l">
              <a:lnSpc>
                <a:spcPct val="90000"/>
              </a:lnSpc>
              <a:spcBef>
                <a:spcPts val="800"/>
              </a:spcBef>
              <a:spcAft>
                <a:spcPts val="0"/>
              </a:spcAft>
              <a:buClr>
                <a:schemeClr val="dk2"/>
              </a:buClr>
              <a:buSzPts val="1100"/>
              <a:buFont typeface="Noto Sans Symbols"/>
              <a:buNone/>
              <a:defRPr b="0" i="0" sz="1100" u="none" cap="none" strike="noStrike">
                <a:solidFill>
                  <a:schemeClr val="dk1"/>
                </a:solidFill>
                <a:latin typeface="Arial"/>
                <a:ea typeface="Arial"/>
                <a:cs typeface="Arial"/>
                <a:sym typeface="Arial"/>
              </a:defRPr>
            </a:lvl1pPr>
            <a:lvl2pPr indent="-298450" lvl="1" marL="914400" marR="0" rtl="0" algn="l">
              <a:lnSpc>
                <a:spcPct val="90000"/>
              </a:lnSpc>
              <a:spcBef>
                <a:spcPts val="1600"/>
              </a:spcBef>
              <a:spcAft>
                <a:spcPts val="0"/>
              </a:spcAft>
              <a:buClr>
                <a:schemeClr val="dk2"/>
              </a:buClr>
              <a:buSzPts val="1100"/>
              <a:buFont typeface="Noto Sans Symbols"/>
              <a:buChar char="▪"/>
              <a:defRPr b="0" i="0" sz="1100" u="none" cap="none" strike="noStrike">
                <a:solidFill>
                  <a:schemeClr val="dk1"/>
                </a:solidFill>
                <a:latin typeface="Arial"/>
                <a:ea typeface="Arial"/>
                <a:cs typeface="Arial"/>
                <a:sym typeface="Arial"/>
              </a:defRPr>
            </a:lvl2pPr>
            <a:lvl3pPr indent="-323850" lvl="2" marL="1371600" marR="0" rtl="0" algn="l">
              <a:lnSpc>
                <a:spcPct val="90000"/>
              </a:lnSpc>
              <a:spcBef>
                <a:spcPts val="1600"/>
              </a:spcBef>
              <a:spcAft>
                <a:spcPts val="0"/>
              </a:spcAft>
              <a:buClr>
                <a:schemeClr val="dk2"/>
              </a:buClr>
              <a:buSzPts val="1500"/>
              <a:buFont typeface="Noto Sans Symbols"/>
              <a:buChar char="▪"/>
              <a:defRPr b="0" i="0" sz="1500" u="none" cap="none" strike="noStrike">
                <a:solidFill>
                  <a:schemeClr val="dk1"/>
                </a:solidFill>
                <a:latin typeface="Arial"/>
                <a:ea typeface="Arial"/>
                <a:cs typeface="Arial"/>
                <a:sym typeface="Arial"/>
              </a:defRPr>
            </a:lvl3pPr>
            <a:lvl4pPr indent="-317500" lvl="3" marL="1828800" marR="0" rtl="0" algn="l">
              <a:lnSpc>
                <a:spcPct val="90000"/>
              </a:lnSpc>
              <a:spcBef>
                <a:spcPts val="1600"/>
              </a:spcBef>
              <a:spcAft>
                <a:spcPts val="0"/>
              </a:spcAft>
              <a:buClr>
                <a:schemeClr val="dk2"/>
              </a:buClr>
              <a:buSzPts val="1400"/>
              <a:buFont typeface="Noto Sans Symbols"/>
              <a:buChar char="▪"/>
              <a:defRPr b="0" i="0" sz="1400" u="none" cap="none" strike="noStrike">
                <a:solidFill>
                  <a:schemeClr val="dk1"/>
                </a:solidFill>
                <a:latin typeface="Arial"/>
                <a:ea typeface="Arial"/>
                <a:cs typeface="Arial"/>
                <a:sym typeface="Arial"/>
              </a:defRPr>
            </a:lvl4pPr>
            <a:lvl5pPr indent="-317500" lvl="4" marL="2286000" marR="0" rtl="0" algn="l">
              <a:lnSpc>
                <a:spcPct val="90000"/>
              </a:lnSpc>
              <a:spcBef>
                <a:spcPts val="1600"/>
              </a:spcBef>
              <a:spcAft>
                <a:spcPts val="0"/>
              </a:spcAft>
              <a:buClr>
                <a:schemeClr val="dk2"/>
              </a:buClr>
              <a:buSzPts val="1400"/>
              <a:buFont typeface="Noto Sans Symbols"/>
              <a:buChar char="▪"/>
              <a:defRPr b="0" i="0" sz="1400" u="none" cap="none" strike="noStrike">
                <a:solidFill>
                  <a:schemeClr val="dk1"/>
                </a:solidFill>
                <a:latin typeface="Arial"/>
                <a:ea typeface="Arial"/>
                <a:cs typeface="Arial"/>
                <a:sym typeface="Arial"/>
              </a:defRPr>
            </a:lvl5pPr>
            <a:lvl6pPr indent="-317500" lvl="5" marL="2743200" marR="0" rtl="0" algn="l">
              <a:lnSpc>
                <a:spcPct val="90000"/>
              </a:lnSpc>
              <a:spcBef>
                <a:spcPts val="16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16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16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1600"/>
              </a:spcBef>
              <a:spcAft>
                <a:spcPts val="160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751" name="Google Shape;751;p141"/>
          <p:cNvSpPr txBox="1"/>
          <p:nvPr>
            <p:ph idx="7" type="body"/>
          </p:nvPr>
        </p:nvSpPr>
        <p:spPr>
          <a:xfrm>
            <a:off x="6076216" y="3438268"/>
            <a:ext cx="2634900" cy="1299300"/>
          </a:xfrm>
          <a:prstGeom prst="rect">
            <a:avLst/>
          </a:prstGeom>
          <a:noFill/>
          <a:ln>
            <a:noFill/>
          </a:ln>
        </p:spPr>
        <p:txBody>
          <a:bodyPr anchorCtr="0" anchor="t" bIns="0" lIns="0" spcFirstLastPara="1" rIns="0" wrap="square" tIns="0">
            <a:noAutofit/>
          </a:bodyPr>
          <a:lstStyle>
            <a:lvl1pPr indent="-228600" lvl="0" marL="457200" marR="0" rtl="0" algn="l">
              <a:lnSpc>
                <a:spcPct val="90000"/>
              </a:lnSpc>
              <a:spcBef>
                <a:spcPts val="800"/>
              </a:spcBef>
              <a:spcAft>
                <a:spcPts val="0"/>
              </a:spcAft>
              <a:buClr>
                <a:schemeClr val="dk2"/>
              </a:buClr>
              <a:buSzPts val="1100"/>
              <a:buFont typeface="Noto Sans Symbols"/>
              <a:buNone/>
              <a:defRPr b="0" i="0" sz="1100" u="none" cap="none" strike="noStrike">
                <a:solidFill>
                  <a:schemeClr val="dk1"/>
                </a:solidFill>
                <a:latin typeface="Arial"/>
                <a:ea typeface="Arial"/>
                <a:cs typeface="Arial"/>
                <a:sym typeface="Arial"/>
              </a:defRPr>
            </a:lvl1pPr>
            <a:lvl2pPr indent="-298450" lvl="1" marL="914400" marR="0" rtl="0" algn="l">
              <a:lnSpc>
                <a:spcPct val="90000"/>
              </a:lnSpc>
              <a:spcBef>
                <a:spcPts val="1600"/>
              </a:spcBef>
              <a:spcAft>
                <a:spcPts val="0"/>
              </a:spcAft>
              <a:buClr>
                <a:schemeClr val="dk2"/>
              </a:buClr>
              <a:buSzPts val="1100"/>
              <a:buFont typeface="Noto Sans Symbols"/>
              <a:buChar char="▪"/>
              <a:defRPr b="0" i="0" sz="1100" u="none" cap="none" strike="noStrike">
                <a:solidFill>
                  <a:schemeClr val="dk1"/>
                </a:solidFill>
                <a:latin typeface="Arial"/>
                <a:ea typeface="Arial"/>
                <a:cs typeface="Arial"/>
                <a:sym typeface="Arial"/>
              </a:defRPr>
            </a:lvl2pPr>
            <a:lvl3pPr indent="-323850" lvl="2" marL="1371600" marR="0" rtl="0" algn="l">
              <a:lnSpc>
                <a:spcPct val="90000"/>
              </a:lnSpc>
              <a:spcBef>
                <a:spcPts val="1600"/>
              </a:spcBef>
              <a:spcAft>
                <a:spcPts val="0"/>
              </a:spcAft>
              <a:buClr>
                <a:schemeClr val="dk2"/>
              </a:buClr>
              <a:buSzPts val="1500"/>
              <a:buFont typeface="Noto Sans Symbols"/>
              <a:buChar char="▪"/>
              <a:defRPr b="0" i="0" sz="1500" u="none" cap="none" strike="noStrike">
                <a:solidFill>
                  <a:schemeClr val="dk1"/>
                </a:solidFill>
                <a:latin typeface="Arial"/>
                <a:ea typeface="Arial"/>
                <a:cs typeface="Arial"/>
                <a:sym typeface="Arial"/>
              </a:defRPr>
            </a:lvl3pPr>
            <a:lvl4pPr indent="-317500" lvl="3" marL="1828800" marR="0" rtl="0" algn="l">
              <a:lnSpc>
                <a:spcPct val="90000"/>
              </a:lnSpc>
              <a:spcBef>
                <a:spcPts val="1600"/>
              </a:spcBef>
              <a:spcAft>
                <a:spcPts val="0"/>
              </a:spcAft>
              <a:buClr>
                <a:schemeClr val="dk2"/>
              </a:buClr>
              <a:buSzPts val="1400"/>
              <a:buFont typeface="Noto Sans Symbols"/>
              <a:buChar char="▪"/>
              <a:defRPr b="0" i="0" sz="1400" u="none" cap="none" strike="noStrike">
                <a:solidFill>
                  <a:schemeClr val="dk1"/>
                </a:solidFill>
                <a:latin typeface="Arial"/>
                <a:ea typeface="Arial"/>
                <a:cs typeface="Arial"/>
                <a:sym typeface="Arial"/>
              </a:defRPr>
            </a:lvl4pPr>
            <a:lvl5pPr indent="-317500" lvl="4" marL="2286000" marR="0" rtl="0" algn="l">
              <a:lnSpc>
                <a:spcPct val="90000"/>
              </a:lnSpc>
              <a:spcBef>
                <a:spcPts val="1600"/>
              </a:spcBef>
              <a:spcAft>
                <a:spcPts val="0"/>
              </a:spcAft>
              <a:buClr>
                <a:schemeClr val="dk2"/>
              </a:buClr>
              <a:buSzPts val="1400"/>
              <a:buFont typeface="Noto Sans Symbols"/>
              <a:buChar char="▪"/>
              <a:defRPr b="0" i="0" sz="1400" u="none" cap="none" strike="noStrike">
                <a:solidFill>
                  <a:schemeClr val="dk1"/>
                </a:solidFill>
                <a:latin typeface="Arial"/>
                <a:ea typeface="Arial"/>
                <a:cs typeface="Arial"/>
                <a:sym typeface="Arial"/>
              </a:defRPr>
            </a:lvl5pPr>
            <a:lvl6pPr indent="-317500" lvl="5" marL="2743200" marR="0" rtl="0" algn="l">
              <a:lnSpc>
                <a:spcPct val="90000"/>
              </a:lnSpc>
              <a:spcBef>
                <a:spcPts val="16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16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16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1600"/>
              </a:spcBef>
              <a:spcAft>
                <a:spcPts val="160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cxnSp>
        <p:nvCxnSpPr>
          <p:cNvPr id="752" name="Google Shape;752;p141"/>
          <p:cNvCxnSpPr/>
          <p:nvPr/>
        </p:nvCxnSpPr>
        <p:spPr>
          <a:xfrm>
            <a:off x="405000" y="315468"/>
            <a:ext cx="1426500" cy="0"/>
          </a:xfrm>
          <a:prstGeom prst="straightConnector1">
            <a:avLst/>
          </a:prstGeom>
          <a:noFill/>
          <a:ln cap="flat" cmpd="sng" w="9525">
            <a:solidFill>
              <a:schemeClr val="accent1"/>
            </a:solidFill>
            <a:prstDash val="solid"/>
            <a:miter lim="800000"/>
            <a:headEnd len="sm" w="sm" type="none"/>
            <a:tailEnd len="sm" w="sm" type="none"/>
          </a:ln>
        </p:spPr>
      </p:cxnSp>
      <p:sp>
        <p:nvSpPr>
          <p:cNvPr id="753" name="Google Shape;753;p141"/>
          <p:cNvSpPr txBox="1"/>
          <p:nvPr>
            <p:ph idx="8" type="body"/>
          </p:nvPr>
        </p:nvSpPr>
        <p:spPr>
          <a:xfrm>
            <a:off x="405000" y="426244"/>
            <a:ext cx="6210000" cy="187500"/>
          </a:xfrm>
          <a:prstGeom prst="rect">
            <a:avLst/>
          </a:prstGeom>
          <a:noFill/>
          <a:ln>
            <a:noFill/>
          </a:ln>
        </p:spPr>
        <p:txBody>
          <a:bodyPr anchorCtr="0" anchor="t" bIns="0" lIns="0" spcFirstLastPara="1" rIns="0" wrap="square" tIns="0">
            <a:noAutofit/>
          </a:bodyPr>
          <a:lstStyle>
            <a:lvl1pPr indent="-228600" lvl="0" marL="457200" marR="0" rtl="0" algn="l">
              <a:lnSpc>
                <a:spcPct val="90000"/>
              </a:lnSpc>
              <a:spcBef>
                <a:spcPts val="800"/>
              </a:spcBef>
              <a:spcAft>
                <a:spcPts val="0"/>
              </a:spcAft>
              <a:buClr>
                <a:schemeClr val="dk2"/>
              </a:buClr>
              <a:buSzPts val="900"/>
              <a:buFont typeface="Arial"/>
              <a:buNone/>
              <a:defRPr b="0" i="0" sz="900" u="none" cap="none" strike="noStrike">
                <a:solidFill>
                  <a:schemeClr val="dk2"/>
                </a:solidFill>
                <a:latin typeface="Arial"/>
                <a:ea typeface="Arial"/>
                <a:cs typeface="Arial"/>
                <a:sym typeface="Arial"/>
              </a:defRPr>
            </a:lvl1pPr>
            <a:lvl2pPr indent="-228600" lvl="1" marL="914400" marR="0" rtl="0" algn="l">
              <a:lnSpc>
                <a:spcPct val="90000"/>
              </a:lnSpc>
              <a:spcBef>
                <a:spcPts val="1600"/>
              </a:spcBef>
              <a:spcAft>
                <a:spcPts val="0"/>
              </a:spcAft>
              <a:buClr>
                <a:schemeClr val="dk1"/>
              </a:buClr>
              <a:buSzPts val="700"/>
              <a:buFont typeface="Arial"/>
              <a:buNone/>
              <a:defRPr b="0" i="0" sz="700" u="none" cap="none" strike="noStrike">
                <a:solidFill>
                  <a:schemeClr val="dk1"/>
                </a:solidFill>
                <a:latin typeface="Arial"/>
                <a:ea typeface="Arial"/>
                <a:cs typeface="Arial"/>
                <a:sym typeface="Arial"/>
              </a:defRPr>
            </a:lvl2pPr>
            <a:lvl3pPr indent="-228600" lvl="2" marL="1371600" marR="0" rtl="0" algn="l">
              <a:lnSpc>
                <a:spcPct val="90000"/>
              </a:lnSpc>
              <a:spcBef>
                <a:spcPts val="1600"/>
              </a:spcBef>
              <a:spcAft>
                <a:spcPts val="0"/>
              </a:spcAft>
              <a:buClr>
                <a:schemeClr val="dk1"/>
              </a:buClr>
              <a:buSzPts val="700"/>
              <a:buFont typeface="Arial"/>
              <a:buNone/>
              <a:defRPr b="0" i="0" sz="700" u="none" cap="none" strike="noStrike">
                <a:solidFill>
                  <a:schemeClr val="dk1"/>
                </a:solidFill>
                <a:latin typeface="Arial"/>
                <a:ea typeface="Arial"/>
                <a:cs typeface="Arial"/>
                <a:sym typeface="Arial"/>
              </a:defRPr>
            </a:lvl3pPr>
            <a:lvl4pPr indent="-228600" lvl="3" marL="1828800" marR="0" rtl="0" algn="l">
              <a:lnSpc>
                <a:spcPct val="90000"/>
              </a:lnSpc>
              <a:spcBef>
                <a:spcPts val="1600"/>
              </a:spcBef>
              <a:spcAft>
                <a:spcPts val="0"/>
              </a:spcAft>
              <a:buClr>
                <a:schemeClr val="dk1"/>
              </a:buClr>
              <a:buSzPts val="700"/>
              <a:buFont typeface="Arial"/>
              <a:buNone/>
              <a:defRPr b="0" i="0" sz="700" u="none" cap="none" strike="noStrike">
                <a:solidFill>
                  <a:schemeClr val="dk1"/>
                </a:solidFill>
                <a:latin typeface="Arial"/>
                <a:ea typeface="Arial"/>
                <a:cs typeface="Arial"/>
                <a:sym typeface="Arial"/>
              </a:defRPr>
            </a:lvl4pPr>
            <a:lvl5pPr indent="-228600" lvl="4" marL="2286000" marR="0" rtl="0" algn="l">
              <a:lnSpc>
                <a:spcPct val="90000"/>
              </a:lnSpc>
              <a:spcBef>
                <a:spcPts val="1600"/>
              </a:spcBef>
              <a:spcAft>
                <a:spcPts val="0"/>
              </a:spcAft>
              <a:buClr>
                <a:schemeClr val="dk1"/>
              </a:buClr>
              <a:buSzPts val="700"/>
              <a:buFont typeface="Arial"/>
              <a:buNone/>
              <a:defRPr b="0" i="0" sz="700" u="none" cap="none" strike="noStrike">
                <a:solidFill>
                  <a:schemeClr val="dk1"/>
                </a:solidFill>
                <a:latin typeface="Arial"/>
                <a:ea typeface="Arial"/>
                <a:cs typeface="Arial"/>
                <a:sym typeface="Arial"/>
              </a:defRPr>
            </a:lvl5pPr>
            <a:lvl6pPr indent="-317500" lvl="5" marL="2743200" marR="0" rtl="0" algn="l">
              <a:lnSpc>
                <a:spcPct val="90000"/>
              </a:lnSpc>
              <a:spcBef>
                <a:spcPts val="16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16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16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1600"/>
              </a:spcBef>
              <a:spcAft>
                <a:spcPts val="160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754" name="Google Shape;754;p141"/>
          <p:cNvSpPr txBox="1"/>
          <p:nvPr>
            <p:ph idx="9" type="body"/>
          </p:nvPr>
        </p:nvSpPr>
        <p:spPr>
          <a:xfrm>
            <a:off x="405000" y="632048"/>
            <a:ext cx="6210000" cy="414300"/>
          </a:xfrm>
          <a:prstGeom prst="rect">
            <a:avLst/>
          </a:prstGeom>
          <a:noFill/>
          <a:ln>
            <a:noFill/>
          </a:ln>
        </p:spPr>
        <p:txBody>
          <a:bodyPr anchorCtr="0" anchor="t" bIns="0" lIns="0" spcFirstLastPara="1" rIns="0" wrap="square" tIns="0">
            <a:noAutofit/>
          </a:bodyPr>
          <a:lstStyle>
            <a:lvl1pPr indent="-228600" lvl="0" marL="457200" marR="0" rtl="0" algn="l">
              <a:lnSpc>
                <a:spcPct val="90000"/>
              </a:lnSpc>
              <a:spcBef>
                <a:spcPts val="800"/>
              </a:spcBef>
              <a:spcAft>
                <a:spcPts val="0"/>
              </a:spcAft>
              <a:buClr>
                <a:schemeClr val="dk2"/>
              </a:buClr>
              <a:buSzPts val="1800"/>
              <a:buFont typeface="Arial"/>
              <a:buNone/>
              <a:defRPr b="1" i="0" sz="1800" u="none" cap="none" strike="noStrike">
                <a:solidFill>
                  <a:schemeClr val="dk2"/>
                </a:solidFill>
                <a:latin typeface="Arial"/>
                <a:ea typeface="Arial"/>
                <a:cs typeface="Arial"/>
                <a:sym typeface="Arial"/>
              </a:defRPr>
            </a:lvl1pPr>
            <a:lvl2pPr indent="-228600" lvl="1" marL="914400" marR="0" rtl="0" algn="l">
              <a:lnSpc>
                <a:spcPct val="90000"/>
              </a:lnSpc>
              <a:spcBef>
                <a:spcPts val="1600"/>
              </a:spcBef>
              <a:spcAft>
                <a:spcPts val="0"/>
              </a:spcAft>
              <a:buClr>
                <a:schemeClr val="dk1"/>
              </a:buClr>
              <a:buSzPts val="700"/>
              <a:buFont typeface="Arial"/>
              <a:buNone/>
              <a:defRPr b="0" i="0" sz="700" u="none" cap="none" strike="noStrike">
                <a:solidFill>
                  <a:schemeClr val="dk1"/>
                </a:solidFill>
                <a:latin typeface="Arial"/>
                <a:ea typeface="Arial"/>
                <a:cs typeface="Arial"/>
                <a:sym typeface="Arial"/>
              </a:defRPr>
            </a:lvl2pPr>
            <a:lvl3pPr indent="-228600" lvl="2" marL="1371600" marR="0" rtl="0" algn="l">
              <a:lnSpc>
                <a:spcPct val="90000"/>
              </a:lnSpc>
              <a:spcBef>
                <a:spcPts val="1600"/>
              </a:spcBef>
              <a:spcAft>
                <a:spcPts val="0"/>
              </a:spcAft>
              <a:buClr>
                <a:schemeClr val="dk1"/>
              </a:buClr>
              <a:buSzPts val="700"/>
              <a:buFont typeface="Arial"/>
              <a:buNone/>
              <a:defRPr b="0" i="0" sz="700" u="none" cap="none" strike="noStrike">
                <a:solidFill>
                  <a:schemeClr val="dk1"/>
                </a:solidFill>
                <a:latin typeface="Arial"/>
                <a:ea typeface="Arial"/>
                <a:cs typeface="Arial"/>
                <a:sym typeface="Arial"/>
              </a:defRPr>
            </a:lvl3pPr>
            <a:lvl4pPr indent="-228600" lvl="3" marL="1828800" marR="0" rtl="0" algn="l">
              <a:lnSpc>
                <a:spcPct val="90000"/>
              </a:lnSpc>
              <a:spcBef>
                <a:spcPts val="1600"/>
              </a:spcBef>
              <a:spcAft>
                <a:spcPts val="0"/>
              </a:spcAft>
              <a:buClr>
                <a:schemeClr val="dk1"/>
              </a:buClr>
              <a:buSzPts val="700"/>
              <a:buFont typeface="Arial"/>
              <a:buNone/>
              <a:defRPr b="0" i="0" sz="700" u="none" cap="none" strike="noStrike">
                <a:solidFill>
                  <a:schemeClr val="dk1"/>
                </a:solidFill>
                <a:latin typeface="Arial"/>
                <a:ea typeface="Arial"/>
                <a:cs typeface="Arial"/>
                <a:sym typeface="Arial"/>
              </a:defRPr>
            </a:lvl4pPr>
            <a:lvl5pPr indent="-228600" lvl="4" marL="2286000" marR="0" rtl="0" algn="l">
              <a:lnSpc>
                <a:spcPct val="90000"/>
              </a:lnSpc>
              <a:spcBef>
                <a:spcPts val="1600"/>
              </a:spcBef>
              <a:spcAft>
                <a:spcPts val="0"/>
              </a:spcAft>
              <a:buClr>
                <a:schemeClr val="dk1"/>
              </a:buClr>
              <a:buSzPts val="700"/>
              <a:buFont typeface="Arial"/>
              <a:buNone/>
              <a:defRPr b="0" i="0" sz="700" u="none" cap="none" strike="noStrike">
                <a:solidFill>
                  <a:schemeClr val="dk1"/>
                </a:solidFill>
                <a:latin typeface="Arial"/>
                <a:ea typeface="Arial"/>
                <a:cs typeface="Arial"/>
                <a:sym typeface="Arial"/>
              </a:defRPr>
            </a:lvl5pPr>
            <a:lvl6pPr indent="-317500" lvl="5" marL="2743200" marR="0" rtl="0" algn="l">
              <a:lnSpc>
                <a:spcPct val="90000"/>
              </a:lnSpc>
              <a:spcBef>
                <a:spcPts val="16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16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16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1600"/>
              </a:spcBef>
              <a:spcAft>
                <a:spcPts val="160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p:cSld name="TITLE_2">
    <p:spTree>
      <p:nvGrpSpPr>
        <p:cNvPr id="755" name="Shape 755"/>
        <p:cNvGrpSpPr/>
        <p:nvPr/>
      </p:nvGrpSpPr>
      <p:grpSpPr>
        <a:xfrm>
          <a:off x="0" y="0"/>
          <a:ext cx="0" cy="0"/>
          <a:chOff x="0" y="0"/>
          <a:chExt cx="0" cy="0"/>
        </a:xfrm>
      </p:grpSpPr>
      <p:sp>
        <p:nvSpPr>
          <p:cNvPr id="756" name="Google Shape;756;p142"/>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Autofit/>
          </a:bodyPr>
          <a:lstStyle>
            <a:lvl1pPr lvl="0" marR="0" rtl="0" algn="ctr">
              <a:lnSpc>
                <a:spcPct val="100000"/>
              </a:lnSpc>
              <a:spcBef>
                <a:spcPts val="0"/>
              </a:spcBef>
              <a:spcAft>
                <a:spcPts val="0"/>
              </a:spcAft>
              <a:buClr>
                <a:srgbClr val="000000"/>
              </a:buClr>
              <a:buSzPts val="5200"/>
              <a:buFont typeface="Arial"/>
              <a:buNone/>
              <a:defRPr b="0" i="0" sz="5200" u="none" cap="none" strike="noStrike">
                <a:solidFill>
                  <a:srgbClr val="000000"/>
                </a:solidFill>
                <a:latin typeface="Arial"/>
                <a:ea typeface="Arial"/>
                <a:cs typeface="Arial"/>
                <a:sym typeface="Arial"/>
              </a:defRPr>
            </a:lvl1pPr>
            <a:lvl2pPr lvl="1" marR="0" rtl="0" algn="ctr">
              <a:lnSpc>
                <a:spcPct val="100000"/>
              </a:lnSpc>
              <a:spcBef>
                <a:spcPts val="0"/>
              </a:spcBef>
              <a:spcAft>
                <a:spcPts val="0"/>
              </a:spcAft>
              <a:buClr>
                <a:srgbClr val="000000"/>
              </a:buClr>
              <a:buSzPts val="5200"/>
              <a:buFont typeface="Arial"/>
              <a:buNone/>
              <a:defRPr b="0" i="0" sz="5200" u="none" cap="none" strike="noStrike">
                <a:solidFill>
                  <a:srgbClr val="000000"/>
                </a:solidFill>
                <a:latin typeface="Arial"/>
                <a:ea typeface="Arial"/>
                <a:cs typeface="Arial"/>
                <a:sym typeface="Arial"/>
              </a:defRPr>
            </a:lvl2pPr>
            <a:lvl3pPr lvl="2" marR="0" rtl="0" algn="ctr">
              <a:lnSpc>
                <a:spcPct val="100000"/>
              </a:lnSpc>
              <a:spcBef>
                <a:spcPts val="0"/>
              </a:spcBef>
              <a:spcAft>
                <a:spcPts val="0"/>
              </a:spcAft>
              <a:buClr>
                <a:srgbClr val="000000"/>
              </a:buClr>
              <a:buSzPts val="5200"/>
              <a:buFont typeface="Arial"/>
              <a:buNone/>
              <a:defRPr b="0" i="0" sz="5200" u="none" cap="none" strike="noStrike">
                <a:solidFill>
                  <a:srgbClr val="000000"/>
                </a:solidFill>
                <a:latin typeface="Arial"/>
                <a:ea typeface="Arial"/>
                <a:cs typeface="Arial"/>
                <a:sym typeface="Arial"/>
              </a:defRPr>
            </a:lvl3pPr>
            <a:lvl4pPr lvl="3" marR="0" rtl="0" algn="ctr">
              <a:lnSpc>
                <a:spcPct val="100000"/>
              </a:lnSpc>
              <a:spcBef>
                <a:spcPts val="0"/>
              </a:spcBef>
              <a:spcAft>
                <a:spcPts val="0"/>
              </a:spcAft>
              <a:buClr>
                <a:srgbClr val="000000"/>
              </a:buClr>
              <a:buSzPts val="5200"/>
              <a:buFont typeface="Arial"/>
              <a:buNone/>
              <a:defRPr b="0" i="0" sz="5200" u="none" cap="none" strike="noStrike">
                <a:solidFill>
                  <a:srgbClr val="000000"/>
                </a:solidFill>
                <a:latin typeface="Arial"/>
                <a:ea typeface="Arial"/>
                <a:cs typeface="Arial"/>
                <a:sym typeface="Arial"/>
              </a:defRPr>
            </a:lvl4pPr>
            <a:lvl5pPr lvl="4" marR="0" rtl="0" algn="ctr">
              <a:lnSpc>
                <a:spcPct val="100000"/>
              </a:lnSpc>
              <a:spcBef>
                <a:spcPts val="0"/>
              </a:spcBef>
              <a:spcAft>
                <a:spcPts val="0"/>
              </a:spcAft>
              <a:buClr>
                <a:srgbClr val="000000"/>
              </a:buClr>
              <a:buSzPts val="5200"/>
              <a:buFont typeface="Arial"/>
              <a:buNone/>
              <a:defRPr b="0" i="0" sz="5200" u="none" cap="none" strike="noStrike">
                <a:solidFill>
                  <a:srgbClr val="000000"/>
                </a:solidFill>
                <a:latin typeface="Arial"/>
                <a:ea typeface="Arial"/>
                <a:cs typeface="Arial"/>
                <a:sym typeface="Arial"/>
              </a:defRPr>
            </a:lvl5pPr>
            <a:lvl6pPr lvl="5" marR="0" rtl="0" algn="ctr">
              <a:lnSpc>
                <a:spcPct val="100000"/>
              </a:lnSpc>
              <a:spcBef>
                <a:spcPts val="0"/>
              </a:spcBef>
              <a:spcAft>
                <a:spcPts val="0"/>
              </a:spcAft>
              <a:buClr>
                <a:srgbClr val="000000"/>
              </a:buClr>
              <a:buSzPts val="5200"/>
              <a:buFont typeface="Arial"/>
              <a:buNone/>
              <a:defRPr b="0" i="0" sz="5200" u="none" cap="none" strike="noStrike">
                <a:solidFill>
                  <a:srgbClr val="000000"/>
                </a:solidFill>
                <a:latin typeface="Arial"/>
                <a:ea typeface="Arial"/>
                <a:cs typeface="Arial"/>
                <a:sym typeface="Arial"/>
              </a:defRPr>
            </a:lvl6pPr>
            <a:lvl7pPr lvl="6" marR="0" rtl="0" algn="ctr">
              <a:lnSpc>
                <a:spcPct val="100000"/>
              </a:lnSpc>
              <a:spcBef>
                <a:spcPts val="0"/>
              </a:spcBef>
              <a:spcAft>
                <a:spcPts val="0"/>
              </a:spcAft>
              <a:buClr>
                <a:srgbClr val="000000"/>
              </a:buClr>
              <a:buSzPts val="5200"/>
              <a:buFont typeface="Arial"/>
              <a:buNone/>
              <a:defRPr b="0" i="0" sz="5200" u="none" cap="none" strike="noStrike">
                <a:solidFill>
                  <a:srgbClr val="000000"/>
                </a:solidFill>
                <a:latin typeface="Arial"/>
                <a:ea typeface="Arial"/>
                <a:cs typeface="Arial"/>
                <a:sym typeface="Arial"/>
              </a:defRPr>
            </a:lvl7pPr>
            <a:lvl8pPr lvl="7" marR="0" rtl="0" algn="ctr">
              <a:lnSpc>
                <a:spcPct val="100000"/>
              </a:lnSpc>
              <a:spcBef>
                <a:spcPts val="0"/>
              </a:spcBef>
              <a:spcAft>
                <a:spcPts val="0"/>
              </a:spcAft>
              <a:buClr>
                <a:srgbClr val="000000"/>
              </a:buClr>
              <a:buSzPts val="5200"/>
              <a:buFont typeface="Arial"/>
              <a:buNone/>
              <a:defRPr b="0" i="0" sz="5200" u="none" cap="none" strike="noStrike">
                <a:solidFill>
                  <a:srgbClr val="000000"/>
                </a:solidFill>
                <a:latin typeface="Arial"/>
                <a:ea typeface="Arial"/>
                <a:cs typeface="Arial"/>
                <a:sym typeface="Arial"/>
              </a:defRPr>
            </a:lvl8pPr>
            <a:lvl9pPr lvl="8" marR="0" rtl="0" algn="ctr">
              <a:lnSpc>
                <a:spcPct val="100000"/>
              </a:lnSpc>
              <a:spcBef>
                <a:spcPts val="0"/>
              </a:spcBef>
              <a:spcAft>
                <a:spcPts val="0"/>
              </a:spcAft>
              <a:buClr>
                <a:srgbClr val="000000"/>
              </a:buClr>
              <a:buSzPts val="5200"/>
              <a:buFont typeface="Arial"/>
              <a:buNone/>
              <a:defRPr b="0" i="0" sz="5200" u="none" cap="none" strike="noStrike">
                <a:solidFill>
                  <a:srgbClr val="000000"/>
                </a:solidFill>
                <a:latin typeface="Arial"/>
                <a:ea typeface="Arial"/>
                <a:cs typeface="Arial"/>
                <a:sym typeface="Arial"/>
              </a:defRPr>
            </a:lvl9pPr>
          </a:lstStyle>
          <a:p/>
        </p:txBody>
      </p:sp>
      <p:sp>
        <p:nvSpPr>
          <p:cNvPr id="757" name="Google Shape;757;p142"/>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1pPr>
            <a:lvl2pPr lvl="1" marR="0" rtl="0" algn="ctr">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2pPr>
            <a:lvl3pPr lvl="2" marR="0" rtl="0" algn="ctr">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3pPr>
            <a:lvl4pPr lvl="3" marR="0" rtl="0" algn="ctr">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4pPr>
            <a:lvl5pPr lvl="4" marR="0" rtl="0" algn="ctr">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5pPr>
            <a:lvl6pPr lvl="5" marR="0" rtl="0" algn="ctr">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6pPr>
            <a:lvl7pPr lvl="6" marR="0" rtl="0" algn="ctr">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7pPr>
            <a:lvl8pPr lvl="7" marR="0" rtl="0" algn="ctr">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8pPr>
            <a:lvl9pPr lvl="8" marR="0" rtl="0" algn="ctr">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9pPr>
          </a:lstStyle>
          <a:p/>
        </p:txBody>
      </p:sp>
      <p:sp>
        <p:nvSpPr>
          <p:cNvPr id="758" name="Google Shape;758;p142"/>
          <p:cNvSpPr txBox="1"/>
          <p:nvPr>
            <p:ph idx="12" type="sldNum"/>
          </p:nvPr>
        </p:nvSpPr>
        <p:spPr>
          <a:xfrm>
            <a:off x="8472487" y="4662487"/>
            <a:ext cx="5493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1pPr>
            <a:lvl2pPr indent="0" lvl="1" marL="0" marR="0" rtl="0" algn="r">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2pPr>
            <a:lvl3pPr indent="0" lvl="2" marL="0" marR="0" rtl="0" algn="r">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3pPr>
            <a:lvl4pPr indent="0" lvl="3" marL="0" marR="0" rtl="0" algn="r">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4pPr>
            <a:lvl5pPr indent="0" lvl="4" marL="0" marR="0" rtl="0" algn="r">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5pPr>
            <a:lvl6pPr indent="0" lvl="5" marL="0" marR="0" rtl="0" algn="r">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6pPr>
            <a:lvl7pPr indent="0" lvl="6" marL="0" marR="0" rtl="0" algn="r">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7pPr>
            <a:lvl8pPr indent="0" lvl="7" marL="0" marR="0" rtl="0" algn="r">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8pPr>
            <a:lvl9pPr indent="0" lvl="8" marL="0" marR="0" rtl="0" algn="r">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sz="1400">
              <a:solidFill>
                <a:srgbClr val="000000"/>
              </a:solidFill>
            </a:endParaRPr>
          </a:p>
        </p:txBody>
      </p:sp>
    </p:spTree>
  </p:cSld>
  <p:clrMapOvr>
    <a:masterClrMapping/>
  </p:clrMapOvr>
</p:sldLayout>
</file>

<file path=ppt/slideLayouts/slideLayout1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759" name="Shape 759"/>
        <p:cNvGrpSpPr/>
        <p:nvPr/>
      </p:nvGrpSpPr>
      <p:grpSpPr>
        <a:xfrm>
          <a:off x="0" y="0"/>
          <a:ext cx="0" cy="0"/>
          <a:chOff x="0" y="0"/>
          <a:chExt cx="0" cy="0"/>
        </a:xfrm>
      </p:grpSpPr>
      <p:sp>
        <p:nvSpPr>
          <p:cNvPr id="760" name="Google Shape;760;p143"/>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rtl="0">
              <a:spcBef>
                <a:spcPts val="0"/>
              </a:spcBef>
              <a:spcAft>
                <a:spcPts val="0"/>
              </a:spcAft>
              <a:buSzPts val="2800"/>
              <a:buNone/>
              <a:defRPr sz="1400"/>
            </a:lvl2pPr>
            <a:lvl3pPr lvl="2" rtl="0">
              <a:spcBef>
                <a:spcPts val="0"/>
              </a:spcBef>
              <a:spcAft>
                <a:spcPts val="0"/>
              </a:spcAft>
              <a:buSzPts val="2800"/>
              <a:buNone/>
              <a:defRPr sz="1400"/>
            </a:lvl3pPr>
            <a:lvl4pPr lvl="3" rtl="0">
              <a:spcBef>
                <a:spcPts val="0"/>
              </a:spcBef>
              <a:spcAft>
                <a:spcPts val="0"/>
              </a:spcAft>
              <a:buSzPts val="2800"/>
              <a:buNone/>
              <a:defRPr sz="1400"/>
            </a:lvl4pPr>
            <a:lvl5pPr lvl="4" rtl="0">
              <a:spcBef>
                <a:spcPts val="0"/>
              </a:spcBef>
              <a:spcAft>
                <a:spcPts val="0"/>
              </a:spcAft>
              <a:buSzPts val="2800"/>
              <a:buNone/>
              <a:defRPr sz="1400"/>
            </a:lvl5pPr>
            <a:lvl6pPr lvl="5" rtl="0">
              <a:spcBef>
                <a:spcPts val="0"/>
              </a:spcBef>
              <a:spcAft>
                <a:spcPts val="0"/>
              </a:spcAft>
              <a:buSzPts val="2800"/>
              <a:buNone/>
              <a:defRPr sz="1400"/>
            </a:lvl6pPr>
            <a:lvl7pPr lvl="6" rtl="0">
              <a:spcBef>
                <a:spcPts val="0"/>
              </a:spcBef>
              <a:spcAft>
                <a:spcPts val="0"/>
              </a:spcAft>
              <a:buSzPts val="2800"/>
              <a:buNone/>
              <a:defRPr sz="1400"/>
            </a:lvl7pPr>
            <a:lvl8pPr lvl="7" rtl="0">
              <a:spcBef>
                <a:spcPts val="0"/>
              </a:spcBef>
              <a:spcAft>
                <a:spcPts val="0"/>
              </a:spcAft>
              <a:buSzPts val="2800"/>
              <a:buNone/>
              <a:defRPr sz="1400"/>
            </a:lvl8pPr>
            <a:lvl9pPr lvl="8" rtl="0">
              <a:spcBef>
                <a:spcPts val="0"/>
              </a:spcBef>
              <a:spcAft>
                <a:spcPts val="0"/>
              </a:spcAft>
              <a:buSzPts val="2800"/>
              <a:buNone/>
              <a:defRPr sz="1400"/>
            </a:lvl9pPr>
          </a:lstStyle>
          <a:p/>
        </p:txBody>
      </p:sp>
      <p:sp>
        <p:nvSpPr>
          <p:cNvPr id="761" name="Google Shape;761;p143"/>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Autofit/>
          </a:bodyPr>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16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16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16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16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16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16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16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1600"/>
              </a:spcBef>
              <a:spcAft>
                <a:spcPts val="160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762" name="Google Shape;762;p143"/>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marR="0" rtl="0" algn="l">
              <a:spcBef>
                <a:spcPts val="0"/>
              </a:spcBef>
              <a:spcAft>
                <a:spcPts val="0"/>
              </a:spcAft>
              <a:buSzPts val="1400"/>
              <a:buNone/>
              <a:defRPr b="0" i="0" sz="9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9pPr>
          </a:lstStyle>
          <a:p/>
        </p:txBody>
      </p:sp>
      <p:sp>
        <p:nvSpPr>
          <p:cNvPr id="763" name="Google Shape;763;p143"/>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marR="0" rtl="0" algn="ctr">
              <a:spcBef>
                <a:spcPts val="0"/>
              </a:spcBef>
              <a:spcAft>
                <a:spcPts val="0"/>
              </a:spcAft>
              <a:buSzPts val="1400"/>
              <a:buNone/>
              <a:defRPr b="0" i="0" sz="9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9pPr>
          </a:lstStyle>
          <a:p/>
        </p:txBody>
      </p:sp>
      <p:sp>
        <p:nvSpPr>
          <p:cNvPr id="764" name="Google Shape;764;p143"/>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b="0" i="0" sz="900" u="none" cap="none" strike="noStrike">
                <a:solidFill>
                  <a:srgbClr val="888888"/>
                </a:solidFill>
                <a:latin typeface="Calibri"/>
                <a:ea typeface="Calibri"/>
                <a:cs typeface="Calibri"/>
                <a:sym typeface="Calibri"/>
              </a:defRPr>
            </a:lvl1pPr>
            <a:lvl2pPr indent="0" lvl="1" marL="0" marR="0" rtl="0" algn="r">
              <a:spcBef>
                <a:spcPts val="0"/>
              </a:spcBef>
              <a:buNone/>
              <a:defRPr b="0" i="0" sz="900" u="none" cap="none" strike="noStrike">
                <a:solidFill>
                  <a:srgbClr val="888888"/>
                </a:solidFill>
                <a:latin typeface="Calibri"/>
                <a:ea typeface="Calibri"/>
                <a:cs typeface="Calibri"/>
                <a:sym typeface="Calibri"/>
              </a:defRPr>
            </a:lvl2pPr>
            <a:lvl3pPr indent="0" lvl="2" marL="0" marR="0" rtl="0" algn="r">
              <a:spcBef>
                <a:spcPts val="0"/>
              </a:spcBef>
              <a:buNone/>
              <a:defRPr b="0" i="0" sz="900" u="none" cap="none" strike="noStrike">
                <a:solidFill>
                  <a:srgbClr val="888888"/>
                </a:solidFill>
                <a:latin typeface="Calibri"/>
                <a:ea typeface="Calibri"/>
                <a:cs typeface="Calibri"/>
                <a:sym typeface="Calibri"/>
              </a:defRPr>
            </a:lvl3pPr>
            <a:lvl4pPr indent="0" lvl="3" marL="0" marR="0" rtl="0" algn="r">
              <a:spcBef>
                <a:spcPts val="0"/>
              </a:spcBef>
              <a:buNone/>
              <a:defRPr b="0" i="0" sz="900" u="none" cap="none" strike="noStrike">
                <a:solidFill>
                  <a:srgbClr val="888888"/>
                </a:solidFill>
                <a:latin typeface="Calibri"/>
                <a:ea typeface="Calibri"/>
                <a:cs typeface="Calibri"/>
                <a:sym typeface="Calibri"/>
              </a:defRPr>
            </a:lvl4pPr>
            <a:lvl5pPr indent="0" lvl="4" marL="0" marR="0" rtl="0" algn="r">
              <a:spcBef>
                <a:spcPts val="0"/>
              </a:spcBef>
              <a:buNone/>
              <a:defRPr b="0" i="0" sz="900" u="none" cap="none" strike="noStrike">
                <a:solidFill>
                  <a:srgbClr val="888888"/>
                </a:solidFill>
                <a:latin typeface="Calibri"/>
                <a:ea typeface="Calibri"/>
                <a:cs typeface="Calibri"/>
                <a:sym typeface="Calibri"/>
              </a:defRPr>
            </a:lvl5pPr>
            <a:lvl6pPr indent="0" lvl="5" marL="0" marR="0" rtl="0" algn="r">
              <a:spcBef>
                <a:spcPts val="0"/>
              </a:spcBef>
              <a:buNone/>
              <a:defRPr b="0" i="0" sz="900" u="none" cap="none" strike="noStrike">
                <a:solidFill>
                  <a:srgbClr val="888888"/>
                </a:solidFill>
                <a:latin typeface="Calibri"/>
                <a:ea typeface="Calibri"/>
                <a:cs typeface="Calibri"/>
                <a:sym typeface="Calibri"/>
              </a:defRPr>
            </a:lvl6pPr>
            <a:lvl7pPr indent="0" lvl="6" marL="0" marR="0" rtl="0" algn="r">
              <a:spcBef>
                <a:spcPts val="0"/>
              </a:spcBef>
              <a:buNone/>
              <a:defRPr b="0" i="0" sz="900" u="none" cap="none" strike="noStrike">
                <a:solidFill>
                  <a:srgbClr val="888888"/>
                </a:solidFill>
                <a:latin typeface="Calibri"/>
                <a:ea typeface="Calibri"/>
                <a:cs typeface="Calibri"/>
                <a:sym typeface="Calibri"/>
              </a:defRPr>
            </a:lvl7pPr>
            <a:lvl8pPr indent="0" lvl="7" marL="0" marR="0" rtl="0" algn="r">
              <a:spcBef>
                <a:spcPts val="0"/>
              </a:spcBef>
              <a:buNone/>
              <a:defRPr b="0" i="0" sz="900" u="none" cap="none" strike="noStrike">
                <a:solidFill>
                  <a:srgbClr val="888888"/>
                </a:solidFill>
                <a:latin typeface="Calibri"/>
                <a:ea typeface="Calibri"/>
                <a:cs typeface="Calibri"/>
                <a:sym typeface="Calibri"/>
              </a:defRPr>
            </a:lvl8pPr>
            <a:lvl9pPr indent="0" lvl="8" marL="0" marR="0" rtl="0" algn="r">
              <a:spcBef>
                <a:spcPts val="0"/>
              </a:spcBef>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e de titre" type="title">
  <p:cSld name="TITLE">
    <p:spTree>
      <p:nvGrpSpPr>
        <p:cNvPr id="771" name="Shape 771"/>
        <p:cNvGrpSpPr/>
        <p:nvPr/>
      </p:nvGrpSpPr>
      <p:grpSpPr>
        <a:xfrm>
          <a:off x="0" y="0"/>
          <a:ext cx="0" cy="0"/>
          <a:chOff x="0" y="0"/>
          <a:chExt cx="0" cy="0"/>
        </a:xfrm>
      </p:grpSpPr>
      <p:sp>
        <p:nvSpPr>
          <p:cNvPr id="772" name="Google Shape;772;p145"/>
          <p:cNvSpPr txBox="1"/>
          <p:nvPr>
            <p:ph type="ctrTitle"/>
          </p:nvPr>
        </p:nvSpPr>
        <p:spPr>
          <a:xfrm>
            <a:off x="1143000" y="841772"/>
            <a:ext cx="6858000" cy="1790700"/>
          </a:xfrm>
          <a:prstGeom prst="rect">
            <a:avLst/>
          </a:prstGeom>
          <a:noFill/>
          <a:ln>
            <a:noFill/>
          </a:ln>
        </p:spPr>
        <p:txBody>
          <a:bodyPr anchorCtr="0" anchor="b" bIns="34275" lIns="68575" spcFirstLastPara="1" rIns="68575" wrap="square" tIns="34275">
            <a:noAutofit/>
          </a:bodyPr>
          <a:lstStyle>
            <a:lvl1pPr lvl="0" rtl="0" algn="ctr">
              <a:lnSpc>
                <a:spcPct val="90000"/>
              </a:lnSpc>
              <a:spcBef>
                <a:spcPts val="0"/>
              </a:spcBef>
              <a:spcAft>
                <a:spcPts val="0"/>
              </a:spcAft>
              <a:buClr>
                <a:schemeClr val="dk1"/>
              </a:buClr>
              <a:buSzPts val="4500"/>
              <a:buFont typeface="Calibri"/>
              <a:buNone/>
              <a:defRPr sz="45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773" name="Google Shape;773;p145"/>
          <p:cNvSpPr txBox="1"/>
          <p:nvPr>
            <p:ph idx="1" type="subTitle"/>
          </p:nvPr>
        </p:nvSpPr>
        <p:spPr>
          <a:xfrm>
            <a:off x="1143000" y="2701528"/>
            <a:ext cx="6858000" cy="1241700"/>
          </a:xfrm>
          <a:prstGeom prst="rect">
            <a:avLst/>
          </a:prstGeom>
          <a:noFill/>
          <a:ln>
            <a:noFill/>
          </a:ln>
        </p:spPr>
        <p:txBody>
          <a:bodyPr anchorCtr="0" anchor="t" bIns="34275" lIns="68575" spcFirstLastPara="1" rIns="68575" wrap="square" tIns="34275">
            <a:noAutofit/>
          </a:bodyPr>
          <a:lstStyle>
            <a:lvl1pPr lvl="0" rtl="0" algn="ctr">
              <a:lnSpc>
                <a:spcPct val="90000"/>
              </a:lnSpc>
              <a:spcBef>
                <a:spcPts val="800"/>
              </a:spcBef>
              <a:spcAft>
                <a:spcPts val="0"/>
              </a:spcAft>
              <a:buClr>
                <a:schemeClr val="dk1"/>
              </a:buClr>
              <a:buSzPts val="1800"/>
              <a:buNone/>
              <a:defRPr sz="1800"/>
            </a:lvl1pPr>
            <a:lvl2pPr lvl="1" rtl="0" algn="ctr">
              <a:lnSpc>
                <a:spcPct val="90000"/>
              </a:lnSpc>
              <a:spcBef>
                <a:spcPts val="400"/>
              </a:spcBef>
              <a:spcAft>
                <a:spcPts val="0"/>
              </a:spcAft>
              <a:buClr>
                <a:schemeClr val="dk1"/>
              </a:buClr>
              <a:buSzPts val="1500"/>
              <a:buNone/>
              <a:defRPr sz="1500"/>
            </a:lvl2pPr>
            <a:lvl3pPr lvl="2" rtl="0" algn="ctr">
              <a:lnSpc>
                <a:spcPct val="90000"/>
              </a:lnSpc>
              <a:spcBef>
                <a:spcPts val="400"/>
              </a:spcBef>
              <a:spcAft>
                <a:spcPts val="0"/>
              </a:spcAft>
              <a:buClr>
                <a:schemeClr val="dk1"/>
              </a:buClr>
              <a:buSzPts val="1400"/>
              <a:buNone/>
              <a:defRPr sz="1400"/>
            </a:lvl3pPr>
            <a:lvl4pPr lvl="3" rtl="0" algn="ctr">
              <a:lnSpc>
                <a:spcPct val="90000"/>
              </a:lnSpc>
              <a:spcBef>
                <a:spcPts val="400"/>
              </a:spcBef>
              <a:spcAft>
                <a:spcPts val="0"/>
              </a:spcAft>
              <a:buClr>
                <a:schemeClr val="dk1"/>
              </a:buClr>
              <a:buSzPts val="1200"/>
              <a:buNone/>
              <a:defRPr sz="1200"/>
            </a:lvl4pPr>
            <a:lvl5pPr lvl="4" rtl="0" algn="ctr">
              <a:lnSpc>
                <a:spcPct val="90000"/>
              </a:lnSpc>
              <a:spcBef>
                <a:spcPts val="400"/>
              </a:spcBef>
              <a:spcAft>
                <a:spcPts val="0"/>
              </a:spcAft>
              <a:buClr>
                <a:schemeClr val="dk1"/>
              </a:buClr>
              <a:buSzPts val="1200"/>
              <a:buNone/>
              <a:defRPr sz="1200"/>
            </a:lvl5pPr>
            <a:lvl6pPr lvl="5" rtl="0" algn="ctr">
              <a:lnSpc>
                <a:spcPct val="90000"/>
              </a:lnSpc>
              <a:spcBef>
                <a:spcPts val="400"/>
              </a:spcBef>
              <a:spcAft>
                <a:spcPts val="0"/>
              </a:spcAft>
              <a:buClr>
                <a:schemeClr val="dk1"/>
              </a:buClr>
              <a:buSzPts val="1200"/>
              <a:buNone/>
              <a:defRPr sz="1200"/>
            </a:lvl6pPr>
            <a:lvl7pPr lvl="6" rtl="0" algn="ctr">
              <a:lnSpc>
                <a:spcPct val="90000"/>
              </a:lnSpc>
              <a:spcBef>
                <a:spcPts val="400"/>
              </a:spcBef>
              <a:spcAft>
                <a:spcPts val="0"/>
              </a:spcAft>
              <a:buClr>
                <a:schemeClr val="dk1"/>
              </a:buClr>
              <a:buSzPts val="1200"/>
              <a:buNone/>
              <a:defRPr sz="1200"/>
            </a:lvl7pPr>
            <a:lvl8pPr lvl="7" rtl="0" algn="ctr">
              <a:lnSpc>
                <a:spcPct val="90000"/>
              </a:lnSpc>
              <a:spcBef>
                <a:spcPts val="400"/>
              </a:spcBef>
              <a:spcAft>
                <a:spcPts val="0"/>
              </a:spcAft>
              <a:buClr>
                <a:schemeClr val="dk1"/>
              </a:buClr>
              <a:buSzPts val="1200"/>
              <a:buNone/>
              <a:defRPr sz="1200"/>
            </a:lvl8pPr>
            <a:lvl9pPr lvl="8" rtl="0" algn="ctr">
              <a:lnSpc>
                <a:spcPct val="90000"/>
              </a:lnSpc>
              <a:spcBef>
                <a:spcPts val="400"/>
              </a:spcBef>
              <a:spcAft>
                <a:spcPts val="0"/>
              </a:spcAft>
              <a:buClr>
                <a:schemeClr val="dk1"/>
              </a:buClr>
              <a:buSzPts val="1200"/>
              <a:buNone/>
              <a:defRPr sz="1200"/>
            </a:lvl9pPr>
          </a:lstStyle>
          <a:p/>
        </p:txBody>
      </p:sp>
      <p:sp>
        <p:nvSpPr>
          <p:cNvPr id="774" name="Google Shape;774;p145"/>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775" name="Google Shape;775;p145"/>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776" name="Google Shape;776;p145"/>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et contenu" type="obj">
  <p:cSld name="OBJECT">
    <p:spTree>
      <p:nvGrpSpPr>
        <p:cNvPr id="777" name="Shape 777"/>
        <p:cNvGrpSpPr/>
        <p:nvPr/>
      </p:nvGrpSpPr>
      <p:grpSpPr>
        <a:xfrm>
          <a:off x="0" y="0"/>
          <a:ext cx="0" cy="0"/>
          <a:chOff x="0" y="0"/>
          <a:chExt cx="0" cy="0"/>
        </a:xfrm>
      </p:grpSpPr>
      <p:sp>
        <p:nvSpPr>
          <p:cNvPr id="778" name="Google Shape;778;p146"/>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779" name="Google Shape;779;p146"/>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780" name="Google Shape;780;p146"/>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781" name="Google Shape;781;p146"/>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782" name="Google Shape;782;p146"/>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de section" type="secHead">
  <p:cSld name="SECTION_HEADER">
    <p:spTree>
      <p:nvGrpSpPr>
        <p:cNvPr id="783" name="Shape 783"/>
        <p:cNvGrpSpPr/>
        <p:nvPr/>
      </p:nvGrpSpPr>
      <p:grpSpPr>
        <a:xfrm>
          <a:off x="0" y="0"/>
          <a:ext cx="0" cy="0"/>
          <a:chOff x="0" y="0"/>
          <a:chExt cx="0" cy="0"/>
        </a:xfrm>
      </p:grpSpPr>
      <p:sp>
        <p:nvSpPr>
          <p:cNvPr id="784" name="Google Shape;784;p147"/>
          <p:cNvSpPr txBox="1"/>
          <p:nvPr>
            <p:ph type="title"/>
          </p:nvPr>
        </p:nvSpPr>
        <p:spPr>
          <a:xfrm>
            <a:off x="623888" y="1282304"/>
            <a:ext cx="7886700" cy="2139600"/>
          </a:xfrm>
          <a:prstGeom prst="rect">
            <a:avLst/>
          </a:prstGeom>
          <a:noFill/>
          <a:ln>
            <a:noFill/>
          </a:ln>
        </p:spPr>
        <p:txBody>
          <a:bodyPr anchorCtr="0" anchor="b" bIns="34275" lIns="68575" spcFirstLastPara="1" rIns="68575" wrap="square" tIns="34275">
            <a:noAutofit/>
          </a:bodyPr>
          <a:lstStyle>
            <a:lvl1pPr lvl="0" rtl="0" algn="l">
              <a:lnSpc>
                <a:spcPct val="90000"/>
              </a:lnSpc>
              <a:spcBef>
                <a:spcPts val="0"/>
              </a:spcBef>
              <a:spcAft>
                <a:spcPts val="0"/>
              </a:spcAft>
              <a:buClr>
                <a:schemeClr val="dk1"/>
              </a:buClr>
              <a:buSzPts val="4500"/>
              <a:buFont typeface="Calibri"/>
              <a:buNone/>
              <a:defRPr sz="45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785" name="Google Shape;785;p147"/>
          <p:cNvSpPr txBox="1"/>
          <p:nvPr>
            <p:ph idx="1" type="body"/>
          </p:nvPr>
        </p:nvSpPr>
        <p:spPr>
          <a:xfrm>
            <a:off x="623888" y="3442097"/>
            <a:ext cx="7886700" cy="1125300"/>
          </a:xfrm>
          <a:prstGeom prst="rect">
            <a:avLst/>
          </a:prstGeom>
          <a:noFill/>
          <a:ln>
            <a:noFill/>
          </a:ln>
        </p:spPr>
        <p:txBody>
          <a:bodyPr anchorCtr="0" anchor="t" bIns="34275" lIns="68575" spcFirstLastPara="1" rIns="68575" wrap="square" tIns="34275">
            <a:noAutofit/>
          </a:bodyPr>
          <a:lstStyle>
            <a:lvl1pPr indent="-228600" lvl="0" marL="457200" rtl="0" algn="l">
              <a:lnSpc>
                <a:spcPct val="90000"/>
              </a:lnSpc>
              <a:spcBef>
                <a:spcPts val="800"/>
              </a:spcBef>
              <a:spcAft>
                <a:spcPts val="0"/>
              </a:spcAft>
              <a:buClr>
                <a:srgbClr val="888888"/>
              </a:buClr>
              <a:buSzPts val="1800"/>
              <a:buNone/>
              <a:defRPr sz="1800">
                <a:solidFill>
                  <a:srgbClr val="888888"/>
                </a:solidFill>
              </a:defRPr>
            </a:lvl1pPr>
            <a:lvl2pPr indent="-228600" lvl="1" marL="914400" rtl="0" algn="l">
              <a:lnSpc>
                <a:spcPct val="90000"/>
              </a:lnSpc>
              <a:spcBef>
                <a:spcPts val="400"/>
              </a:spcBef>
              <a:spcAft>
                <a:spcPts val="0"/>
              </a:spcAft>
              <a:buClr>
                <a:srgbClr val="888888"/>
              </a:buClr>
              <a:buSzPts val="1500"/>
              <a:buNone/>
              <a:defRPr sz="1500">
                <a:solidFill>
                  <a:srgbClr val="888888"/>
                </a:solidFill>
              </a:defRPr>
            </a:lvl2pPr>
            <a:lvl3pPr indent="-228600" lvl="2" marL="1371600" rtl="0" algn="l">
              <a:lnSpc>
                <a:spcPct val="90000"/>
              </a:lnSpc>
              <a:spcBef>
                <a:spcPts val="400"/>
              </a:spcBef>
              <a:spcAft>
                <a:spcPts val="0"/>
              </a:spcAft>
              <a:buClr>
                <a:srgbClr val="888888"/>
              </a:buClr>
              <a:buSzPts val="1400"/>
              <a:buNone/>
              <a:defRPr sz="1400">
                <a:solidFill>
                  <a:srgbClr val="888888"/>
                </a:solidFill>
              </a:defRPr>
            </a:lvl3pPr>
            <a:lvl4pPr indent="-228600" lvl="3" marL="1828800" rtl="0" algn="l">
              <a:lnSpc>
                <a:spcPct val="90000"/>
              </a:lnSpc>
              <a:spcBef>
                <a:spcPts val="400"/>
              </a:spcBef>
              <a:spcAft>
                <a:spcPts val="0"/>
              </a:spcAft>
              <a:buClr>
                <a:srgbClr val="888888"/>
              </a:buClr>
              <a:buSzPts val="1200"/>
              <a:buNone/>
              <a:defRPr sz="1200">
                <a:solidFill>
                  <a:srgbClr val="888888"/>
                </a:solidFill>
              </a:defRPr>
            </a:lvl4pPr>
            <a:lvl5pPr indent="-228600" lvl="4" marL="2286000" rtl="0" algn="l">
              <a:lnSpc>
                <a:spcPct val="90000"/>
              </a:lnSpc>
              <a:spcBef>
                <a:spcPts val="400"/>
              </a:spcBef>
              <a:spcAft>
                <a:spcPts val="0"/>
              </a:spcAft>
              <a:buClr>
                <a:srgbClr val="888888"/>
              </a:buClr>
              <a:buSzPts val="1200"/>
              <a:buNone/>
              <a:defRPr sz="1200">
                <a:solidFill>
                  <a:srgbClr val="888888"/>
                </a:solidFill>
              </a:defRPr>
            </a:lvl5pPr>
            <a:lvl6pPr indent="-228600" lvl="5" marL="2743200" rtl="0" algn="l">
              <a:lnSpc>
                <a:spcPct val="90000"/>
              </a:lnSpc>
              <a:spcBef>
                <a:spcPts val="400"/>
              </a:spcBef>
              <a:spcAft>
                <a:spcPts val="0"/>
              </a:spcAft>
              <a:buClr>
                <a:srgbClr val="888888"/>
              </a:buClr>
              <a:buSzPts val="1200"/>
              <a:buNone/>
              <a:defRPr sz="1200">
                <a:solidFill>
                  <a:srgbClr val="888888"/>
                </a:solidFill>
              </a:defRPr>
            </a:lvl6pPr>
            <a:lvl7pPr indent="-228600" lvl="6" marL="3200400" rtl="0" algn="l">
              <a:lnSpc>
                <a:spcPct val="90000"/>
              </a:lnSpc>
              <a:spcBef>
                <a:spcPts val="400"/>
              </a:spcBef>
              <a:spcAft>
                <a:spcPts val="0"/>
              </a:spcAft>
              <a:buClr>
                <a:srgbClr val="888888"/>
              </a:buClr>
              <a:buSzPts val="1200"/>
              <a:buNone/>
              <a:defRPr sz="1200">
                <a:solidFill>
                  <a:srgbClr val="888888"/>
                </a:solidFill>
              </a:defRPr>
            </a:lvl7pPr>
            <a:lvl8pPr indent="-228600" lvl="7" marL="3657600" rtl="0" algn="l">
              <a:lnSpc>
                <a:spcPct val="90000"/>
              </a:lnSpc>
              <a:spcBef>
                <a:spcPts val="400"/>
              </a:spcBef>
              <a:spcAft>
                <a:spcPts val="0"/>
              </a:spcAft>
              <a:buClr>
                <a:srgbClr val="888888"/>
              </a:buClr>
              <a:buSzPts val="1200"/>
              <a:buNone/>
              <a:defRPr sz="1200">
                <a:solidFill>
                  <a:srgbClr val="888888"/>
                </a:solidFill>
              </a:defRPr>
            </a:lvl8pPr>
            <a:lvl9pPr indent="-228600" lvl="8" marL="4114800" rtl="0" algn="l">
              <a:lnSpc>
                <a:spcPct val="90000"/>
              </a:lnSpc>
              <a:spcBef>
                <a:spcPts val="400"/>
              </a:spcBef>
              <a:spcAft>
                <a:spcPts val="0"/>
              </a:spcAft>
              <a:buClr>
                <a:srgbClr val="888888"/>
              </a:buClr>
              <a:buSzPts val="1200"/>
              <a:buNone/>
              <a:defRPr sz="1200">
                <a:solidFill>
                  <a:srgbClr val="888888"/>
                </a:solidFill>
              </a:defRPr>
            </a:lvl9pPr>
          </a:lstStyle>
          <a:p/>
        </p:txBody>
      </p:sp>
      <p:sp>
        <p:nvSpPr>
          <p:cNvPr id="786" name="Google Shape;786;p147"/>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787" name="Google Shape;787;p147"/>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788" name="Google Shape;788;p147"/>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ux contenus" type="twoObj">
  <p:cSld name="TWO_OBJECTS">
    <p:spTree>
      <p:nvGrpSpPr>
        <p:cNvPr id="789" name="Shape 789"/>
        <p:cNvGrpSpPr/>
        <p:nvPr/>
      </p:nvGrpSpPr>
      <p:grpSpPr>
        <a:xfrm>
          <a:off x="0" y="0"/>
          <a:ext cx="0" cy="0"/>
          <a:chOff x="0" y="0"/>
          <a:chExt cx="0" cy="0"/>
        </a:xfrm>
      </p:grpSpPr>
      <p:sp>
        <p:nvSpPr>
          <p:cNvPr id="790" name="Google Shape;790;p148"/>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791" name="Google Shape;791;p148"/>
          <p:cNvSpPr txBox="1"/>
          <p:nvPr>
            <p:ph idx="1" type="body"/>
          </p:nvPr>
        </p:nvSpPr>
        <p:spPr>
          <a:xfrm>
            <a:off x="628650" y="1369219"/>
            <a:ext cx="3886200" cy="32634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792" name="Google Shape;792;p148"/>
          <p:cNvSpPr txBox="1"/>
          <p:nvPr>
            <p:ph idx="2" type="body"/>
          </p:nvPr>
        </p:nvSpPr>
        <p:spPr>
          <a:xfrm>
            <a:off x="4629150" y="1369219"/>
            <a:ext cx="3886200" cy="32634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793" name="Google Shape;793;p148"/>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794" name="Google Shape;794;p148"/>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795" name="Google Shape;795;p148"/>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e de titre" type="title">
  <p:cSld name="TITLE">
    <p:spTree>
      <p:nvGrpSpPr>
        <p:cNvPr id="67" name="Shape 67"/>
        <p:cNvGrpSpPr/>
        <p:nvPr/>
      </p:nvGrpSpPr>
      <p:grpSpPr>
        <a:xfrm>
          <a:off x="0" y="0"/>
          <a:ext cx="0" cy="0"/>
          <a:chOff x="0" y="0"/>
          <a:chExt cx="0" cy="0"/>
        </a:xfrm>
      </p:grpSpPr>
      <p:sp>
        <p:nvSpPr>
          <p:cNvPr id="68" name="Google Shape;68;p16"/>
          <p:cNvSpPr txBox="1"/>
          <p:nvPr>
            <p:ph type="ctrTitle"/>
          </p:nvPr>
        </p:nvSpPr>
        <p:spPr>
          <a:xfrm>
            <a:off x="1143000" y="841772"/>
            <a:ext cx="6858000" cy="1790700"/>
          </a:xfrm>
          <a:prstGeom prst="rect">
            <a:avLst/>
          </a:prstGeom>
          <a:noFill/>
          <a:ln>
            <a:noFill/>
          </a:ln>
        </p:spPr>
        <p:txBody>
          <a:bodyPr anchorCtr="0" anchor="b" bIns="34275" lIns="68575" spcFirstLastPara="1" rIns="68575" wrap="square" tIns="34275">
            <a:noAutofit/>
          </a:bodyPr>
          <a:lstStyle>
            <a:lvl1pPr lvl="0" rtl="0" algn="ctr">
              <a:lnSpc>
                <a:spcPct val="90000"/>
              </a:lnSpc>
              <a:spcBef>
                <a:spcPts val="0"/>
              </a:spcBef>
              <a:spcAft>
                <a:spcPts val="0"/>
              </a:spcAft>
              <a:buClr>
                <a:schemeClr val="dk1"/>
              </a:buClr>
              <a:buSzPts val="4500"/>
              <a:buFont typeface="Calibri"/>
              <a:buNone/>
              <a:defRPr sz="45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69" name="Google Shape;69;p16"/>
          <p:cNvSpPr txBox="1"/>
          <p:nvPr>
            <p:ph idx="1" type="subTitle"/>
          </p:nvPr>
        </p:nvSpPr>
        <p:spPr>
          <a:xfrm>
            <a:off x="1143000" y="2701528"/>
            <a:ext cx="6858000" cy="1241700"/>
          </a:xfrm>
          <a:prstGeom prst="rect">
            <a:avLst/>
          </a:prstGeom>
          <a:noFill/>
          <a:ln>
            <a:noFill/>
          </a:ln>
        </p:spPr>
        <p:txBody>
          <a:bodyPr anchorCtr="0" anchor="t" bIns="34275" lIns="68575" spcFirstLastPara="1" rIns="68575" wrap="square" tIns="34275">
            <a:noAutofit/>
          </a:bodyPr>
          <a:lstStyle>
            <a:lvl1pPr lvl="0" rtl="0" algn="ctr">
              <a:lnSpc>
                <a:spcPct val="90000"/>
              </a:lnSpc>
              <a:spcBef>
                <a:spcPts val="800"/>
              </a:spcBef>
              <a:spcAft>
                <a:spcPts val="0"/>
              </a:spcAft>
              <a:buClr>
                <a:schemeClr val="dk1"/>
              </a:buClr>
              <a:buSzPts val="1800"/>
              <a:buNone/>
              <a:defRPr sz="1800"/>
            </a:lvl1pPr>
            <a:lvl2pPr lvl="1" rtl="0" algn="ctr">
              <a:lnSpc>
                <a:spcPct val="90000"/>
              </a:lnSpc>
              <a:spcBef>
                <a:spcPts val="400"/>
              </a:spcBef>
              <a:spcAft>
                <a:spcPts val="0"/>
              </a:spcAft>
              <a:buClr>
                <a:schemeClr val="dk1"/>
              </a:buClr>
              <a:buSzPts val="1500"/>
              <a:buNone/>
              <a:defRPr sz="1500"/>
            </a:lvl2pPr>
            <a:lvl3pPr lvl="2" rtl="0" algn="ctr">
              <a:lnSpc>
                <a:spcPct val="90000"/>
              </a:lnSpc>
              <a:spcBef>
                <a:spcPts val="400"/>
              </a:spcBef>
              <a:spcAft>
                <a:spcPts val="0"/>
              </a:spcAft>
              <a:buClr>
                <a:schemeClr val="dk1"/>
              </a:buClr>
              <a:buSzPts val="1400"/>
              <a:buNone/>
              <a:defRPr sz="1400"/>
            </a:lvl3pPr>
            <a:lvl4pPr lvl="3" rtl="0" algn="ctr">
              <a:lnSpc>
                <a:spcPct val="90000"/>
              </a:lnSpc>
              <a:spcBef>
                <a:spcPts val="400"/>
              </a:spcBef>
              <a:spcAft>
                <a:spcPts val="0"/>
              </a:spcAft>
              <a:buClr>
                <a:schemeClr val="dk1"/>
              </a:buClr>
              <a:buSzPts val="1200"/>
              <a:buNone/>
              <a:defRPr sz="1200"/>
            </a:lvl4pPr>
            <a:lvl5pPr lvl="4" rtl="0" algn="ctr">
              <a:lnSpc>
                <a:spcPct val="90000"/>
              </a:lnSpc>
              <a:spcBef>
                <a:spcPts val="400"/>
              </a:spcBef>
              <a:spcAft>
                <a:spcPts val="0"/>
              </a:spcAft>
              <a:buClr>
                <a:schemeClr val="dk1"/>
              </a:buClr>
              <a:buSzPts val="1200"/>
              <a:buNone/>
              <a:defRPr sz="1200"/>
            </a:lvl5pPr>
            <a:lvl6pPr lvl="5" rtl="0" algn="ctr">
              <a:lnSpc>
                <a:spcPct val="90000"/>
              </a:lnSpc>
              <a:spcBef>
                <a:spcPts val="400"/>
              </a:spcBef>
              <a:spcAft>
                <a:spcPts val="0"/>
              </a:spcAft>
              <a:buClr>
                <a:schemeClr val="dk1"/>
              </a:buClr>
              <a:buSzPts val="1200"/>
              <a:buNone/>
              <a:defRPr sz="1200"/>
            </a:lvl6pPr>
            <a:lvl7pPr lvl="6" rtl="0" algn="ctr">
              <a:lnSpc>
                <a:spcPct val="90000"/>
              </a:lnSpc>
              <a:spcBef>
                <a:spcPts val="400"/>
              </a:spcBef>
              <a:spcAft>
                <a:spcPts val="0"/>
              </a:spcAft>
              <a:buClr>
                <a:schemeClr val="dk1"/>
              </a:buClr>
              <a:buSzPts val="1200"/>
              <a:buNone/>
              <a:defRPr sz="1200"/>
            </a:lvl7pPr>
            <a:lvl8pPr lvl="7" rtl="0" algn="ctr">
              <a:lnSpc>
                <a:spcPct val="90000"/>
              </a:lnSpc>
              <a:spcBef>
                <a:spcPts val="400"/>
              </a:spcBef>
              <a:spcAft>
                <a:spcPts val="0"/>
              </a:spcAft>
              <a:buClr>
                <a:schemeClr val="dk1"/>
              </a:buClr>
              <a:buSzPts val="1200"/>
              <a:buNone/>
              <a:defRPr sz="1200"/>
            </a:lvl8pPr>
            <a:lvl9pPr lvl="8" rtl="0" algn="ctr">
              <a:lnSpc>
                <a:spcPct val="90000"/>
              </a:lnSpc>
              <a:spcBef>
                <a:spcPts val="400"/>
              </a:spcBef>
              <a:spcAft>
                <a:spcPts val="0"/>
              </a:spcAft>
              <a:buClr>
                <a:schemeClr val="dk1"/>
              </a:buClr>
              <a:buSzPts val="1200"/>
              <a:buNone/>
              <a:defRPr sz="1200"/>
            </a:lvl9pPr>
          </a:lstStyle>
          <a:p/>
        </p:txBody>
      </p:sp>
      <p:sp>
        <p:nvSpPr>
          <p:cNvPr id="70" name="Google Shape;70;p16"/>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71" name="Google Shape;71;p16"/>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72" name="Google Shape;72;p16"/>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73" name="Google Shape;73;p16"/>
          <p:cNvSpPr/>
          <p:nvPr/>
        </p:nvSpPr>
        <p:spPr>
          <a:xfrm>
            <a:off x="18450" y="131"/>
            <a:ext cx="9144000" cy="5143500"/>
          </a:xfrm>
          <a:prstGeom prst="rect">
            <a:avLst/>
          </a:prstGeom>
          <a:noFill/>
          <a:ln cap="flat" cmpd="sng" w="127000">
            <a:solidFill>
              <a:srgbClr val="0B9684"/>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ison" type="twoTxTwoObj">
  <p:cSld name="TWO_OBJECTS_WITH_TEXT">
    <p:spTree>
      <p:nvGrpSpPr>
        <p:cNvPr id="796" name="Shape 796"/>
        <p:cNvGrpSpPr/>
        <p:nvPr/>
      </p:nvGrpSpPr>
      <p:grpSpPr>
        <a:xfrm>
          <a:off x="0" y="0"/>
          <a:ext cx="0" cy="0"/>
          <a:chOff x="0" y="0"/>
          <a:chExt cx="0" cy="0"/>
        </a:xfrm>
      </p:grpSpPr>
      <p:sp>
        <p:nvSpPr>
          <p:cNvPr id="797" name="Google Shape;797;p149"/>
          <p:cNvSpPr txBox="1"/>
          <p:nvPr>
            <p:ph type="title"/>
          </p:nvPr>
        </p:nvSpPr>
        <p:spPr>
          <a:xfrm>
            <a:off x="629841" y="273844"/>
            <a:ext cx="7886700" cy="9942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798" name="Google Shape;798;p149"/>
          <p:cNvSpPr txBox="1"/>
          <p:nvPr>
            <p:ph idx="1" type="body"/>
          </p:nvPr>
        </p:nvSpPr>
        <p:spPr>
          <a:xfrm>
            <a:off x="629841" y="1260872"/>
            <a:ext cx="3868500" cy="618000"/>
          </a:xfrm>
          <a:prstGeom prst="rect">
            <a:avLst/>
          </a:prstGeom>
          <a:noFill/>
          <a:ln>
            <a:noFill/>
          </a:ln>
        </p:spPr>
        <p:txBody>
          <a:bodyPr anchorCtr="0" anchor="b" bIns="34275" lIns="68575" spcFirstLastPara="1" rIns="68575" wrap="square" tIns="34275">
            <a:noAutofit/>
          </a:bodyPr>
          <a:lstStyle>
            <a:lvl1pPr indent="-228600" lvl="0" marL="457200" rtl="0" algn="l">
              <a:lnSpc>
                <a:spcPct val="90000"/>
              </a:lnSpc>
              <a:spcBef>
                <a:spcPts val="800"/>
              </a:spcBef>
              <a:spcAft>
                <a:spcPts val="0"/>
              </a:spcAft>
              <a:buClr>
                <a:schemeClr val="dk1"/>
              </a:buClr>
              <a:buSzPts val="1800"/>
              <a:buNone/>
              <a:defRPr b="1" sz="1800"/>
            </a:lvl1pPr>
            <a:lvl2pPr indent="-228600" lvl="1" marL="914400" rtl="0" algn="l">
              <a:lnSpc>
                <a:spcPct val="90000"/>
              </a:lnSpc>
              <a:spcBef>
                <a:spcPts val="400"/>
              </a:spcBef>
              <a:spcAft>
                <a:spcPts val="0"/>
              </a:spcAft>
              <a:buClr>
                <a:schemeClr val="dk1"/>
              </a:buClr>
              <a:buSzPts val="1500"/>
              <a:buNone/>
              <a:defRPr b="1" sz="1500"/>
            </a:lvl2pPr>
            <a:lvl3pPr indent="-228600" lvl="2" marL="1371600" rtl="0" algn="l">
              <a:lnSpc>
                <a:spcPct val="90000"/>
              </a:lnSpc>
              <a:spcBef>
                <a:spcPts val="400"/>
              </a:spcBef>
              <a:spcAft>
                <a:spcPts val="0"/>
              </a:spcAft>
              <a:buClr>
                <a:schemeClr val="dk1"/>
              </a:buClr>
              <a:buSzPts val="1400"/>
              <a:buNone/>
              <a:defRPr b="1" sz="1400"/>
            </a:lvl3pPr>
            <a:lvl4pPr indent="-228600" lvl="3" marL="1828800" rtl="0" algn="l">
              <a:lnSpc>
                <a:spcPct val="90000"/>
              </a:lnSpc>
              <a:spcBef>
                <a:spcPts val="400"/>
              </a:spcBef>
              <a:spcAft>
                <a:spcPts val="0"/>
              </a:spcAft>
              <a:buClr>
                <a:schemeClr val="dk1"/>
              </a:buClr>
              <a:buSzPts val="1200"/>
              <a:buNone/>
              <a:defRPr b="1" sz="1200"/>
            </a:lvl4pPr>
            <a:lvl5pPr indent="-228600" lvl="4" marL="2286000" rtl="0" algn="l">
              <a:lnSpc>
                <a:spcPct val="90000"/>
              </a:lnSpc>
              <a:spcBef>
                <a:spcPts val="400"/>
              </a:spcBef>
              <a:spcAft>
                <a:spcPts val="0"/>
              </a:spcAft>
              <a:buClr>
                <a:schemeClr val="dk1"/>
              </a:buClr>
              <a:buSzPts val="1200"/>
              <a:buNone/>
              <a:defRPr b="1" sz="1200"/>
            </a:lvl5pPr>
            <a:lvl6pPr indent="-228600" lvl="5" marL="2743200" rtl="0" algn="l">
              <a:lnSpc>
                <a:spcPct val="90000"/>
              </a:lnSpc>
              <a:spcBef>
                <a:spcPts val="400"/>
              </a:spcBef>
              <a:spcAft>
                <a:spcPts val="0"/>
              </a:spcAft>
              <a:buClr>
                <a:schemeClr val="dk1"/>
              </a:buClr>
              <a:buSzPts val="1200"/>
              <a:buNone/>
              <a:defRPr b="1" sz="1200"/>
            </a:lvl6pPr>
            <a:lvl7pPr indent="-228600" lvl="6" marL="3200400" rtl="0" algn="l">
              <a:lnSpc>
                <a:spcPct val="90000"/>
              </a:lnSpc>
              <a:spcBef>
                <a:spcPts val="400"/>
              </a:spcBef>
              <a:spcAft>
                <a:spcPts val="0"/>
              </a:spcAft>
              <a:buClr>
                <a:schemeClr val="dk1"/>
              </a:buClr>
              <a:buSzPts val="1200"/>
              <a:buNone/>
              <a:defRPr b="1" sz="1200"/>
            </a:lvl7pPr>
            <a:lvl8pPr indent="-228600" lvl="7" marL="3657600" rtl="0" algn="l">
              <a:lnSpc>
                <a:spcPct val="90000"/>
              </a:lnSpc>
              <a:spcBef>
                <a:spcPts val="400"/>
              </a:spcBef>
              <a:spcAft>
                <a:spcPts val="0"/>
              </a:spcAft>
              <a:buClr>
                <a:schemeClr val="dk1"/>
              </a:buClr>
              <a:buSzPts val="1200"/>
              <a:buNone/>
              <a:defRPr b="1" sz="1200"/>
            </a:lvl8pPr>
            <a:lvl9pPr indent="-228600" lvl="8" marL="4114800" rtl="0" algn="l">
              <a:lnSpc>
                <a:spcPct val="90000"/>
              </a:lnSpc>
              <a:spcBef>
                <a:spcPts val="400"/>
              </a:spcBef>
              <a:spcAft>
                <a:spcPts val="0"/>
              </a:spcAft>
              <a:buClr>
                <a:schemeClr val="dk1"/>
              </a:buClr>
              <a:buSzPts val="1200"/>
              <a:buNone/>
              <a:defRPr b="1" sz="1200"/>
            </a:lvl9pPr>
          </a:lstStyle>
          <a:p/>
        </p:txBody>
      </p:sp>
      <p:sp>
        <p:nvSpPr>
          <p:cNvPr id="799" name="Google Shape;799;p149"/>
          <p:cNvSpPr txBox="1"/>
          <p:nvPr>
            <p:ph idx="2" type="body"/>
          </p:nvPr>
        </p:nvSpPr>
        <p:spPr>
          <a:xfrm>
            <a:off x="629841" y="1878806"/>
            <a:ext cx="3868500" cy="27636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800" name="Google Shape;800;p149"/>
          <p:cNvSpPr txBox="1"/>
          <p:nvPr>
            <p:ph idx="3" type="body"/>
          </p:nvPr>
        </p:nvSpPr>
        <p:spPr>
          <a:xfrm>
            <a:off x="4629150" y="1260872"/>
            <a:ext cx="3887400" cy="618000"/>
          </a:xfrm>
          <a:prstGeom prst="rect">
            <a:avLst/>
          </a:prstGeom>
          <a:noFill/>
          <a:ln>
            <a:noFill/>
          </a:ln>
        </p:spPr>
        <p:txBody>
          <a:bodyPr anchorCtr="0" anchor="b" bIns="34275" lIns="68575" spcFirstLastPara="1" rIns="68575" wrap="square" tIns="34275">
            <a:noAutofit/>
          </a:bodyPr>
          <a:lstStyle>
            <a:lvl1pPr indent="-228600" lvl="0" marL="457200" rtl="0" algn="l">
              <a:lnSpc>
                <a:spcPct val="90000"/>
              </a:lnSpc>
              <a:spcBef>
                <a:spcPts val="800"/>
              </a:spcBef>
              <a:spcAft>
                <a:spcPts val="0"/>
              </a:spcAft>
              <a:buClr>
                <a:schemeClr val="dk1"/>
              </a:buClr>
              <a:buSzPts val="1800"/>
              <a:buNone/>
              <a:defRPr b="1" sz="1800"/>
            </a:lvl1pPr>
            <a:lvl2pPr indent="-228600" lvl="1" marL="914400" rtl="0" algn="l">
              <a:lnSpc>
                <a:spcPct val="90000"/>
              </a:lnSpc>
              <a:spcBef>
                <a:spcPts val="400"/>
              </a:spcBef>
              <a:spcAft>
                <a:spcPts val="0"/>
              </a:spcAft>
              <a:buClr>
                <a:schemeClr val="dk1"/>
              </a:buClr>
              <a:buSzPts val="1500"/>
              <a:buNone/>
              <a:defRPr b="1" sz="1500"/>
            </a:lvl2pPr>
            <a:lvl3pPr indent="-228600" lvl="2" marL="1371600" rtl="0" algn="l">
              <a:lnSpc>
                <a:spcPct val="90000"/>
              </a:lnSpc>
              <a:spcBef>
                <a:spcPts val="400"/>
              </a:spcBef>
              <a:spcAft>
                <a:spcPts val="0"/>
              </a:spcAft>
              <a:buClr>
                <a:schemeClr val="dk1"/>
              </a:buClr>
              <a:buSzPts val="1400"/>
              <a:buNone/>
              <a:defRPr b="1" sz="1400"/>
            </a:lvl3pPr>
            <a:lvl4pPr indent="-228600" lvl="3" marL="1828800" rtl="0" algn="l">
              <a:lnSpc>
                <a:spcPct val="90000"/>
              </a:lnSpc>
              <a:spcBef>
                <a:spcPts val="400"/>
              </a:spcBef>
              <a:spcAft>
                <a:spcPts val="0"/>
              </a:spcAft>
              <a:buClr>
                <a:schemeClr val="dk1"/>
              </a:buClr>
              <a:buSzPts val="1200"/>
              <a:buNone/>
              <a:defRPr b="1" sz="1200"/>
            </a:lvl4pPr>
            <a:lvl5pPr indent="-228600" lvl="4" marL="2286000" rtl="0" algn="l">
              <a:lnSpc>
                <a:spcPct val="90000"/>
              </a:lnSpc>
              <a:spcBef>
                <a:spcPts val="400"/>
              </a:spcBef>
              <a:spcAft>
                <a:spcPts val="0"/>
              </a:spcAft>
              <a:buClr>
                <a:schemeClr val="dk1"/>
              </a:buClr>
              <a:buSzPts val="1200"/>
              <a:buNone/>
              <a:defRPr b="1" sz="1200"/>
            </a:lvl5pPr>
            <a:lvl6pPr indent="-228600" lvl="5" marL="2743200" rtl="0" algn="l">
              <a:lnSpc>
                <a:spcPct val="90000"/>
              </a:lnSpc>
              <a:spcBef>
                <a:spcPts val="400"/>
              </a:spcBef>
              <a:spcAft>
                <a:spcPts val="0"/>
              </a:spcAft>
              <a:buClr>
                <a:schemeClr val="dk1"/>
              </a:buClr>
              <a:buSzPts val="1200"/>
              <a:buNone/>
              <a:defRPr b="1" sz="1200"/>
            </a:lvl6pPr>
            <a:lvl7pPr indent="-228600" lvl="6" marL="3200400" rtl="0" algn="l">
              <a:lnSpc>
                <a:spcPct val="90000"/>
              </a:lnSpc>
              <a:spcBef>
                <a:spcPts val="400"/>
              </a:spcBef>
              <a:spcAft>
                <a:spcPts val="0"/>
              </a:spcAft>
              <a:buClr>
                <a:schemeClr val="dk1"/>
              </a:buClr>
              <a:buSzPts val="1200"/>
              <a:buNone/>
              <a:defRPr b="1" sz="1200"/>
            </a:lvl7pPr>
            <a:lvl8pPr indent="-228600" lvl="7" marL="3657600" rtl="0" algn="l">
              <a:lnSpc>
                <a:spcPct val="90000"/>
              </a:lnSpc>
              <a:spcBef>
                <a:spcPts val="400"/>
              </a:spcBef>
              <a:spcAft>
                <a:spcPts val="0"/>
              </a:spcAft>
              <a:buClr>
                <a:schemeClr val="dk1"/>
              </a:buClr>
              <a:buSzPts val="1200"/>
              <a:buNone/>
              <a:defRPr b="1" sz="1200"/>
            </a:lvl8pPr>
            <a:lvl9pPr indent="-228600" lvl="8" marL="4114800" rtl="0" algn="l">
              <a:lnSpc>
                <a:spcPct val="90000"/>
              </a:lnSpc>
              <a:spcBef>
                <a:spcPts val="400"/>
              </a:spcBef>
              <a:spcAft>
                <a:spcPts val="0"/>
              </a:spcAft>
              <a:buClr>
                <a:schemeClr val="dk1"/>
              </a:buClr>
              <a:buSzPts val="1200"/>
              <a:buNone/>
              <a:defRPr b="1" sz="1200"/>
            </a:lvl9pPr>
          </a:lstStyle>
          <a:p/>
        </p:txBody>
      </p:sp>
      <p:sp>
        <p:nvSpPr>
          <p:cNvPr id="801" name="Google Shape;801;p149"/>
          <p:cNvSpPr txBox="1"/>
          <p:nvPr>
            <p:ph idx="4" type="body"/>
          </p:nvPr>
        </p:nvSpPr>
        <p:spPr>
          <a:xfrm>
            <a:off x="4629150" y="1878806"/>
            <a:ext cx="3887400" cy="27636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802" name="Google Shape;802;p149"/>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803" name="Google Shape;803;p149"/>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804" name="Google Shape;804;p149"/>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seul" type="titleOnly">
  <p:cSld name="TITLE_ONLY">
    <p:spTree>
      <p:nvGrpSpPr>
        <p:cNvPr id="805" name="Shape 805"/>
        <p:cNvGrpSpPr/>
        <p:nvPr/>
      </p:nvGrpSpPr>
      <p:grpSpPr>
        <a:xfrm>
          <a:off x="0" y="0"/>
          <a:ext cx="0" cy="0"/>
          <a:chOff x="0" y="0"/>
          <a:chExt cx="0" cy="0"/>
        </a:xfrm>
      </p:grpSpPr>
      <p:sp>
        <p:nvSpPr>
          <p:cNvPr id="806" name="Google Shape;806;p150"/>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807" name="Google Shape;807;p150"/>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808" name="Google Shape;808;p150"/>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809" name="Google Shape;809;p150"/>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ide" type="blank">
  <p:cSld name="BLANK">
    <p:spTree>
      <p:nvGrpSpPr>
        <p:cNvPr id="810" name="Shape 810"/>
        <p:cNvGrpSpPr/>
        <p:nvPr/>
      </p:nvGrpSpPr>
      <p:grpSpPr>
        <a:xfrm>
          <a:off x="0" y="0"/>
          <a:ext cx="0" cy="0"/>
          <a:chOff x="0" y="0"/>
          <a:chExt cx="0" cy="0"/>
        </a:xfrm>
      </p:grpSpPr>
      <p:sp>
        <p:nvSpPr>
          <p:cNvPr id="811" name="Google Shape;811;p151"/>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812" name="Google Shape;812;p151"/>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813" name="Google Shape;813;p151"/>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u avec légende" type="objTx">
  <p:cSld name="OBJECT_WITH_CAPTION_TEXT">
    <p:spTree>
      <p:nvGrpSpPr>
        <p:cNvPr id="814" name="Shape 814"/>
        <p:cNvGrpSpPr/>
        <p:nvPr/>
      </p:nvGrpSpPr>
      <p:grpSpPr>
        <a:xfrm>
          <a:off x="0" y="0"/>
          <a:ext cx="0" cy="0"/>
          <a:chOff x="0" y="0"/>
          <a:chExt cx="0" cy="0"/>
        </a:xfrm>
      </p:grpSpPr>
      <p:sp>
        <p:nvSpPr>
          <p:cNvPr id="815" name="Google Shape;815;p152"/>
          <p:cNvSpPr txBox="1"/>
          <p:nvPr>
            <p:ph type="title"/>
          </p:nvPr>
        </p:nvSpPr>
        <p:spPr>
          <a:xfrm>
            <a:off x="629841" y="342900"/>
            <a:ext cx="2949000" cy="1200300"/>
          </a:xfrm>
          <a:prstGeom prst="rect">
            <a:avLst/>
          </a:prstGeom>
          <a:noFill/>
          <a:ln>
            <a:noFill/>
          </a:ln>
        </p:spPr>
        <p:txBody>
          <a:bodyPr anchorCtr="0" anchor="b" bIns="34275" lIns="68575" spcFirstLastPara="1" rIns="68575" wrap="square" tIns="34275">
            <a:noAutofit/>
          </a:bodyPr>
          <a:lstStyle>
            <a:lvl1pPr lvl="0" rtl="0" algn="l">
              <a:lnSpc>
                <a:spcPct val="90000"/>
              </a:lnSpc>
              <a:spcBef>
                <a:spcPts val="0"/>
              </a:spcBef>
              <a:spcAft>
                <a:spcPts val="0"/>
              </a:spcAft>
              <a:buClr>
                <a:schemeClr val="dk1"/>
              </a:buClr>
              <a:buSzPts val="2400"/>
              <a:buFont typeface="Calibri"/>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816" name="Google Shape;816;p152"/>
          <p:cNvSpPr txBox="1"/>
          <p:nvPr>
            <p:ph idx="1" type="body"/>
          </p:nvPr>
        </p:nvSpPr>
        <p:spPr>
          <a:xfrm>
            <a:off x="3887391" y="740569"/>
            <a:ext cx="4629300" cy="3655200"/>
          </a:xfrm>
          <a:prstGeom prst="rect">
            <a:avLst/>
          </a:prstGeom>
          <a:noFill/>
          <a:ln>
            <a:noFill/>
          </a:ln>
        </p:spPr>
        <p:txBody>
          <a:bodyPr anchorCtr="0" anchor="t" bIns="34275" lIns="68575" spcFirstLastPara="1" rIns="68575" wrap="square" tIns="34275">
            <a:noAutofit/>
          </a:bodyPr>
          <a:lstStyle>
            <a:lvl1pPr indent="-381000" lvl="0" marL="457200" rtl="0" algn="l">
              <a:lnSpc>
                <a:spcPct val="90000"/>
              </a:lnSpc>
              <a:spcBef>
                <a:spcPts val="800"/>
              </a:spcBef>
              <a:spcAft>
                <a:spcPts val="0"/>
              </a:spcAft>
              <a:buClr>
                <a:schemeClr val="dk1"/>
              </a:buClr>
              <a:buSzPts val="2400"/>
              <a:buChar char="•"/>
              <a:defRPr sz="2400"/>
            </a:lvl1pPr>
            <a:lvl2pPr indent="-361950" lvl="1" marL="914400" rtl="0" algn="l">
              <a:lnSpc>
                <a:spcPct val="90000"/>
              </a:lnSpc>
              <a:spcBef>
                <a:spcPts val="400"/>
              </a:spcBef>
              <a:spcAft>
                <a:spcPts val="0"/>
              </a:spcAft>
              <a:buClr>
                <a:schemeClr val="dk1"/>
              </a:buClr>
              <a:buSzPts val="2100"/>
              <a:buChar char="•"/>
              <a:defRPr sz="2100"/>
            </a:lvl2pPr>
            <a:lvl3pPr indent="-342900" lvl="2" marL="1371600" rtl="0" algn="l">
              <a:lnSpc>
                <a:spcPct val="90000"/>
              </a:lnSpc>
              <a:spcBef>
                <a:spcPts val="400"/>
              </a:spcBef>
              <a:spcAft>
                <a:spcPts val="0"/>
              </a:spcAft>
              <a:buClr>
                <a:schemeClr val="dk1"/>
              </a:buClr>
              <a:buSzPts val="1800"/>
              <a:buChar char="•"/>
              <a:defRPr sz="1800"/>
            </a:lvl3pPr>
            <a:lvl4pPr indent="-323850" lvl="3" marL="1828800" rtl="0" algn="l">
              <a:lnSpc>
                <a:spcPct val="90000"/>
              </a:lnSpc>
              <a:spcBef>
                <a:spcPts val="400"/>
              </a:spcBef>
              <a:spcAft>
                <a:spcPts val="0"/>
              </a:spcAft>
              <a:buClr>
                <a:schemeClr val="dk1"/>
              </a:buClr>
              <a:buSzPts val="1500"/>
              <a:buChar char="•"/>
              <a:defRPr sz="1500"/>
            </a:lvl4pPr>
            <a:lvl5pPr indent="-323850" lvl="4" marL="2286000" rtl="0" algn="l">
              <a:lnSpc>
                <a:spcPct val="90000"/>
              </a:lnSpc>
              <a:spcBef>
                <a:spcPts val="400"/>
              </a:spcBef>
              <a:spcAft>
                <a:spcPts val="0"/>
              </a:spcAft>
              <a:buClr>
                <a:schemeClr val="dk1"/>
              </a:buClr>
              <a:buSzPts val="1500"/>
              <a:buChar char="•"/>
              <a:defRPr sz="1500"/>
            </a:lvl5pPr>
            <a:lvl6pPr indent="-323850" lvl="5" marL="2743200" rtl="0" algn="l">
              <a:lnSpc>
                <a:spcPct val="90000"/>
              </a:lnSpc>
              <a:spcBef>
                <a:spcPts val="400"/>
              </a:spcBef>
              <a:spcAft>
                <a:spcPts val="0"/>
              </a:spcAft>
              <a:buClr>
                <a:schemeClr val="dk1"/>
              </a:buClr>
              <a:buSzPts val="1500"/>
              <a:buChar char="•"/>
              <a:defRPr sz="1500"/>
            </a:lvl6pPr>
            <a:lvl7pPr indent="-323850" lvl="6" marL="3200400" rtl="0" algn="l">
              <a:lnSpc>
                <a:spcPct val="90000"/>
              </a:lnSpc>
              <a:spcBef>
                <a:spcPts val="400"/>
              </a:spcBef>
              <a:spcAft>
                <a:spcPts val="0"/>
              </a:spcAft>
              <a:buClr>
                <a:schemeClr val="dk1"/>
              </a:buClr>
              <a:buSzPts val="1500"/>
              <a:buChar char="•"/>
              <a:defRPr sz="1500"/>
            </a:lvl7pPr>
            <a:lvl8pPr indent="-323850" lvl="7" marL="3657600" rtl="0" algn="l">
              <a:lnSpc>
                <a:spcPct val="90000"/>
              </a:lnSpc>
              <a:spcBef>
                <a:spcPts val="400"/>
              </a:spcBef>
              <a:spcAft>
                <a:spcPts val="0"/>
              </a:spcAft>
              <a:buClr>
                <a:schemeClr val="dk1"/>
              </a:buClr>
              <a:buSzPts val="1500"/>
              <a:buChar char="•"/>
              <a:defRPr sz="1500"/>
            </a:lvl8pPr>
            <a:lvl9pPr indent="-323850" lvl="8" marL="4114800" rtl="0" algn="l">
              <a:lnSpc>
                <a:spcPct val="90000"/>
              </a:lnSpc>
              <a:spcBef>
                <a:spcPts val="400"/>
              </a:spcBef>
              <a:spcAft>
                <a:spcPts val="0"/>
              </a:spcAft>
              <a:buClr>
                <a:schemeClr val="dk1"/>
              </a:buClr>
              <a:buSzPts val="1500"/>
              <a:buChar char="•"/>
              <a:defRPr sz="1500"/>
            </a:lvl9pPr>
          </a:lstStyle>
          <a:p/>
        </p:txBody>
      </p:sp>
      <p:sp>
        <p:nvSpPr>
          <p:cNvPr id="817" name="Google Shape;817;p152"/>
          <p:cNvSpPr txBox="1"/>
          <p:nvPr>
            <p:ph idx="2" type="body"/>
          </p:nvPr>
        </p:nvSpPr>
        <p:spPr>
          <a:xfrm>
            <a:off x="629841" y="1543050"/>
            <a:ext cx="2949000" cy="2858700"/>
          </a:xfrm>
          <a:prstGeom prst="rect">
            <a:avLst/>
          </a:prstGeom>
          <a:noFill/>
          <a:ln>
            <a:noFill/>
          </a:ln>
        </p:spPr>
        <p:txBody>
          <a:bodyPr anchorCtr="0" anchor="t" bIns="34275" lIns="68575" spcFirstLastPara="1" rIns="68575" wrap="square" tIns="34275">
            <a:noAutofit/>
          </a:bodyPr>
          <a:lstStyle>
            <a:lvl1pPr indent="-228600" lvl="0" marL="457200" rtl="0" algn="l">
              <a:lnSpc>
                <a:spcPct val="90000"/>
              </a:lnSpc>
              <a:spcBef>
                <a:spcPts val="800"/>
              </a:spcBef>
              <a:spcAft>
                <a:spcPts val="0"/>
              </a:spcAft>
              <a:buClr>
                <a:schemeClr val="dk1"/>
              </a:buClr>
              <a:buSzPts val="1200"/>
              <a:buNone/>
              <a:defRPr sz="1200"/>
            </a:lvl1pPr>
            <a:lvl2pPr indent="-228600" lvl="1" marL="914400" rtl="0" algn="l">
              <a:lnSpc>
                <a:spcPct val="90000"/>
              </a:lnSpc>
              <a:spcBef>
                <a:spcPts val="400"/>
              </a:spcBef>
              <a:spcAft>
                <a:spcPts val="0"/>
              </a:spcAft>
              <a:buClr>
                <a:schemeClr val="dk1"/>
              </a:buClr>
              <a:buSzPts val="1100"/>
              <a:buNone/>
              <a:defRPr sz="1100"/>
            </a:lvl2pPr>
            <a:lvl3pPr indent="-228600" lvl="2" marL="1371600" rtl="0" algn="l">
              <a:lnSpc>
                <a:spcPct val="90000"/>
              </a:lnSpc>
              <a:spcBef>
                <a:spcPts val="400"/>
              </a:spcBef>
              <a:spcAft>
                <a:spcPts val="0"/>
              </a:spcAft>
              <a:buClr>
                <a:schemeClr val="dk1"/>
              </a:buClr>
              <a:buSzPts val="900"/>
              <a:buNone/>
              <a:defRPr sz="900"/>
            </a:lvl3pPr>
            <a:lvl4pPr indent="-228600" lvl="3" marL="1828800" rtl="0" algn="l">
              <a:lnSpc>
                <a:spcPct val="90000"/>
              </a:lnSpc>
              <a:spcBef>
                <a:spcPts val="400"/>
              </a:spcBef>
              <a:spcAft>
                <a:spcPts val="0"/>
              </a:spcAft>
              <a:buClr>
                <a:schemeClr val="dk1"/>
              </a:buClr>
              <a:buSzPts val="800"/>
              <a:buNone/>
              <a:defRPr sz="800"/>
            </a:lvl4pPr>
            <a:lvl5pPr indent="-228600" lvl="4" marL="2286000" rtl="0" algn="l">
              <a:lnSpc>
                <a:spcPct val="90000"/>
              </a:lnSpc>
              <a:spcBef>
                <a:spcPts val="400"/>
              </a:spcBef>
              <a:spcAft>
                <a:spcPts val="0"/>
              </a:spcAft>
              <a:buClr>
                <a:schemeClr val="dk1"/>
              </a:buClr>
              <a:buSzPts val="800"/>
              <a:buNone/>
              <a:defRPr sz="800"/>
            </a:lvl5pPr>
            <a:lvl6pPr indent="-228600" lvl="5" marL="2743200" rtl="0" algn="l">
              <a:lnSpc>
                <a:spcPct val="90000"/>
              </a:lnSpc>
              <a:spcBef>
                <a:spcPts val="400"/>
              </a:spcBef>
              <a:spcAft>
                <a:spcPts val="0"/>
              </a:spcAft>
              <a:buClr>
                <a:schemeClr val="dk1"/>
              </a:buClr>
              <a:buSzPts val="800"/>
              <a:buNone/>
              <a:defRPr sz="800"/>
            </a:lvl6pPr>
            <a:lvl7pPr indent="-228600" lvl="6" marL="3200400" rtl="0" algn="l">
              <a:lnSpc>
                <a:spcPct val="90000"/>
              </a:lnSpc>
              <a:spcBef>
                <a:spcPts val="400"/>
              </a:spcBef>
              <a:spcAft>
                <a:spcPts val="0"/>
              </a:spcAft>
              <a:buClr>
                <a:schemeClr val="dk1"/>
              </a:buClr>
              <a:buSzPts val="800"/>
              <a:buNone/>
              <a:defRPr sz="800"/>
            </a:lvl7pPr>
            <a:lvl8pPr indent="-228600" lvl="7" marL="3657600" rtl="0" algn="l">
              <a:lnSpc>
                <a:spcPct val="90000"/>
              </a:lnSpc>
              <a:spcBef>
                <a:spcPts val="400"/>
              </a:spcBef>
              <a:spcAft>
                <a:spcPts val="0"/>
              </a:spcAft>
              <a:buClr>
                <a:schemeClr val="dk1"/>
              </a:buClr>
              <a:buSzPts val="800"/>
              <a:buNone/>
              <a:defRPr sz="800"/>
            </a:lvl8pPr>
            <a:lvl9pPr indent="-228600" lvl="8" marL="4114800" rtl="0" algn="l">
              <a:lnSpc>
                <a:spcPct val="90000"/>
              </a:lnSpc>
              <a:spcBef>
                <a:spcPts val="400"/>
              </a:spcBef>
              <a:spcAft>
                <a:spcPts val="0"/>
              </a:spcAft>
              <a:buClr>
                <a:schemeClr val="dk1"/>
              </a:buClr>
              <a:buSzPts val="800"/>
              <a:buNone/>
              <a:defRPr sz="800"/>
            </a:lvl9pPr>
          </a:lstStyle>
          <a:p/>
        </p:txBody>
      </p:sp>
      <p:sp>
        <p:nvSpPr>
          <p:cNvPr id="818" name="Google Shape;818;p152"/>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819" name="Google Shape;819;p152"/>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820" name="Google Shape;820;p152"/>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avec légende" type="picTx">
  <p:cSld name="PICTURE_WITH_CAPTION_TEXT">
    <p:spTree>
      <p:nvGrpSpPr>
        <p:cNvPr id="821" name="Shape 821"/>
        <p:cNvGrpSpPr/>
        <p:nvPr/>
      </p:nvGrpSpPr>
      <p:grpSpPr>
        <a:xfrm>
          <a:off x="0" y="0"/>
          <a:ext cx="0" cy="0"/>
          <a:chOff x="0" y="0"/>
          <a:chExt cx="0" cy="0"/>
        </a:xfrm>
      </p:grpSpPr>
      <p:sp>
        <p:nvSpPr>
          <p:cNvPr id="822" name="Google Shape;822;p153"/>
          <p:cNvSpPr txBox="1"/>
          <p:nvPr>
            <p:ph type="title"/>
          </p:nvPr>
        </p:nvSpPr>
        <p:spPr>
          <a:xfrm>
            <a:off x="629841" y="342900"/>
            <a:ext cx="2949000" cy="1200300"/>
          </a:xfrm>
          <a:prstGeom prst="rect">
            <a:avLst/>
          </a:prstGeom>
          <a:noFill/>
          <a:ln>
            <a:noFill/>
          </a:ln>
        </p:spPr>
        <p:txBody>
          <a:bodyPr anchorCtr="0" anchor="b" bIns="34275" lIns="68575" spcFirstLastPara="1" rIns="68575" wrap="square" tIns="34275">
            <a:noAutofit/>
          </a:bodyPr>
          <a:lstStyle>
            <a:lvl1pPr lvl="0" rtl="0" algn="l">
              <a:lnSpc>
                <a:spcPct val="90000"/>
              </a:lnSpc>
              <a:spcBef>
                <a:spcPts val="0"/>
              </a:spcBef>
              <a:spcAft>
                <a:spcPts val="0"/>
              </a:spcAft>
              <a:buClr>
                <a:schemeClr val="dk1"/>
              </a:buClr>
              <a:buSzPts val="2400"/>
              <a:buFont typeface="Calibri"/>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823" name="Google Shape;823;p153"/>
          <p:cNvSpPr/>
          <p:nvPr>
            <p:ph idx="2" type="pic"/>
          </p:nvPr>
        </p:nvSpPr>
        <p:spPr>
          <a:xfrm>
            <a:off x="3887391" y="740569"/>
            <a:ext cx="4629300" cy="36552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8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1pPr>
            <a:lvl2pPr lvl="1" marR="0" rtl="0" algn="l">
              <a:lnSpc>
                <a:spcPct val="90000"/>
              </a:lnSpc>
              <a:spcBef>
                <a:spcPts val="400"/>
              </a:spcBef>
              <a:spcAft>
                <a:spcPts val="0"/>
              </a:spcAft>
              <a:buClr>
                <a:schemeClr val="dk1"/>
              </a:buClr>
              <a:buSzPts val="2100"/>
              <a:buFont typeface="Arial"/>
              <a:buNone/>
              <a:defRPr b="0" i="0" sz="2100" u="none" cap="none" strike="noStrike">
                <a:solidFill>
                  <a:schemeClr val="dk1"/>
                </a:solidFill>
                <a:latin typeface="Calibri"/>
                <a:ea typeface="Calibri"/>
                <a:cs typeface="Calibri"/>
                <a:sym typeface="Calibri"/>
              </a:defRPr>
            </a:lvl2pPr>
            <a:lvl3pPr lvl="2" marR="0" rtl="0" algn="l">
              <a:lnSpc>
                <a:spcPct val="90000"/>
              </a:lnSpc>
              <a:spcBef>
                <a:spcPts val="4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3pPr>
            <a:lvl4pPr lvl="3"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4pPr>
            <a:lvl5pPr lvl="4"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5pPr>
            <a:lvl6pPr lvl="5"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9pPr>
          </a:lstStyle>
          <a:p/>
        </p:txBody>
      </p:sp>
      <p:sp>
        <p:nvSpPr>
          <p:cNvPr id="824" name="Google Shape;824;p153"/>
          <p:cNvSpPr txBox="1"/>
          <p:nvPr>
            <p:ph idx="1" type="body"/>
          </p:nvPr>
        </p:nvSpPr>
        <p:spPr>
          <a:xfrm>
            <a:off x="629841" y="1543050"/>
            <a:ext cx="2949000" cy="2858700"/>
          </a:xfrm>
          <a:prstGeom prst="rect">
            <a:avLst/>
          </a:prstGeom>
          <a:noFill/>
          <a:ln>
            <a:noFill/>
          </a:ln>
        </p:spPr>
        <p:txBody>
          <a:bodyPr anchorCtr="0" anchor="t" bIns="34275" lIns="68575" spcFirstLastPara="1" rIns="68575" wrap="square" tIns="34275">
            <a:noAutofit/>
          </a:bodyPr>
          <a:lstStyle>
            <a:lvl1pPr indent="-228600" lvl="0" marL="457200" rtl="0" algn="l">
              <a:lnSpc>
                <a:spcPct val="90000"/>
              </a:lnSpc>
              <a:spcBef>
                <a:spcPts val="800"/>
              </a:spcBef>
              <a:spcAft>
                <a:spcPts val="0"/>
              </a:spcAft>
              <a:buClr>
                <a:schemeClr val="dk1"/>
              </a:buClr>
              <a:buSzPts val="1200"/>
              <a:buNone/>
              <a:defRPr sz="1200"/>
            </a:lvl1pPr>
            <a:lvl2pPr indent="-228600" lvl="1" marL="914400" rtl="0" algn="l">
              <a:lnSpc>
                <a:spcPct val="90000"/>
              </a:lnSpc>
              <a:spcBef>
                <a:spcPts val="400"/>
              </a:spcBef>
              <a:spcAft>
                <a:spcPts val="0"/>
              </a:spcAft>
              <a:buClr>
                <a:schemeClr val="dk1"/>
              </a:buClr>
              <a:buSzPts val="1100"/>
              <a:buNone/>
              <a:defRPr sz="1100"/>
            </a:lvl2pPr>
            <a:lvl3pPr indent="-228600" lvl="2" marL="1371600" rtl="0" algn="l">
              <a:lnSpc>
                <a:spcPct val="90000"/>
              </a:lnSpc>
              <a:spcBef>
                <a:spcPts val="400"/>
              </a:spcBef>
              <a:spcAft>
                <a:spcPts val="0"/>
              </a:spcAft>
              <a:buClr>
                <a:schemeClr val="dk1"/>
              </a:buClr>
              <a:buSzPts val="900"/>
              <a:buNone/>
              <a:defRPr sz="900"/>
            </a:lvl3pPr>
            <a:lvl4pPr indent="-228600" lvl="3" marL="1828800" rtl="0" algn="l">
              <a:lnSpc>
                <a:spcPct val="90000"/>
              </a:lnSpc>
              <a:spcBef>
                <a:spcPts val="400"/>
              </a:spcBef>
              <a:spcAft>
                <a:spcPts val="0"/>
              </a:spcAft>
              <a:buClr>
                <a:schemeClr val="dk1"/>
              </a:buClr>
              <a:buSzPts val="800"/>
              <a:buNone/>
              <a:defRPr sz="800"/>
            </a:lvl4pPr>
            <a:lvl5pPr indent="-228600" lvl="4" marL="2286000" rtl="0" algn="l">
              <a:lnSpc>
                <a:spcPct val="90000"/>
              </a:lnSpc>
              <a:spcBef>
                <a:spcPts val="400"/>
              </a:spcBef>
              <a:spcAft>
                <a:spcPts val="0"/>
              </a:spcAft>
              <a:buClr>
                <a:schemeClr val="dk1"/>
              </a:buClr>
              <a:buSzPts val="800"/>
              <a:buNone/>
              <a:defRPr sz="800"/>
            </a:lvl5pPr>
            <a:lvl6pPr indent="-228600" lvl="5" marL="2743200" rtl="0" algn="l">
              <a:lnSpc>
                <a:spcPct val="90000"/>
              </a:lnSpc>
              <a:spcBef>
                <a:spcPts val="400"/>
              </a:spcBef>
              <a:spcAft>
                <a:spcPts val="0"/>
              </a:spcAft>
              <a:buClr>
                <a:schemeClr val="dk1"/>
              </a:buClr>
              <a:buSzPts val="800"/>
              <a:buNone/>
              <a:defRPr sz="800"/>
            </a:lvl6pPr>
            <a:lvl7pPr indent="-228600" lvl="6" marL="3200400" rtl="0" algn="l">
              <a:lnSpc>
                <a:spcPct val="90000"/>
              </a:lnSpc>
              <a:spcBef>
                <a:spcPts val="400"/>
              </a:spcBef>
              <a:spcAft>
                <a:spcPts val="0"/>
              </a:spcAft>
              <a:buClr>
                <a:schemeClr val="dk1"/>
              </a:buClr>
              <a:buSzPts val="800"/>
              <a:buNone/>
              <a:defRPr sz="800"/>
            </a:lvl7pPr>
            <a:lvl8pPr indent="-228600" lvl="7" marL="3657600" rtl="0" algn="l">
              <a:lnSpc>
                <a:spcPct val="90000"/>
              </a:lnSpc>
              <a:spcBef>
                <a:spcPts val="400"/>
              </a:spcBef>
              <a:spcAft>
                <a:spcPts val="0"/>
              </a:spcAft>
              <a:buClr>
                <a:schemeClr val="dk1"/>
              </a:buClr>
              <a:buSzPts val="800"/>
              <a:buNone/>
              <a:defRPr sz="800"/>
            </a:lvl8pPr>
            <a:lvl9pPr indent="-228600" lvl="8" marL="4114800" rtl="0" algn="l">
              <a:lnSpc>
                <a:spcPct val="90000"/>
              </a:lnSpc>
              <a:spcBef>
                <a:spcPts val="400"/>
              </a:spcBef>
              <a:spcAft>
                <a:spcPts val="0"/>
              </a:spcAft>
              <a:buClr>
                <a:schemeClr val="dk1"/>
              </a:buClr>
              <a:buSzPts val="800"/>
              <a:buNone/>
              <a:defRPr sz="800"/>
            </a:lvl9pPr>
          </a:lstStyle>
          <a:p/>
        </p:txBody>
      </p:sp>
      <p:sp>
        <p:nvSpPr>
          <p:cNvPr id="825" name="Google Shape;825;p153"/>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826" name="Google Shape;826;p153"/>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827" name="Google Shape;827;p153"/>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et texte vertical" type="vertTx">
  <p:cSld name="VERTICAL_TEXT">
    <p:spTree>
      <p:nvGrpSpPr>
        <p:cNvPr id="828" name="Shape 828"/>
        <p:cNvGrpSpPr/>
        <p:nvPr/>
      </p:nvGrpSpPr>
      <p:grpSpPr>
        <a:xfrm>
          <a:off x="0" y="0"/>
          <a:ext cx="0" cy="0"/>
          <a:chOff x="0" y="0"/>
          <a:chExt cx="0" cy="0"/>
        </a:xfrm>
      </p:grpSpPr>
      <p:sp>
        <p:nvSpPr>
          <p:cNvPr id="829" name="Google Shape;829;p154"/>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830" name="Google Shape;830;p154"/>
          <p:cNvSpPr txBox="1"/>
          <p:nvPr>
            <p:ph idx="1" type="body"/>
          </p:nvPr>
        </p:nvSpPr>
        <p:spPr>
          <a:xfrm rot="5400000">
            <a:off x="2940300" y="-942431"/>
            <a:ext cx="3263400" cy="78867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831" name="Google Shape;831;p154"/>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832" name="Google Shape;832;p154"/>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833" name="Google Shape;833;p154"/>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vertical et texte" type="vertTitleAndTx">
  <p:cSld name="VERTICAL_TITLE_AND_VERTICAL_TEXT">
    <p:spTree>
      <p:nvGrpSpPr>
        <p:cNvPr id="834" name="Shape 834"/>
        <p:cNvGrpSpPr/>
        <p:nvPr/>
      </p:nvGrpSpPr>
      <p:grpSpPr>
        <a:xfrm>
          <a:off x="0" y="0"/>
          <a:ext cx="0" cy="0"/>
          <a:chOff x="0" y="0"/>
          <a:chExt cx="0" cy="0"/>
        </a:xfrm>
      </p:grpSpPr>
      <p:sp>
        <p:nvSpPr>
          <p:cNvPr id="835" name="Google Shape;835;p155"/>
          <p:cNvSpPr txBox="1"/>
          <p:nvPr>
            <p:ph type="title"/>
          </p:nvPr>
        </p:nvSpPr>
        <p:spPr>
          <a:xfrm rot="5400000">
            <a:off x="5350050" y="1467544"/>
            <a:ext cx="4359000" cy="19716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836" name="Google Shape;836;p155"/>
          <p:cNvSpPr txBox="1"/>
          <p:nvPr>
            <p:ph idx="1" type="body"/>
          </p:nvPr>
        </p:nvSpPr>
        <p:spPr>
          <a:xfrm rot="5400000">
            <a:off x="1349475" y="-447056"/>
            <a:ext cx="4359000" cy="58008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837" name="Google Shape;837;p155"/>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838" name="Google Shape;838;p155"/>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839" name="Google Shape;839;p155"/>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840" name="Shape 840"/>
        <p:cNvGrpSpPr/>
        <p:nvPr/>
      </p:nvGrpSpPr>
      <p:grpSpPr>
        <a:xfrm>
          <a:off x="0" y="0"/>
          <a:ext cx="0" cy="0"/>
          <a:chOff x="0" y="0"/>
          <a:chExt cx="0" cy="0"/>
        </a:xfrm>
      </p:grpSpPr>
      <p:sp>
        <p:nvSpPr>
          <p:cNvPr id="841" name="Google Shape;841;p15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SzPts val="2800"/>
              <a:buNone/>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842" name="Google Shape;842;p156"/>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rtl="0" algn="l">
              <a:lnSpc>
                <a:spcPct val="115000"/>
              </a:lnSpc>
              <a:spcBef>
                <a:spcPts val="0"/>
              </a:spcBef>
              <a:spcAft>
                <a:spcPts val="0"/>
              </a:spcAft>
              <a:buSzPts val="1800"/>
              <a:buChar char="●"/>
              <a:defRPr/>
            </a:lvl1pPr>
            <a:lvl2pPr indent="-317500" lvl="1" marL="914400" rtl="0" algn="l">
              <a:lnSpc>
                <a:spcPct val="115000"/>
              </a:lnSpc>
              <a:spcBef>
                <a:spcPts val="1600"/>
              </a:spcBef>
              <a:spcAft>
                <a:spcPts val="0"/>
              </a:spcAft>
              <a:buSzPts val="1400"/>
              <a:buChar char="○"/>
              <a:defRPr/>
            </a:lvl2pPr>
            <a:lvl3pPr indent="-317500" lvl="2" marL="1371600" rtl="0" algn="l">
              <a:lnSpc>
                <a:spcPct val="115000"/>
              </a:lnSpc>
              <a:spcBef>
                <a:spcPts val="1600"/>
              </a:spcBef>
              <a:spcAft>
                <a:spcPts val="0"/>
              </a:spcAft>
              <a:buSzPts val="1400"/>
              <a:buChar char="■"/>
              <a:defRPr/>
            </a:lvl3pPr>
            <a:lvl4pPr indent="-317500" lvl="3" marL="1828800" rtl="0" algn="l">
              <a:lnSpc>
                <a:spcPct val="115000"/>
              </a:lnSpc>
              <a:spcBef>
                <a:spcPts val="1600"/>
              </a:spcBef>
              <a:spcAft>
                <a:spcPts val="0"/>
              </a:spcAft>
              <a:buSzPts val="1400"/>
              <a:buChar char="●"/>
              <a:defRPr/>
            </a:lvl4pPr>
            <a:lvl5pPr indent="-317500" lvl="4" marL="2286000" rtl="0" algn="l">
              <a:lnSpc>
                <a:spcPct val="115000"/>
              </a:lnSpc>
              <a:spcBef>
                <a:spcPts val="1600"/>
              </a:spcBef>
              <a:spcAft>
                <a:spcPts val="0"/>
              </a:spcAft>
              <a:buSzPts val="1400"/>
              <a:buChar char="○"/>
              <a:defRPr/>
            </a:lvl5pPr>
            <a:lvl6pPr indent="-317500" lvl="5" marL="2743200" rtl="0" algn="l">
              <a:lnSpc>
                <a:spcPct val="115000"/>
              </a:lnSpc>
              <a:spcBef>
                <a:spcPts val="1600"/>
              </a:spcBef>
              <a:spcAft>
                <a:spcPts val="0"/>
              </a:spcAft>
              <a:buSzPts val="1400"/>
              <a:buChar char="■"/>
              <a:defRPr/>
            </a:lvl6pPr>
            <a:lvl7pPr indent="-317500" lvl="6" marL="3200400" rtl="0" algn="l">
              <a:lnSpc>
                <a:spcPct val="115000"/>
              </a:lnSpc>
              <a:spcBef>
                <a:spcPts val="1600"/>
              </a:spcBef>
              <a:spcAft>
                <a:spcPts val="0"/>
              </a:spcAft>
              <a:buSzPts val="1400"/>
              <a:buChar char="●"/>
              <a:defRPr/>
            </a:lvl7pPr>
            <a:lvl8pPr indent="-317500" lvl="7" marL="3657600" rtl="0" algn="l">
              <a:lnSpc>
                <a:spcPct val="115000"/>
              </a:lnSpc>
              <a:spcBef>
                <a:spcPts val="1600"/>
              </a:spcBef>
              <a:spcAft>
                <a:spcPts val="0"/>
              </a:spcAft>
              <a:buSzPts val="1400"/>
              <a:buChar char="○"/>
              <a:defRPr/>
            </a:lvl8pPr>
            <a:lvl9pPr indent="-317500" lvl="8" marL="4114800" rtl="0" algn="l">
              <a:lnSpc>
                <a:spcPct val="115000"/>
              </a:lnSpc>
              <a:spcBef>
                <a:spcPts val="1600"/>
              </a:spcBef>
              <a:spcAft>
                <a:spcPts val="1600"/>
              </a:spcAft>
              <a:buSzPts val="1400"/>
              <a:buChar char="■"/>
              <a:defRPr/>
            </a:lvl9pPr>
          </a:lstStyle>
          <a:p/>
        </p:txBody>
      </p:sp>
      <p:sp>
        <p:nvSpPr>
          <p:cNvPr id="843" name="Google Shape;843;p156"/>
          <p:cNvSpPr txBox="1"/>
          <p:nvPr>
            <p:ph idx="12" type="sldNum"/>
          </p:nvPr>
        </p:nvSpPr>
        <p:spPr>
          <a:xfrm>
            <a:off x="8472458" y="4663216"/>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p:cSld name="TITLE_2">
    <p:spTree>
      <p:nvGrpSpPr>
        <p:cNvPr id="844" name="Shape 844"/>
        <p:cNvGrpSpPr/>
        <p:nvPr/>
      </p:nvGrpSpPr>
      <p:grpSpPr>
        <a:xfrm>
          <a:off x="0" y="0"/>
          <a:ext cx="0" cy="0"/>
          <a:chOff x="0" y="0"/>
          <a:chExt cx="0" cy="0"/>
        </a:xfrm>
      </p:grpSpPr>
      <p:sp>
        <p:nvSpPr>
          <p:cNvPr id="845" name="Google Shape;845;p157"/>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Autofit/>
          </a:bodyPr>
          <a:lstStyle>
            <a:lvl1pPr lvl="0" marR="0" rtl="0" algn="ctr">
              <a:lnSpc>
                <a:spcPct val="100000"/>
              </a:lnSpc>
              <a:spcBef>
                <a:spcPts val="0"/>
              </a:spcBef>
              <a:spcAft>
                <a:spcPts val="0"/>
              </a:spcAft>
              <a:buClr>
                <a:srgbClr val="000000"/>
              </a:buClr>
              <a:buSzPts val="5200"/>
              <a:buFont typeface="Arial"/>
              <a:buNone/>
              <a:defRPr b="0" i="0" sz="5200" u="none" cap="none" strike="noStrike">
                <a:solidFill>
                  <a:srgbClr val="000000"/>
                </a:solidFill>
                <a:latin typeface="Arial"/>
                <a:ea typeface="Arial"/>
                <a:cs typeface="Arial"/>
                <a:sym typeface="Arial"/>
              </a:defRPr>
            </a:lvl1pPr>
            <a:lvl2pPr lvl="1" marR="0" rtl="0" algn="ctr">
              <a:lnSpc>
                <a:spcPct val="100000"/>
              </a:lnSpc>
              <a:spcBef>
                <a:spcPts val="0"/>
              </a:spcBef>
              <a:spcAft>
                <a:spcPts val="0"/>
              </a:spcAft>
              <a:buClr>
                <a:srgbClr val="000000"/>
              </a:buClr>
              <a:buSzPts val="5200"/>
              <a:buFont typeface="Arial"/>
              <a:buNone/>
              <a:defRPr b="0" i="0" sz="5200" u="none" cap="none" strike="noStrike">
                <a:solidFill>
                  <a:srgbClr val="000000"/>
                </a:solidFill>
                <a:latin typeface="Arial"/>
                <a:ea typeface="Arial"/>
                <a:cs typeface="Arial"/>
                <a:sym typeface="Arial"/>
              </a:defRPr>
            </a:lvl2pPr>
            <a:lvl3pPr lvl="2" marR="0" rtl="0" algn="ctr">
              <a:lnSpc>
                <a:spcPct val="100000"/>
              </a:lnSpc>
              <a:spcBef>
                <a:spcPts val="0"/>
              </a:spcBef>
              <a:spcAft>
                <a:spcPts val="0"/>
              </a:spcAft>
              <a:buClr>
                <a:srgbClr val="000000"/>
              </a:buClr>
              <a:buSzPts val="5200"/>
              <a:buFont typeface="Arial"/>
              <a:buNone/>
              <a:defRPr b="0" i="0" sz="5200" u="none" cap="none" strike="noStrike">
                <a:solidFill>
                  <a:srgbClr val="000000"/>
                </a:solidFill>
                <a:latin typeface="Arial"/>
                <a:ea typeface="Arial"/>
                <a:cs typeface="Arial"/>
                <a:sym typeface="Arial"/>
              </a:defRPr>
            </a:lvl3pPr>
            <a:lvl4pPr lvl="3" marR="0" rtl="0" algn="ctr">
              <a:lnSpc>
                <a:spcPct val="100000"/>
              </a:lnSpc>
              <a:spcBef>
                <a:spcPts val="0"/>
              </a:spcBef>
              <a:spcAft>
                <a:spcPts val="0"/>
              </a:spcAft>
              <a:buClr>
                <a:srgbClr val="000000"/>
              </a:buClr>
              <a:buSzPts val="5200"/>
              <a:buFont typeface="Arial"/>
              <a:buNone/>
              <a:defRPr b="0" i="0" sz="5200" u="none" cap="none" strike="noStrike">
                <a:solidFill>
                  <a:srgbClr val="000000"/>
                </a:solidFill>
                <a:latin typeface="Arial"/>
                <a:ea typeface="Arial"/>
                <a:cs typeface="Arial"/>
                <a:sym typeface="Arial"/>
              </a:defRPr>
            </a:lvl4pPr>
            <a:lvl5pPr lvl="4" marR="0" rtl="0" algn="ctr">
              <a:lnSpc>
                <a:spcPct val="100000"/>
              </a:lnSpc>
              <a:spcBef>
                <a:spcPts val="0"/>
              </a:spcBef>
              <a:spcAft>
                <a:spcPts val="0"/>
              </a:spcAft>
              <a:buClr>
                <a:srgbClr val="000000"/>
              </a:buClr>
              <a:buSzPts val="5200"/>
              <a:buFont typeface="Arial"/>
              <a:buNone/>
              <a:defRPr b="0" i="0" sz="5200" u="none" cap="none" strike="noStrike">
                <a:solidFill>
                  <a:srgbClr val="000000"/>
                </a:solidFill>
                <a:latin typeface="Arial"/>
                <a:ea typeface="Arial"/>
                <a:cs typeface="Arial"/>
                <a:sym typeface="Arial"/>
              </a:defRPr>
            </a:lvl5pPr>
            <a:lvl6pPr lvl="5" marR="0" rtl="0" algn="ctr">
              <a:lnSpc>
                <a:spcPct val="100000"/>
              </a:lnSpc>
              <a:spcBef>
                <a:spcPts val="0"/>
              </a:spcBef>
              <a:spcAft>
                <a:spcPts val="0"/>
              </a:spcAft>
              <a:buClr>
                <a:srgbClr val="000000"/>
              </a:buClr>
              <a:buSzPts val="5200"/>
              <a:buFont typeface="Arial"/>
              <a:buNone/>
              <a:defRPr b="0" i="0" sz="5200" u="none" cap="none" strike="noStrike">
                <a:solidFill>
                  <a:srgbClr val="000000"/>
                </a:solidFill>
                <a:latin typeface="Arial"/>
                <a:ea typeface="Arial"/>
                <a:cs typeface="Arial"/>
                <a:sym typeface="Arial"/>
              </a:defRPr>
            </a:lvl6pPr>
            <a:lvl7pPr lvl="6" marR="0" rtl="0" algn="ctr">
              <a:lnSpc>
                <a:spcPct val="100000"/>
              </a:lnSpc>
              <a:spcBef>
                <a:spcPts val="0"/>
              </a:spcBef>
              <a:spcAft>
                <a:spcPts val="0"/>
              </a:spcAft>
              <a:buClr>
                <a:srgbClr val="000000"/>
              </a:buClr>
              <a:buSzPts val="5200"/>
              <a:buFont typeface="Arial"/>
              <a:buNone/>
              <a:defRPr b="0" i="0" sz="5200" u="none" cap="none" strike="noStrike">
                <a:solidFill>
                  <a:srgbClr val="000000"/>
                </a:solidFill>
                <a:latin typeface="Arial"/>
                <a:ea typeface="Arial"/>
                <a:cs typeface="Arial"/>
                <a:sym typeface="Arial"/>
              </a:defRPr>
            </a:lvl7pPr>
            <a:lvl8pPr lvl="7" marR="0" rtl="0" algn="ctr">
              <a:lnSpc>
                <a:spcPct val="100000"/>
              </a:lnSpc>
              <a:spcBef>
                <a:spcPts val="0"/>
              </a:spcBef>
              <a:spcAft>
                <a:spcPts val="0"/>
              </a:spcAft>
              <a:buClr>
                <a:srgbClr val="000000"/>
              </a:buClr>
              <a:buSzPts val="5200"/>
              <a:buFont typeface="Arial"/>
              <a:buNone/>
              <a:defRPr b="0" i="0" sz="5200" u="none" cap="none" strike="noStrike">
                <a:solidFill>
                  <a:srgbClr val="000000"/>
                </a:solidFill>
                <a:latin typeface="Arial"/>
                <a:ea typeface="Arial"/>
                <a:cs typeface="Arial"/>
                <a:sym typeface="Arial"/>
              </a:defRPr>
            </a:lvl8pPr>
            <a:lvl9pPr lvl="8" marR="0" rtl="0" algn="ctr">
              <a:lnSpc>
                <a:spcPct val="100000"/>
              </a:lnSpc>
              <a:spcBef>
                <a:spcPts val="0"/>
              </a:spcBef>
              <a:spcAft>
                <a:spcPts val="0"/>
              </a:spcAft>
              <a:buClr>
                <a:srgbClr val="000000"/>
              </a:buClr>
              <a:buSzPts val="5200"/>
              <a:buFont typeface="Arial"/>
              <a:buNone/>
              <a:defRPr b="0" i="0" sz="5200" u="none" cap="none" strike="noStrike">
                <a:solidFill>
                  <a:srgbClr val="000000"/>
                </a:solidFill>
                <a:latin typeface="Arial"/>
                <a:ea typeface="Arial"/>
                <a:cs typeface="Arial"/>
                <a:sym typeface="Arial"/>
              </a:defRPr>
            </a:lvl9pPr>
          </a:lstStyle>
          <a:p/>
        </p:txBody>
      </p:sp>
      <p:sp>
        <p:nvSpPr>
          <p:cNvPr id="846" name="Google Shape;846;p157"/>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1pPr>
            <a:lvl2pPr lvl="1" marR="0" rtl="0" algn="ctr">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2pPr>
            <a:lvl3pPr lvl="2" marR="0" rtl="0" algn="ctr">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3pPr>
            <a:lvl4pPr lvl="3" marR="0" rtl="0" algn="ctr">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4pPr>
            <a:lvl5pPr lvl="4" marR="0" rtl="0" algn="ctr">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5pPr>
            <a:lvl6pPr lvl="5" marR="0" rtl="0" algn="ctr">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6pPr>
            <a:lvl7pPr lvl="6" marR="0" rtl="0" algn="ctr">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7pPr>
            <a:lvl8pPr lvl="7" marR="0" rtl="0" algn="ctr">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8pPr>
            <a:lvl9pPr lvl="8" marR="0" rtl="0" algn="ctr">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9pPr>
          </a:lstStyle>
          <a:p/>
        </p:txBody>
      </p:sp>
      <p:sp>
        <p:nvSpPr>
          <p:cNvPr id="847" name="Google Shape;847;p157"/>
          <p:cNvSpPr txBox="1"/>
          <p:nvPr>
            <p:ph idx="12" type="sldNum"/>
          </p:nvPr>
        </p:nvSpPr>
        <p:spPr>
          <a:xfrm>
            <a:off x="8472487" y="4662487"/>
            <a:ext cx="5493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1pPr>
            <a:lvl2pPr indent="0" lvl="1" marL="0" marR="0" rtl="0" algn="r">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2pPr>
            <a:lvl3pPr indent="0" lvl="2" marL="0" marR="0" rtl="0" algn="r">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3pPr>
            <a:lvl4pPr indent="0" lvl="3" marL="0" marR="0" rtl="0" algn="r">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4pPr>
            <a:lvl5pPr indent="0" lvl="4" marL="0" marR="0" rtl="0" algn="r">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5pPr>
            <a:lvl6pPr indent="0" lvl="5" marL="0" marR="0" rtl="0" algn="r">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6pPr>
            <a:lvl7pPr indent="0" lvl="6" marL="0" marR="0" rtl="0" algn="r">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7pPr>
            <a:lvl8pPr indent="0" lvl="7" marL="0" marR="0" rtl="0" algn="r">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8pPr>
            <a:lvl9pPr indent="0" lvl="8" marL="0" marR="0" rtl="0" algn="r">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sz="900">
              <a:solidFill>
                <a:srgbClr val="888888"/>
              </a:solidFill>
              <a:latin typeface="Calibri"/>
              <a:ea typeface="Calibri"/>
              <a:cs typeface="Calibri"/>
              <a:sym typeface="Calibri"/>
            </a:endParaRPr>
          </a:p>
        </p:txBody>
      </p:sp>
    </p:spTree>
  </p:cSld>
  <p:clrMapOvr>
    <a:masterClrMapping/>
  </p:clrMapOvr>
</p:sldLayout>
</file>

<file path=ppt/slideLayouts/slideLayout1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parator">
  <p:cSld name="Separator">
    <p:spTree>
      <p:nvGrpSpPr>
        <p:cNvPr id="848" name="Shape 848"/>
        <p:cNvGrpSpPr/>
        <p:nvPr/>
      </p:nvGrpSpPr>
      <p:grpSpPr>
        <a:xfrm>
          <a:off x="0" y="0"/>
          <a:ext cx="0" cy="0"/>
          <a:chOff x="0" y="0"/>
          <a:chExt cx="0" cy="0"/>
        </a:xfrm>
      </p:grpSpPr>
      <p:sp>
        <p:nvSpPr>
          <p:cNvPr id="849" name="Google Shape;849;p158"/>
          <p:cNvSpPr txBox="1"/>
          <p:nvPr/>
        </p:nvSpPr>
        <p:spPr>
          <a:xfrm>
            <a:off x="8850043" y="4945021"/>
            <a:ext cx="125100" cy="126900"/>
          </a:xfrm>
          <a:prstGeom prst="rect">
            <a:avLst/>
          </a:prstGeom>
          <a:noFill/>
          <a:ln>
            <a:noFill/>
          </a:ln>
        </p:spPr>
        <p:txBody>
          <a:bodyPr anchorCtr="0" anchor="ctr" bIns="0" lIns="0" spcFirstLastPara="1" rIns="0" wrap="square" tIns="0">
            <a:noAutofit/>
          </a:bodyPr>
          <a:lstStyle/>
          <a:p>
            <a:pPr indent="0" lvl="0" marL="0" marR="0" rtl="0" algn="r">
              <a:spcBef>
                <a:spcPts val="0"/>
              </a:spcBef>
              <a:spcAft>
                <a:spcPts val="0"/>
              </a:spcAft>
              <a:buClr>
                <a:schemeClr val="dk1"/>
              </a:buClr>
              <a:buSzPts val="800"/>
              <a:buFont typeface="Calibri"/>
              <a:buNone/>
            </a:pPr>
            <a:fld id="{00000000-1234-1234-1234-123412341234}" type="slidenum">
              <a:rPr lang="en" sz="800">
                <a:solidFill>
                  <a:schemeClr val="dk1"/>
                </a:solidFill>
                <a:latin typeface="Calibri"/>
                <a:ea typeface="Calibri"/>
                <a:cs typeface="Calibri"/>
                <a:sym typeface="Calibri"/>
              </a:rPr>
              <a:t>‹#›</a:t>
            </a:fld>
            <a:endParaRPr sz="800">
              <a:solidFill>
                <a:schemeClr val="dk1"/>
              </a:solidFill>
              <a:latin typeface="Calibri"/>
              <a:ea typeface="Calibri"/>
              <a:cs typeface="Calibri"/>
              <a:sym typeface="Calibri"/>
            </a:endParaRPr>
          </a:p>
        </p:txBody>
      </p:sp>
      <p:sp>
        <p:nvSpPr>
          <p:cNvPr id="850" name="Google Shape;850;p158"/>
          <p:cNvSpPr txBox="1"/>
          <p:nvPr>
            <p:ph type="title"/>
          </p:nvPr>
        </p:nvSpPr>
        <p:spPr>
          <a:xfrm>
            <a:off x="162000" y="122243"/>
            <a:ext cx="8820000" cy="230700"/>
          </a:xfrm>
          <a:prstGeom prst="rect">
            <a:avLst/>
          </a:prstGeom>
          <a:noFill/>
          <a:ln>
            <a:noFill/>
          </a:ln>
        </p:spPr>
        <p:txBody>
          <a:bodyPr anchorCtr="0" anchor="t" bIns="0" lIns="0" spcFirstLastPara="1" rIns="0" wrap="square" tIns="0">
            <a:noAutofit/>
          </a:bodyPr>
          <a:lstStyle>
            <a:lvl1pPr lvl="0" rtl="0" algn="l">
              <a:lnSpc>
                <a:spcPct val="90000"/>
              </a:lnSpc>
              <a:spcBef>
                <a:spcPts val="0"/>
              </a:spcBef>
              <a:spcAft>
                <a:spcPts val="0"/>
              </a:spcAft>
              <a:buClr>
                <a:schemeClr val="dk2"/>
              </a:buClr>
              <a:buSzPts val="1100"/>
              <a:buFont typeface="Helvetica Neue"/>
              <a:buNone/>
              <a:defRPr sz="1500">
                <a:solidFill>
                  <a:schemeClr val="dk2"/>
                </a:solidFill>
                <a:latin typeface="Helvetica Neue"/>
                <a:ea typeface="Helvetica Neue"/>
                <a:cs typeface="Helvetica Neue"/>
                <a:sym typeface="Helvetica Neu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et contenu" type="obj">
  <p:cSld name="OBJECT">
    <p:spTree>
      <p:nvGrpSpPr>
        <p:cNvPr id="74" name="Shape 74"/>
        <p:cNvGrpSpPr/>
        <p:nvPr/>
      </p:nvGrpSpPr>
      <p:grpSpPr>
        <a:xfrm>
          <a:off x="0" y="0"/>
          <a:ext cx="0" cy="0"/>
          <a:chOff x="0" y="0"/>
          <a:chExt cx="0" cy="0"/>
        </a:xfrm>
      </p:grpSpPr>
      <p:sp>
        <p:nvSpPr>
          <p:cNvPr id="75" name="Google Shape;75;p17"/>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76" name="Google Shape;76;p17"/>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77" name="Google Shape;77;p17"/>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78" name="Google Shape;78;p17"/>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79" name="Google Shape;79;p17"/>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e de titre" type="title">
  <p:cSld name="TITLE">
    <p:spTree>
      <p:nvGrpSpPr>
        <p:cNvPr id="859" name="Shape 859"/>
        <p:cNvGrpSpPr/>
        <p:nvPr/>
      </p:nvGrpSpPr>
      <p:grpSpPr>
        <a:xfrm>
          <a:off x="0" y="0"/>
          <a:ext cx="0" cy="0"/>
          <a:chOff x="0" y="0"/>
          <a:chExt cx="0" cy="0"/>
        </a:xfrm>
      </p:grpSpPr>
      <p:sp>
        <p:nvSpPr>
          <p:cNvPr id="860" name="Google Shape;860;p160"/>
          <p:cNvSpPr txBox="1"/>
          <p:nvPr>
            <p:ph type="ctrTitle"/>
          </p:nvPr>
        </p:nvSpPr>
        <p:spPr>
          <a:xfrm>
            <a:off x="1143000" y="841772"/>
            <a:ext cx="6858000" cy="1790700"/>
          </a:xfrm>
          <a:prstGeom prst="rect">
            <a:avLst/>
          </a:prstGeom>
          <a:noFill/>
          <a:ln>
            <a:noFill/>
          </a:ln>
        </p:spPr>
        <p:txBody>
          <a:bodyPr anchorCtr="0" anchor="b" bIns="34275" lIns="68575" spcFirstLastPara="1" rIns="68575" wrap="square" tIns="34275">
            <a:noAutofit/>
          </a:bodyPr>
          <a:lstStyle>
            <a:lvl1pPr lvl="0" rtl="0" algn="ctr">
              <a:lnSpc>
                <a:spcPct val="90000"/>
              </a:lnSpc>
              <a:spcBef>
                <a:spcPts val="0"/>
              </a:spcBef>
              <a:spcAft>
                <a:spcPts val="0"/>
              </a:spcAft>
              <a:buClr>
                <a:schemeClr val="dk1"/>
              </a:buClr>
              <a:buSzPts val="4500"/>
              <a:buFont typeface="Calibri"/>
              <a:buNone/>
              <a:defRPr sz="45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861" name="Google Shape;861;p160"/>
          <p:cNvSpPr txBox="1"/>
          <p:nvPr>
            <p:ph idx="1" type="subTitle"/>
          </p:nvPr>
        </p:nvSpPr>
        <p:spPr>
          <a:xfrm>
            <a:off x="1143000" y="2701528"/>
            <a:ext cx="6858000" cy="1241700"/>
          </a:xfrm>
          <a:prstGeom prst="rect">
            <a:avLst/>
          </a:prstGeom>
          <a:noFill/>
          <a:ln>
            <a:noFill/>
          </a:ln>
        </p:spPr>
        <p:txBody>
          <a:bodyPr anchorCtr="0" anchor="t" bIns="34275" lIns="68575" spcFirstLastPara="1" rIns="68575" wrap="square" tIns="34275">
            <a:noAutofit/>
          </a:bodyPr>
          <a:lstStyle>
            <a:lvl1pPr lvl="0" rtl="0" algn="ctr">
              <a:lnSpc>
                <a:spcPct val="90000"/>
              </a:lnSpc>
              <a:spcBef>
                <a:spcPts val="800"/>
              </a:spcBef>
              <a:spcAft>
                <a:spcPts val="0"/>
              </a:spcAft>
              <a:buClr>
                <a:schemeClr val="dk1"/>
              </a:buClr>
              <a:buSzPts val="1800"/>
              <a:buNone/>
              <a:defRPr sz="1800"/>
            </a:lvl1pPr>
            <a:lvl2pPr lvl="1" rtl="0" algn="ctr">
              <a:lnSpc>
                <a:spcPct val="90000"/>
              </a:lnSpc>
              <a:spcBef>
                <a:spcPts val="400"/>
              </a:spcBef>
              <a:spcAft>
                <a:spcPts val="0"/>
              </a:spcAft>
              <a:buClr>
                <a:schemeClr val="dk1"/>
              </a:buClr>
              <a:buSzPts val="1500"/>
              <a:buNone/>
              <a:defRPr sz="1500"/>
            </a:lvl2pPr>
            <a:lvl3pPr lvl="2" rtl="0" algn="ctr">
              <a:lnSpc>
                <a:spcPct val="90000"/>
              </a:lnSpc>
              <a:spcBef>
                <a:spcPts val="400"/>
              </a:spcBef>
              <a:spcAft>
                <a:spcPts val="0"/>
              </a:spcAft>
              <a:buClr>
                <a:schemeClr val="dk1"/>
              </a:buClr>
              <a:buSzPts val="1400"/>
              <a:buNone/>
              <a:defRPr sz="1400"/>
            </a:lvl3pPr>
            <a:lvl4pPr lvl="3" rtl="0" algn="ctr">
              <a:lnSpc>
                <a:spcPct val="90000"/>
              </a:lnSpc>
              <a:spcBef>
                <a:spcPts val="400"/>
              </a:spcBef>
              <a:spcAft>
                <a:spcPts val="0"/>
              </a:spcAft>
              <a:buClr>
                <a:schemeClr val="dk1"/>
              </a:buClr>
              <a:buSzPts val="1200"/>
              <a:buNone/>
              <a:defRPr sz="1200"/>
            </a:lvl4pPr>
            <a:lvl5pPr lvl="4" rtl="0" algn="ctr">
              <a:lnSpc>
                <a:spcPct val="90000"/>
              </a:lnSpc>
              <a:spcBef>
                <a:spcPts val="400"/>
              </a:spcBef>
              <a:spcAft>
                <a:spcPts val="0"/>
              </a:spcAft>
              <a:buClr>
                <a:schemeClr val="dk1"/>
              </a:buClr>
              <a:buSzPts val="1200"/>
              <a:buNone/>
              <a:defRPr sz="1200"/>
            </a:lvl5pPr>
            <a:lvl6pPr lvl="5" rtl="0" algn="ctr">
              <a:lnSpc>
                <a:spcPct val="90000"/>
              </a:lnSpc>
              <a:spcBef>
                <a:spcPts val="400"/>
              </a:spcBef>
              <a:spcAft>
                <a:spcPts val="0"/>
              </a:spcAft>
              <a:buClr>
                <a:schemeClr val="dk1"/>
              </a:buClr>
              <a:buSzPts val="1200"/>
              <a:buNone/>
              <a:defRPr sz="1200"/>
            </a:lvl6pPr>
            <a:lvl7pPr lvl="6" rtl="0" algn="ctr">
              <a:lnSpc>
                <a:spcPct val="90000"/>
              </a:lnSpc>
              <a:spcBef>
                <a:spcPts val="400"/>
              </a:spcBef>
              <a:spcAft>
                <a:spcPts val="0"/>
              </a:spcAft>
              <a:buClr>
                <a:schemeClr val="dk1"/>
              </a:buClr>
              <a:buSzPts val="1200"/>
              <a:buNone/>
              <a:defRPr sz="1200"/>
            </a:lvl7pPr>
            <a:lvl8pPr lvl="7" rtl="0" algn="ctr">
              <a:lnSpc>
                <a:spcPct val="90000"/>
              </a:lnSpc>
              <a:spcBef>
                <a:spcPts val="400"/>
              </a:spcBef>
              <a:spcAft>
                <a:spcPts val="0"/>
              </a:spcAft>
              <a:buClr>
                <a:schemeClr val="dk1"/>
              </a:buClr>
              <a:buSzPts val="1200"/>
              <a:buNone/>
              <a:defRPr sz="1200"/>
            </a:lvl8pPr>
            <a:lvl9pPr lvl="8" rtl="0" algn="ctr">
              <a:lnSpc>
                <a:spcPct val="90000"/>
              </a:lnSpc>
              <a:spcBef>
                <a:spcPts val="400"/>
              </a:spcBef>
              <a:spcAft>
                <a:spcPts val="0"/>
              </a:spcAft>
              <a:buClr>
                <a:schemeClr val="dk1"/>
              </a:buClr>
              <a:buSzPts val="1200"/>
              <a:buNone/>
              <a:defRPr sz="1200"/>
            </a:lvl9pPr>
          </a:lstStyle>
          <a:p/>
        </p:txBody>
      </p:sp>
      <p:sp>
        <p:nvSpPr>
          <p:cNvPr id="862" name="Google Shape;862;p160"/>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863" name="Google Shape;863;p160"/>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864" name="Google Shape;864;p160"/>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et contenu" type="obj">
  <p:cSld name="OBJECT">
    <p:spTree>
      <p:nvGrpSpPr>
        <p:cNvPr id="865" name="Shape 865"/>
        <p:cNvGrpSpPr/>
        <p:nvPr/>
      </p:nvGrpSpPr>
      <p:grpSpPr>
        <a:xfrm>
          <a:off x="0" y="0"/>
          <a:ext cx="0" cy="0"/>
          <a:chOff x="0" y="0"/>
          <a:chExt cx="0" cy="0"/>
        </a:xfrm>
      </p:grpSpPr>
      <p:sp>
        <p:nvSpPr>
          <p:cNvPr id="866" name="Google Shape;866;p161"/>
          <p:cNvSpPr txBox="1"/>
          <p:nvPr>
            <p:ph type="title"/>
          </p:nvPr>
        </p:nvSpPr>
        <p:spPr>
          <a:xfrm>
            <a:off x="227981" y="217950"/>
            <a:ext cx="7886700" cy="6207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2300"/>
              <a:buNone/>
              <a:defRPr sz="2300"/>
            </a:lvl1pPr>
            <a:lvl2pPr lvl="1" rtl="0">
              <a:spcBef>
                <a:spcPts val="0"/>
              </a:spcBef>
              <a:spcAft>
                <a:spcPts val="0"/>
              </a:spcAft>
              <a:buSzPts val="2300"/>
              <a:buNone/>
              <a:defRPr sz="2300"/>
            </a:lvl2pPr>
            <a:lvl3pPr lvl="2" rtl="0">
              <a:spcBef>
                <a:spcPts val="0"/>
              </a:spcBef>
              <a:spcAft>
                <a:spcPts val="0"/>
              </a:spcAft>
              <a:buSzPts val="2300"/>
              <a:buNone/>
              <a:defRPr sz="2300"/>
            </a:lvl3pPr>
            <a:lvl4pPr lvl="3" rtl="0">
              <a:spcBef>
                <a:spcPts val="0"/>
              </a:spcBef>
              <a:spcAft>
                <a:spcPts val="0"/>
              </a:spcAft>
              <a:buSzPts val="2300"/>
              <a:buNone/>
              <a:defRPr sz="2300"/>
            </a:lvl4pPr>
            <a:lvl5pPr lvl="4" rtl="0">
              <a:spcBef>
                <a:spcPts val="0"/>
              </a:spcBef>
              <a:spcAft>
                <a:spcPts val="0"/>
              </a:spcAft>
              <a:buSzPts val="2300"/>
              <a:buNone/>
              <a:defRPr sz="2300"/>
            </a:lvl5pPr>
            <a:lvl6pPr lvl="5" rtl="0">
              <a:spcBef>
                <a:spcPts val="0"/>
              </a:spcBef>
              <a:spcAft>
                <a:spcPts val="0"/>
              </a:spcAft>
              <a:buSzPts val="2300"/>
              <a:buNone/>
              <a:defRPr sz="2300"/>
            </a:lvl6pPr>
            <a:lvl7pPr lvl="6" rtl="0">
              <a:spcBef>
                <a:spcPts val="0"/>
              </a:spcBef>
              <a:spcAft>
                <a:spcPts val="0"/>
              </a:spcAft>
              <a:buSzPts val="2300"/>
              <a:buNone/>
              <a:defRPr sz="2300"/>
            </a:lvl7pPr>
            <a:lvl8pPr lvl="7" rtl="0">
              <a:spcBef>
                <a:spcPts val="0"/>
              </a:spcBef>
              <a:spcAft>
                <a:spcPts val="0"/>
              </a:spcAft>
              <a:buSzPts val="2300"/>
              <a:buNone/>
              <a:defRPr sz="2300"/>
            </a:lvl8pPr>
            <a:lvl9pPr lvl="8" rtl="0">
              <a:spcBef>
                <a:spcPts val="0"/>
              </a:spcBef>
              <a:spcAft>
                <a:spcPts val="0"/>
              </a:spcAft>
              <a:buSzPts val="2300"/>
              <a:buNone/>
              <a:defRPr sz="2300"/>
            </a:lvl9pPr>
          </a:lstStyle>
          <a:p/>
        </p:txBody>
      </p:sp>
      <p:sp>
        <p:nvSpPr>
          <p:cNvPr id="867" name="Google Shape;867;p161"/>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868" name="Google Shape;868;p161"/>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869" name="Google Shape;869;p161"/>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870" name="Google Shape;870;p161"/>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de section" type="secHead">
  <p:cSld name="SECTION_HEADER">
    <p:spTree>
      <p:nvGrpSpPr>
        <p:cNvPr id="871" name="Shape 871"/>
        <p:cNvGrpSpPr/>
        <p:nvPr/>
      </p:nvGrpSpPr>
      <p:grpSpPr>
        <a:xfrm>
          <a:off x="0" y="0"/>
          <a:ext cx="0" cy="0"/>
          <a:chOff x="0" y="0"/>
          <a:chExt cx="0" cy="0"/>
        </a:xfrm>
      </p:grpSpPr>
      <p:sp>
        <p:nvSpPr>
          <p:cNvPr id="872" name="Google Shape;872;p162"/>
          <p:cNvSpPr txBox="1"/>
          <p:nvPr>
            <p:ph type="title"/>
          </p:nvPr>
        </p:nvSpPr>
        <p:spPr>
          <a:xfrm>
            <a:off x="623888" y="1282304"/>
            <a:ext cx="7886700" cy="2139600"/>
          </a:xfrm>
          <a:prstGeom prst="rect">
            <a:avLst/>
          </a:prstGeom>
          <a:noFill/>
          <a:ln>
            <a:noFill/>
          </a:ln>
        </p:spPr>
        <p:txBody>
          <a:bodyPr anchorCtr="0" anchor="b" bIns="34275" lIns="68575" spcFirstLastPara="1" rIns="68575" wrap="square" tIns="34275">
            <a:noAutofit/>
          </a:bodyPr>
          <a:lstStyle>
            <a:lvl1pPr lvl="0" rtl="0" algn="l">
              <a:lnSpc>
                <a:spcPct val="90000"/>
              </a:lnSpc>
              <a:spcBef>
                <a:spcPts val="0"/>
              </a:spcBef>
              <a:spcAft>
                <a:spcPts val="0"/>
              </a:spcAft>
              <a:buClr>
                <a:schemeClr val="dk1"/>
              </a:buClr>
              <a:buSzPts val="4500"/>
              <a:buFont typeface="Calibri"/>
              <a:buNone/>
              <a:defRPr sz="45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873" name="Google Shape;873;p162"/>
          <p:cNvSpPr txBox="1"/>
          <p:nvPr>
            <p:ph idx="1" type="body"/>
          </p:nvPr>
        </p:nvSpPr>
        <p:spPr>
          <a:xfrm>
            <a:off x="623888" y="3442097"/>
            <a:ext cx="7886700" cy="1125300"/>
          </a:xfrm>
          <a:prstGeom prst="rect">
            <a:avLst/>
          </a:prstGeom>
          <a:noFill/>
          <a:ln>
            <a:noFill/>
          </a:ln>
        </p:spPr>
        <p:txBody>
          <a:bodyPr anchorCtr="0" anchor="t" bIns="34275" lIns="68575" spcFirstLastPara="1" rIns="68575" wrap="square" tIns="34275">
            <a:noAutofit/>
          </a:bodyPr>
          <a:lstStyle>
            <a:lvl1pPr indent="-228600" lvl="0" marL="457200" rtl="0" algn="l">
              <a:lnSpc>
                <a:spcPct val="90000"/>
              </a:lnSpc>
              <a:spcBef>
                <a:spcPts val="800"/>
              </a:spcBef>
              <a:spcAft>
                <a:spcPts val="0"/>
              </a:spcAft>
              <a:buClr>
                <a:srgbClr val="888888"/>
              </a:buClr>
              <a:buSzPts val="1800"/>
              <a:buNone/>
              <a:defRPr sz="1800">
                <a:solidFill>
                  <a:srgbClr val="888888"/>
                </a:solidFill>
              </a:defRPr>
            </a:lvl1pPr>
            <a:lvl2pPr indent="-228600" lvl="1" marL="914400" rtl="0" algn="l">
              <a:lnSpc>
                <a:spcPct val="90000"/>
              </a:lnSpc>
              <a:spcBef>
                <a:spcPts val="400"/>
              </a:spcBef>
              <a:spcAft>
                <a:spcPts val="0"/>
              </a:spcAft>
              <a:buClr>
                <a:srgbClr val="888888"/>
              </a:buClr>
              <a:buSzPts val="1500"/>
              <a:buNone/>
              <a:defRPr sz="1500">
                <a:solidFill>
                  <a:srgbClr val="888888"/>
                </a:solidFill>
              </a:defRPr>
            </a:lvl2pPr>
            <a:lvl3pPr indent="-228600" lvl="2" marL="1371600" rtl="0" algn="l">
              <a:lnSpc>
                <a:spcPct val="90000"/>
              </a:lnSpc>
              <a:spcBef>
                <a:spcPts val="400"/>
              </a:spcBef>
              <a:spcAft>
                <a:spcPts val="0"/>
              </a:spcAft>
              <a:buClr>
                <a:srgbClr val="888888"/>
              </a:buClr>
              <a:buSzPts val="1400"/>
              <a:buNone/>
              <a:defRPr sz="1400">
                <a:solidFill>
                  <a:srgbClr val="888888"/>
                </a:solidFill>
              </a:defRPr>
            </a:lvl3pPr>
            <a:lvl4pPr indent="-228600" lvl="3" marL="1828800" rtl="0" algn="l">
              <a:lnSpc>
                <a:spcPct val="90000"/>
              </a:lnSpc>
              <a:spcBef>
                <a:spcPts val="400"/>
              </a:spcBef>
              <a:spcAft>
                <a:spcPts val="0"/>
              </a:spcAft>
              <a:buClr>
                <a:srgbClr val="888888"/>
              </a:buClr>
              <a:buSzPts val="1200"/>
              <a:buNone/>
              <a:defRPr sz="1200">
                <a:solidFill>
                  <a:srgbClr val="888888"/>
                </a:solidFill>
              </a:defRPr>
            </a:lvl4pPr>
            <a:lvl5pPr indent="-228600" lvl="4" marL="2286000" rtl="0" algn="l">
              <a:lnSpc>
                <a:spcPct val="90000"/>
              </a:lnSpc>
              <a:spcBef>
                <a:spcPts val="400"/>
              </a:spcBef>
              <a:spcAft>
                <a:spcPts val="0"/>
              </a:spcAft>
              <a:buClr>
                <a:srgbClr val="888888"/>
              </a:buClr>
              <a:buSzPts val="1200"/>
              <a:buNone/>
              <a:defRPr sz="1200">
                <a:solidFill>
                  <a:srgbClr val="888888"/>
                </a:solidFill>
              </a:defRPr>
            </a:lvl5pPr>
            <a:lvl6pPr indent="-228600" lvl="5" marL="2743200" rtl="0" algn="l">
              <a:lnSpc>
                <a:spcPct val="90000"/>
              </a:lnSpc>
              <a:spcBef>
                <a:spcPts val="400"/>
              </a:spcBef>
              <a:spcAft>
                <a:spcPts val="0"/>
              </a:spcAft>
              <a:buClr>
                <a:srgbClr val="888888"/>
              </a:buClr>
              <a:buSzPts val="1200"/>
              <a:buNone/>
              <a:defRPr sz="1200">
                <a:solidFill>
                  <a:srgbClr val="888888"/>
                </a:solidFill>
              </a:defRPr>
            </a:lvl6pPr>
            <a:lvl7pPr indent="-228600" lvl="6" marL="3200400" rtl="0" algn="l">
              <a:lnSpc>
                <a:spcPct val="90000"/>
              </a:lnSpc>
              <a:spcBef>
                <a:spcPts val="400"/>
              </a:spcBef>
              <a:spcAft>
                <a:spcPts val="0"/>
              </a:spcAft>
              <a:buClr>
                <a:srgbClr val="888888"/>
              </a:buClr>
              <a:buSzPts val="1200"/>
              <a:buNone/>
              <a:defRPr sz="1200">
                <a:solidFill>
                  <a:srgbClr val="888888"/>
                </a:solidFill>
              </a:defRPr>
            </a:lvl7pPr>
            <a:lvl8pPr indent="-228600" lvl="7" marL="3657600" rtl="0" algn="l">
              <a:lnSpc>
                <a:spcPct val="90000"/>
              </a:lnSpc>
              <a:spcBef>
                <a:spcPts val="400"/>
              </a:spcBef>
              <a:spcAft>
                <a:spcPts val="0"/>
              </a:spcAft>
              <a:buClr>
                <a:srgbClr val="888888"/>
              </a:buClr>
              <a:buSzPts val="1200"/>
              <a:buNone/>
              <a:defRPr sz="1200">
                <a:solidFill>
                  <a:srgbClr val="888888"/>
                </a:solidFill>
              </a:defRPr>
            </a:lvl8pPr>
            <a:lvl9pPr indent="-228600" lvl="8" marL="4114800" rtl="0" algn="l">
              <a:lnSpc>
                <a:spcPct val="90000"/>
              </a:lnSpc>
              <a:spcBef>
                <a:spcPts val="400"/>
              </a:spcBef>
              <a:spcAft>
                <a:spcPts val="0"/>
              </a:spcAft>
              <a:buClr>
                <a:srgbClr val="888888"/>
              </a:buClr>
              <a:buSzPts val="1200"/>
              <a:buNone/>
              <a:defRPr sz="1200">
                <a:solidFill>
                  <a:srgbClr val="888888"/>
                </a:solidFill>
              </a:defRPr>
            </a:lvl9pPr>
          </a:lstStyle>
          <a:p/>
        </p:txBody>
      </p:sp>
      <p:sp>
        <p:nvSpPr>
          <p:cNvPr id="874" name="Google Shape;874;p162"/>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875" name="Google Shape;875;p162"/>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876" name="Google Shape;876;p162"/>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ux contenus" type="twoObj">
  <p:cSld name="TWO_OBJECTS">
    <p:spTree>
      <p:nvGrpSpPr>
        <p:cNvPr id="877" name="Shape 877"/>
        <p:cNvGrpSpPr/>
        <p:nvPr/>
      </p:nvGrpSpPr>
      <p:grpSpPr>
        <a:xfrm>
          <a:off x="0" y="0"/>
          <a:ext cx="0" cy="0"/>
          <a:chOff x="0" y="0"/>
          <a:chExt cx="0" cy="0"/>
        </a:xfrm>
      </p:grpSpPr>
      <p:sp>
        <p:nvSpPr>
          <p:cNvPr id="878" name="Google Shape;878;p163"/>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879" name="Google Shape;879;p163"/>
          <p:cNvSpPr txBox="1"/>
          <p:nvPr>
            <p:ph idx="1" type="body"/>
          </p:nvPr>
        </p:nvSpPr>
        <p:spPr>
          <a:xfrm>
            <a:off x="628650" y="1369219"/>
            <a:ext cx="3886200" cy="32634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880" name="Google Shape;880;p163"/>
          <p:cNvSpPr txBox="1"/>
          <p:nvPr>
            <p:ph idx="2" type="body"/>
          </p:nvPr>
        </p:nvSpPr>
        <p:spPr>
          <a:xfrm>
            <a:off x="4629150" y="1369219"/>
            <a:ext cx="3886200" cy="32634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881" name="Google Shape;881;p163"/>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882" name="Google Shape;882;p163"/>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883" name="Google Shape;883;p163"/>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ison" type="twoTxTwoObj">
  <p:cSld name="TWO_OBJECTS_WITH_TEXT">
    <p:spTree>
      <p:nvGrpSpPr>
        <p:cNvPr id="884" name="Shape 884"/>
        <p:cNvGrpSpPr/>
        <p:nvPr/>
      </p:nvGrpSpPr>
      <p:grpSpPr>
        <a:xfrm>
          <a:off x="0" y="0"/>
          <a:ext cx="0" cy="0"/>
          <a:chOff x="0" y="0"/>
          <a:chExt cx="0" cy="0"/>
        </a:xfrm>
      </p:grpSpPr>
      <p:sp>
        <p:nvSpPr>
          <p:cNvPr id="885" name="Google Shape;885;p164"/>
          <p:cNvSpPr txBox="1"/>
          <p:nvPr>
            <p:ph type="title"/>
          </p:nvPr>
        </p:nvSpPr>
        <p:spPr>
          <a:xfrm>
            <a:off x="629841" y="273844"/>
            <a:ext cx="7886700" cy="9942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886" name="Google Shape;886;p164"/>
          <p:cNvSpPr txBox="1"/>
          <p:nvPr>
            <p:ph idx="1" type="body"/>
          </p:nvPr>
        </p:nvSpPr>
        <p:spPr>
          <a:xfrm>
            <a:off x="629841" y="1260872"/>
            <a:ext cx="3868500" cy="618000"/>
          </a:xfrm>
          <a:prstGeom prst="rect">
            <a:avLst/>
          </a:prstGeom>
          <a:noFill/>
          <a:ln>
            <a:noFill/>
          </a:ln>
        </p:spPr>
        <p:txBody>
          <a:bodyPr anchorCtr="0" anchor="b" bIns="34275" lIns="68575" spcFirstLastPara="1" rIns="68575" wrap="square" tIns="34275">
            <a:noAutofit/>
          </a:bodyPr>
          <a:lstStyle>
            <a:lvl1pPr indent="-228600" lvl="0" marL="457200" rtl="0" algn="l">
              <a:lnSpc>
                <a:spcPct val="90000"/>
              </a:lnSpc>
              <a:spcBef>
                <a:spcPts val="800"/>
              </a:spcBef>
              <a:spcAft>
                <a:spcPts val="0"/>
              </a:spcAft>
              <a:buClr>
                <a:schemeClr val="dk1"/>
              </a:buClr>
              <a:buSzPts val="1800"/>
              <a:buNone/>
              <a:defRPr b="1" sz="1800"/>
            </a:lvl1pPr>
            <a:lvl2pPr indent="-228600" lvl="1" marL="914400" rtl="0" algn="l">
              <a:lnSpc>
                <a:spcPct val="90000"/>
              </a:lnSpc>
              <a:spcBef>
                <a:spcPts val="400"/>
              </a:spcBef>
              <a:spcAft>
                <a:spcPts val="0"/>
              </a:spcAft>
              <a:buClr>
                <a:schemeClr val="dk1"/>
              </a:buClr>
              <a:buSzPts val="1500"/>
              <a:buNone/>
              <a:defRPr b="1" sz="1500"/>
            </a:lvl2pPr>
            <a:lvl3pPr indent="-228600" lvl="2" marL="1371600" rtl="0" algn="l">
              <a:lnSpc>
                <a:spcPct val="90000"/>
              </a:lnSpc>
              <a:spcBef>
                <a:spcPts val="400"/>
              </a:spcBef>
              <a:spcAft>
                <a:spcPts val="0"/>
              </a:spcAft>
              <a:buClr>
                <a:schemeClr val="dk1"/>
              </a:buClr>
              <a:buSzPts val="1400"/>
              <a:buNone/>
              <a:defRPr b="1" sz="1400"/>
            </a:lvl3pPr>
            <a:lvl4pPr indent="-228600" lvl="3" marL="1828800" rtl="0" algn="l">
              <a:lnSpc>
                <a:spcPct val="90000"/>
              </a:lnSpc>
              <a:spcBef>
                <a:spcPts val="400"/>
              </a:spcBef>
              <a:spcAft>
                <a:spcPts val="0"/>
              </a:spcAft>
              <a:buClr>
                <a:schemeClr val="dk1"/>
              </a:buClr>
              <a:buSzPts val="1200"/>
              <a:buNone/>
              <a:defRPr b="1" sz="1200"/>
            </a:lvl4pPr>
            <a:lvl5pPr indent="-228600" lvl="4" marL="2286000" rtl="0" algn="l">
              <a:lnSpc>
                <a:spcPct val="90000"/>
              </a:lnSpc>
              <a:spcBef>
                <a:spcPts val="400"/>
              </a:spcBef>
              <a:spcAft>
                <a:spcPts val="0"/>
              </a:spcAft>
              <a:buClr>
                <a:schemeClr val="dk1"/>
              </a:buClr>
              <a:buSzPts val="1200"/>
              <a:buNone/>
              <a:defRPr b="1" sz="1200"/>
            </a:lvl5pPr>
            <a:lvl6pPr indent="-228600" lvl="5" marL="2743200" rtl="0" algn="l">
              <a:lnSpc>
                <a:spcPct val="90000"/>
              </a:lnSpc>
              <a:spcBef>
                <a:spcPts val="400"/>
              </a:spcBef>
              <a:spcAft>
                <a:spcPts val="0"/>
              </a:spcAft>
              <a:buClr>
                <a:schemeClr val="dk1"/>
              </a:buClr>
              <a:buSzPts val="1200"/>
              <a:buNone/>
              <a:defRPr b="1" sz="1200"/>
            </a:lvl6pPr>
            <a:lvl7pPr indent="-228600" lvl="6" marL="3200400" rtl="0" algn="l">
              <a:lnSpc>
                <a:spcPct val="90000"/>
              </a:lnSpc>
              <a:spcBef>
                <a:spcPts val="400"/>
              </a:spcBef>
              <a:spcAft>
                <a:spcPts val="0"/>
              </a:spcAft>
              <a:buClr>
                <a:schemeClr val="dk1"/>
              </a:buClr>
              <a:buSzPts val="1200"/>
              <a:buNone/>
              <a:defRPr b="1" sz="1200"/>
            </a:lvl7pPr>
            <a:lvl8pPr indent="-228600" lvl="7" marL="3657600" rtl="0" algn="l">
              <a:lnSpc>
                <a:spcPct val="90000"/>
              </a:lnSpc>
              <a:spcBef>
                <a:spcPts val="400"/>
              </a:spcBef>
              <a:spcAft>
                <a:spcPts val="0"/>
              </a:spcAft>
              <a:buClr>
                <a:schemeClr val="dk1"/>
              </a:buClr>
              <a:buSzPts val="1200"/>
              <a:buNone/>
              <a:defRPr b="1" sz="1200"/>
            </a:lvl8pPr>
            <a:lvl9pPr indent="-228600" lvl="8" marL="4114800" rtl="0" algn="l">
              <a:lnSpc>
                <a:spcPct val="90000"/>
              </a:lnSpc>
              <a:spcBef>
                <a:spcPts val="400"/>
              </a:spcBef>
              <a:spcAft>
                <a:spcPts val="0"/>
              </a:spcAft>
              <a:buClr>
                <a:schemeClr val="dk1"/>
              </a:buClr>
              <a:buSzPts val="1200"/>
              <a:buNone/>
              <a:defRPr b="1" sz="1200"/>
            </a:lvl9pPr>
          </a:lstStyle>
          <a:p/>
        </p:txBody>
      </p:sp>
      <p:sp>
        <p:nvSpPr>
          <p:cNvPr id="887" name="Google Shape;887;p164"/>
          <p:cNvSpPr txBox="1"/>
          <p:nvPr>
            <p:ph idx="2" type="body"/>
          </p:nvPr>
        </p:nvSpPr>
        <p:spPr>
          <a:xfrm>
            <a:off x="629841" y="1878806"/>
            <a:ext cx="3868500" cy="27633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888" name="Google Shape;888;p164"/>
          <p:cNvSpPr txBox="1"/>
          <p:nvPr>
            <p:ph idx="3" type="body"/>
          </p:nvPr>
        </p:nvSpPr>
        <p:spPr>
          <a:xfrm>
            <a:off x="4629150" y="1260872"/>
            <a:ext cx="3887400" cy="618000"/>
          </a:xfrm>
          <a:prstGeom prst="rect">
            <a:avLst/>
          </a:prstGeom>
          <a:noFill/>
          <a:ln>
            <a:noFill/>
          </a:ln>
        </p:spPr>
        <p:txBody>
          <a:bodyPr anchorCtr="0" anchor="b" bIns="34275" lIns="68575" spcFirstLastPara="1" rIns="68575" wrap="square" tIns="34275">
            <a:noAutofit/>
          </a:bodyPr>
          <a:lstStyle>
            <a:lvl1pPr indent="-228600" lvl="0" marL="457200" rtl="0" algn="l">
              <a:lnSpc>
                <a:spcPct val="90000"/>
              </a:lnSpc>
              <a:spcBef>
                <a:spcPts val="800"/>
              </a:spcBef>
              <a:spcAft>
                <a:spcPts val="0"/>
              </a:spcAft>
              <a:buClr>
                <a:schemeClr val="dk1"/>
              </a:buClr>
              <a:buSzPts val="1800"/>
              <a:buNone/>
              <a:defRPr b="1" sz="1800"/>
            </a:lvl1pPr>
            <a:lvl2pPr indent="-228600" lvl="1" marL="914400" rtl="0" algn="l">
              <a:lnSpc>
                <a:spcPct val="90000"/>
              </a:lnSpc>
              <a:spcBef>
                <a:spcPts val="400"/>
              </a:spcBef>
              <a:spcAft>
                <a:spcPts val="0"/>
              </a:spcAft>
              <a:buClr>
                <a:schemeClr val="dk1"/>
              </a:buClr>
              <a:buSzPts val="1500"/>
              <a:buNone/>
              <a:defRPr b="1" sz="1500"/>
            </a:lvl2pPr>
            <a:lvl3pPr indent="-228600" lvl="2" marL="1371600" rtl="0" algn="l">
              <a:lnSpc>
                <a:spcPct val="90000"/>
              </a:lnSpc>
              <a:spcBef>
                <a:spcPts val="400"/>
              </a:spcBef>
              <a:spcAft>
                <a:spcPts val="0"/>
              </a:spcAft>
              <a:buClr>
                <a:schemeClr val="dk1"/>
              </a:buClr>
              <a:buSzPts val="1400"/>
              <a:buNone/>
              <a:defRPr b="1" sz="1400"/>
            </a:lvl3pPr>
            <a:lvl4pPr indent="-228600" lvl="3" marL="1828800" rtl="0" algn="l">
              <a:lnSpc>
                <a:spcPct val="90000"/>
              </a:lnSpc>
              <a:spcBef>
                <a:spcPts val="400"/>
              </a:spcBef>
              <a:spcAft>
                <a:spcPts val="0"/>
              </a:spcAft>
              <a:buClr>
                <a:schemeClr val="dk1"/>
              </a:buClr>
              <a:buSzPts val="1200"/>
              <a:buNone/>
              <a:defRPr b="1" sz="1200"/>
            </a:lvl4pPr>
            <a:lvl5pPr indent="-228600" lvl="4" marL="2286000" rtl="0" algn="l">
              <a:lnSpc>
                <a:spcPct val="90000"/>
              </a:lnSpc>
              <a:spcBef>
                <a:spcPts val="400"/>
              </a:spcBef>
              <a:spcAft>
                <a:spcPts val="0"/>
              </a:spcAft>
              <a:buClr>
                <a:schemeClr val="dk1"/>
              </a:buClr>
              <a:buSzPts val="1200"/>
              <a:buNone/>
              <a:defRPr b="1" sz="1200"/>
            </a:lvl5pPr>
            <a:lvl6pPr indent="-228600" lvl="5" marL="2743200" rtl="0" algn="l">
              <a:lnSpc>
                <a:spcPct val="90000"/>
              </a:lnSpc>
              <a:spcBef>
                <a:spcPts val="400"/>
              </a:spcBef>
              <a:spcAft>
                <a:spcPts val="0"/>
              </a:spcAft>
              <a:buClr>
                <a:schemeClr val="dk1"/>
              </a:buClr>
              <a:buSzPts val="1200"/>
              <a:buNone/>
              <a:defRPr b="1" sz="1200"/>
            </a:lvl6pPr>
            <a:lvl7pPr indent="-228600" lvl="6" marL="3200400" rtl="0" algn="l">
              <a:lnSpc>
                <a:spcPct val="90000"/>
              </a:lnSpc>
              <a:spcBef>
                <a:spcPts val="400"/>
              </a:spcBef>
              <a:spcAft>
                <a:spcPts val="0"/>
              </a:spcAft>
              <a:buClr>
                <a:schemeClr val="dk1"/>
              </a:buClr>
              <a:buSzPts val="1200"/>
              <a:buNone/>
              <a:defRPr b="1" sz="1200"/>
            </a:lvl7pPr>
            <a:lvl8pPr indent="-228600" lvl="7" marL="3657600" rtl="0" algn="l">
              <a:lnSpc>
                <a:spcPct val="90000"/>
              </a:lnSpc>
              <a:spcBef>
                <a:spcPts val="400"/>
              </a:spcBef>
              <a:spcAft>
                <a:spcPts val="0"/>
              </a:spcAft>
              <a:buClr>
                <a:schemeClr val="dk1"/>
              </a:buClr>
              <a:buSzPts val="1200"/>
              <a:buNone/>
              <a:defRPr b="1" sz="1200"/>
            </a:lvl8pPr>
            <a:lvl9pPr indent="-228600" lvl="8" marL="4114800" rtl="0" algn="l">
              <a:lnSpc>
                <a:spcPct val="90000"/>
              </a:lnSpc>
              <a:spcBef>
                <a:spcPts val="400"/>
              </a:spcBef>
              <a:spcAft>
                <a:spcPts val="0"/>
              </a:spcAft>
              <a:buClr>
                <a:schemeClr val="dk1"/>
              </a:buClr>
              <a:buSzPts val="1200"/>
              <a:buNone/>
              <a:defRPr b="1" sz="1200"/>
            </a:lvl9pPr>
          </a:lstStyle>
          <a:p/>
        </p:txBody>
      </p:sp>
      <p:sp>
        <p:nvSpPr>
          <p:cNvPr id="889" name="Google Shape;889;p164"/>
          <p:cNvSpPr txBox="1"/>
          <p:nvPr>
            <p:ph idx="4" type="body"/>
          </p:nvPr>
        </p:nvSpPr>
        <p:spPr>
          <a:xfrm>
            <a:off x="4629150" y="1878806"/>
            <a:ext cx="3887400" cy="27633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890" name="Google Shape;890;p164"/>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891" name="Google Shape;891;p164"/>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892" name="Google Shape;892;p164"/>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seul" type="titleOnly">
  <p:cSld name="TITLE_ONLY">
    <p:spTree>
      <p:nvGrpSpPr>
        <p:cNvPr id="893" name="Shape 893"/>
        <p:cNvGrpSpPr/>
        <p:nvPr/>
      </p:nvGrpSpPr>
      <p:grpSpPr>
        <a:xfrm>
          <a:off x="0" y="0"/>
          <a:ext cx="0" cy="0"/>
          <a:chOff x="0" y="0"/>
          <a:chExt cx="0" cy="0"/>
        </a:xfrm>
      </p:grpSpPr>
      <p:sp>
        <p:nvSpPr>
          <p:cNvPr id="894" name="Google Shape;894;p165"/>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895" name="Google Shape;895;p165"/>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896" name="Google Shape;896;p165"/>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897" name="Google Shape;897;p165"/>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ide" type="blank">
  <p:cSld name="BLANK">
    <p:spTree>
      <p:nvGrpSpPr>
        <p:cNvPr id="898" name="Shape 898"/>
        <p:cNvGrpSpPr/>
        <p:nvPr/>
      </p:nvGrpSpPr>
      <p:grpSpPr>
        <a:xfrm>
          <a:off x="0" y="0"/>
          <a:ext cx="0" cy="0"/>
          <a:chOff x="0" y="0"/>
          <a:chExt cx="0" cy="0"/>
        </a:xfrm>
      </p:grpSpPr>
      <p:sp>
        <p:nvSpPr>
          <p:cNvPr id="899" name="Google Shape;899;p166"/>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900" name="Google Shape;900;p166"/>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901" name="Google Shape;901;p166"/>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u avec légende" type="objTx">
  <p:cSld name="OBJECT_WITH_CAPTION_TEXT">
    <p:spTree>
      <p:nvGrpSpPr>
        <p:cNvPr id="902" name="Shape 902"/>
        <p:cNvGrpSpPr/>
        <p:nvPr/>
      </p:nvGrpSpPr>
      <p:grpSpPr>
        <a:xfrm>
          <a:off x="0" y="0"/>
          <a:ext cx="0" cy="0"/>
          <a:chOff x="0" y="0"/>
          <a:chExt cx="0" cy="0"/>
        </a:xfrm>
      </p:grpSpPr>
      <p:sp>
        <p:nvSpPr>
          <p:cNvPr id="903" name="Google Shape;903;p167"/>
          <p:cNvSpPr txBox="1"/>
          <p:nvPr>
            <p:ph type="title"/>
          </p:nvPr>
        </p:nvSpPr>
        <p:spPr>
          <a:xfrm>
            <a:off x="629841" y="342900"/>
            <a:ext cx="2949000" cy="1200300"/>
          </a:xfrm>
          <a:prstGeom prst="rect">
            <a:avLst/>
          </a:prstGeom>
          <a:noFill/>
          <a:ln>
            <a:noFill/>
          </a:ln>
        </p:spPr>
        <p:txBody>
          <a:bodyPr anchorCtr="0" anchor="b" bIns="34275" lIns="68575" spcFirstLastPara="1" rIns="68575" wrap="square" tIns="34275">
            <a:noAutofit/>
          </a:bodyPr>
          <a:lstStyle>
            <a:lvl1pPr lvl="0" rtl="0" algn="l">
              <a:lnSpc>
                <a:spcPct val="90000"/>
              </a:lnSpc>
              <a:spcBef>
                <a:spcPts val="0"/>
              </a:spcBef>
              <a:spcAft>
                <a:spcPts val="0"/>
              </a:spcAft>
              <a:buClr>
                <a:schemeClr val="dk1"/>
              </a:buClr>
              <a:buSzPts val="2400"/>
              <a:buFont typeface="Calibri"/>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904" name="Google Shape;904;p167"/>
          <p:cNvSpPr txBox="1"/>
          <p:nvPr>
            <p:ph idx="1" type="body"/>
          </p:nvPr>
        </p:nvSpPr>
        <p:spPr>
          <a:xfrm>
            <a:off x="3887391" y="740569"/>
            <a:ext cx="4629300" cy="3655200"/>
          </a:xfrm>
          <a:prstGeom prst="rect">
            <a:avLst/>
          </a:prstGeom>
          <a:noFill/>
          <a:ln>
            <a:noFill/>
          </a:ln>
        </p:spPr>
        <p:txBody>
          <a:bodyPr anchorCtr="0" anchor="t" bIns="34275" lIns="68575" spcFirstLastPara="1" rIns="68575" wrap="square" tIns="34275">
            <a:noAutofit/>
          </a:bodyPr>
          <a:lstStyle>
            <a:lvl1pPr indent="-381000" lvl="0" marL="457200" rtl="0" algn="l">
              <a:lnSpc>
                <a:spcPct val="90000"/>
              </a:lnSpc>
              <a:spcBef>
                <a:spcPts val="800"/>
              </a:spcBef>
              <a:spcAft>
                <a:spcPts val="0"/>
              </a:spcAft>
              <a:buClr>
                <a:schemeClr val="dk1"/>
              </a:buClr>
              <a:buSzPts val="2400"/>
              <a:buChar char="•"/>
              <a:defRPr sz="2400"/>
            </a:lvl1pPr>
            <a:lvl2pPr indent="-361950" lvl="1" marL="914400" rtl="0" algn="l">
              <a:lnSpc>
                <a:spcPct val="90000"/>
              </a:lnSpc>
              <a:spcBef>
                <a:spcPts val="400"/>
              </a:spcBef>
              <a:spcAft>
                <a:spcPts val="0"/>
              </a:spcAft>
              <a:buClr>
                <a:schemeClr val="dk1"/>
              </a:buClr>
              <a:buSzPts val="2100"/>
              <a:buChar char="•"/>
              <a:defRPr sz="2100"/>
            </a:lvl2pPr>
            <a:lvl3pPr indent="-342900" lvl="2" marL="1371600" rtl="0" algn="l">
              <a:lnSpc>
                <a:spcPct val="90000"/>
              </a:lnSpc>
              <a:spcBef>
                <a:spcPts val="400"/>
              </a:spcBef>
              <a:spcAft>
                <a:spcPts val="0"/>
              </a:spcAft>
              <a:buClr>
                <a:schemeClr val="dk1"/>
              </a:buClr>
              <a:buSzPts val="1800"/>
              <a:buChar char="•"/>
              <a:defRPr sz="1800"/>
            </a:lvl3pPr>
            <a:lvl4pPr indent="-323850" lvl="3" marL="1828800" rtl="0" algn="l">
              <a:lnSpc>
                <a:spcPct val="90000"/>
              </a:lnSpc>
              <a:spcBef>
                <a:spcPts val="400"/>
              </a:spcBef>
              <a:spcAft>
                <a:spcPts val="0"/>
              </a:spcAft>
              <a:buClr>
                <a:schemeClr val="dk1"/>
              </a:buClr>
              <a:buSzPts val="1500"/>
              <a:buChar char="•"/>
              <a:defRPr sz="1500"/>
            </a:lvl4pPr>
            <a:lvl5pPr indent="-323850" lvl="4" marL="2286000" rtl="0" algn="l">
              <a:lnSpc>
                <a:spcPct val="90000"/>
              </a:lnSpc>
              <a:spcBef>
                <a:spcPts val="400"/>
              </a:spcBef>
              <a:spcAft>
                <a:spcPts val="0"/>
              </a:spcAft>
              <a:buClr>
                <a:schemeClr val="dk1"/>
              </a:buClr>
              <a:buSzPts val="1500"/>
              <a:buChar char="•"/>
              <a:defRPr sz="1500"/>
            </a:lvl5pPr>
            <a:lvl6pPr indent="-323850" lvl="5" marL="2743200" rtl="0" algn="l">
              <a:lnSpc>
                <a:spcPct val="90000"/>
              </a:lnSpc>
              <a:spcBef>
                <a:spcPts val="400"/>
              </a:spcBef>
              <a:spcAft>
                <a:spcPts val="0"/>
              </a:spcAft>
              <a:buClr>
                <a:schemeClr val="dk1"/>
              </a:buClr>
              <a:buSzPts val="1500"/>
              <a:buChar char="•"/>
              <a:defRPr sz="1500"/>
            </a:lvl6pPr>
            <a:lvl7pPr indent="-323850" lvl="6" marL="3200400" rtl="0" algn="l">
              <a:lnSpc>
                <a:spcPct val="90000"/>
              </a:lnSpc>
              <a:spcBef>
                <a:spcPts val="400"/>
              </a:spcBef>
              <a:spcAft>
                <a:spcPts val="0"/>
              </a:spcAft>
              <a:buClr>
                <a:schemeClr val="dk1"/>
              </a:buClr>
              <a:buSzPts val="1500"/>
              <a:buChar char="•"/>
              <a:defRPr sz="1500"/>
            </a:lvl7pPr>
            <a:lvl8pPr indent="-323850" lvl="7" marL="3657600" rtl="0" algn="l">
              <a:lnSpc>
                <a:spcPct val="90000"/>
              </a:lnSpc>
              <a:spcBef>
                <a:spcPts val="400"/>
              </a:spcBef>
              <a:spcAft>
                <a:spcPts val="0"/>
              </a:spcAft>
              <a:buClr>
                <a:schemeClr val="dk1"/>
              </a:buClr>
              <a:buSzPts val="1500"/>
              <a:buChar char="•"/>
              <a:defRPr sz="1500"/>
            </a:lvl8pPr>
            <a:lvl9pPr indent="-323850" lvl="8" marL="4114800" rtl="0" algn="l">
              <a:lnSpc>
                <a:spcPct val="90000"/>
              </a:lnSpc>
              <a:spcBef>
                <a:spcPts val="400"/>
              </a:spcBef>
              <a:spcAft>
                <a:spcPts val="0"/>
              </a:spcAft>
              <a:buClr>
                <a:schemeClr val="dk1"/>
              </a:buClr>
              <a:buSzPts val="1500"/>
              <a:buChar char="•"/>
              <a:defRPr sz="1500"/>
            </a:lvl9pPr>
          </a:lstStyle>
          <a:p/>
        </p:txBody>
      </p:sp>
      <p:sp>
        <p:nvSpPr>
          <p:cNvPr id="905" name="Google Shape;905;p167"/>
          <p:cNvSpPr txBox="1"/>
          <p:nvPr>
            <p:ph idx="2" type="body"/>
          </p:nvPr>
        </p:nvSpPr>
        <p:spPr>
          <a:xfrm>
            <a:off x="629841" y="1543050"/>
            <a:ext cx="2949000" cy="2858700"/>
          </a:xfrm>
          <a:prstGeom prst="rect">
            <a:avLst/>
          </a:prstGeom>
          <a:noFill/>
          <a:ln>
            <a:noFill/>
          </a:ln>
        </p:spPr>
        <p:txBody>
          <a:bodyPr anchorCtr="0" anchor="t" bIns="34275" lIns="68575" spcFirstLastPara="1" rIns="68575" wrap="square" tIns="34275">
            <a:noAutofit/>
          </a:bodyPr>
          <a:lstStyle>
            <a:lvl1pPr indent="-228600" lvl="0" marL="457200" rtl="0" algn="l">
              <a:lnSpc>
                <a:spcPct val="90000"/>
              </a:lnSpc>
              <a:spcBef>
                <a:spcPts val="800"/>
              </a:spcBef>
              <a:spcAft>
                <a:spcPts val="0"/>
              </a:spcAft>
              <a:buClr>
                <a:schemeClr val="dk1"/>
              </a:buClr>
              <a:buSzPts val="1200"/>
              <a:buNone/>
              <a:defRPr sz="1200"/>
            </a:lvl1pPr>
            <a:lvl2pPr indent="-228600" lvl="1" marL="914400" rtl="0" algn="l">
              <a:lnSpc>
                <a:spcPct val="90000"/>
              </a:lnSpc>
              <a:spcBef>
                <a:spcPts val="400"/>
              </a:spcBef>
              <a:spcAft>
                <a:spcPts val="0"/>
              </a:spcAft>
              <a:buClr>
                <a:schemeClr val="dk1"/>
              </a:buClr>
              <a:buSzPts val="1100"/>
              <a:buNone/>
              <a:defRPr sz="1100"/>
            </a:lvl2pPr>
            <a:lvl3pPr indent="-228600" lvl="2" marL="1371600" rtl="0" algn="l">
              <a:lnSpc>
                <a:spcPct val="90000"/>
              </a:lnSpc>
              <a:spcBef>
                <a:spcPts val="400"/>
              </a:spcBef>
              <a:spcAft>
                <a:spcPts val="0"/>
              </a:spcAft>
              <a:buClr>
                <a:schemeClr val="dk1"/>
              </a:buClr>
              <a:buSzPts val="900"/>
              <a:buNone/>
              <a:defRPr sz="900"/>
            </a:lvl3pPr>
            <a:lvl4pPr indent="-228600" lvl="3" marL="1828800" rtl="0" algn="l">
              <a:lnSpc>
                <a:spcPct val="90000"/>
              </a:lnSpc>
              <a:spcBef>
                <a:spcPts val="400"/>
              </a:spcBef>
              <a:spcAft>
                <a:spcPts val="0"/>
              </a:spcAft>
              <a:buClr>
                <a:schemeClr val="dk1"/>
              </a:buClr>
              <a:buSzPts val="800"/>
              <a:buNone/>
              <a:defRPr sz="800"/>
            </a:lvl4pPr>
            <a:lvl5pPr indent="-228600" lvl="4" marL="2286000" rtl="0" algn="l">
              <a:lnSpc>
                <a:spcPct val="90000"/>
              </a:lnSpc>
              <a:spcBef>
                <a:spcPts val="400"/>
              </a:spcBef>
              <a:spcAft>
                <a:spcPts val="0"/>
              </a:spcAft>
              <a:buClr>
                <a:schemeClr val="dk1"/>
              </a:buClr>
              <a:buSzPts val="800"/>
              <a:buNone/>
              <a:defRPr sz="800"/>
            </a:lvl5pPr>
            <a:lvl6pPr indent="-228600" lvl="5" marL="2743200" rtl="0" algn="l">
              <a:lnSpc>
                <a:spcPct val="90000"/>
              </a:lnSpc>
              <a:spcBef>
                <a:spcPts val="400"/>
              </a:spcBef>
              <a:spcAft>
                <a:spcPts val="0"/>
              </a:spcAft>
              <a:buClr>
                <a:schemeClr val="dk1"/>
              </a:buClr>
              <a:buSzPts val="800"/>
              <a:buNone/>
              <a:defRPr sz="800"/>
            </a:lvl6pPr>
            <a:lvl7pPr indent="-228600" lvl="6" marL="3200400" rtl="0" algn="l">
              <a:lnSpc>
                <a:spcPct val="90000"/>
              </a:lnSpc>
              <a:spcBef>
                <a:spcPts val="400"/>
              </a:spcBef>
              <a:spcAft>
                <a:spcPts val="0"/>
              </a:spcAft>
              <a:buClr>
                <a:schemeClr val="dk1"/>
              </a:buClr>
              <a:buSzPts val="800"/>
              <a:buNone/>
              <a:defRPr sz="800"/>
            </a:lvl7pPr>
            <a:lvl8pPr indent="-228600" lvl="7" marL="3657600" rtl="0" algn="l">
              <a:lnSpc>
                <a:spcPct val="90000"/>
              </a:lnSpc>
              <a:spcBef>
                <a:spcPts val="400"/>
              </a:spcBef>
              <a:spcAft>
                <a:spcPts val="0"/>
              </a:spcAft>
              <a:buClr>
                <a:schemeClr val="dk1"/>
              </a:buClr>
              <a:buSzPts val="800"/>
              <a:buNone/>
              <a:defRPr sz="800"/>
            </a:lvl8pPr>
            <a:lvl9pPr indent="-228600" lvl="8" marL="4114800" rtl="0" algn="l">
              <a:lnSpc>
                <a:spcPct val="90000"/>
              </a:lnSpc>
              <a:spcBef>
                <a:spcPts val="400"/>
              </a:spcBef>
              <a:spcAft>
                <a:spcPts val="0"/>
              </a:spcAft>
              <a:buClr>
                <a:schemeClr val="dk1"/>
              </a:buClr>
              <a:buSzPts val="800"/>
              <a:buNone/>
              <a:defRPr sz="800"/>
            </a:lvl9pPr>
          </a:lstStyle>
          <a:p/>
        </p:txBody>
      </p:sp>
      <p:sp>
        <p:nvSpPr>
          <p:cNvPr id="906" name="Google Shape;906;p167"/>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907" name="Google Shape;907;p167"/>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908" name="Google Shape;908;p167"/>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avec légende" type="picTx">
  <p:cSld name="PICTURE_WITH_CAPTION_TEXT">
    <p:spTree>
      <p:nvGrpSpPr>
        <p:cNvPr id="909" name="Shape 909"/>
        <p:cNvGrpSpPr/>
        <p:nvPr/>
      </p:nvGrpSpPr>
      <p:grpSpPr>
        <a:xfrm>
          <a:off x="0" y="0"/>
          <a:ext cx="0" cy="0"/>
          <a:chOff x="0" y="0"/>
          <a:chExt cx="0" cy="0"/>
        </a:xfrm>
      </p:grpSpPr>
      <p:sp>
        <p:nvSpPr>
          <p:cNvPr id="910" name="Google Shape;910;p168"/>
          <p:cNvSpPr txBox="1"/>
          <p:nvPr>
            <p:ph type="title"/>
          </p:nvPr>
        </p:nvSpPr>
        <p:spPr>
          <a:xfrm>
            <a:off x="629841" y="342900"/>
            <a:ext cx="2949000" cy="1200300"/>
          </a:xfrm>
          <a:prstGeom prst="rect">
            <a:avLst/>
          </a:prstGeom>
          <a:noFill/>
          <a:ln>
            <a:noFill/>
          </a:ln>
        </p:spPr>
        <p:txBody>
          <a:bodyPr anchorCtr="0" anchor="b" bIns="34275" lIns="68575" spcFirstLastPara="1" rIns="68575" wrap="square" tIns="34275">
            <a:noAutofit/>
          </a:bodyPr>
          <a:lstStyle>
            <a:lvl1pPr lvl="0" rtl="0" algn="l">
              <a:lnSpc>
                <a:spcPct val="90000"/>
              </a:lnSpc>
              <a:spcBef>
                <a:spcPts val="0"/>
              </a:spcBef>
              <a:spcAft>
                <a:spcPts val="0"/>
              </a:spcAft>
              <a:buClr>
                <a:schemeClr val="dk1"/>
              </a:buClr>
              <a:buSzPts val="2400"/>
              <a:buFont typeface="Calibri"/>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911" name="Google Shape;911;p168"/>
          <p:cNvSpPr/>
          <p:nvPr>
            <p:ph idx="2" type="pic"/>
          </p:nvPr>
        </p:nvSpPr>
        <p:spPr>
          <a:xfrm>
            <a:off x="3887391" y="740569"/>
            <a:ext cx="4629300" cy="36552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8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1pPr>
            <a:lvl2pPr lvl="1" marR="0" rtl="0" algn="l">
              <a:lnSpc>
                <a:spcPct val="90000"/>
              </a:lnSpc>
              <a:spcBef>
                <a:spcPts val="400"/>
              </a:spcBef>
              <a:spcAft>
                <a:spcPts val="0"/>
              </a:spcAft>
              <a:buClr>
                <a:schemeClr val="dk1"/>
              </a:buClr>
              <a:buSzPts val="2100"/>
              <a:buFont typeface="Arial"/>
              <a:buNone/>
              <a:defRPr b="0" i="0" sz="2100" u="none" cap="none" strike="noStrike">
                <a:solidFill>
                  <a:schemeClr val="dk1"/>
                </a:solidFill>
                <a:latin typeface="Calibri"/>
                <a:ea typeface="Calibri"/>
                <a:cs typeface="Calibri"/>
                <a:sym typeface="Calibri"/>
              </a:defRPr>
            </a:lvl2pPr>
            <a:lvl3pPr lvl="2" marR="0" rtl="0" algn="l">
              <a:lnSpc>
                <a:spcPct val="90000"/>
              </a:lnSpc>
              <a:spcBef>
                <a:spcPts val="4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3pPr>
            <a:lvl4pPr lvl="3"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4pPr>
            <a:lvl5pPr lvl="4"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5pPr>
            <a:lvl6pPr lvl="5"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9pPr>
          </a:lstStyle>
          <a:p/>
        </p:txBody>
      </p:sp>
      <p:sp>
        <p:nvSpPr>
          <p:cNvPr id="912" name="Google Shape;912;p168"/>
          <p:cNvSpPr txBox="1"/>
          <p:nvPr>
            <p:ph idx="1" type="body"/>
          </p:nvPr>
        </p:nvSpPr>
        <p:spPr>
          <a:xfrm>
            <a:off x="629841" y="1543050"/>
            <a:ext cx="2949000" cy="2858700"/>
          </a:xfrm>
          <a:prstGeom prst="rect">
            <a:avLst/>
          </a:prstGeom>
          <a:noFill/>
          <a:ln>
            <a:noFill/>
          </a:ln>
        </p:spPr>
        <p:txBody>
          <a:bodyPr anchorCtr="0" anchor="t" bIns="34275" lIns="68575" spcFirstLastPara="1" rIns="68575" wrap="square" tIns="34275">
            <a:noAutofit/>
          </a:bodyPr>
          <a:lstStyle>
            <a:lvl1pPr indent="-228600" lvl="0" marL="457200" rtl="0" algn="l">
              <a:lnSpc>
                <a:spcPct val="90000"/>
              </a:lnSpc>
              <a:spcBef>
                <a:spcPts val="800"/>
              </a:spcBef>
              <a:spcAft>
                <a:spcPts val="0"/>
              </a:spcAft>
              <a:buClr>
                <a:schemeClr val="dk1"/>
              </a:buClr>
              <a:buSzPts val="1200"/>
              <a:buNone/>
              <a:defRPr sz="1200"/>
            </a:lvl1pPr>
            <a:lvl2pPr indent="-228600" lvl="1" marL="914400" rtl="0" algn="l">
              <a:lnSpc>
                <a:spcPct val="90000"/>
              </a:lnSpc>
              <a:spcBef>
                <a:spcPts val="400"/>
              </a:spcBef>
              <a:spcAft>
                <a:spcPts val="0"/>
              </a:spcAft>
              <a:buClr>
                <a:schemeClr val="dk1"/>
              </a:buClr>
              <a:buSzPts val="1100"/>
              <a:buNone/>
              <a:defRPr sz="1100"/>
            </a:lvl2pPr>
            <a:lvl3pPr indent="-228600" lvl="2" marL="1371600" rtl="0" algn="l">
              <a:lnSpc>
                <a:spcPct val="90000"/>
              </a:lnSpc>
              <a:spcBef>
                <a:spcPts val="400"/>
              </a:spcBef>
              <a:spcAft>
                <a:spcPts val="0"/>
              </a:spcAft>
              <a:buClr>
                <a:schemeClr val="dk1"/>
              </a:buClr>
              <a:buSzPts val="900"/>
              <a:buNone/>
              <a:defRPr sz="900"/>
            </a:lvl3pPr>
            <a:lvl4pPr indent="-228600" lvl="3" marL="1828800" rtl="0" algn="l">
              <a:lnSpc>
                <a:spcPct val="90000"/>
              </a:lnSpc>
              <a:spcBef>
                <a:spcPts val="400"/>
              </a:spcBef>
              <a:spcAft>
                <a:spcPts val="0"/>
              </a:spcAft>
              <a:buClr>
                <a:schemeClr val="dk1"/>
              </a:buClr>
              <a:buSzPts val="800"/>
              <a:buNone/>
              <a:defRPr sz="800"/>
            </a:lvl4pPr>
            <a:lvl5pPr indent="-228600" lvl="4" marL="2286000" rtl="0" algn="l">
              <a:lnSpc>
                <a:spcPct val="90000"/>
              </a:lnSpc>
              <a:spcBef>
                <a:spcPts val="400"/>
              </a:spcBef>
              <a:spcAft>
                <a:spcPts val="0"/>
              </a:spcAft>
              <a:buClr>
                <a:schemeClr val="dk1"/>
              </a:buClr>
              <a:buSzPts val="800"/>
              <a:buNone/>
              <a:defRPr sz="800"/>
            </a:lvl5pPr>
            <a:lvl6pPr indent="-228600" lvl="5" marL="2743200" rtl="0" algn="l">
              <a:lnSpc>
                <a:spcPct val="90000"/>
              </a:lnSpc>
              <a:spcBef>
                <a:spcPts val="400"/>
              </a:spcBef>
              <a:spcAft>
                <a:spcPts val="0"/>
              </a:spcAft>
              <a:buClr>
                <a:schemeClr val="dk1"/>
              </a:buClr>
              <a:buSzPts val="800"/>
              <a:buNone/>
              <a:defRPr sz="800"/>
            </a:lvl6pPr>
            <a:lvl7pPr indent="-228600" lvl="6" marL="3200400" rtl="0" algn="l">
              <a:lnSpc>
                <a:spcPct val="90000"/>
              </a:lnSpc>
              <a:spcBef>
                <a:spcPts val="400"/>
              </a:spcBef>
              <a:spcAft>
                <a:spcPts val="0"/>
              </a:spcAft>
              <a:buClr>
                <a:schemeClr val="dk1"/>
              </a:buClr>
              <a:buSzPts val="800"/>
              <a:buNone/>
              <a:defRPr sz="800"/>
            </a:lvl7pPr>
            <a:lvl8pPr indent="-228600" lvl="7" marL="3657600" rtl="0" algn="l">
              <a:lnSpc>
                <a:spcPct val="90000"/>
              </a:lnSpc>
              <a:spcBef>
                <a:spcPts val="400"/>
              </a:spcBef>
              <a:spcAft>
                <a:spcPts val="0"/>
              </a:spcAft>
              <a:buClr>
                <a:schemeClr val="dk1"/>
              </a:buClr>
              <a:buSzPts val="800"/>
              <a:buNone/>
              <a:defRPr sz="800"/>
            </a:lvl8pPr>
            <a:lvl9pPr indent="-228600" lvl="8" marL="4114800" rtl="0" algn="l">
              <a:lnSpc>
                <a:spcPct val="90000"/>
              </a:lnSpc>
              <a:spcBef>
                <a:spcPts val="400"/>
              </a:spcBef>
              <a:spcAft>
                <a:spcPts val="0"/>
              </a:spcAft>
              <a:buClr>
                <a:schemeClr val="dk1"/>
              </a:buClr>
              <a:buSzPts val="800"/>
              <a:buNone/>
              <a:defRPr sz="800"/>
            </a:lvl9pPr>
          </a:lstStyle>
          <a:p/>
        </p:txBody>
      </p:sp>
      <p:sp>
        <p:nvSpPr>
          <p:cNvPr id="913" name="Google Shape;913;p168"/>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914" name="Google Shape;914;p168"/>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915" name="Google Shape;915;p168"/>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et texte vertical" type="vertTx">
  <p:cSld name="VERTICAL_TEXT">
    <p:spTree>
      <p:nvGrpSpPr>
        <p:cNvPr id="916" name="Shape 916"/>
        <p:cNvGrpSpPr/>
        <p:nvPr/>
      </p:nvGrpSpPr>
      <p:grpSpPr>
        <a:xfrm>
          <a:off x="0" y="0"/>
          <a:ext cx="0" cy="0"/>
          <a:chOff x="0" y="0"/>
          <a:chExt cx="0" cy="0"/>
        </a:xfrm>
      </p:grpSpPr>
      <p:sp>
        <p:nvSpPr>
          <p:cNvPr id="917" name="Google Shape;917;p169"/>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918" name="Google Shape;918;p169"/>
          <p:cNvSpPr txBox="1"/>
          <p:nvPr>
            <p:ph idx="1" type="body"/>
          </p:nvPr>
        </p:nvSpPr>
        <p:spPr>
          <a:xfrm rot="5400000">
            <a:off x="2940300" y="-942431"/>
            <a:ext cx="3263400" cy="78867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919" name="Google Shape;919;p169"/>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920" name="Google Shape;920;p169"/>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921" name="Google Shape;921;p169"/>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de section" type="secHead">
  <p:cSld name="SECTION_HEADER">
    <p:spTree>
      <p:nvGrpSpPr>
        <p:cNvPr id="80" name="Shape 80"/>
        <p:cNvGrpSpPr/>
        <p:nvPr/>
      </p:nvGrpSpPr>
      <p:grpSpPr>
        <a:xfrm>
          <a:off x="0" y="0"/>
          <a:ext cx="0" cy="0"/>
          <a:chOff x="0" y="0"/>
          <a:chExt cx="0" cy="0"/>
        </a:xfrm>
      </p:grpSpPr>
      <p:sp>
        <p:nvSpPr>
          <p:cNvPr id="81" name="Google Shape;81;p18"/>
          <p:cNvSpPr txBox="1"/>
          <p:nvPr>
            <p:ph type="title"/>
          </p:nvPr>
        </p:nvSpPr>
        <p:spPr>
          <a:xfrm>
            <a:off x="623888" y="1282304"/>
            <a:ext cx="7886700" cy="2139600"/>
          </a:xfrm>
          <a:prstGeom prst="rect">
            <a:avLst/>
          </a:prstGeom>
          <a:noFill/>
          <a:ln>
            <a:noFill/>
          </a:ln>
        </p:spPr>
        <p:txBody>
          <a:bodyPr anchorCtr="0" anchor="b" bIns="34275" lIns="68575" spcFirstLastPara="1" rIns="68575" wrap="square" tIns="34275">
            <a:noAutofit/>
          </a:bodyPr>
          <a:lstStyle>
            <a:lvl1pPr lvl="0" rtl="0" algn="l">
              <a:lnSpc>
                <a:spcPct val="90000"/>
              </a:lnSpc>
              <a:spcBef>
                <a:spcPts val="0"/>
              </a:spcBef>
              <a:spcAft>
                <a:spcPts val="0"/>
              </a:spcAft>
              <a:buClr>
                <a:schemeClr val="dk1"/>
              </a:buClr>
              <a:buSzPts val="4500"/>
              <a:buFont typeface="Calibri"/>
              <a:buNone/>
              <a:defRPr sz="45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82" name="Google Shape;82;p18"/>
          <p:cNvSpPr txBox="1"/>
          <p:nvPr>
            <p:ph idx="1" type="body"/>
          </p:nvPr>
        </p:nvSpPr>
        <p:spPr>
          <a:xfrm>
            <a:off x="623888" y="3442097"/>
            <a:ext cx="7886700" cy="1125300"/>
          </a:xfrm>
          <a:prstGeom prst="rect">
            <a:avLst/>
          </a:prstGeom>
          <a:noFill/>
          <a:ln>
            <a:noFill/>
          </a:ln>
        </p:spPr>
        <p:txBody>
          <a:bodyPr anchorCtr="0" anchor="t" bIns="34275" lIns="68575" spcFirstLastPara="1" rIns="68575" wrap="square" tIns="34275">
            <a:noAutofit/>
          </a:bodyPr>
          <a:lstStyle>
            <a:lvl1pPr indent="-228600" lvl="0" marL="457200" rtl="0" algn="l">
              <a:lnSpc>
                <a:spcPct val="90000"/>
              </a:lnSpc>
              <a:spcBef>
                <a:spcPts val="800"/>
              </a:spcBef>
              <a:spcAft>
                <a:spcPts val="0"/>
              </a:spcAft>
              <a:buClr>
                <a:srgbClr val="888888"/>
              </a:buClr>
              <a:buSzPts val="1800"/>
              <a:buNone/>
              <a:defRPr sz="1800">
                <a:solidFill>
                  <a:srgbClr val="888888"/>
                </a:solidFill>
              </a:defRPr>
            </a:lvl1pPr>
            <a:lvl2pPr indent="-228600" lvl="1" marL="914400" rtl="0" algn="l">
              <a:lnSpc>
                <a:spcPct val="90000"/>
              </a:lnSpc>
              <a:spcBef>
                <a:spcPts val="400"/>
              </a:spcBef>
              <a:spcAft>
                <a:spcPts val="0"/>
              </a:spcAft>
              <a:buClr>
                <a:srgbClr val="888888"/>
              </a:buClr>
              <a:buSzPts val="1500"/>
              <a:buNone/>
              <a:defRPr sz="1500">
                <a:solidFill>
                  <a:srgbClr val="888888"/>
                </a:solidFill>
              </a:defRPr>
            </a:lvl2pPr>
            <a:lvl3pPr indent="-228600" lvl="2" marL="1371600" rtl="0" algn="l">
              <a:lnSpc>
                <a:spcPct val="90000"/>
              </a:lnSpc>
              <a:spcBef>
                <a:spcPts val="400"/>
              </a:spcBef>
              <a:spcAft>
                <a:spcPts val="0"/>
              </a:spcAft>
              <a:buClr>
                <a:srgbClr val="888888"/>
              </a:buClr>
              <a:buSzPts val="1400"/>
              <a:buNone/>
              <a:defRPr sz="1400">
                <a:solidFill>
                  <a:srgbClr val="888888"/>
                </a:solidFill>
              </a:defRPr>
            </a:lvl3pPr>
            <a:lvl4pPr indent="-228600" lvl="3" marL="1828800" rtl="0" algn="l">
              <a:lnSpc>
                <a:spcPct val="90000"/>
              </a:lnSpc>
              <a:spcBef>
                <a:spcPts val="400"/>
              </a:spcBef>
              <a:spcAft>
                <a:spcPts val="0"/>
              </a:spcAft>
              <a:buClr>
                <a:srgbClr val="888888"/>
              </a:buClr>
              <a:buSzPts val="1200"/>
              <a:buNone/>
              <a:defRPr sz="1200">
                <a:solidFill>
                  <a:srgbClr val="888888"/>
                </a:solidFill>
              </a:defRPr>
            </a:lvl4pPr>
            <a:lvl5pPr indent="-228600" lvl="4" marL="2286000" rtl="0" algn="l">
              <a:lnSpc>
                <a:spcPct val="90000"/>
              </a:lnSpc>
              <a:spcBef>
                <a:spcPts val="400"/>
              </a:spcBef>
              <a:spcAft>
                <a:spcPts val="0"/>
              </a:spcAft>
              <a:buClr>
                <a:srgbClr val="888888"/>
              </a:buClr>
              <a:buSzPts val="1200"/>
              <a:buNone/>
              <a:defRPr sz="1200">
                <a:solidFill>
                  <a:srgbClr val="888888"/>
                </a:solidFill>
              </a:defRPr>
            </a:lvl5pPr>
            <a:lvl6pPr indent="-228600" lvl="5" marL="2743200" rtl="0" algn="l">
              <a:lnSpc>
                <a:spcPct val="90000"/>
              </a:lnSpc>
              <a:spcBef>
                <a:spcPts val="400"/>
              </a:spcBef>
              <a:spcAft>
                <a:spcPts val="0"/>
              </a:spcAft>
              <a:buClr>
                <a:srgbClr val="888888"/>
              </a:buClr>
              <a:buSzPts val="1200"/>
              <a:buNone/>
              <a:defRPr sz="1200">
                <a:solidFill>
                  <a:srgbClr val="888888"/>
                </a:solidFill>
              </a:defRPr>
            </a:lvl6pPr>
            <a:lvl7pPr indent="-228600" lvl="6" marL="3200400" rtl="0" algn="l">
              <a:lnSpc>
                <a:spcPct val="90000"/>
              </a:lnSpc>
              <a:spcBef>
                <a:spcPts val="400"/>
              </a:spcBef>
              <a:spcAft>
                <a:spcPts val="0"/>
              </a:spcAft>
              <a:buClr>
                <a:srgbClr val="888888"/>
              </a:buClr>
              <a:buSzPts val="1200"/>
              <a:buNone/>
              <a:defRPr sz="1200">
                <a:solidFill>
                  <a:srgbClr val="888888"/>
                </a:solidFill>
              </a:defRPr>
            </a:lvl7pPr>
            <a:lvl8pPr indent="-228600" lvl="7" marL="3657600" rtl="0" algn="l">
              <a:lnSpc>
                <a:spcPct val="90000"/>
              </a:lnSpc>
              <a:spcBef>
                <a:spcPts val="400"/>
              </a:spcBef>
              <a:spcAft>
                <a:spcPts val="0"/>
              </a:spcAft>
              <a:buClr>
                <a:srgbClr val="888888"/>
              </a:buClr>
              <a:buSzPts val="1200"/>
              <a:buNone/>
              <a:defRPr sz="1200">
                <a:solidFill>
                  <a:srgbClr val="888888"/>
                </a:solidFill>
              </a:defRPr>
            </a:lvl8pPr>
            <a:lvl9pPr indent="-228600" lvl="8" marL="4114800" rtl="0" algn="l">
              <a:lnSpc>
                <a:spcPct val="90000"/>
              </a:lnSpc>
              <a:spcBef>
                <a:spcPts val="400"/>
              </a:spcBef>
              <a:spcAft>
                <a:spcPts val="0"/>
              </a:spcAft>
              <a:buClr>
                <a:srgbClr val="888888"/>
              </a:buClr>
              <a:buSzPts val="1200"/>
              <a:buNone/>
              <a:defRPr sz="1200">
                <a:solidFill>
                  <a:srgbClr val="888888"/>
                </a:solidFill>
              </a:defRPr>
            </a:lvl9pPr>
          </a:lstStyle>
          <a:p/>
        </p:txBody>
      </p:sp>
      <p:sp>
        <p:nvSpPr>
          <p:cNvPr id="83" name="Google Shape;83;p18"/>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84" name="Google Shape;84;p18"/>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85" name="Google Shape;85;p18"/>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vertical et texte" type="vertTitleAndTx">
  <p:cSld name="VERTICAL_TITLE_AND_VERTICAL_TEXT">
    <p:spTree>
      <p:nvGrpSpPr>
        <p:cNvPr id="922" name="Shape 922"/>
        <p:cNvGrpSpPr/>
        <p:nvPr/>
      </p:nvGrpSpPr>
      <p:grpSpPr>
        <a:xfrm>
          <a:off x="0" y="0"/>
          <a:ext cx="0" cy="0"/>
          <a:chOff x="0" y="0"/>
          <a:chExt cx="0" cy="0"/>
        </a:xfrm>
      </p:grpSpPr>
      <p:sp>
        <p:nvSpPr>
          <p:cNvPr id="923" name="Google Shape;923;p170"/>
          <p:cNvSpPr txBox="1"/>
          <p:nvPr>
            <p:ph type="title"/>
          </p:nvPr>
        </p:nvSpPr>
        <p:spPr>
          <a:xfrm rot="5400000">
            <a:off x="5350050" y="1467544"/>
            <a:ext cx="4359000" cy="19716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924" name="Google Shape;924;p170"/>
          <p:cNvSpPr txBox="1"/>
          <p:nvPr>
            <p:ph idx="1" type="body"/>
          </p:nvPr>
        </p:nvSpPr>
        <p:spPr>
          <a:xfrm rot="5400000">
            <a:off x="1349475" y="-447056"/>
            <a:ext cx="4359000" cy="58008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925" name="Google Shape;925;p170"/>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926" name="Google Shape;926;p170"/>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927" name="Google Shape;927;p170"/>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928" name="Shape 928"/>
        <p:cNvGrpSpPr/>
        <p:nvPr/>
      </p:nvGrpSpPr>
      <p:grpSpPr>
        <a:xfrm>
          <a:off x="0" y="0"/>
          <a:ext cx="0" cy="0"/>
          <a:chOff x="0" y="0"/>
          <a:chExt cx="0" cy="0"/>
        </a:xfrm>
      </p:grpSpPr>
      <p:sp>
        <p:nvSpPr>
          <p:cNvPr id="929" name="Google Shape;929;p171"/>
          <p:cNvSpPr txBox="1"/>
          <p:nvPr>
            <p:ph type="title"/>
          </p:nvPr>
        </p:nvSpPr>
        <p:spPr>
          <a:xfrm>
            <a:off x="514351" y="439139"/>
            <a:ext cx="7797600" cy="1014300"/>
          </a:xfrm>
          <a:prstGeom prst="rect">
            <a:avLst/>
          </a:prstGeom>
          <a:noFill/>
          <a:ln>
            <a:noFill/>
          </a:ln>
        </p:spPr>
        <p:txBody>
          <a:bodyPr anchorCtr="0" anchor="ctr" bIns="34275" lIns="34275" spcFirstLastPara="1" rIns="34275" wrap="square" tIns="34275">
            <a:noAutofit/>
          </a:bodyPr>
          <a:lstStyle>
            <a:lvl1pPr lvl="0" rtl="0" algn="l">
              <a:lnSpc>
                <a:spcPct val="90000"/>
              </a:lnSpc>
              <a:spcBef>
                <a:spcPts val="0"/>
              </a:spcBef>
              <a:spcAft>
                <a:spcPts val="0"/>
              </a:spcAft>
              <a:buSzPts val="3300"/>
              <a:buNone/>
              <a:defRPr/>
            </a:lvl1pPr>
            <a:lvl2pPr lvl="1" rtl="0" algn="r">
              <a:lnSpc>
                <a:spcPct val="90000"/>
              </a:lnSpc>
              <a:spcBef>
                <a:spcPts val="0"/>
              </a:spcBef>
              <a:spcAft>
                <a:spcPts val="0"/>
              </a:spcAft>
              <a:buSzPts val="1100"/>
              <a:buNone/>
              <a:defRPr/>
            </a:lvl2pPr>
            <a:lvl3pPr lvl="2" rtl="0" algn="r">
              <a:lnSpc>
                <a:spcPct val="90000"/>
              </a:lnSpc>
              <a:spcBef>
                <a:spcPts val="0"/>
              </a:spcBef>
              <a:spcAft>
                <a:spcPts val="0"/>
              </a:spcAft>
              <a:buSzPts val="1100"/>
              <a:buNone/>
              <a:defRPr/>
            </a:lvl3pPr>
            <a:lvl4pPr lvl="3" rtl="0" algn="r">
              <a:lnSpc>
                <a:spcPct val="90000"/>
              </a:lnSpc>
              <a:spcBef>
                <a:spcPts val="0"/>
              </a:spcBef>
              <a:spcAft>
                <a:spcPts val="0"/>
              </a:spcAft>
              <a:buSzPts val="1100"/>
              <a:buNone/>
              <a:defRPr/>
            </a:lvl4pPr>
            <a:lvl5pPr lvl="4" rtl="0" algn="r">
              <a:lnSpc>
                <a:spcPct val="90000"/>
              </a:lnSpc>
              <a:spcBef>
                <a:spcPts val="0"/>
              </a:spcBef>
              <a:spcAft>
                <a:spcPts val="0"/>
              </a:spcAft>
              <a:buSzPts val="1100"/>
              <a:buNone/>
              <a:defRPr/>
            </a:lvl5pPr>
            <a:lvl6pPr lvl="5" rtl="0" algn="r">
              <a:lnSpc>
                <a:spcPct val="90000"/>
              </a:lnSpc>
              <a:spcBef>
                <a:spcPts val="0"/>
              </a:spcBef>
              <a:spcAft>
                <a:spcPts val="0"/>
              </a:spcAft>
              <a:buSzPts val="1100"/>
              <a:buNone/>
              <a:defRPr/>
            </a:lvl6pPr>
            <a:lvl7pPr lvl="6" rtl="0" algn="r">
              <a:lnSpc>
                <a:spcPct val="90000"/>
              </a:lnSpc>
              <a:spcBef>
                <a:spcPts val="0"/>
              </a:spcBef>
              <a:spcAft>
                <a:spcPts val="0"/>
              </a:spcAft>
              <a:buSzPts val="1100"/>
              <a:buNone/>
              <a:defRPr/>
            </a:lvl7pPr>
            <a:lvl8pPr lvl="7" rtl="0" algn="r">
              <a:lnSpc>
                <a:spcPct val="90000"/>
              </a:lnSpc>
              <a:spcBef>
                <a:spcPts val="0"/>
              </a:spcBef>
              <a:spcAft>
                <a:spcPts val="0"/>
              </a:spcAft>
              <a:buSzPts val="1100"/>
              <a:buNone/>
              <a:defRPr/>
            </a:lvl8pPr>
            <a:lvl9pPr lvl="8" rtl="0" algn="r">
              <a:lnSpc>
                <a:spcPct val="90000"/>
              </a:lnSpc>
              <a:spcBef>
                <a:spcPts val="0"/>
              </a:spcBef>
              <a:spcAft>
                <a:spcPts val="0"/>
              </a:spcAft>
              <a:buSzPts val="1100"/>
              <a:buNone/>
              <a:defRPr/>
            </a:lvl9pPr>
          </a:lstStyle>
          <a:p/>
        </p:txBody>
      </p:sp>
      <p:sp>
        <p:nvSpPr>
          <p:cNvPr id="930" name="Google Shape;930;p171"/>
          <p:cNvSpPr txBox="1"/>
          <p:nvPr>
            <p:ph idx="1" type="body"/>
          </p:nvPr>
        </p:nvSpPr>
        <p:spPr>
          <a:xfrm>
            <a:off x="514350" y="1453534"/>
            <a:ext cx="7796100" cy="2671500"/>
          </a:xfrm>
          <a:prstGeom prst="rect">
            <a:avLst/>
          </a:prstGeom>
          <a:noFill/>
          <a:ln>
            <a:noFill/>
          </a:ln>
        </p:spPr>
        <p:txBody>
          <a:bodyPr anchorCtr="0" anchor="ctr" bIns="34275" lIns="34275" spcFirstLastPara="1" rIns="34275" wrap="square" tIns="34275">
            <a:noAutofit/>
          </a:bodyPr>
          <a:lstStyle>
            <a:lvl1pPr indent="-368300" lvl="0" marL="457200" rtl="0" algn="l">
              <a:lnSpc>
                <a:spcPct val="120000"/>
              </a:lnSpc>
              <a:spcBef>
                <a:spcPts val="800"/>
              </a:spcBef>
              <a:spcAft>
                <a:spcPts val="0"/>
              </a:spcAft>
              <a:buSzPts val="2200"/>
              <a:buChar char="•"/>
              <a:defRPr/>
            </a:lvl1pPr>
            <a:lvl2pPr indent="-368300" lvl="1" marL="914400" rtl="0" algn="l">
              <a:lnSpc>
                <a:spcPct val="120000"/>
              </a:lnSpc>
              <a:spcBef>
                <a:spcPts val="800"/>
              </a:spcBef>
              <a:spcAft>
                <a:spcPts val="0"/>
              </a:spcAft>
              <a:buSzPts val="2200"/>
              <a:buChar char="•"/>
              <a:defRPr/>
            </a:lvl2pPr>
            <a:lvl3pPr indent="-368300" lvl="2" marL="1371600" rtl="0" algn="l">
              <a:lnSpc>
                <a:spcPct val="120000"/>
              </a:lnSpc>
              <a:spcBef>
                <a:spcPts val="800"/>
              </a:spcBef>
              <a:spcAft>
                <a:spcPts val="0"/>
              </a:spcAft>
              <a:buSzPts val="2200"/>
              <a:buChar char="•"/>
              <a:defRPr/>
            </a:lvl3pPr>
            <a:lvl4pPr indent="-368300" lvl="3" marL="1828800" rtl="0" algn="l">
              <a:lnSpc>
                <a:spcPct val="120000"/>
              </a:lnSpc>
              <a:spcBef>
                <a:spcPts val="800"/>
              </a:spcBef>
              <a:spcAft>
                <a:spcPts val="0"/>
              </a:spcAft>
              <a:buSzPts val="2200"/>
              <a:buChar char="•"/>
              <a:defRPr/>
            </a:lvl4pPr>
            <a:lvl5pPr indent="-368300" lvl="4" marL="2286000" rtl="0" algn="l">
              <a:lnSpc>
                <a:spcPct val="120000"/>
              </a:lnSpc>
              <a:spcBef>
                <a:spcPts val="800"/>
              </a:spcBef>
              <a:spcAft>
                <a:spcPts val="0"/>
              </a:spcAft>
              <a:buSzPts val="2200"/>
              <a:buChar char="•"/>
              <a:defRPr/>
            </a:lvl5pPr>
            <a:lvl6pPr indent="-368300" lvl="5" marL="2743200" rtl="0" algn="l">
              <a:lnSpc>
                <a:spcPct val="120000"/>
              </a:lnSpc>
              <a:spcBef>
                <a:spcPts val="800"/>
              </a:spcBef>
              <a:spcAft>
                <a:spcPts val="0"/>
              </a:spcAft>
              <a:buSzPts val="2200"/>
              <a:buChar char="•"/>
              <a:defRPr/>
            </a:lvl6pPr>
            <a:lvl7pPr indent="-368300" lvl="6" marL="3200400" rtl="0" algn="l">
              <a:lnSpc>
                <a:spcPct val="120000"/>
              </a:lnSpc>
              <a:spcBef>
                <a:spcPts val="800"/>
              </a:spcBef>
              <a:spcAft>
                <a:spcPts val="0"/>
              </a:spcAft>
              <a:buSzPts val="2200"/>
              <a:buChar char="•"/>
              <a:defRPr/>
            </a:lvl7pPr>
            <a:lvl8pPr indent="-368300" lvl="7" marL="3657600" rtl="0" algn="l">
              <a:lnSpc>
                <a:spcPct val="120000"/>
              </a:lnSpc>
              <a:spcBef>
                <a:spcPts val="800"/>
              </a:spcBef>
              <a:spcAft>
                <a:spcPts val="0"/>
              </a:spcAft>
              <a:buSzPts val="2200"/>
              <a:buChar char="•"/>
              <a:defRPr/>
            </a:lvl8pPr>
            <a:lvl9pPr indent="-368300" lvl="8" marL="4114800" rtl="0" algn="l">
              <a:lnSpc>
                <a:spcPct val="120000"/>
              </a:lnSpc>
              <a:spcBef>
                <a:spcPts val="800"/>
              </a:spcBef>
              <a:spcAft>
                <a:spcPts val="0"/>
              </a:spcAft>
              <a:buSzPts val="2200"/>
              <a:buChar char="•"/>
              <a:defRPr/>
            </a:lvl9pPr>
          </a:lstStyle>
          <a:p/>
        </p:txBody>
      </p:sp>
      <p:sp>
        <p:nvSpPr>
          <p:cNvPr id="931" name="Google Shape;931;p171"/>
          <p:cNvSpPr txBox="1"/>
          <p:nvPr>
            <p:ph idx="12" type="sldNum"/>
          </p:nvPr>
        </p:nvSpPr>
        <p:spPr>
          <a:xfrm>
            <a:off x="4715340" y="4284899"/>
            <a:ext cx="680400" cy="440100"/>
          </a:xfrm>
          <a:prstGeom prst="rect">
            <a:avLst/>
          </a:prstGeom>
          <a:noFill/>
          <a:ln>
            <a:noFill/>
          </a:ln>
        </p:spPr>
        <p:txBody>
          <a:bodyPr anchorCtr="0" anchor="ctr" bIns="34275" lIns="34275" spcFirstLastPara="1" rIns="34275" wrap="square" tIns="34275">
            <a:noAutofit/>
          </a:bodyPr>
          <a:lstStyle>
            <a:lvl1pPr indent="0" lvl="0" marL="0" rtl="0" algn="ctr">
              <a:spcBef>
                <a:spcPts val="0"/>
              </a:spcBef>
              <a:buNone/>
              <a:defRPr sz="2400" cap="none">
                <a:solidFill>
                  <a:srgbClr val="5C0707"/>
                </a:solidFill>
              </a:defRPr>
            </a:lvl1pPr>
            <a:lvl2pPr indent="0" lvl="1" marL="0" rtl="0" algn="ctr">
              <a:spcBef>
                <a:spcPts val="0"/>
              </a:spcBef>
              <a:buNone/>
              <a:defRPr sz="2400" cap="none">
                <a:solidFill>
                  <a:srgbClr val="5C0707"/>
                </a:solidFill>
              </a:defRPr>
            </a:lvl2pPr>
            <a:lvl3pPr indent="0" lvl="2" marL="0" rtl="0" algn="ctr">
              <a:spcBef>
                <a:spcPts val="0"/>
              </a:spcBef>
              <a:buNone/>
              <a:defRPr sz="2400" cap="none">
                <a:solidFill>
                  <a:srgbClr val="5C0707"/>
                </a:solidFill>
              </a:defRPr>
            </a:lvl3pPr>
            <a:lvl4pPr indent="0" lvl="3" marL="0" rtl="0" algn="ctr">
              <a:spcBef>
                <a:spcPts val="0"/>
              </a:spcBef>
              <a:buNone/>
              <a:defRPr sz="2400" cap="none">
                <a:solidFill>
                  <a:srgbClr val="5C0707"/>
                </a:solidFill>
              </a:defRPr>
            </a:lvl4pPr>
            <a:lvl5pPr indent="0" lvl="4" marL="0" rtl="0" algn="ctr">
              <a:spcBef>
                <a:spcPts val="0"/>
              </a:spcBef>
              <a:buNone/>
              <a:defRPr sz="2400" cap="none">
                <a:solidFill>
                  <a:srgbClr val="5C0707"/>
                </a:solidFill>
              </a:defRPr>
            </a:lvl5pPr>
            <a:lvl6pPr indent="0" lvl="5" marL="0" rtl="0" algn="ctr">
              <a:spcBef>
                <a:spcPts val="0"/>
              </a:spcBef>
              <a:buNone/>
              <a:defRPr sz="2400" cap="none">
                <a:solidFill>
                  <a:srgbClr val="5C0707"/>
                </a:solidFill>
              </a:defRPr>
            </a:lvl6pPr>
            <a:lvl7pPr indent="0" lvl="6" marL="0" rtl="0" algn="ctr">
              <a:spcBef>
                <a:spcPts val="0"/>
              </a:spcBef>
              <a:buNone/>
              <a:defRPr sz="2400" cap="none">
                <a:solidFill>
                  <a:srgbClr val="5C0707"/>
                </a:solidFill>
              </a:defRPr>
            </a:lvl7pPr>
            <a:lvl8pPr indent="0" lvl="7" marL="0" rtl="0" algn="ctr">
              <a:spcBef>
                <a:spcPts val="0"/>
              </a:spcBef>
              <a:buNone/>
              <a:defRPr sz="2400" cap="none">
                <a:solidFill>
                  <a:srgbClr val="5C0707"/>
                </a:solidFill>
              </a:defRPr>
            </a:lvl8pPr>
            <a:lvl9pPr indent="0" lvl="8" marL="0" rtl="0" algn="ctr">
              <a:spcBef>
                <a:spcPts val="0"/>
              </a:spcBef>
              <a:buNone/>
              <a:defRPr sz="2400" cap="none">
                <a:solidFill>
                  <a:srgbClr val="5C0707"/>
                </a:solidFill>
              </a:defRPr>
            </a:lvl9pPr>
          </a:lstStyle>
          <a:p>
            <a:pPr indent="0" lvl="0" marL="0" rtl="0" algn="ctr">
              <a:spcBef>
                <a:spcPts val="0"/>
              </a:spcBef>
              <a:spcAft>
                <a:spcPts val="0"/>
              </a:spcAft>
              <a:buNone/>
            </a:pPr>
            <a:fld id="{00000000-1234-1234-1234-123412341234}" type="slidenum">
              <a:rPr lang="en"/>
              <a:t>‹#›</a:t>
            </a:fld>
            <a:endParaRPr sz="900">
              <a:solidFill>
                <a:srgbClr val="888888"/>
              </a:solidFill>
            </a:endParaRPr>
          </a:p>
        </p:txBody>
      </p:sp>
      <p:pic>
        <p:nvPicPr>
          <p:cNvPr id="932" name="Google Shape;932;p171"/>
          <p:cNvPicPr preferRelativeResize="0"/>
          <p:nvPr/>
        </p:nvPicPr>
        <p:blipFill rotWithShape="1">
          <a:blip r:embed="rId2">
            <a:alphaModFix/>
          </a:blip>
          <a:srcRect b="0" l="0" r="0" t="0"/>
          <a:stretch/>
        </p:blipFill>
        <p:spPr>
          <a:xfrm>
            <a:off x="7328848" y="4189925"/>
            <a:ext cx="1682087" cy="630040"/>
          </a:xfrm>
          <a:prstGeom prst="rect">
            <a:avLst/>
          </a:prstGeom>
          <a:noFill/>
          <a:ln>
            <a:noFill/>
          </a:ln>
        </p:spPr>
      </p:pic>
    </p:spTree>
  </p:cSld>
  <p:clrMapOvr>
    <a:masterClrMapping/>
  </p:clrMapOvr>
</p:sldLayout>
</file>

<file path=ppt/slideLayouts/slideLayout1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1" type="tx">
  <p:cSld name="TITLE_AND_BODY">
    <p:spTree>
      <p:nvGrpSpPr>
        <p:cNvPr id="933" name="Shape 933"/>
        <p:cNvGrpSpPr/>
        <p:nvPr/>
      </p:nvGrpSpPr>
      <p:grpSpPr>
        <a:xfrm>
          <a:off x="0" y="0"/>
          <a:ext cx="0" cy="0"/>
          <a:chOff x="0" y="0"/>
          <a:chExt cx="0" cy="0"/>
        </a:xfrm>
      </p:grpSpPr>
      <p:sp>
        <p:nvSpPr>
          <p:cNvPr id="934" name="Google Shape;934;p172"/>
          <p:cNvSpPr txBox="1"/>
          <p:nvPr>
            <p:ph type="title"/>
          </p:nvPr>
        </p:nvSpPr>
        <p:spPr>
          <a:xfrm>
            <a:off x="457200" y="381120"/>
            <a:ext cx="6726300" cy="857400"/>
          </a:xfrm>
          <a:prstGeom prst="rect">
            <a:avLst/>
          </a:prstGeom>
          <a:noFill/>
          <a:ln>
            <a:noFill/>
          </a:ln>
        </p:spPr>
        <p:txBody>
          <a:bodyPr anchorCtr="0" anchor="ctr" bIns="34275" lIns="34275" spcFirstLastPara="1" rIns="34275" wrap="square" tIns="34275">
            <a:noAutofit/>
          </a:bodyPr>
          <a:lstStyle>
            <a:lvl1pPr lvl="0" rtl="0" algn="ctr">
              <a:lnSpc>
                <a:spcPct val="100000"/>
              </a:lnSpc>
              <a:spcBef>
                <a:spcPts val="0"/>
              </a:spcBef>
              <a:spcAft>
                <a:spcPts val="0"/>
              </a:spcAft>
              <a:buClr>
                <a:srgbClr val="000000"/>
              </a:buClr>
              <a:buSzPts val="1400"/>
              <a:buNone/>
              <a:defRPr/>
            </a:lvl1pPr>
            <a:lvl2pPr lvl="1" rtl="0" algn="ctr">
              <a:lnSpc>
                <a:spcPct val="100000"/>
              </a:lnSpc>
              <a:spcBef>
                <a:spcPts val="0"/>
              </a:spcBef>
              <a:spcAft>
                <a:spcPts val="0"/>
              </a:spcAft>
              <a:buClr>
                <a:srgbClr val="000000"/>
              </a:buClr>
              <a:buSzPts val="1400"/>
              <a:buNone/>
              <a:defRPr/>
            </a:lvl2pPr>
            <a:lvl3pPr lvl="2" rtl="0" algn="ctr">
              <a:lnSpc>
                <a:spcPct val="100000"/>
              </a:lnSpc>
              <a:spcBef>
                <a:spcPts val="0"/>
              </a:spcBef>
              <a:spcAft>
                <a:spcPts val="0"/>
              </a:spcAft>
              <a:buClr>
                <a:srgbClr val="000000"/>
              </a:buClr>
              <a:buSzPts val="1400"/>
              <a:buNone/>
              <a:defRPr/>
            </a:lvl3pPr>
            <a:lvl4pPr lvl="3" rtl="0" algn="ctr">
              <a:lnSpc>
                <a:spcPct val="100000"/>
              </a:lnSpc>
              <a:spcBef>
                <a:spcPts val="0"/>
              </a:spcBef>
              <a:spcAft>
                <a:spcPts val="0"/>
              </a:spcAft>
              <a:buClr>
                <a:srgbClr val="000000"/>
              </a:buClr>
              <a:buSzPts val="1400"/>
              <a:buNone/>
              <a:defRPr/>
            </a:lvl4pPr>
            <a:lvl5pPr lvl="4" rtl="0" algn="ctr">
              <a:lnSpc>
                <a:spcPct val="100000"/>
              </a:lnSpc>
              <a:spcBef>
                <a:spcPts val="0"/>
              </a:spcBef>
              <a:spcAft>
                <a:spcPts val="0"/>
              </a:spcAft>
              <a:buClr>
                <a:srgbClr val="000000"/>
              </a:buClr>
              <a:buSzPts val="1400"/>
              <a:buNone/>
              <a:defRPr/>
            </a:lvl5pPr>
            <a:lvl6pPr lvl="5" rtl="0" algn="ctr">
              <a:lnSpc>
                <a:spcPct val="100000"/>
              </a:lnSpc>
              <a:spcBef>
                <a:spcPts val="0"/>
              </a:spcBef>
              <a:spcAft>
                <a:spcPts val="0"/>
              </a:spcAft>
              <a:buClr>
                <a:srgbClr val="000000"/>
              </a:buClr>
              <a:buSzPts val="1400"/>
              <a:buNone/>
              <a:defRPr/>
            </a:lvl6pPr>
            <a:lvl7pPr lvl="6" rtl="0" algn="ctr">
              <a:lnSpc>
                <a:spcPct val="100000"/>
              </a:lnSpc>
              <a:spcBef>
                <a:spcPts val="0"/>
              </a:spcBef>
              <a:spcAft>
                <a:spcPts val="0"/>
              </a:spcAft>
              <a:buClr>
                <a:srgbClr val="000000"/>
              </a:buClr>
              <a:buSzPts val="1400"/>
              <a:buNone/>
              <a:defRPr/>
            </a:lvl7pPr>
            <a:lvl8pPr lvl="7" rtl="0" algn="ctr">
              <a:lnSpc>
                <a:spcPct val="100000"/>
              </a:lnSpc>
              <a:spcBef>
                <a:spcPts val="0"/>
              </a:spcBef>
              <a:spcAft>
                <a:spcPts val="0"/>
              </a:spcAft>
              <a:buClr>
                <a:srgbClr val="000000"/>
              </a:buClr>
              <a:buSzPts val="1400"/>
              <a:buNone/>
              <a:defRPr/>
            </a:lvl8pPr>
            <a:lvl9pPr lvl="8" rtl="0" algn="ctr">
              <a:lnSpc>
                <a:spcPct val="100000"/>
              </a:lnSpc>
              <a:spcBef>
                <a:spcPts val="0"/>
              </a:spcBef>
              <a:spcAft>
                <a:spcPts val="0"/>
              </a:spcAft>
              <a:buClr>
                <a:srgbClr val="000000"/>
              </a:buClr>
              <a:buSzPts val="1400"/>
              <a:buNone/>
              <a:defRPr/>
            </a:lvl9pPr>
          </a:lstStyle>
          <a:p/>
        </p:txBody>
      </p:sp>
      <p:sp>
        <p:nvSpPr>
          <p:cNvPr id="935" name="Google Shape;935;p172"/>
          <p:cNvSpPr txBox="1"/>
          <p:nvPr>
            <p:ph idx="1" type="body"/>
          </p:nvPr>
        </p:nvSpPr>
        <p:spPr>
          <a:xfrm>
            <a:off x="457200" y="1348985"/>
            <a:ext cx="7889700" cy="3234900"/>
          </a:xfrm>
          <a:prstGeom prst="rect">
            <a:avLst/>
          </a:prstGeom>
          <a:noFill/>
          <a:ln>
            <a:noFill/>
          </a:ln>
        </p:spPr>
        <p:txBody>
          <a:bodyPr anchorCtr="0" anchor="t" bIns="34275" lIns="34275" spcFirstLastPara="1" rIns="34275" wrap="square" tIns="34275">
            <a:noAutofit/>
          </a:bodyPr>
          <a:lstStyle>
            <a:lvl1pPr indent="-317500" lvl="0" marL="457200" rtl="0" algn="l">
              <a:lnSpc>
                <a:spcPct val="100000"/>
              </a:lnSpc>
              <a:spcBef>
                <a:spcPts val="200"/>
              </a:spcBef>
              <a:spcAft>
                <a:spcPts val="0"/>
              </a:spcAft>
              <a:buClr>
                <a:srgbClr val="000000"/>
              </a:buClr>
              <a:buSzPts val="1400"/>
              <a:buChar char="•"/>
              <a:defRPr/>
            </a:lvl1pPr>
            <a:lvl2pPr indent="-317500" lvl="1" marL="914400" rtl="0" algn="l">
              <a:lnSpc>
                <a:spcPct val="100000"/>
              </a:lnSpc>
              <a:spcBef>
                <a:spcPts val="200"/>
              </a:spcBef>
              <a:spcAft>
                <a:spcPts val="0"/>
              </a:spcAft>
              <a:buClr>
                <a:srgbClr val="000000"/>
              </a:buClr>
              <a:buSzPts val="1400"/>
              <a:buChar char="•"/>
              <a:defRPr/>
            </a:lvl2pPr>
            <a:lvl3pPr indent="-317500" lvl="2" marL="1371600" rtl="0" algn="l">
              <a:lnSpc>
                <a:spcPct val="100000"/>
              </a:lnSpc>
              <a:spcBef>
                <a:spcPts val="200"/>
              </a:spcBef>
              <a:spcAft>
                <a:spcPts val="0"/>
              </a:spcAft>
              <a:buClr>
                <a:srgbClr val="000000"/>
              </a:buClr>
              <a:buSzPts val="1400"/>
              <a:buChar char="•"/>
              <a:defRPr/>
            </a:lvl3pPr>
            <a:lvl4pPr indent="-317500" lvl="3" marL="1828800" rtl="0" algn="l">
              <a:lnSpc>
                <a:spcPct val="100000"/>
              </a:lnSpc>
              <a:spcBef>
                <a:spcPts val="200"/>
              </a:spcBef>
              <a:spcAft>
                <a:spcPts val="0"/>
              </a:spcAft>
              <a:buClr>
                <a:srgbClr val="000000"/>
              </a:buClr>
              <a:buSzPts val="1400"/>
              <a:buChar char="•"/>
              <a:defRPr/>
            </a:lvl4pPr>
            <a:lvl5pPr indent="-317500" lvl="4" marL="2286000" rtl="0" algn="l">
              <a:lnSpc>
                <a:spcPct val="100000"/>
              </a:lnSpc>
              <a:spcBef>
                <a:spcPts val="200"/>
              </a:spcBef>
              <a:spcAft>
                <a:spcPts val="0"/>
              </a:spcAft>
              <a:buClr>
                <a:srgbClr val="000000"/>
              </a:buClr>
              <a:buSzPts val="1400"/>
              <a:buChar char="•"/>
              <a:defRPr/>
            </a:lvl5pPr>
            <a:lvl6pPr indent="-317500" lvl="5" marL="2743200" rtl="0" algn="l">
              <a:lnSpc>
                <a:spcPct val="100000"/>
              </a:lnSpc>
              <a:spcBef>
                <a:spcPts val="200"/>
              </a:spcBef>
              <a:spcAft>
                <a:spcPts val="0"/>
              </a:spcAft>
              <a:buClr>
                <a:srgbClr val="000000"/>
              </a:buClr>
              <a:buSzPts val="1400"/>
              <a:buChar char="•"/>
              <a:defRPr/>
            </a:lvl6pPr>
            <a:lvl7pPr indent="-317500" lvl="6" marL="3200400" rtl="0" algn="l">
              <a:lnSpc>
                <a:spcPct val="100000"/>
              </a:lnSpc>
              <a:spcBef>
                <a:spcPts val="200"/>
              </a:spcBef>
              <a:spcAft>
                <a:spcPts val="0"/>
              </a:spcAft>
              <a:buClr>
                <a:srgbClr val="000000"/>
              </a:buClr>
              <a:buSzPts val="1400"/>
              <a:buChar char="•"/>
              <a:defRPr/>
            </a:lvl7pPr>
            <a:lvl8pPr indent="-317500" lvl="7" marL="3657600" rtl="0" algn="l">
              <a:lnSpc>
                <a:spcPct val="100000"/>
              </a:lnSpc>
              <a:spcBef>
                <a:spcPts val="200"/>
              </a:spcBef>
              <a:spcAft>
                <a:spcPts val="0"/>
              </a:spcAft>
              <a:buClr>
                <a:srgbClr val="000000"/>
              </a:buClr>
              <a:buSzPts val="1400"/>
              <a:buChar char="•"/>
              <a:defRPr/>
            </a:lvl8pPr>
            <a:lvl9pPr indent="-317500" lvl="8" marL="4114800" rtl="0" algn="l">
              <a:lnSpc>
                <a:spcPct val="100000"/>
              </a:lnSpc>
              <a:spcBef>
                <a:spcPts val="200"/>
              </a:spcBef>
              <a:spcAft>
                <a:spcPts val="0"/>
              </a:spcAft>
              <a:buClr>
                <a:srgbClr val="000000"/>
              </a:buClr>
              <a:buSzPts val="1400"/>
              <a:buChar char="•"/>
              <a:defRPr/>
            </a:lvl9pPr>
          </a:lstStyle>
          <a:p/>
        </p:txBody>
      </p:sp>
      <p:sp>
        <p:nvSpPr>
          <p:cNvPr id="936" name="Google Shape;936;p172"/>
          <p:cNvSpPr txBox="1"/>
          <p:nvPr>
            <p:ph idx="12" type="sldNum"/>
          </p:nvPr>
        </p:nvSpPr>
        <p:spPr>
          <a:xfrm>
            <a:off x="8397748" y="4779407"/>
            <a:ext cx="289200" cy="249600"/>
          </a:xfrm>
          <a:prstGeom prst="rect">
            <a:avLst/>
          </a:prstGeom>
          <a:noFill/>
          <a:ln>
            <a:noFill/>
          </a:ln>
        </p:spPr>
        <p:txBody>
          <a:bodyPr anchorCtr="0" anchor="ctr" bIns="34275" lIns="34275" spcFirstLastPara="1" rIns="34275" wrap="square" tIns="34275">
            <a:noAutofit/>
          </a:bodyPr>
          <a:lstStyle>
            <a:lvl1pPr indent="0" lvl="0" marL="0" rtl="0" algn="r">
              <a:lnSpc>
                <a:spcPct val="100000"/>
              </a:lnSpc>
              <a:spcBef>
                <a:spcPts val="0"/>
              </a:spcBef>
              <a:spcAft>
                <a:spcPts val="0"/>
              </a:spcAft>
              <a:buClr>
                <a:srgbClr val="888888"/>
              </a:buClr>
              <a:buSzPts val="1100"/>
              <a:buFont typeface="Avenir"/>
              <a:buNone/>
              <a:defRPr sz="1100">
                <a:solidFill>
                  <a:srgbClr val="888888"/>
                </a:solidFill>
                <a:latin typeface="Avenir"/>
                <a:ea typeface="Avenir"/>
                <a:cs typeface="Avenir"/>
                <a:sym typeface="Avenir"/>
              </a:defRPr>
            </a:lvl1pPr>
            <a:lvl2pPr indent="0" lvl="1" marL="0" rtl="0" algn="r">
              <a:lnSpc>
                <a:spcPct val="100000"/>
              </a:lnSpc>
              <a:spcBef>
                <a:spcPts val="0"/>
              </a:spcBef>
              <a:spcAft>
                <a:spcPts val="0"/>
              </a:spcAft>
              <a:buClr>
                <a:srgbClr val="888888"/>
              </a:buClr>
              <a:buSzPts val="1100"/>
              <a:buFont typeface="Avenir"/>
              <a:buNone/>
              <a:defRPr sz="1100">
                <a:solidFill>
                  <a:srgbClr val="888888"/>
                </a:solidFill>
                <a:latin typeface="Avenir"/>
                <a:ea typeface="Avenir"/>
                <a:cs typeface="Avenir"/>
                <a:sym typeface="Avenir"/>
              </a:defRPr>
            </a:lvl2pPr>
            <a:lvl3pPr indent="0" lvl="2" marL="0" rtl="0" algn="r">
              <a:lnSpc>
                <a:spcPct val="100000"/>
              </a:lnSpc>
              <a:spcBef>
                <a:spcPts val="0"/>
              </a:spcBef>
              <a:spcAft>
                <a:spcPts val="0"/>
              </a:spcAft>
              <a:buClr>
                <a:srgbClr val="888888"/>
              </a:buClr>
              <a:buSzPts val="1100"/>
              <a:buFont typeface="Avenir"/>
              <a:buNone/>
              <a:defRPr sz="1100">
                <a:solidFill>
                  <a:srgbClr val="888888"/>
                </a:solidFill>
                <a:latin typeface="Avenir"/>
                <a:ea typeface="Avenir"/>
                <a:cs typeface="Avenir"/>
                <a:sym typeface="Avenir"/>
              </a:defRPr>
            </a:lvl3pPr>
            <a:lvl4pPr indent="0" lvl="3" marL="0" rtl="0" algn="r">
              <a:lnSpc>
                <a:spcPct val="100000"/>
              </a:lnSpc>
              <a:spcBef>
                <a:spcPts val="0"/>
              </a:spcBef>
              <a:spcAft>
                <a:spcPts val="0"/>
              </a:spcAft>
              <a:buClr>
                <a:srgbClr val="888888"/>
              </a:buClr>
              <a:buSzPts val="1100"/>
              <a:buFont typeface="Avenir"/>
              <a:buNone/>
              <a:defRPr sz="1100">
                <a:solidFill>
                  <a:srgbClr val="888888"/>
                </a:solidFill>
                <a:latin typeface="Avenir"/>
                <a:ea typeface="Avenir"/>
                <a:cs typeface="Avenir"/>
                <a:sym typeface="Avenir"/>
              </a:defRPr>
            </a:lvl4pPr>
            <a:lvl5pPr indent="0" lvl="4" marL="0" rtl="0" algn="r">
              <a:lnSpc>
                <a:spcPct val="100000"/>
              </a:lnSpc>
              <a:spcBef>
                <a:spcPts val="0"/>
              </a:spcBef>
              <a:spcAft>
                <a:spcPts val="0"/>
              </a:spcAft>
              <a:buClr>
                <a:srgbClr val="888888"/>
              </a:buClr>
              <a:buSzPts val="1100"/>
              <a:buFont typeface="Avenir"/>
              <a:buNone/>
              <a:defRPr sz="1100">
                <a:solidFill>
                  <a:srgbClr val="888888"/>
                </a:solidFill>
                <a:latin typeface="Avenir"/>
                <a:ea typeface="Avenir"/>
                <a:cs typeface="Avenir"/>
                <a:sym typeface="Avenir"/>
              </a:defRPr>
            </a:lvl5pPr>
            <a:lvl6pPr indent="0" lvl="5" marL="0" rtl="0" algn="r">
              <a:lnSpc>
                <a:spcPct val="100000"/>
              </a:lnSpc>
              <a:spcBef>
                <a:spcPts val="0"/>
              </a:spcBef>
              <a:spcAft>
                <a:spcPts val="0"/>
              </a:spcAft>
              <a:buClr>
                <a:srgbClr val="888888"/>
              </a:buClr>
              <a:buSzPts val="1100"/>
              <a:buFont typeface="Avenir"/>
              <a:buNone/>
              <a:defRPr sz="1100">
                <a:solidFill>
                  <a:srgbClr val="888888"/>
                </a:solidFill>
                <a:latin typeface="Avenir"/>
                <a:ea typeface="Avenir"/>
                <a:cs typeface="Avenir"/>
                <a:sym typeface="Avenir"/>
              </a:defRPr>
            </a:lvl6pPr>
            <a:lvl7pPr indent="0" lvl="6" marL="0" rtl="0" algn="r">
              <a:lnSpc>
                <a:spcPct val="100000"/>
              </a:lnSpc>
              <a:spcBef>
                <a:spcPts val="0"/>
              </a:spcBef>
              <a:spcAft>
                <a:spcPts val="0"/>
              </a:spcAft>
              <a:buClr>
                <a:srgbClr val="888888"/>
              </a:buClr>
              <a:buSzPts val="1100"/>
              <a:buFont typeface="Avenir"/>
              <a:buNone/>
              <a:defRPr sz="1100">
                <a:solidFill>
                  <a:srgbClr val="888888"/>
                </a:solidFill>
                <a:latin typeface="Avenir"/>
                <a:ea typeface="Avenir"/>
                <a:cs typeface="Avenir"/>
                <a:sym typeface="Avenir"/>
              </a:defRPr>
            </a:lvl7pPr>
            <a:lvl8pPr indent="0" lvl="7" marL="0" rtl="0" algn="r">
              <a:lnSpc>
                <a:spcPct val="100000"/>
              </a:lnSpc>
              <a:spcBef>
                <a:spcPts val="0"/>
              </a:spcBef>
              <a:spcAft>
                <a:spcPts val="0"/>
              </a:spcAft>
              <a:buClr>
                <a:srgbClr val="888888"/>
              </a:buClr>
              <a:buSzPts val="1100"/>
              <a:buFont typeface="Avenir"/>
              <a:buNone/>
              <a:defRPr sz="1100">
                <a:solidFill>
                  <a:srgbClr val="888888"/>
                </a:solidFill>
                <a:latin typeface="Avenir"/>
                <a:ea typeface="Avenir"/>
                <a:cs typeface="Avenir"/>
                <a:sym typeface="Avenir"/>
              </a:defRPr>
            </a:lvl8pPr>
            <a:lvl9pPr indent="0" lvl="8" marL="0" rtl="0" algn="r">
              <a:lnSpc>
                <a:spcPct val="100000"/>
              </a:lnSpc>
              <a:spcBef>
                <a:spcPts val="0"/>
              </a:spcBef>
              <a:spcAft>
                <a:spcPts val="0"/>
              </a:spcAft>
              <a:buClr>
                <a:srgbClr val="888888"/>
              </a:buClr>
              <a:buSzPts val="1100"/>
              <a:buFont typeface="Avenir"/>
              <a:buNone/>
              <a:defRPr sz="1100">
                <a:solidFill>
                  <a:srgbClr val="888888"/>
                </a:solidFill>
                <a:latin typeface="Avenir"/>
                <a:ea typeface="Avenir"/>
                <a:cs typeface="Avenir"/>
                <a:sym typeface="Avenir"/>
              </a:defRPr>
            </a:lvl9pPr>
          </a:lstStyle>
          <a:p>
            <a:pPr indent="0" lvl="0" marL="0" rtl="0" algn="r">
              <a:spcBef>
                <a:spcPts val="0"/>
              </a:spcBef>
              <a:spcAft>
                <a:spcPts val="0"/>
              </a:spcAft>
              <a:buNone/>
            </a:pPr>
            <a:fld id="{00000000-1234-1234-1234-123412341234}" type="slidenum">
              <a:rPr lang="en"/>
              <a:t>‹#›</a:t>
            </a:fld>
            <a:endParaRPr sz="900">
              <a:latin typeface="Calibri"/>
              <a:ea typeface="Calibri"/>
              <a:cs typeface="Calibri"/>
              <a:sym typeface="Calibri"/>
            </a:endParaRPr>
          </a:p>
        </p:txBody>
      </p:sp>
    </p:spTree>
  </p:cSld>
  <p:clrMapOvr>
    <a:masterClrMapping/>
  </p:clrMapOvr>
</p:sldLayout>
</file>

<file path=ppt/slideLayouts/slideLayout1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937" name="Shape 937"/>
        <p:cNvGrpSpPr/>
        <p:nvPr/>
      </p:nvGrpSpPr>
      <p:grpSpPr>
        <a:xfrm>
          <a:off x="0" y="0"/>
          <a:ext cx="0" cy="0"/>
          <a:chOff x="0" y="0"/>
          <a:chExt cx="0" cy="0"/>
        </a:xfrm>
      </p:grpSpPr>
      <p:sp>
        <p:nvSpPr>
          <p:cNvPr id="938" name="Google Shape;938;p173"/>
          <p:cNvSpPr txBox="1"/>
          <p:nvPr>
            <p:ph idx="12" type="sldNum"/>
          </p:nvPr>
        </p:nvSpPr>
        <p:spPr>
          <a:xfrm>
            <a:off x="8397748" y="4779407"/>
            <a:ext cx="289200" cy="249600"/>
          </a:xfrm>
          <a:prstGeom prst="rect">
            <a:avLst/>
          </a:prstGeom>
          <a:noFill/>
          <a:ln>
            <a:noFill/>
          </a:ln>
        </p:spPr>
        <p:txBody>
          <a:bodyPr anchorCtr="0" anchor="ctr" bIns="34275" lIns="34275" spcFirstLastPara="1" rIns="34275" wrap="square" tIns="34275">
            <a:noAutofit/>
          </a:bodyPr>
          <a:lstStyle>
            <a:lvl1pPr indent="0" lvl="0" marL="0" rtl="0" algn="r">
              <a:lnSpc>
                <a:spcPct val="100000"/>
              </a:lnSpc>
              <a:spcBef>
                <a:spcPts val="0"/>
              </a:spcBef>
              <a:spcAft>
                <a:spcPts val="0"/>
              </a:spcAft>
              <a:buClr>
                <a:srgbClr val="888888"/>
              </a:buClr>
              <a:buSzPts val="1100"/>
              <a:buFont typeface="Avenir"/>
              <a:buNone/>
              <a:defRPr sz="1100">
                <a:solidFill>
                  <a:srgbClr val="888888"/>
                </a:solidFill>
                <a:latin typeface="Avenir"/>
                <a:ea typeface="Avenir"/>
                <a:cs typeface="Avenir"/>
                <a:sym typeface="Avenir"/>
              </a:defRPr>
            </a:lvl1pPr>
            <a:lvl2pPr indent="0" lvl="1" marL="0" rtl="0" algn="r">
              <a:lnSpc>
                <a:spcPct val="100000"/>
              </a:lnSpc>
              <a:spcBef>
                <a:spcPts val="0"/>
              </a:spcBef>
              <a:spcAft>
                <a:spcPts val="0"/>
              </a:spcAft>
              <a:buClr>
                <a:srgbClr val="888888"/>
              </a:buClr>
              <a:buSzPts val="1100"/>
              <a:buFont typeface="Avenir"/>
              <a:buNone/>
              <a:defRPr sz="1100">
                <a:solidFill>
                  <a:srgbClr val="888888"/>
                </a:solidFill>
                <a:latin typeface="Avenir"/>
                <a:ea typeface="Avenir"/>
                <a:cs typeface="Avenir"/>
                <a:sym typeface="Avenir"/>
              </a:defRPr>
            </a:lvl2pPr>
            <a:lvl3pPr indent="0" lvl="2" marL="0" rtl="0" algn="r">
              <a:lnSpc>
                <a:spcPct val="100000"/>
              </a:lnSpc>
              <a:spcBef>
                <a:spcPts val="0"/>
              </a:spcBef>
              <a:spcAft>
                <a:spcPts val="0"/>
              </a:spcAft>
              <a:buClr>
                <a:srgbClr val="888888"/>
              </a:buClr>
              <a:buSzPts val="1100"/>
              <a:buFont typeface="Avenir"/>
              <a:buNone/>
              <a:defRPr sz="1100">
                <a:solidFill>
                  <a:srgbClr val="888888"/>
                </a:solidFill>
                <a:latin typeface="Avenir"/>
                <a:ea typeface="Avenir"/>
                <a:cs typeface="Avenir"/>
                <a:sym typeface="Avenir"/>
              </a:defRPr>
            </a:lvl3pPr>
            <a:lvl4pPr indent="0" lvl="3" marL="0" rtl="0" algn="r">
              <a:lnSpc>
                <a:spcPct val="100000"/>
              </a:lnSpc>
              <a:spcBef>
                <a:spcPts val="0"/>
              </a:spcBef>
              <a:spcAft>
                <a:spcPts val="0"/>
              </a:spcAft>
              <a:buClr>
                <a:srgbClr val="888888"/>
              </a:buClr>
              <a:buSzPts val="1100"/>
              <a:buFont typeface="Avenir"/>
              <a:buNone/>
              <a:defRPr sz="1100">
                <a:solidFill>
                  <a:srgbClr val="888888"/>
                </a:solidFill>
                <a:latin typeface="Avenir"/>
                <a:ea typeface="Avenir"/>
                <a:cs typeface="Avenir"/>
                <a:sym typeface="Avenir"/>
              </a:defRPr>
            </a:lvl4pPr>
            <a:lvl5pPr indent="0" lvl="4" marL="0" rtl="0" algn="r">
              <a:lnSpc>
                <a:spcPct val="100000"/>
              </a:lnSpc>
              <a:spcBef>
                <a:spcPts val="0"/>
              </a:spcBef>
              <a:spcAft>
                <a:spcPts val="0"/>
              </a:spcAft>
              <a:buClr>
                <a:srgbClr val="888888"/>
              </a:buClr>
              <a:buSzPts val="1100"/>
              <a:buFont typeface="Avenir"/>
              <a:buNone/>
              <a:defRPr sz="1100">
                <a:solidFill>
                  <a:srgbClr val="888888"/>
                </a:solidFill>
                <a:latin typeface="Avenir"/>
                <a:ea typeface="Avenir"/>
                <a:cs typeface="Avenir"/>
                <a:sym typeface="Avenir"/>
              </a:defRPr>
            </a:lvl5pPr>
            <a:lvl6pPr indent="0" lvl="5" marL="0" rtl="0" algn="r">
              <a:lnSpc>
                <a:spcPct val="100000"/>
              </a:lnSpc>
              <a:spcBef>
                <a:spcPts val="0"/>
              </a:spcBef>
              <a:spcAft>
                <a:spcPts val="0"/>
              </a:spcAft>
              <a:buClr>
                <a:srgbClr val="888888"/>
              </a:buClr>
              <a:buSzPts val="1100"/>
              <a:buFont typeface="Avenir"/>
              <a:buNone/>
              <a:defRPr sz="1100">
                <a:solidFill>
                  <a:srgbClr val="888888"/>
                </a:solidFill>
                <a:latin typeface="Avenir"/>
                <a:ea typeface="Avenir"/>
                <a:cs typeface="Avenir"/>
                <a:sym typeface="Avenir"/>
              </a:defRPr>
            </a:lvl6pPr>
            <a:lvl7pPr indent="0" lvl="6" marL="0" rtl="0" algn="r">
              <a:lnSpc>
                <a:spcPct val="100000"/>
              </a:lnSpc>
              <a:spcBef>
                <a:spcPts val="0"/>
              </a:spcBef>
              <a:spcAft>
                <a:spcPts val="0"/>
              </a:spcAft>
              <a:buClr>
                <a:srgbClr val="888888"/>
              </a:buClr>
              <a:buSzPts val="1100"/>
              <a:buFont typeface="Avenir"/>
              <a:buNone/>
              <a:defRPr sz="1100">
                <a:solidFill>
                  <a:srgbClr val="888888"/>
                </a:solidFill>
                <a:latin typeface="Avenir"/>
                <a:ea typeface="Avenir"/>
                <a:cs typeface="Avenir"/>
                <a:sym typeface="Avenir"/>
              </a:defRPr>
            </a:lvl7pPr>
            <a:lvl8pPr indent="0" lvl="7" marL="0" rtl="0" algn="r">
              <a:lnSpc>
                <a:spcPct val="100000"/>
              </a:lnSpc>
              <a:spcBef>
                <a:spcPts val="0"/>
              </a:spcBef>
              <a:spcAft>
                <a:spcPts val="0"/>
              </a:spcAft>
              <a:buClr>
                <a:srgbClr val="888888"/>
              </a:buClr>
              <a:buSzPts val="1100"/>
              <a:buFont typeface="Avenir"/>
              <a:buNone/>
              <a:defRPr sz="1100">
                <a:solidFill>
                  <a:srgbClr val="888888"/>
                </a:solidFill>
                <a:latin typeface="Avenir"/>
                <a:ea typeface="Avenir"/>
                <a:cs typeface="Avenir"/>
                <a:sym typeface="Avenir"/>
              </a:defRPr>
            </a:lvl8pPr>
            <a:lvl9pPr indent="0" lvl="8" marL="0" rtl="0" algn="r">
              <a:lnSpc>
                <a:spcPct val="100000"/>
              </a:lnSpc>
              <a:spcBef>
                <a:spcPts val="0"/>
              </a:spcBef>
              <a:spcAft>
                <a:spcPts val="0"/>
              </a:spcAft>
              <a:buClr>
                <a:srgbClr val="888888"/>
              </a:buClr>
              <a:buSzPts val="1100"/>
              <a:buFont typeface="Avenir"/>
              <a:buNone/>
              <a:defRPr sz="1100">
                <a:solidFill>
                  <a:srgbClr val="888888"/>
                </a:solidFill>
                <a:latin typeface="Avenir"/>
                <a:ea typeface="Avenir"/>
                <a:cs typeface="Avenir"/>
                <a:sym typeface="Avenir"/>
              </a:defRPr>
            </a:lvl9pPr>
          </a:lstStyle>
          <a:p>
            <a:pPr indent="0" lvl="0" marL="0" rtl="0" algn="r">
              <a:spcBef>
                <a:spcPts val="0"/>
              </a:spcBef>
              <a:spcAft>
                <a:spcPts val="0"/>
              </a:spcAft>
              <a:buNone/>
            </a:pPr>
            <a:fld id="{00000000-1234-1234-1234-123412341234}" type="slidenum">
              <a:rPr lang="en"/>
              <a:t>‹#›</a:t>
            </a:fld>
            <a:endParaRPr sz="900">
              <a:latin typeface="Calibri"/>
              <a:ea typeface="Calibri"/>
              <a:cs typeface="Calibri"/>
              <a:sym typeface="Calibri"/>
            </a:endParaRPr>
          </a:p>
        </p:txBody>
      </p:sp>
    </p:spTree>
  </p:cSld>
  <p:clrMapOvr>
    <a:masterClrMapping/>
  </p:clrMapOvr>
</p:sldLayout>
</file>

<file path=ppt/slideLayouts/slideLayout1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p:cSld name="TITLE_2">
    <p:spTree>
      <p:nvGrpSpPr>
        <p:cNvPr id="939" name="Shape 939"/>
        <p:cNvGrpSpPr/>
        <p:nvPr/>
      </p:nvGrpSpPr>
      <p:grpSpPr>
        <a:xfrm>
          <a:off x="0" y="0"/>
          <a:ext cx="0" cy="0"/>
          <a:chOff x="0" y="0"/>
          <a:chExt cx="0" cy="0"/>
        </a:xfrm>
      </p:grpSpPr>
      <p:sp>
        <p:nvSpPr>
          <p:cNvPr id="940" name="Google Shape;940;p174"/>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Autofit/>
          </a:bodyPr>
          <a:lstStyle>
            <a:lvl1pPr lvl="0" marR="0" rtl="0" algn="ctr">
              <a:lnSpc>
                <a:spcPct val="100000"/>
              </a:lnSpc>
              <a:spcBef>
                <a:spcPts val="0"/>
              </a:spcBef>
              <a:spcAft>
                <a:spcPts val="0"/>
              </a:spcAft>
              <a:buClr>
                <a:srgbClr val="000000"/>
              </a:buClr>
              <a:buSzPts val="5200"/>
              <a:buFont typeface="Arial"/>
              <a:buNone/>
              <a:defRPr b="0" i="0" sz="5200" u="none" cap="none" strike="noStrike">
                <a:solidFill>
                  <a:srgbClr val="000000"/>
                </a:solidFill>
                <a:latin typeface="Arial"/>
                <a:ea typeface="Arial"/>
                <a:cs typeface="Arial"/>
                <a:sym typeface="Arial"/>
              </a:defRPr>
            </a:lvl1pPr>
            <a:lvl2pPr lvl="1" marR="0" rtl="0" algn="ctr">
              <a:lnSpc>
                <a:spcPct val="100000"/>
              </a:lnSpc>
              <a:spcBef>
                <a:spcPts val="0"/>
              </a:spcBef>
              <a:spcAft>
                <a:spcPts val="0"/>
              </a:spcAft>
              <a:buClr>
                <a:srgbClr val="000000"/>
              </a:buClr>
              <a:buSzPts val="5200"/>
              <a:buFont typeface="Arial"/>
              <a:buNone/>
              <a:defRPr b="0" i="0" sz="5200" u="none" cap="none" strike="noStrike">
                <a:solidFill>
                  <a:srgbClr val="000000"/>
                </a:solidFill>
                <a:latin typeface="Arial"/>
                <a:ea typeface="Arial"/>
                <a:cs typeface="Arial"/>
                <a:sym typeface="Arial"/>
              </a:defRPr>
            </a:lvl2pPr>
            <a:lvl3pPr lvl="2" marR="0" rtl="0" algn="ctr">
              <a:lnSpc>
                <a:spcPct val="100000"/>
              </a:lnSpc>
              <a:spcBef>
                <a:spcPts val="0"/>
              </a:spcBef>
              <a:spcAft>
                <a:spcPts val="0"/>
              </a:spcAft>
              <a:buClr>
                <a:srgbClr val="000000"/>
              </a:buClr>
              <a:buSzPts val="5200"/>
              <a:buFont typeface="Arial"/>
              <a:buNone/>
              <a:defRPr b="0" i="0" sz="5200" u="none" cap="none" strike="noStrike">
                <a:solidFill>
                  <a:srgbClr val="000000"/>
                </a:solidFill>
                <a:latin typeface="Arial"/>
                <a:ea typeface="Arial"/>
                <a:cs typeface="Arial"/>
                <a:sym typeface="Arial"/>
              </a:defRPr>
            </a:lvl3pPr>
            <a:lvl4pPr lvl="3" marR="0" rtl="0" algn="ctr">
              <a:lnSpc>
                <a:spcPct val="100000"/>
              </a:lnSpc>
              <a:spcBef>
                <a:spcPts val="0"/>
              </a:spcBef>
              <a:spcAft>
                <a:spcPts val="0"/>
              </a:spcAft>
              <a:buClr>
                <a:srgbClr val="000000"/>
              </a:buClr>
              <a:buSzPts val="5200"/>
              <a:buFont typeface="Arial"/>
              <a:buNone/>
              <a:defRPr b="0" i="0" sz="5200" u="none" cap="none" strike="noStrike">
                <a:solidFill>
                  <a:srgbClr val="000000"/>
                </a:solidFill>
                <a:latin typeface="Arial"/>
                <a:ea typeface="Arial"/>
                <a:cs typeface="Arial"/>
                <a:sym typeface="Arial"/>
              </a:defRPr>
            </a:lvl4pPr>
            <a:lvl5pPr lvl="4" marR="0" rtl="0" algn="ctr">
              <a:lnSpc>
                <a:spcPct val="100000"/>
              </a:lnSpc>
              <a:spcBef>
                <a:spcPts val="0"/>
              </a:spcBef>
              <a:spcAft>
                <a:spcPts val="0"/>
              </a:spcAft>
              <a:buClr>
                <a:srgbClr val="000000"/>
              </a:buClr>
              <a:buSzPts val="5200"/>
              <a:buFont typeface="Arial"/>
              <a:buNone/>
              <a:defRPr b="0" i="0" sz="5200" u="none" cap="none" strike="noStrike">
                <a:solidFill>
                  <a:srgbClr val="000000"/>
                </a:solidFill>
                <a:latin typeface="Arial"/>
                <a:ea typeface="Arial"/>
                <a:cs typeface="Arial"/>
                <a:sym typeface="Arial"/>
              </a:defRPr>
            </a:lvl5pPr>
            <a:lvl6pPr lvl="5" marR="0" rtl="0" algn="ctr">
              <a:lnSpc>
                <a:spcPct val="100000"/>
              </a:lnSpc>
              <a:spcBef>
                <a:spcPts val="0"/>
              </a:spcBef>
              <a:spcAft>
                <a:spcPts val="0"/>
              </a:spcAft>
              <a:buClr>
                <a:srgbClr val="000000"/>
              </a:buClr>
              <a:buSzPts val="5200"/>
              <a:buFont typeface="Arial"/>
              <a:buNone/>
              <a:defRPr b="0" i="0" sz="5200" u="none" cap="none" strike="noStrike">
                <a:solidFill>
                  <a:srgbClr val="000000"/>
                </a:solidFill>
                <a:latin typeface="Arial"/>
                <a:ea typeface="Arial"/>
                <a:cs typeface="Arial"/>
                <a:sym typeface="Arial"/>
              </a:defRPr>
            </a:lvl6pPr>
            <a:lvl7pPr lvl="6" marR="0" rtl="0" algn="ctr">
              <a:lnSpc>
                <a:spcPct val="100000"/>
              </a:lnSpc>
              <a:spcBef>
                <a:spcPts val="0"/>
              </a:spcBef>
              <a:spcAft>
                <a:spcPts val="0"/>
              </a:spcAft>
              <a:buClr>
                <a:srgbClr val="000000"/>
              </a:buClr>
              <a:buSzPts val="5200"/>
              <a:buFont typeface="Arial"/>
              <a:buNone/>
              <a:defRPr b="0" i="0" sz="5200" u="none" cap="none" strike="noStrike">
                <a:solidFill>
                  <a:srgbClr val="000000"/>
                </a:solidFill>
                <a:latin typeface="Arial"/>
                <a:ea typeface="Arial"/>
                <a:cs typeface="Arial"/>
                <a:sym typeface="Arial"/>
              </a:defRPr>
            </a:lvl7pPr>
            <a:lvl8pPr lvl="7" marR="0" rtl="0" algn="ctr">
              <a:lnSpc>
                <a:spcPct val="100000"/>
              </a:lnSpc>
              <a:spcBef>
                <a:spcPts val="0"/>
              </a:spcBef>
              <a:spcAft>
                <a:spcPts val="0"/>
              </a:spcAft>
              <a:buClr>
                <a:srgbClr val="000000"/>
              </a:buClr>
              <a:buSzPts val="5200"/>
              <a:buFont typeface="Arial"/>
              <a:buNone/>
              <a:defRPr b="0" i="0" sz="5200" u="none" cap="none" strike="noStrike">
                <a:solidFill>
                  <a:srgbClr val="000000"/>
                </a:solidFill>
                <a:latin typeface="Arial"/>
                <a:ea typeface="Arial"/>
                <a:cs typeface="Arial"/>
                <a:sym typeface="Arial"/>
              </a:defRPr>
            </a:lvl8pPr>
            <a:lvl9pPr lvl="8" marR="0" rtl="0" algn="ctr">
              <a:lnSpc>
                <a:spcPct val="100000"/>
              </a:lnSpc>
              <a:spcBef>
                <a:spcPts val="0"/>
              </a:spcBef>
              <a:spcAft>
                <a:spcPts val="0"/>
              </a:spcAft>
              <a:buClr>
                <a:srgbClr val="000000"/>
              </a:buClr>
              <a:buSzPts val="5200"/>
              <a:buFont typeface="Arial"/>
              <a:buNone/>
              <a:defRPr b="0" i="0" sz="5200" u="none" cap="none" strike="noStrike">
                <a:solidFill>
                  <a:srgbClr val="000000"/>
                </a:solidFill>
                <a:latin typeface="Arial"/>
                <a:ea typeface="Arial"/>
                <a:cs typeface="Arial"/>
                <a:sym typeface="Arial"/>
              </a:defRPr>
            </a:lvl9pPr>
          </a:lstStyle>
          <a:p/>
        </p:txBody>
      </p:sp>
      <p:sp>
        <p:nvSpPr>
          <p:cNvPr id="941" name="Google Shape;941;p174"/>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1pPr>
            <a:lvl2pPr lvl="1" marR="0" rtl="0" algn="ctr">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2pPr>
            <a:lvl3pPr lvl="2" marR="0" rtl="0" algn="ctr">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3pPr>
            <a:lvl4pPr lvl="3" marR="0" rtl="0" algn="ctr">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4pPr>
            <a:lvl5pPr lvl="4" marR="0" rtl="0" algn="ctr">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5pPr>
            <a:lvl6pPr lvl="5" marR="0" rtl="0" algn="ctr">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6pPr>
            <a:lvl7pPr lvl="6" marR="0" rtl="0" algn="ctr">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7pPr>
            <a:lvl8pPr lvl="7" marR="0" rtl="0" algn="ctr">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8pPr>
            <a:lvl9pPr lvl="8" marR="0" rtl="0" algn="ctr">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9pPr>
          </a:lstStyle>
          <a:p/>
        </p:txBody>
      </p:sp>
      <p:sp>
        <p:nvSpPr>
          <p:cNvPr id="942" name="Google Shape;942;p174"/>
          <p:cNvSpPr txBox="1"/>
          <p:nvPr>
            <p:ph idx="12" type="sldNum"/>
          </p:nvPr>
        </p:nvSpPr>
        <p:spPr>
          <a:xfrm>
            <a:off x="8472487" y="4662487"/>
            <a:ext cx="5493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1pPr>
            <a:lvl2pPr indent="0" lvl="1" marL="0" marR="0" rtl="0" algn="r">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2pPr>
            <a:lvl3pPr indent="0" lvl="2" marL="0" marR="0" rtl="0" algn="r">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3pPr>
            <a:lvl4pPr indent="0" lvl="3" marL="0" marR="0" rtl="0" algn="r">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4pPr>
            <a:lvl5pPr indent="0" lvl="4" marL="0" marR="0" rtl="0" algn="r">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5pPr>
            <a:lvl6pPr indent="0" lvl="5" marL="0" marR="0" rtl="0" algn="r">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6pPr>
            <a:lvl7pPr indent="0" lvl="6" marL="0" marR="0" rtl="0" algn="r">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7pPr>
            <a:lvl8pPr indent="0" lvl="7" marL="0" marR="0" rtl="0" algn="r">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8pPr>
            <a:lvl9pPr indent="0" lvl="8" marL="0" marR="0" rtl="0" algn="r">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sz="900">
              <a:solidFill>
                <a:srgbClr val="888888"/>
              </a:solidFill>
              <a:latin typeface="Calibri"/>
              <a:ea typeface="Calibri"/>
              <a:cs typeface="Calibri"/>
              <a:sym typeface="Calibri"/>
            </a:endParaRPr>
          </a:p>
        </p:txBody>
      </p:sp>
    </p:spTree>
  </p:cSld>
  <p:clrMapOvr>
    <a:masterClrMapping/>
  </p:clrMapOvr>
</p:sldLayout>
</file>

<file path=ppt/slideLayouts/slideLayout1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parator">
  <p:cSld name="Separator">
    <p:spTree>
      <p:nvGrpSpPr>
        <p:cNvPr id="943" name="Shape 943"/>
        <p:cNvGrpSpPr/>
        <p:nvPr/>
      </p:nvGrpSpPr>
      <p:grpSpPr>
        <a:xfrm>
          <a:off x="0" y="0"/>
          <a:ext cx="0" cy="0"/>
          <a:chOff x="0" y="0"/>
          <a:chExt cx="0" cy="0"/>
        </a:xfrm>
      </p:grpSpPr>
      <p:sp>
        <p:nvSpPr>
          <p:cNvPr id="944" name="Google Shape;944;p175"/>
          <p:cNvSpPr txBox="1"/>
          <p:nvPr/>
        </p:nvSpPr>
        <p:spPr>
          <a:xfrm>
            <a:off x="8850043" y="4945021"/>
            <a:ext cx="125100" cy="126900"/>
          </a:xfrm>
          <a:prstGeom prst="rect">
            <a:avLst/>
          </a:prstGeom>
          <a:noFill/>
          <a:ln>
            <a:noFill/>
          </a:ln>
        </p:spPr>
        <p:txBody>
          <a:bodyPr anchorCtr="0" anchor="ctr" bIns="0" lIns="0" spcFirstLastPara="1" rIns="0" wrap="square" tIns="0">
            <a:noAutofit/>
          </a:bodyPr>
          <a:lstStyle/>
          <a:p>
            <a:pPr indent="0" lvl="0" marL="0" marR="0" rtl="0" algn="r">
              <a:spcBef>
                <a:spcPts val="0"/>
              </a:spcBef>
              <a:spcAft>
                <a:spcPts val="0"/>
              </a:spcAft>
              <a:buClr>
                <a:schemeClr val="dk1"/>
              </a:buClr>
              <a:buSzPts val="800"/>
              <a:buFont typeface="Calibri"/>
              <a:buNone/>
            </a:pPr>
            <a:fld id="{00000000-1234-1234-1234-123412341234}" type="slidenum">
              <a:rPr lang="en" sz="800">
                <a:solidFill>
                  <a:schemeClr val="dk1"/>
                </a:solidFill>
                <a:latin typeface="Calibri"/>
                <a:ea typeface="Calibri"/>
                <a:cs typeface="Calibri"/>
                <a:sym typeface="Calibri"/>
              </a:rPr>
              <a:t>‹#›</a:t>
            </a:fld>
            <a:endParaRPr sz="800">
              <a:solidFill>
                <a:schemeClr val="dk1"/>
              </a:solidFill>
              <a:latin typeface="Calibri"/>
              <a:ea typeface="Calibri"/>
              <a:cs typeface="Calibri"/>
              <a:sym typeface="Calibri"/>
            </a:endParaRPr>
          </a:p>
        </p:txBody>
      </p:sp>
      <p:sp>
        <p:nvSpPr>
          <p:cNvPr id="945" name="Google Shape;945;p175"/>
          <p:cNvSpPr txBox="1"/>
          <p:nvPr>
            <p:ph type="title"/>
          </p:nvPr>
        </p:nvSpPr>
        <p:spPr>
          <a:xfrm>
            <a:off x="162000" y="122243"/>
            <a:ext cx="8820000" cy="230700"/>
          </a:xfrm>
          <a:prstGeom prst="rect">
            <a:avLst/>
          </a:prstGeom>
          <a:noFill/>
          <a:ln>
            <a:noFill/>
          </a:ln>
        </p:spPr>
        <p:txBody>
          <a:bodyPr anchorCtr="0" anchor="t" bIns="0" lIns="0" spcFirstLastPara="1" rIns="0" wrap="square" tIns="0">
            <a:noAutofit/>
          </a:bodyPr>
          <a:lstStyle>
            <a:lvl1pPr lvl="0" rtl="0" algn="l">
              <a:lnSpc>
                <a:spcPct val="90000"/>
              </a:lnSpc>
              <a:spcBef>
                <a:spcPts val="0"/>
              </a:spcBef>
              <a:spcAft>
                <a:spcPts val="0"/>
              </a:spcAft>
              <a:buClr>
                <a:schemeClr val="dk2"/>
              </a:buClr>
              <a:buSzPts val="1100"/>
              <a:buFont typeface="Helvetica Neue"/>
              <a:buNone/>
              <a:defRPr sz="1500">
                <a:solidFill>
                  <a:schemeClr val="dk2"/>
                </a:solidFill>
                <a:latin typeface="Helvetica Neue"/>
                <a:ea typeface="Helvetica Neue"/>
                <a:cs typeface="Helvetica Neue"/>
                <a:sym typeface="Helvetica Neu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ux contenus" type="twoObj">
  <p:cSld name="TWO_OBJECTS">
    <p:spTree>
      <p:nvGrpSpPr>
        <p:cNvPr id="86" name="Shape 86"/>
        <p:cNvGrpSpPr/>
        <p:nvPr/>
      </p:nvGrpSpPr>
      <p:grpSpPr>
        <a:xfrm>
          <a:off x="0" y="0"/>
          <a:ext cx="0" cy="0"/>
          <a:chOff x="0" y="0"/>
          <a:chExt cx="0" cy="0"/>
        </a:xfrm>
      </p:grpSpPr>
      <p:sp>
        <p:nvSpPr>
          <p:cNvPr id="87" name="Google Shape;87;p19"/>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88" name="Google Shape;88;p19"/>
          <p:cNvSpPr txBox="1"/>
          <p:nvPr>
            <p:ph idx="1" type="body"/>
          </p:nvPr>
        </p:nvSpPr>
        <p:spPr>
          <a:xfrm>
            <a:off x="628650" y="1369219"/>
            <a:ext cx="3886200" cy="32634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89" name="Google Shape;89;p19"/>
          <p:cNvSpPr txBox="1"/>
          <p:nvPr>
            <p:ph idx="2" type="body"/>
          </p:nvPr>
        </p:nvSpPr>
        <p:spPr>
          <a:xfrm>
            <a:off x="4629150" y="1369219"/>
            <a:ext cx="3886200" cy="32634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90" name="Google Shape;90;p19"/>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91" name="Google Shape;91;p19"/>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92" name="Google Shape;92;p19"/>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ison" type="twoTxTwoObj">
  <p:cSld name="TWO_OBJECTS_WITH_TEXT">
    <p:spTree>
      <p:nvGrpSpPr>
        <p:cNvPr id="93" name="Shape 93"/>
        <p:cNvGrpSpPr/>
        <p:nvPr/>
      </p:nvGrpSpPr>
      <p:grpSpPr>
        <a:xfrm>
          <a:off x="0" y="0"/>
          <a:ext cx="0" cy="0"/>
          <a:chOff x="0" y="0"/>
          <a:chExt cx="0" cy="0"/>
        </a:xfrm>
      </p:grpSpPr>
      <p:sp>
        <p:nvSpPr>
          <p:cNvPr id="94" name="Google Shape;94;p20"/>
          <p:cNvSpPr txBox="1"/>
          <p:nvPr>
            <p:ph type="title"/>
          </p:nvPr>
        </p:nvSpPr>
        <p:spPr>
          <a:xfrm>
            <a:off x="629841" y="273844"/>
            <a:ext cx="7886700" cy="9942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95" name="Google Shape;95;p20"/>
          <p:cNvSpPr txBox="1"/>
          <p:nvPr>
            <p:ph idx="1" type="body"/>
          </p:nvPr>
        </p:nvSpPr>
        <p:spPr>
          <a:xfrm>
            <a:off x="629841" y="1260872"/>
            <a:ext cx="3868500" cy="618000"/>
          </a:xfrm>
          <a:prstGeom prst="rect">
            <a:avLst/>
          </a:prstGeom>
          <a:noFill/>
          <a:ln>
            <a:noFill/>
          </a:ln>
        </p:spPr>
        <p:txBody>
          <a:bodyPr anchorCtr="0" anchor="b" bIns="34275" lIns="68575" spcFirstLastPara="1" rIns="68575" wrap="square" tIns="34275">
            <a:noAutofit/>
          </a:bodyPr>
          <a:lstStyle>
            <a:lvl1pPr indent="-228600" lvl="0" marL="457200" rtl="0" algn="l">
              <a:lnSpc>
                <a:spcPct val="90000"/>
              </a:lnSpc>
              <a:spcBef>
                <a:spcPts val="800"/>
              </a:spcBef>
              <a:spcAft>
                <a:spcPts val="0"/>
              </a:spcAft>
              <a:buClr>
                <a:schemeClr val="dk1"/>
              </a:buClr>
              <a:buSzPts val="1800"/>
              <a:buNone/>
              <a:defRPr b="1" sz="1800"/>
            </a:lvl1pPr>
            <a:lvl2pPr indent="-228600" lvl="1" marL="914400" rtl="0" algn="l">
              <a:lnSpc>
                <a:spcPct val="90000"/>
              </a:lnSpc>
              <a:spcBef>
                <a:spcPts val="400"/>
              </a:spcBef>
              <a:spcAft>
                <a:spcPts val="0"/>
              </a:spcAft>
              <a:buClr>
                <a:schemeClr val="dk1"/>
              </a:buClr>
              <a:buSzPts val="1500"/>
              <a:buNone/>
              <a:defRPr b="1" sz="1500"/>
            </a:lvl2pPr>
            <a:lvl3pPr indent="-228600" lvl="2" marL="1371600" rtl="0" algn="l">
              <a:lnSpc>
                <a:spcPct val="90000"/>
              </a:lnSpc>
              <a:spcBef>
                <a:spcPts val="400"/>
              </a:spcBef>
              <a:spcAft>
                <a:spcPts val="0"/>
              </a:spcAft>
              <a:buClr>
                <a:schemeClr val="dk1"/>
              </a:buClr>
              <a:buSzPts val="1400"/>
              <a:buNone/>
              <a:defRPr b="1" sz="1400"/>
            </a:lvl3pPr>
            <a:lvl4pPr indent="-228600" lvl="3" marL="1828800" rtl="0" algn="l">
              <a:lnSpc>
                <a:spcPct val="90000"/>
              </a:lnSpc>
              <a:spcBef>
                <a:spcPts val="400"/>
              </a:spcBef>
              <a:spcAft>
                <a:spcPts val="0"/>
              </a:spcAft>
              <a:buClr>
                <a:schemeClr val="dk1"/>
              </a:buClr>
              <a:buSzPts val="1200"/>
              <a:buNone/>
              <a:defRPr b="1" sz="1200"/>
            </a:lvl4pPr>
            <a:lvl5pPr indent="-228600" lvl="4" marL="2286000" rtl="0" algn="l">
              <a:lnSpc>
                <a:spcPct val="90000"/>
              </a:lnSpc>
              <a:spcBef>
                <a:spcPts val="400"/>
              </a:spcBef>
              <a:spcAft>
                <a:spcPts val="0"/>
              </a:spcAft>
              <a:buClr>
                <a:schemeClr val="dk1"/>
              </a:buClr>
              <a:buSzPts val="1200"/>
              <a:buNone/>
              <a:defRPr b="1" sz="1200"/>
            </a:lvl5pPr>
            <a:lvl6pPr indent="-228600" lvl="5" marL="2743200" rtl="0" algn="l">
              <a:lnSpc>
                <a:spcPct val="90000"/>
              </a:lnSpc>
              <a:spcBef>
                <a:spcPts val="400"/>
              </a:spcBef>
              <a:spcAft>
                <a:spcPts val="0"/>
              </a:spcAft>
              <a:buClr>
                <a:schemeClr val="dk1"/>
              </a:buClr>
              <a:buSzPts val="1200"/>
              <a:buNone/>
              <a:defRPr b="1" sz="1200"/>
            </a:lvl6pPr>
            <a:lvl7pPr indent="-228600" lvl="6" marL="3200400" rtl="0" algn="l">
              <a:lnSpc>
                <a:spcPct val="90000"/>
              </a:lnSpc>
              <a:spcBef>
                <a:spcPts val="400"/>
              </a:spcBef>
              <a:spcAft>
                <a:spcPts val="0"/>
              </a:spcAft>
              <a:buClr>
                <a:schemeClr val="dk1"/>
              </a:buClr>
              <a:buSzPts val="1200"/>
              <a:buNone/>
              <a:defRPr b="1" sz="1200"/>
            </a:lvl7pPr>
            <a:lvl8pPr indent="-228600" lvl="7" marL="3657600" rtl="0" algn="l">
              <a:lnSpc>
                <a:spcPct val="90000"/>
              </a:lnSpc>
              <a:spcBef>
                <a:spcPts val="400"/>
              </a:spcBef>
              <a:spcAft>
                <a:spcPts val="0"/>
              </a:spcAft>
              <a:buClr>
                <a:schemeClr val="dk1"/>
              </a:buClr>
              <a:buSzPts val="1200"/>
              <a:buNone/>
              <a:defRPr b="1" sz="1200"/>
            </a:lvl8pPr>
            <a:lvl9pPr indent="-228600" lvl="8" marL="4114800" rtl="0" algn="l">
              <a:lnSpc>
                <a:spcPct val="90000"/>
              </a:lnSpc>
              <a:spcBef>
                <a:spcPts val="400"/>
              </a:spcBef>
              <a:spcAft>
                <a:spcPts val="0"/>
              </a:spcAft>
              <a:buClr>
                <a:schemeClr val="dk1"/>
              </a:buClr>
              <a:buSzPts val="1200"/>
              <a:buNone/>
              <a:defRPr b="1" sz="1200"/>
            </a:lvl9pPr>
          </a:lstStyle>
          <a:p/>
        </p:txBody>
      </p:sp>
      <p:sp>
        <p:nvSpPr>
          <p:cNvPr id="96" name="Google Shape;96;p20"/>
          <p:cNvSpPr txBox="1"/>
          <p:nvPr>
            <p:ph idx="2" type="body"/>
          </p:nvPr>
        </p:nvSpPr>
        <p:spPr>
          <a:xfrm>
            <a:off x="629841" y="1878806"/>
            <a:ext cx="3868500" cy="27633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97" name="Google Shape;97;p20"/>
          <p:cNvSpPr txBox="1"/>
          <p:nvPr>
            <p:ph idx="3" type="body"/>
          </p:nvPr>
        </p:nvSpPr>
        <p:spPr>
          <a:xfrm>
            <a:off x="4629150" y="1260872"/>
            <a:ext cx="3887400" cy="618000"/>
          </a:xfrm>
          <a:prstGeom prst="rect">
            <a:avLst/>
          </a:prstGeom>
          <a:noFill/>
          <a:ln>
            <a:noFill/>
          </a:ln>
        </p:spPr>
        <p:txBody>
          <a:bodyPr anchorCtr="0" anchor="b" bIns="34275" lIns="68575" spcFirstLastPara="1" rIns="68575" wrap="square" tIns="34275">
            <a:noAutofit/>
          </a:bodyPr>
          <a:lstStyle>
            <a:lvl1pPr indent="-228600" lvl="0" marL="457200" rtl="0" algn="l">
              <a:lnSpc>
                <a:spcPct val="90000"/>
              </a:lnSpc>
              <a:spcBef>
                <a:spcPts val="800"/>
              </a:spcBef>
              <a:spcAft>
                <a:spcPts val="0"/>
              </a:spcAft>
              <a:buClr>
                <a:schemeClr val="dk1"/>
              </a:buClr>
              <a:buSzPts val="1800"/>
              <a:buNone/>
              <a:defRPr b="1" sz="1800"/>
            </a:lvl1pPr>
            <a:lvl2pPr indent="-228600" lvl="1" marL="914400" rtl="0" algn="l">
              <a:lnSpc>
                <a:spcPct val="90000"/>
              </a:lnSpc>
              <a:spcBef>
                <a:spcPts val="400"/>
              </a:spcBef>
              <a:spcAft>
                <a:spcPts val="0"/>
              </a:spcAft>
              <a:buClr>
                <a:schemeClr val="dk1"/>
              </a:buClr>
              <a:buSzPts val="1500"/>
              <a:buNone/>
              <a:defRPr b="1" sz="1500"/>
            </a:lvl2pPr>
            <a:lvl3pPr indent="-228600" lvl="2" marL="1371600" rtl="0" algn="l">
              <a:lnSpc>
                <a:spcPct val="90000"/>
              </a:lnSpc>
              <a:spcBef>
                <a:spcPts val="400"/>
              </a:spcBef>
              <a:spcAft>
                <a:spcPts val="0"/>
              </a:spcAft>
              <a:buClr>
                <a:schemeClr val="dk1"/>
              </a:buClr>
              <a:buSzPts val="1400"/>
              <a:buNone/>
              <a:defRPr b="1" sz="1400"/>
            </a:lvl3pPr>
            <a:lvl4pPr indent="-228600" lvl="3" marL="1828800" rtl="0" algn="l">
              <a:lnSpc>
                <a:spcPct val="90000"/>
              </a:lnSpc>
              <a:spcBef>
                <a:spcPts val="400"/>
              </a:spcBef>
              <a:spcAft>
                <a:spcPts val="0"/>
              </a:spcAft>
              <a:buClr>
                <a:schemeClr val="dk1"/>
              </a:buClr>
              <a:buSzPts val="1200"/>
              <a:buNone/>
              <a:defRPr b="1" sz="1200"/>
            </a:lvl4pPr>
            <a:lvl5pPr indent="-228600" lvl="4" marL="2286000" rtl="0" algn="l">
              <a:lnSpc>
                <a:spcPct val="90000"/>
              </a:lnSpc>
              <a:spcBef>
                <a:spcPts val="400"/>
              </a:spcBef>
              <a:spcAft>
                <a:spcPts val="0"/>
              </a:spcAft>
              <a:buClr>
                <a:schemeClr val="dk1"/>
              </a:buClr>
              <a:buSzPts val="1200"/>
              <a:buNone/>
              <a:defRPr b="1" sz="1200"/>
            </a:lvl5pPr>
            <a:lvl6pPr indent="-228600" lvl="5" marL="2743200" rtl="0" algn="l">
              <a:lnSpc>
                <a:spcPct val="90000"/>
              </a:lnSpc>
              <a:spcBef>
                <a:spcPts val="400"/>
              </a:spcBef>
              <a:spcAft>
                <a:spcPts val="0"/>
              </a:spcAft>
              <a:buClr>
                <a:schemeClr val="dk1"/>
              </a:buClr>
              <a:buSzPts val="1200"/>
              <a:buNone/>
              <a:defRPr b="1" sz="1200"/>
            </a:lvl6pPr>
            <a:lvl7pPr indent="-228600" lvl="6" marL="3200400" rtl="0" algn="l">
              <a:lnSpc>
                <a:spcPct val="90000"/>
              </a:lnSpc>
              <a:spcBef>
                <a:spcPts val="400"/>
              </a:spcBef>
              <a:spcAft>
                <a:spcPts val="0"/>
              </a:spcAft>
              <a:buClr>
                <a:schemeClr val="dk1"/>
              </a:buClr>
              <a:buSzPts val="1200"/>
              <a:buNone/>
              <a:defRPr b="1" sz="1200"/>
            </a:lvl7pPr>
            <a:lvl8pPr indent="-228600" lvl="7" marL="3657600" rtl="0" algn="l">
              <a:lnSpc>
                <a:spcPct val="90000"/>
              </a:lnSpc>
              <a:spcBef>
                <a:spcPts val="400"/>
              </a:spcBef>
              <a:spcAft>
                <a:spcPts val="0"/>
              </a:spcAft>
              <a:buClr>
                <a:schemeClr val="dk1"/>
              </a:buClr>
              <a:buSzPts val="1200"/>
              <a:buNone/>
              <a:defRPr b="1" sz="1200"/>
            </a:lvl8pPr>
            <a:lvl9pPr indent="-228600" lvl="8" marL="4114800" rtl="0" algn="l">
              <a:lnSpc>
                <a:spcPct val="90000"/>
              </a:lnSpc>
              <a:spcBef>
                <a:spcPts val="400"/>
              </a:spcBef>
              <a:spcAft>
                <a:spcPts val="0"/>
              </a:spcAft>
              <a:buClr>
                <a:schemeClr val="dk1"/>
              </a:buClr>
              <a:buSzPts val="1200"/>
              <a:buNone/>
              <a:defRPr b="1" sz="1200"/>
            </a:lvl9pPr>
          </a:lstStyle>
          <a:p/>
        </p:txBody>
      </p:sp>
      <p:sp>
        <p:nvSpPr>
          <p:cNvPr id="98" name="Google Shape;98;p20"/>
          <p:cNvSpPr txBox="1"/>
          <p:nvPr>
            <p:ph idx="4" type="body"/>
          </p:nvPr>
        </p:nvSpPr>
        <p:spPr>
          <a:xfrm>
            <a:off x="4629150" y="1878806"/>
            <a:ext cx="3887400" cy="27633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99" name="Google Shape;99;p20"/>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00" name="Google Shape;100;p20"/>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01" name="Google Shape;101;p20"/>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seul" type="titleOnly">
  <p:cSld name="TITLE_ONLY">
    <p:spTree>
      <p:nvGrpSpPr>
        <p:cNvPr id="102" name="Shape 102"/>
        <p:cNvGrpSpPr/>
        <p:nvPr/>
      </p:nvGrpSpPr>
      <p:grpSpPr>
        <a:xfrm>
          <a:off x="0" y="0"/>
          <a:ext cx="0" cy="0"/>
          <a:chOff x="0" y="0"/>
          <a:chExt cx="0" cy="0"/>
        </a:xfrm>
      </p:grpSpPr>
      <p:sp>
        <p:nvSpPr>
          <p:cNvPr id="103" name="Google Shape;103;p21"/>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04" name="Google Shape;104;p21"/>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05" name="Google Shape;105;p21"/>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06" name="Google Shape;106;p21"/>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4"/>
        </a:solidFill>
      </p:bgPr>
    </p:bg>
    <p:spTree>
      <p:nvGrpSpPr>
        <p:cNvPr id="14" name="Shape 14"/>
        <p:cNvGrpSpPr/>
        <p:nvPr/>
      </p:nvGrpSpPr>
      <p:grpSpPr>
        <a:xfrm>
          <a:off x="0" y="0"/>
          <a:ext cx="0" cy="0"/>
          <a:chOff x="0" y="0"/>
          <a:chExt cx="0" cy="0"/>
        </a:xfrm>
      </p:grpSpPr>
      <p:sp>
        <p:nvSpPr>
          <p:cNvPr id="15" name="Google Shape;15;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rgbClr val="FFFFFF"/>
              </a:buClr>
              <a:buSzPts val="3600"/>
              <a:buFont typeface="Proxima Nova"/>
              <a:buNone/>
              <a:defRPr sz="3600">
                <a:solidFill>
                  <a:srgbClr val="FFFFFF"/>
                </a:solidFill>
                <a:latin typeface="Proxima Nova"/>
                <a:ea typeface="Proxima Nova"/>
                <a:cs typeface="Proxima Nova"/>
                <a:sym typeface="Proxima Nova"/>
              </a:defRPr>
            </a:lvl1pPr>
            <a:lvl2pPr lvl="1" rtl="0" algn="ctr">
              <a:spcBef>
                <a:spcPts val="0"/>
              </a:spcBef>
              <a:spcAft>
                <a:spcPts val="0"/>
              </a:spcAft>
              <a:buClr>
                <a:srgbClr val="FFFFFF"/>
              </a:buClr>
              <a:buSzPts val="3600"/>
              <a:buFont typeface="Proxima Nova"/>
              <a:buNone/>
              <a:defRPr sz="3600">
                <a:solidFill>
                  <a:srgbClr val="FFFFFF"/>
                </a:solidFill>
                <a:latin typeface="Proxima Nova"/>
                <a:ea typeface="Proxima Nova"/>
                <a:cs typeface="Proxima Nova"/>
                <a:sym typeface="Proxima Nova"/>
              </a:defRPr>
            </a:lvl2pPr>
            <a:lvl3pPr lvl="2" rtl="0" algn="ctr">
              <a:spcBef>
                <a:spcPts val="0"/>
              </a:spcBef>
              <a:spcAft>
                <a:spcPts val="0"/>
              </a:spcAft>
              <a:buClr>
                <a:srgbClr val="FFFFFF"/>
              </a:buClr>
              <a:buSzPts val="3600"/>
              <a:buFont typeface="Proxima Nova"/>
              <a:buNone/>
              <a:defRPr sz="3600">
                <a:solidFill>
                  <a:srgbClr val="FFFFFF"/>
                </a:solidFill>
                <a:latin typeface="Proxima Nova"/>
                <a:ea typeface="Proxima Nova"/>
                <a:cs typeface="Proxima Nova"/>
                <a:sym typeface="Proxima Nova"/>
              </a:defRPr>
            </a:lvl3pPr>
            <a:lvl4pPr lvl="3" rtl="0" algn="ctr">
              <a:spcBef>
                <a:spcPts val="0"/>
              </a:spcBef>
              <a:spcAft>
                <a:spcPts val="0"/>
              </a:spcAft>
              <a:buClr>
                <a:srgbClr val="FFFFFF"/>
              </a:buClr>
              <a:buSzPts val="3600"/>
              <a:buFont typeface="Proxima Nova"/>
              <a:buNone/>
              <a:defRPr sz="3600">
                <a:solidFill>
                  <a:srgbClr val="FFFFFF"/>
                </a:solidFill>
                <a:latin typeface="Proxima Nova"/>
                <a:ea typeface="Proxima Nova"/>
                <a:cs typeface="Proxima Nova"/>
                <a:sym typeface="Proxima Nova"/>
              </a:defRPr>
            </a:lvl4pPr>
            <a:lvl5pPr lvl="4" rtl="0" algn="ctr">
              <a:spcBef>
                <a:spcPts val="0"/>
              </a:spcBef>
              <a:spcAft>
                <a:spcPts val="0"/>
              </a:spcAft>
              <a:buClr>
                <a:srgbClr val="FFFFFF"/>
              </a:buClr>
              <a:buSzPts val="3600"/>
              <a:buFont typeface="Proxima Nova"/>
              <a:buNone/>
              <a:defRPr sz="3600">
                <a:solidFill>
                  <a:srgbClr val="FFFFFF"/>
                </a:solidFill>
                <a:latin typeface="Proxima Nova"/>
                <a:ea typeface="Proxima Nova"/>
                <a:cs typeface="Proxima Nova"/>
                <a:sym typeface="Proxima Nova"/>
              </a:defRPr>
            </a:lvl5pPr>
            <a:lvl6pPr lvl="5" rtl="0" algn="ctr">
              <a:spcBef>
                <a:spcPts val="0"/>
              </a:spcBef>
              <a:spcAft>
                <a:spcPts val="0"/>
              </a:spcAft>
              <a:buClr>
                <a:srgbClr val="FFFFFF"/>
              </a:buClr>
              <a:buSzPts val="3600"/>
              <a:buFont typeface="Proxima Nova"/>
              <a:buNone/>
              <a:defRPr sz="3600">
                <a:solidFill>
                  <a:srgbClr val="FFFFFF"/>
                </a:solidFill>
                <a:latin typeface="Proxima Nova"/>
                <a:ea typeface="Proxima Nova"/>
                <a:cs typeface="Proxima Nova"/>
                <a:sym typeface="Proxima Nova"/>
              </a:defRPr>
            </a:lvl6pPr>
            <a:lvl7pPr lvl="6" rtl="0" algn="ctr">
              <a:spcBef>
                <a:spcPts val="0"/>
              </a:spcBef>
              <a:spcAft>
                <a:spcPts val="0"/>
              </a:spcAft>
              <a:buClr>
                <a:srgbClr val="FFFFFF"/>
              </a:buClr>
              <a:buSzPts val="3600"/>
              <a:buFont typeface="Proxima Nova"/>
              <a:buNone/>
              <a:defRPr sz="3600">
                <a:solidFill>
                  <a:srgbClr val="FFFFFF"/>
                </a:solidFill>
                <a:latin typeface="Proxima Nova"/>
                <a:ea typeface="Proxima Nova"/>
                <a:cs typeface="Proxima Nova"/>
                <a:sym typeface="Proxima Nova"/>
              </a:defRPr>
            </a:lvl7pPr>
            <a:lvl8pPr lvl="7" rtl="0" algn="ctr">
              <a:spcBef>
                <a:spcPts val="0"/>
              </a:spcBef>
              <a:spcAft>
                <a:spcPts val="0"/>
              </a:spcAft>
              <a:buClr>
                <a:srgbClr val="FFFFFF"/>
              </a:buClr>
              <a:buSzPts val="3600"/>
              <a:buFont typeface="Proxima Nova"/>
              <a:buNone/>
              <a:defRPr sz="3600">
                <a:solidFill>
                  <a:srgbClr val="FFFFFF"/>
                </a:solidFill>
                <a:latin typeface="Proxima Nova"/>
                <a:ea typeface="Proxima Nova"/>
                <a:cs typeface="Proxima Nova"/>
                <a:sym typeface="Proxima Nova"/>
              </a:defRPr>
            </a:lvl8pPr>
            <a:lvl9pPr lvl="8" rtl="0" algn="ctr">
              <a:spcBef>
                <a:spcPts val="0"/>
              </a:spcBef>
              <a:spcAft>
                <a:spcPts val="0"/>
              </a:spcAft>
              <a:buClr>
                <a:srgbClr val="FFFFFF"/>
              </a:buClr>
              <a:buSzPts val="3600"/>
              <a:buFont typeface="Proxima Nova"/>
              <a:buNone/>
              <a:defRPr sz="3600">
                <a:solidFill>
                  <a:srgbClr val="FFFFFF"/>
                </a:solidFill>
                <a:latin typeface="Proxima Nova"/>
                <a:ea typeface="Proxima Nova"/>
                <a:cs typeface="Proxima Nova"/>
                <a:sym typeface="Proxima Nova"/>
              </a:defRPr>
            </a:lvl9pPr>
          </a:lstStyle>
          <a:p/>
        </p:txBody>
      </p:sp>
      <p:sp>
        <p:nvSpPr>
          <p:cNvPr id="16" name="Google Shape;16;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u avec légende" type="objTx">
  <p:cSld name="OBJECT_WITH_CAPTION_TEXT">
    <p:spTree>
      <p:nvGrpSpPr>
        <p:cNvPr id="107" name="Shape 107"/>
        <p:cNvGrpSpPr/>
        <p:nvPr/>
      </p:nvGrpSpPr>
      <p:grpSpPr>
        <a:xfrm>
          <a:off x="0" y="0"/>
          <a:ext cx="0" cy="0"/>
          <a:chOff x="0" y="0"/>
          <a:chExt cx="0" cy="0"/>
        </a:xfrm>
      </p:grpSpPr>
      <p:sp>
        <p:nvSpPr>
          <p:cNvPr id="108" name="Google Shape;108;p22"/>
          <p:cNvSpPr txBox="1"/>
          <p:nvPr>
            <p:ph type="title"/>
          </p:nvPr>
        </p:nvSpPr>
        <p:spPr>
          <a:xfrm>
            <a:off x="629841" y="342900"/>
            <a:ext cx="2949000" cy="1200300"/>
          </a:xfrm>
          <a:prstGeom prst="rect">
            <a:avLst/>
          </a:prstGeom>
          <a:noFill/>
          <a:ln>
            <a:noFill/>
          </a:ln>
        </p:spPr>
        <p:txBody>
          <a:bodyPr anchorCtr="0" anchor="b" bIns="34275" lIns="68575" spcFirstLastPara="1" rIns="68575" wrap="square" tIns="34275">
            <a:noAutofit/>
          </a:bodyPr>
          <a:lstStyle>
            <a:lvl1pPr lvl="0" rtl="0" algn="l">
              <a:lnSpc>
                <a:spcPct val="90000"/>
              </a:lnSpc>
              <a:spcBef>
                <a:spcPts val="0"/>
              </a:spcBef>
              <a:spcAft>
                <a:spcPts val="0"/>
              </a:spcAft>
              <a:buClr>
                <a:schemeClr val="dk1"/>
              </a:buClr>
              <a:buSzPts val="2400"/>
              <a:buFont typeface="Calibri"/>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09" name="Google Shape;109;p22"/>
          <p:cNvSpPr txBox="1"/>
          <p:nvPr>
            <p:ph idx="1" type="body"/>
          </p:nvPr>
        </p:nvSpPr>
        <p:spPr>
          <a:xfrm>
            <a:off x="3887391" y="740569"/>
            <a:ext cx="4629300" cy="3655200"/>
          </a:xfrm>
          <a:prstGeom prst="rect">
            <a:avLst/>
          </a:prstGeom>
          <a:noFill/>
          <a:ln>
            <a:noFill/>
          </a:ln>
        </p:spPr>
        <p:txBody>
          <a:bodyPr anchorCtr="0" anchor="t" bIns="34275" lIns="68575" spcFirstLastPara="1" rIns="68575" wrap="square" tIns="34275">
            <a:noAutofit/>
          </a:bodyPr>
          <a:lstStyle>
            <a:lvl1pPr indent="-381000" lvl="0" marL="457200" rtl="0" algn="l">
              <a:lnSpc>
                <a:spcPct val="90000"/>
              </a:lnSpc>
              <a:spcBef>
                <a:spcPts val="800"/>
              </a:spcBef>
              <a:spcAft>
                <a:spcPts val="0"/>
              </a:spcAft>
              <a:buClr>
                <a:schemeClr val="dk1"/>
              </a:buClr>
              <a:buSzPts val="2400"/>
              <a:buChar char="•"/>
              <a:defRPr sz="2400"/>
            </a:lvl1pPr>
            <a:lvl2pPr indent="-361950" lvl="1" marL="914400" rtl="0" algn="l">
              <a:lnSpc>
                <a:spcPct val="90000"/>
              </a:lnSpc>
              <a:spcBef>
                <a:spcPts val="400"/>
              </a:spcBef>
              <a:spcAft>
                <a:spcPts val="0"/>
              </a:spcAft>
              <a:buClr>
                <a:schemeClr val="dk1"/>
              </a:buClr>
              <a:buSzPts val="2100"/>
              <a:buChar char="•"/>
              <a:defRPr sz="2100"/>
            </a:lvl2pPr>
            <a:lvl3pPr indent="-342900" lvl="2" marL="1371600" rtl="0" algn="l">
              <a:lnSpc>
                <a:spcPct val="90000"/>
              </a:lnSpc>
              <a:spcBef>
                <a:spcPts val="400"/>
              </a:spcBef>
              <a:spcAft>
                <a:spcPts val="0"/>
              </a:spcAft>
              <a:buClr>
                <a:schemeClr val="dk1"/>
              </a:buClr>
              <a:buSzPts val="1800"/>
              <a:buChar char="•"/>
              <a:defRPr sz="1800"/>
            </a:lvl3pPr>
            <a:lvl4pPr indent="-323850" lvl="3" marL="1828800" rtl="0" algn="l">
              <a:lnSpc>
                <a:spcPct val="90000"/>
              </a:lnSpc>
              <a:spcBef>
                <a:spcPts val="400"/>
              </a:spcBef>
              <a:spcAft>
                <a:spcPts val="0"/>
              </a:spcAft>
              <a:buClr>
                <a:schemeClr val="dk1"/>
              </a:buClr>
              <a:buSzPts val="1500"/>
              <a:buChar char="•"/>
              <a:defRPr sz="1500"/>
            </a:lvl4pPr>
            <a:lvl5pPr indent="-323850" lvl="4" marL="2286000" rtl="0" algn="l">
              <a:lnSpc>
                <a:spcPct val="90000"/>
              </a:lnSpc>
              <a:spcBef>
                <a:spcPts val="400"/>
              </a:spcBef>
              <a:spcAft>
                <a:spcPts val="0"/>
              </a:spcAft>
              <a:buClr>
                <a:schemeClr val="dk1"/>
              </a:buClr>
              <a:buSzPts val="1500"/>
              <a:buChar char="•"/>
              <a:defRPr sz="1500"/>
            </a:lvl5pPr>
            <a:lvl6pPr indent="-323850" lvl="5" marL="2743200" rtl="0" algn="l">
              <a:lnSpc>
                <a:spcPct val="90000"/>
              </a:lnSpc>
              <a:spcBef>
                <a:spcPts val="400"/>
              </a:spcBef>
              <a:spcAft>
                <a:spcPts val="0"/>
              </a:spcAft>
              <a:buClr>
                <a:schemeClr val="dk1"/>
              </a:buClr>
              <a:buSzPts val="1500"/>
              <a:buChar char="•"/>
              <a:defRPr sz="1500"/>
            </a:lvl6pPr>
            <a:lvl7pPr indent="-323850" lvl="6" marL="3200400" rtl="0" algn="l">
              <a:lnSpc>
                <a:spcPct val="90000"/>
              </a:lnSpc>
              <a:spcBef>
                <a:spcPts val="400"/>
              </a:spcBef>
              <a:spcAft>
                <a:spcPts val="0"/>
              </a:spcAft>
              <a:buClr>
                <a:schemeClr val="dk1"/>
              </a:buClr>
              <a:buSzPts val="1500"/>
              <a:buChar char="•"/>
              <a:defRPr sz="1500"/>
            </a:lvl7pPr>
            <a:lvl8pPr indent="-323850" lvl="7" marL="3657600" rtl="0" algn="l">
              <a:lnSpc>
                <a:spcPct val="90000"/>
              </a:lnSpc>
              <a:spcBef>
                <a:spcPts val="400"/>
              </a:spcBef>
              <a:spcAft>
                <a:spcPts val="0"/>
              </a:spcAft>
              <a:buClr>
                <a:schemeClr val="dk1"/>
              </a:buClr>
              <a:buSzPts val="1500"/>
              <a:buChar char="•"/>
              <a:defRPr sz="1500"/>
            </a:lvl8pPr>
            <a:lvl9pPr indent="-323850" lvl="8" marL="4114800" rtl="0" algn="l">
              <a:lnSpc>
                <a:spcPct val="90000"/>
              </a:lnSpc>
              <a:spcBef>
                <a:spcPts val="400"/>
              </a:spcBef>
              <a:spcAft>
                <a:spcPts val="0"/>
              </a:spcAft>
              <a:buClr>
                <a:schemeClr val="dk1"/>
              </a:buClr>
              <a:buSzPts val="1500"/>
              <a:buChar char="•"/>
              <a:defRPr sz="1500"/>
            </a:lvl9pPr>
          </a:lstStyle>
          <a:p/>
        </p:txBody>
      </p:sp>
      <p:sp>
        <p:nvSpPr>
          <p:cNvPr id="110" name="Google Shape;110;p22"/>
          <p:cNvSpPr txBox="1"/>
          <p:nvPr>
            <p:ph idx="2" type="body"/>
          </p:nvPr>
        </p:nvSpPr>
        <p:spPr>
          <a:xfrm>
            <a:off x="629841" y="1543050"/>
            <a:ext cx="2949000" cy="2858700"/>
          </a:xfrm>
          <a:prstGeom prst="rect">
            <a:avLst/>
          </a:prstGeom>
          <a:noFill/>
          <a:ln>
            <a:noFill/>
          </a:ln>
        </p:spPr>
        <p:txBody>
          <a:bodyPr anchorCtr="0" anchor="t" bIns="34275" lIns="68575" spcFirstLastPara="1" rIns="68575" wrap="square" tIns="34275">
            <a:noAutofit/>
          </a:bodyPr>
          <a:lstStyle>
            <a:lvl1pPr indent="-228600" lvl="0" marL="457200" rtl="0" algn="l">
              <a:lnSpc>
                <a:spcPct val="90000"/>
              </a:lnSpc>
              <a:spcBef>
                <a:spcPts val="800"/>
              </a:spcBef>
              <a:spcAft>
                <a:spcPts val="0"/>
              </a:spcAft>
              <a:buClr>
                <a:schemeClr val="dk1"/>
              </a:buClr>
              <a:buSzPts val="1200"/>
              <a:buNone/>
              <a:defRPr sz="1200"/>
            </a:lvl1pPr>
            <a:lvl2pPr indent="-228600" lvl="1" marL="914400" rtl="0" algn="l">
              <a:lnSpc>
                <a:spcPct val="90000"/>
              </a:lnSpc>
              <a:spcBef>
                <a:spcPts val="400"/>
              </a:spcBef>
              <a:spcAft>
                <a:spcPts val="0"/>
              </a:spcAft>
              <a:buClr>
                <a:schemeClr val="dk1"/>
              </a:buClr>
              <a:buSzPts val="1100"/>
              <a:buNone/>
              <a:defRPr sz="1100"/>
            </a:lvl2pPr>
            <a:lvl3pPr indent="-228600" lvl="2" marL="1371600" rtl="0" algn="l">
              <a:lnSpc>
                <a:spcPct val="90000"/>
              </a:lnSpc>
              <a:spcBef>
                <a:spcPts val="400"/>
              </a:spcBef>
              <a:spcAft>
                <a:spcPts val="0"/>
              </a:spcAft>
              <a:buClr>
                <a:schemeClr val="dk1"/>
              </a:buClr>
              <a:buSzPts val="900"/>
              <a:buNone/>
              <a:defRPr sz="900"/>
            </a:lvl3pPr>
            <a:lvl4pPr indent="-228600" lvl="3" marL="1828800" rtl="0" algn="l">
              <a:lnSpc>
                <a:spcPct val="90000"/>
              </a:lnSpc>
              <a:spcBef>
                <a:spcPts val="400"/>
              </a:spcBef>
              <a:spcAft>
                <a:spcPts val="0"/>
              </a:spcAft>
              <a:buClr>
                <a:schemeClr val="dk1"/>
              </a:buClr>
              <a:buSzPts val="800"/>
              <a:buNone/>
              <a:defRPr sz="800"/>
            </a:lvl4pPr>
            <a:lvl5pPr indent="-228600" lvl="4" marL="2286000" rtl="0" algn="l">
              <a:lnSpc>
                <a:spcPct val="90000"/>
              </a:lnSpc>
              <a:spcBef>
                <a:spcPts val="400"/>
              </a:spcBef>
              <a:spcAft>
                <a:spcPts val="0"/>
              </a:spcAft>
              <a:buClr>
                <a:schemeClr val="dk1"/>
              </a:buClr>
              <a:buSzPts val="800"/>
              <a:buNone/>
              <a:defRPr sz="800"/>
            </a:lvl5pPr>
            <a:lvl6pPr indent="-228600" lvl="5" marL="2743200" rtl="0" algn="l">
              <a:lnSpc>
                <a:spcPct val="90000"/>
              </a:lnSpc>
              <a:spcBef>
                <a:spcPts val="400"/>
              </a:spcBef>
              <a:spcAft>
                <a:spcPts val="0"/>
              </a:spcAft>
              <a:buClr>
                <a:schemeClr val="dk1"/>
              </a:buClr>
              <a:buSzPts val="800"/>
              <a:buNone/>
              <a:defRPr sz="800"/>
            </a:lvl6pPr>
            <a:lvl7pPr indent="-228600" lvl="6" marL="3200400" rtl="0" algn="l">
              <a:lnSpc>
                <a:spcPct val="90000"/>
              </a:lnSpc>
              <a:spcBef>
                <a:spcPts val="400"/>
              </a:spcBef>
              <a:spcAft>
                <a:spcPts val="0"/>
              </a:spcAft>
              <a:buClr>
                <a:schemeClr val="dk1"/>
              </a:buClr>
              <a:buSzPts val="800"/>
              <a:buNone/>
              <a:defRPr sz="800"/>
            </a:lvl7pPr>
            <a:lvl8pPr indent="-228600" lvl="7" marL="3657600" rtl="0" algn="l">
              <a:lnSpc>
                <a:spcPct val="90000"/>
              </a:lnSpc>
              <a:spcBef>
                <a:spcPts val="400"/>
              </a:spcBef>
              <a:spcAft>
                <a:spcPts val="0"/>
              </a:spcAft>
              <a:buClr>
                <a:schemeClr val="dk1"/>
              </a:buClr>
              <a:buSzPts val="800"/>
              <a:buNone/>
              <a:defRPr sz="800"/>
            </a:lvl8pPr>
            <a:lvl9pPr indent="-228600" lvl="8" marL="4114800" rtl="0" algn="l">
              <a:lnSpc>
                <a:spcPct val="90000"/>
              </a:lnSpc>
              <a:spcBef>
                <a:spcPts val="400"/>
              </a:spcBef>
              <a:spcAft>
                <a:spcPts val="0"/>
              </a:spcAft>
              <a:buClr>
                <a:schemeClr val="dk1"/>
              </a:buClr>
              <a:buSzPts val="800"/>
              <a:buNone/>
              <a:defRPr sz="800"/>
            </a:lvl9pPr>
          </a:lstStyle>
          <a:p/>
        </p:txBody>
      </p:sp>
      <p:sp>
        <p:nvSpPr>
          <p:cNvPr id="111" name="Google Shape;111;p22"/>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12" name="Google Shape;112;p22"/>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13" name="Google Shape;113;p22"/>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avec légende" type="picTx">
  <p:cSld name="PICTURE_WITH_CAPTION_TEXT">
    <p:spTree>
      <p:nvGrpSpPr>
        <p:cNvPr id="114" name="Shape 114"/>
        <p:cNvGrpSpPr/>
        <p:nvPr/>
      </p:nvGrpSpPr>
      <p:grpSpPr>
        <a:xfrm>
          <a:off x="0" y="0"/>
          <a:ext cx="0" cy="0"/>
          <a:chOff x="0" y="0"/>
          <a:chExt cx="0" cy="0"/>
        </a:xfrm>
      </p:grpSpPr>
      <p:sp>
        <p:nvSpPr>
          <p:cNvPr id="115" name="Google Shape;115;p23"/>
          <p:cNvSpPr txBox="1"/>
          <p:nvPr>
            <p:ph type="title"/>
          </p:nvPr>
        </p:nvSpPr>
        <p:spPr>
          <a:xfrm>
            <a:off x="629841" y="342900"/>
            <a:ext cx="2949000" cy="1200300"/>
          </a:xfrm>
          <a:prstGeom prst="rect">
            <a:avLst/>
          </a:prstGeom>
          <a:noFill/>
          <a:ln>
            <a:noFill/>
          </a:ln>
        </p:spPr>
        <p:txBody>
          <a:bodyPr anchorCtr="0" anchor="b" bIns="34275" lIns="68575" spcFirstLastPara="1" rIns="68575" wrap="square" tIns="34275">
            <a:noAutofit/>
          </a:bodyPr>
          <a:lstStyle>
            <a:lvl1pPr lvl="0" rtl="0" algn="l">
              <a:lnSpc>
                <a:spcPct val="90000"/>
              </a:lnSpc>
              <a:spcBef>
                <a:spcPts val="0"/>
              </a:spcBef>
              <a:spcAft>
                <a:spcPts val="0"/>
              </a:spcAft>
              <a:buClr>
                <a:schemeClr val="dk1"/>
              </a:buClr>
              <a:buSzPts val="2400"/>
              <a:buFont typeface="Calibri"/>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16" name="Google Shape;116;p23"/>
          <p:cNvSpPr/>
          <p:nvPr>
            <p:ph idx="2" type="pic"/>
          </p:nvPr>
        </p:nvSpPr>
        <p:spPr>
          <a:xfrm>
            <a:off x="3887391" y="740569"/>
            <a:ext cx="4629300" cy="36552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8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1pPr>
            <a:lvl2pPr lvl="1" marR="0" rtl="0" algn="l">
              <a:lnSpc>
                <a:spcPct val="90000"/>
              </a:lnSpc>
              <a:spcBef>
                <a:spcPts val="400"/>
              </a:spcBef>
              <a:spcAft>
                <a:spcPts val="0"/>
              </a:spcAft>
              <a:buClr>
                <a:schemeClr val="dk1"/>
              </a:buClr>
              <a:buSzPts val="2100"/>
              <a:buFont typeface="Arial"/>
              <a:buNone/>
              <a:defRPr b="0" i="0" sz="2100" u="none" cap="none" strike="noStrike">
                <a:solidFill>
                  <a:schemeClr val="dk1"/>
                </a:solidFill>
                <a:latin typeface="Calibri"/>
                <a:ea typeface="Calibri"/>
                <a:cs typeface="Calibri"/>
                <a:sym typeface="Calibri"/>
              </a:defRPr>
            </a:lvl2pPr>
            <a:lvl3pPr lvl="2" marR="0" rtl="0" algn="l">
              <a:lnSpc>
                <a:spcPct val="90000"/>
              </a:lnSpc>
              <a:spcBef>
                <a:spcPts val="4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3pPr>
            <a:lvl4pPr lvl="3"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4pPr>
            <a:lvl5pPr lvl="4"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5pPr>
            <a:lvl6pPr lvl="5"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9pPr>
          </a:lstStyle>
          <a:p/>
        </p:txBody>
      </p:sp>
      <p:sp>
        <p:nvSpPr>
          <p:cNvPr id="117" name="Google Shape;117;p23"/>
          <p:cNvSpPr txBox="1"/>
          <p:nvPr>
            <p:ph idx="1" type="body"/>
          </p:nvPr>
        </p:nvSpPr>
        <p:spPr>
          <a:xfrm>
            <a:off x="629841" y="1543050"/>
            <a:ext cx="2949000" cy="2858700"/>
          </a:xfrm>
          <a:prstGeom prst="rect">
            <a:avLst/>
          </a:prstGeom>
          <a:noFill/>
          <a:ln>
            <a:noFill/>
          </a:ln>
        </p:spPr>
        <p:txBody>
          <a:bodyPr anchorCtr="0" anchor="t" bIns="34275" lIns="68575" spcFirstLastPara="1" rIns="68575" wrap="square" tIns="34275">
            <a:noAutofit/>
          </a:bodyPr>
          <a:lstStyle>
            <a:lvl1pPr indent="-228600" lvl="0" marL="457200" rtl="0" algn="l">
              <a:lnSpc>
                <a:spcPct val="90000"/>
              </a:lnSpc>
              <a:spcBef>
                <a:spcPts val="800"/>
              </a:spcBef>
              <a:spcAft>
                <a:spcPts val="0"/>
              </a:spcAft>
              <a:buClr>
                <a:schemeClr val="dk1"/>
              </a:buClr>
              <a:buSzPts val="1200"/>
              <a:buNone/>
              <a:defRPr sz="1200"/>
            </a:lvl1pPr>
            <a:lvl2pPr indent="-228600" lvl="1" marL="914400" rtl="0" algn="l">
              <a:lnSpc>
                <a:spcPct val="90000"/>
              </a:lnSpc>
              <a:spcBef>
                <a:spcPts val="400"/>
              </a:spcBef>
              <a:spcAft>
                <a:spcPts val="0"/>
              </a:spcAft>
              <a:buClr>
                <a:schemeClr val="dk1"/>
              </a:buClr>
              <a:buSzPts val="1100"/>
              <a:buNone/>
              <a:defRPr sz="1100"/>
            </a:lvl2pPr>
            <a:lvl3pPr indent="-228600" lvl="2" marL="1371600" rtl="0" algn="l">
              <a:lnSpc>
                <a:spcPct val="90000"/>
              </a:lnSpc>
              <a:spcBef>
                <a:spcPts val="400"/>
              </a:spcBef>
              <a:spcAft>
                <a:spcPts val="0"/>
              </a:spcAft>
              <a:buClr>
                <a:schemeClr val="dk1"/>
              </a:buClr>
              <a:buSzPts val="900"/>
              <a:buNone/>
              <a:defRPr sz="900"/>
            </a:lvl3pPr>
            <a:lvl4pPr indent="-228600" lvl="3" marL="1828800" rtl="0" algn="l">
              <a:lnSpc>
                <a:spcPct val="90000"/>
              </a:lnSpc>
              <a:spcBef>
                <a:spcPts val="400"/>
              </a:spcBef>
              <a:spcAft>
                <a:spcPts val="0"/>
              </a:spcAft>
              <a:buClr>
                <a:schemeClr val="dk1"/>
              </a:buClr>
              <a:buSzPts val="800"/>
              <a:buNone/>
              <a:defRPr sz="800"/>
            </a:lvl4pPr>
            <a:lvl5pPr indent="-228600" lvl="4" marL="2286000" rtl="0" algn="l">
              <a:lnSpc>
                <a:spcPct val="90000"/>
              </a:lnSpc>
              <a:spcBef>
                <a:spcPts val="400"/>
              </a:spcBef>
              <a:spcAft>
                <a:spcPts val="0"/>
              </a:spcAft>
              <a:buClr>
                <a:schemeClr val="dk1"/>
              </a:buClr>
              <a:buSzPts val="800"/>
              <a:buNone/>
              <a:defRPr sz="800"/>
            </a:lvl5pPr>
            <a:lvl6pPr indent="-228600" lvl="5" marL="2743200" rtl="0" algn="l">
              <a:lnSpc>
                <a:spcPct val="90000"/>
              </a:lnSpc>
              <a:spcBef>
                <a:spcPts val="400"/>
              </a:spcBef>
              <a:spcAft>
                <a:spcPts val="0"/>
              </a:spcAft>
              <a:buClr>
                <a:schemeClr val="dk1"/>
              </a:buClr>
              <a:buSzPts val="800"/>
              <a:buNone/>
              <a:defRPr sz="800"/>
            </a:lvl6pPr>
            <a:lvl7pPr indent="-228600" lvl="6" marL="3200400" rtl="0" algn="l">
              <a:lnSpc>
                <a:spcPct val="90000"/>
              </a:lnSpc>
              <a:spcBef>
                <a:spcPts val="400"/>
              </a:spcBef>
              <a:spcAft>
                <a:spcPts val="0"/>
              </a:spcAft>
              <a:buClr>
                <a:schemeClr val="dk1"/>
              </a:buClr>
              <a:buSzPts val="800"/>
              <a:buNone/>
              <a:defRPr sz="800"/>
            </a:lvl7pPr>
            <a:lvl8pPr indent="-228600" lvl="7" marL="3657600" rtl="0" algn="l">
              <a:lnSpc>
                <a:spcPct val="90000"/>
              </a:lnSpc>
              <a:spcBef>
                <a:spcPts val="400"/>
              </a:spcBef>
              <a:spcAft>
                <a:spcPts val="0"/>
              </a:spcAft>
              <a:buClr>
                <a:schemeClr val="dk1"/>
              </a:buClr>
              <a:buSzPts val="800"/>
              <a:buNone/>
              <a:defRPr sz="800"/>
            </a:lvl8pPr>
            <a:lvl9pPr indent="-228600" lvl="8" marL="4114800" rtl="0" algn="l">
              <a:lnSpc>
                <a:spcPct val="90000"/>
              </a:lnSpc>
              <a:spcBef>
                <a:spcPts val="400"/>
              </a:spcBef>
              <a:spcAft>
                <a:spcPts val="0"/>
              </a:spcAft>
              <a:buClr>
                <a:schemeClr val="dk1"/>
              </a:buClr>
              <a:buSzPts val="800"/>
              <a:buNone/>
              <a:defRPr sz="800"/>
            </a:lvl9pPr>
          </a:lstStyle>
          <a:p/>
        </p:txBody>
      </p:sp>
      <p:sp>
        <p:nvSpPr>
          <p:cNvPr id="118" name="Google Shape;118;p23"/>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19" name="Google Shape;119;p23"/>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20" name="Google Shape;120;p23"/>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et texte vertical" type="vertTx">
  <p:cSld name="VERTICAL_TEXT">
    <p:spTree>
      <p:nvGrpSpPr>
        <p:cNvPr id="121" name="Shape 121"/>
        <p:cNvGrpSpPr/>
        <p:nvPr/>
      </p:nvGrpSpPr>
      <p:grpSpPr>
        <a:xfrm>
          <a:off x="0" y="0"/>
          <a:ext cx="0" cy="0"/>
          <a:chOff x="0" y="0"/>
          <a:chExt cx="0" cy="0"/>
        </a:xfrm>
      </p:grpSpPr>
      <p:sp>
        <p:nvSpPr>
          <p:cNvPr id="122" name="Google Shape;122;p24"/>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23" name="Google Shape;123;p24"/>
          <p:cNvSpPr txBox="1"/>
          <p:nvPr>
            <p:ph idx="1" type="body"/>
          </p:nvPr>
        </p:nvSpPr>
        <p:spPr>
          <a:xfrm rot="5400000">
            <a:off x="2940300" y="-942431"/>
            <a:ext cx="3263400" cy="78867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24" name="Google Shape;124;p24"/>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25" name="Google Shape;125;p24"/>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26" name="Google Shape;126;p24"/>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vertical et texte" type="vertTitleAndTx">
  <p:cSld name="VERTICAL_TITLE_AND_VERTICAL_TEXT">
    <p:spTree>
      <p:nvGrpSpPr>
        <p:cNvPr id="127" name="Shape 127"/>
        <p:cNvGrpSpPr/>
        <p:nvPr/>
      </p:nvGrpSpPr>
      <p:grpSpPr>
        <a:xfrm>
          <a:off x="0" y="0"/>
          <a:ext cx="0" cy="0"/>
          <a:chOff x="0" y="0"/>
          <a:chExt cx="0" cy="0"/>
        </a:xfrm>
      </p:grpSpPr>
      <p:sp>
        <p:nvSpPr>
          <p:cNvPr id="128" name="Google Shape;128;p25"/>
          <p:cNvSpPr txBox="1"/>
          <p:nvPr>
            <p:ph type="title"/>
          </p:nvPr>
        </p:nvSpPr>
        <p:spPr>
          <a:xfrm rot="5400000">
            <a:off x="5350050" y="1467544"/>
            <a:ext cx="4359000" cy="19716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29" name="Google Shape;129;p25"/>
          <p:cNvSpPr txBox="1"/>
          <p:nvPr>
            <p:ph idx="1" type="body"/>
          </p:nvPr>
        </p:nvSpPr>
        <p:spPr>
          <a:xfrm rot="5400000">
            <a:off x="1349475" y="-447056"/>
            <a:ext cx="4359000" cy="58008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30" name="Google Shape;130;p25"/>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31" name="Google Shape;131;p25"/>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32" name="Google Shape;132;p25"/>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tx">
  <p:cSld name="TITLE_AND_BODY">
    <p:bg>
      <p:bgPr>
        <a:blipFill>
          <a:blip r:embed="rId2">
            <a:alphaModFix/>
          </a:blip>
          <a:stretch>
            <a:fillRect/>
          </a:stretch>
        </a:blipFill>
      </p:bgPr>
    </p:bg>
    <p:spTree>
      <p:nvGrpSpPr>
        <p:cNvPr id="133" name="Shape 133"/>
        <p:cNvGrpSpPr/>
        <p:nvPr/>
      </p:nvGrpSpPr>
      <p:grpSpPr>
        <a:xfrm>
          <a:off x="0" y="0"/>
          <a:ext cx="0" cy="0"/>
          <a:chOff x="0" y="0"/>
          <a:chExt cx="0" cy="0"/>
        </a:xfrm>
      </p:grpSpPr>
      <p:pic>
        <p:nvPicPr>
          <p:cNvPr descr="Picture 6" id="134" name="Google Shape;134;p26"/>
          <p:cNvPicPr preferRelativeResize="0"/>
          <p:nvPr/>
        </p:nvPicPr>
        <p:blipFill rotWithShape="1">
          <a:blip r:embed="rId3">
            <a:alphaModFix/>
          </a:blip>
          <a:srcRect b="0" l="0" r="0" t="0"/>
          <a:stretch/>
        </p:blipFill>
        <p:spPr>
          <a:xfrm>
            <a:off x="0" y="0"/>
            <a:ext cx="9144000" cy="5143500"/>
          </a:xfrm>
          <a:prstGeom prst="rect">
            <a:avLst/>
          </a:prstGeom>
          <a:noFill/>
          <a:ln>
            <a:noFill/>
          </a:ln>
        </p:spPr>
      </p:pic>
      <p:grpSp>
        <p:nvGrpSpPr>
          <p:cNvPr id="135" name="Google Shape;135;p26"/>
          <p:cNvGrpSpPr/>
          <p:nvPr/>
        </p:nvGrpSpPr>
        <p:grpSpPr>
          <a:xfrm>
            <a:off x="-19049" y="0"/>
            <a:ext cx="9003974" cy="4983075"/>
            <a:chOff x="-1" y="0"/>
            <a:chExt cx="12005298" cy="6644100"/>
          </a:xfrm>
        </p:grpSpPr>
        <p:sp>
          <p:nvSpPr>
            <p:cNvPr id="136" name="Google Shape;136;p26"/>
            <p:cNvSpPr/>
            <p:nvPr/>
          </p:nvSpPr>
          <p:spPr>
            <a:xfrm>
              <a:off x="25397" y="0"/>
              <a:ext cx="11979900" cy="6644100"/>
            </a:xfrm>
            <a:prstGeom prst="rect">
              <a:avLst/>
            </a:prstGeom>
            <a:noFill/>
            <a:ln>
              <a:noFill/>
            </a:ln>
            <a:effectLst>
              <a:outerShdw blurRad="101600" rotWithShape="0" dir="4380000" dist="76200">
                <a:srgbClr val="000000">
                  <a:alpha val="67840"/>
                </a:srgbClr>
              </a:outerShdw>
            </a:effectLst>
          </p:spPr>
          <p:txBody>
            <a:bodyPr anchorCtr="0" anchor="t" bIns="34275" lIns="34275" spcFirstLastPara="1" rIns="34275" wrap="square" tIns="34275">
              <a:noAutofit/>
            </a:bodyPr>
            <a:lstStyle/>
            <a:p>
              <a:pPr indent="0" lvl="0" marL="0" marR="0" rtl="0" algn="l">
                <a:lnSpc>
                  <a:spcPct val="100000"/>
                </a:lnSpc>
                <a:spcBef>
                  <a:spcPts val="0"/>
                </a:spcBef>
                <a:spcAft>
                  <a:spcPts val="0"/>
                </a:spcAft>
                <a:buClr>
                  <a:srgbClr val="000000"/>
                </a:buClr>
                <a:buSzPts val="1400"/>
                <a:buFont typeface="Impact"/>
                <a:buNone/>
              </a:pPr>
              <a:r>
                <a:t/>
              </a:r>
              <a:endParaRPr b="0" i="0" sz="1400" u="none" cap="none" strike="noStrike">
                <a:solidFill>
                  <a:srgbClr val="000000"/>
                </a:solidFill>
                <a:latin typeface="Impact"/>
                <a:ea typeface="Impact"/>
                <a:cs typeface="Impact"/>
                <a:sym typeface="Impact"/>
              </a:endParaRPr>
            </a:p>
          </p:txBody>
        </p:sp>
        <p:sp>
          <p:nvSpPr>
            <p:cNvPr id="137" name="Google Shape;137;p26"/>
            <p:cNvSpPr/>
            <p:nvPr/>
          </p:nvSpPr>
          <p:spPr>
            <a:xfrm>
              <a:off x="-1" y="0"/>
              <a:ext cx="11773296" cy="6419520"/>
            </a:xfrm>
            <a:custGeom>
              <a:rect b="b" l="l" r="r" t="t"/>
              <a:pathLst>
                <a:path extrusionOk="0" h="21600" w="21600">
                  <a:moveTo>
                    <a:pt x="21557" y="0"/>
                  </a:moveTo>
                  <a:lnTo>
                    <a:pt x="21600" y="21600"/>
                  </a:lnTo>
                  <a:lnTo>
                    <a:pt x="0" y="21572"/>
                  </a:lnTo>
                </a:path>
              </a:pathLst>
            </a:custGeom>
            <a:noFill/>
            <a:ln cap="flat" cmpd="sng" w="82550">
              <a:solidFill>
                <a:srgbClr val="808080"/>
              </a:solidFill>
              <a:prstDash val="solid"/>
              <a:miter lim="800000"/>
              <a:headEnd len="sm" w="sm" type="none"/>
              <a:tailEnd len="sm" w="sm" type="none"/>
            </a:ln>
          </p:spPr>
          <p:txBody>
            <a:bodyPr anchorCtr="0" anchor="t" bIns="34275" lIns="34275" spcFirstLastPara="1" rIns="34275" wrap="square" tIns="34275">
              <a:noAutofit/>
            </a:bodyPr>
            <a:lstStyle/>
            <a:p>
              <a:pPr indent="0" lvl="0" marL="0" marR="0" rtl="0" algn="l">
                <a:lnSpc>
                  <a:spcPct val="100000"/>
                </a:lnSpc>
                <a:spcBef>
                  <a:spcPts val="0"/>
                </a:spcBef>
                <a:spcAft>
                  <a:spcPts val="0"/>
                </a:spcAft>
                <a:buClr>
                  <a:srgbClr val="000000"/>
                </a:buClr>
                <a:buSzPts val="1400"/>
                <a:buFont typeface="Impact"/>
                <a:buNone/>
              </a:pPr>
              <a:r>
                <a:t/>
              </a:r>
              <a:endParaRPr b="0" i="0" sz="1400" u="none" cap="none" strike="noStrike">
                <a:solidFill>
                  <a:srgbClr val="000000"/>
                </a:solidFill>
                <a:latin typeface="Impact"/>
                <a:ea typeface="Impact"/>
                <a:cs typeface="Impact"/>
                <a:sym typeface="Impact"/>
              </a:endParaRPr>
            </a:p>
          </p:txBody>
        </p:sp>
        <p:sp>
          <p:nvSpPr>
            <p:cNvPr id="138" name="Google Shape;138;p26"/>
            <p:cNvSpPr/>
            <p:nvPr/>
          </p:nvSpPr>
          <p:spPr>
            <a:xfrm>
              <a:off x="25398" y="5600215"/>
              <a:ext cx="11706600" cy="780600"/>
            </a:xfrm>
            <a:prstGeom prst="rect">
              <a:avLst/>
            </a:prstGeom>
            <a:gradFill>
              <a:gsLst>
                <a:gs pos="0">
                  <a:schemeClr val="accent1"/>
                </a:gs>
                <a:gs pos="34000">
                  <a:schemeClr val="accent1"/>
                </a:gs>
                <a:gs pos="100000">
                  <a:srgbClr val="5C0707"/>
                </a:gs>
              </a:gsLst>
              <a:path path="circle">
                <a:fillToRect b="100%" r="100%"/>
              </a:path>
              <a:tileRect l="-100%" t="-100%"/>
            </a:gradFill>
            <a:ln>
              <a:noFill/>
            </a:ln>
          </p:spPr>
          <p:txBody>
            <a:bodyPr anchorCtr="0" anchor="t" bIns="34275" lIns="34275" spcFirstLastPara="1" rIns="34275" wrap="square" tIns="34275">
              <a:noAutofit/>
            </a:bodyPr>
            <a:lstStyle/>
            <a:p>
              <a:pPr indent="0" lvl="0" marL="0" marR="0" rtl="0" algn="l">
                <a:lnSpc>
                  <a:spcPct val="100000"/>
                </a:lnSpc>
                <a:spcBef>
                  <a:spcPts val="0"/>
                </a:spcBef>
                <a:spcAft>
                  <a:spcPts val="0"/>
                </a:spcAft>
                <a:buClr>
                  <a:srgbClr val="000000"/>
                </a:buClr>
                <a:buSzPts val="1400"/>
                <a:buFont typeface="Impact"/>
                <a:buNone/>
              </a:pPr>
              <a:r>
                <a:t/>
              </a:r>
              <a:endParaRPr b="0" i="0" sz="1400" u="none" cap="none" strike="noStrike">
                <a:solidFill>
                  <a:srgbClr val="000000"/>
                </a:solidFill>
                <a:latin typeface="Impact"/>
                <a:ea typeface="Impact"/>
                <a:cs typeface="Impact"/>
                <a:sym typeface="Impact"/>
              </a:endParaRPr>
            </a:p>
          </p:txBody>
        </p:sp>
      </p:grpSp>
      <p:sp>
        <p:nvSpPr>
          <p:cNvPr id="139" name="Google Shape;139;p26"/>
          <p:cNvSpPr txBox="1"/>
          <p:nvPr>
            <p:ph type="title"/>
          </p:nvPr>
        </p:nvSpPr>
        <p:spPr>
          <a:xfrm>
            <a:off x="514351" y="514350"/>
            <a:ext cx="7797600" cy="864000"/>
          </a:xfrm>
          <a:prstGeom prst="rect">
            <a:avLst/>
          </a:prstGeom>
          <a:noFill/>
          <a:ln>
            <a:noFill/>
          </a:ln>
        </p:spPr>
        <p:txBody>
          <a:bodyPr anchorCtr="0" anchor="ctr" bIns="34275" lIns="34275" spcFirstLastPara="1" rIns="34275" wrap="square" tIns="34275">
            <a:noAutofit/>
          </a:bodyPr>
          <a:lstStyle>
            <a:lvl1pPr lvl="0" rtl="0" algn="l">
              <a:lnSpc>
                <a:spcPct val="90000"/>
              </a:lnSpc>
              <a:spcBef>
                <a:spcPts val="0"/>
              </a:spcBef>
              <a:spcAft>
                <a:spcPts val="0"/>
              </a:spcAft>
              <a:buClr>
                <a:schemeClr val="accent1"/>
              </a:buClr>
              <a:buSzPts val="1400"/>
              <a:buNone/>
              <a:defRPr/>
            </a:lvl1pPr>
            <a:lvl2pPr lvl="1" rtl="0" algn="l">
              <a:lnSpc>
                <a:spcPct val="90000"/>
              </a:lnSpc>
              <a:spcBef>
                <a:spcPts val="0"/>
              </a:spcBef>
              <a:spcAft>
                <a:spcPts val="0"/>
              </a:spcAft>
              <a:buClr>
                <a:schemeClr val="accent1"/>
              </a:buClr>
              <a:buSzPts val="1400"/>
              <a:buNone/>
              <a:defRPr/>
            </a:lvl2pPr>
            <a:lvl3pPr lvl="2" rtl="0" algn="l">
              <a:lnSpc>
                <a:spcPct val="90000"/>
              </a:lnSpc>
              <a:spcBef>
                <a:spcPts val="0"/>
              </a:spcBef>
              <a:spcAft>
                <a:spcPts val="0"/>
              </a:spcAft>
              <a:buClr>
                <a:schemeClr val="accent1"/>
              </a:buClr>
              <a:buSzPts val="1400"/>
              <a:buNone/>
              <a:defRPr/>
            </a:lvl3pPr>
            <a:lvl4pPr lvl="3" rtl="0" algn="l">
              <a:lnSpc>
                <a:spcPct val="90000"/>
              </a:lnSpc>
              <a:spcBef>
                <a:spcPts val="0"/>
              </a:spcBef>
              <a:spcAft>
                <a:spcPts val="0"/>
              </a:spcAft>
              <a:buClr>
                <a:schemeClr val="accent1"/>
              </a:buClr>
              <a:buSzPts val="1400"/>
              <a:buNone/>
              <a:defRPr/>
            </a:lvl4pPr>
            <a:lvl5pPr lvl="4" rtl="0" algn="l">
              <a:lnSpc>
                <a:spcPct val="90000"/>
              </a:lnSpc>
              <a:spcBef>
                <a:spcPts val="0"/>
              </a:spcBef>
              <a:spcAft>
                <a:spcPts val="0"/>
              </a:spcAft>
              <a:buClr>
                <a:schemeClr val="accent1"/>
              </a:buClr>
              <a:buSzPts val="1400"/>
              <a:buNone/>
              <a:defRPr/>
            </a:lvl5pPr>
            <a:lvl6pPr lvl="5" rtl="0" algn="l">
              <a:lnSpc>
                <a:spcPct val="90000"/>
              </a:lnSpc>
              <a:spcBef>
                <a:spcPts val="0"/>
              </a:spcBef>
              <a:spcAft>
                <a:spcPts val="0"/>
              </a:spcAft>
              <a:buClr>
                <a:schemeClr val="accent1"/>
              </a:buClr>
              <a:buSzPts val="1400"/>
              <a:buNone/>
              <a:defRPr/>
            </a:lvl6pPr>
            <a:lvl7pPr lvl="6" rtl="0" algn="l">
              <a:lnSpc>
                <a:spcPct val="90000"/>
              </a:lnSpc>
              <a:spcBef>
                <a:spcPts val="0"/>
              </a:spcBef>
              <a:spcAft>
                <a:spcPts val="0"/>
              </a:spcAft>
              <a:buClr>
                <a:schemeClr val="accent1"/>
              </a:buClr>
              <a:buSzPts val="1400"/>
              <a:buNone/>
              <a:defRPr/>
            </a:lvl7pPr>
            <a:lvl8pPr lvl="7" rtl="0" algn="l">
              <a:lnSpc>
                <a:spcPct val="90000"/>
              </a:lnSpc>
              <a:spcBef>
                <a:spcPts val="0"/>
              </a:spcBef>
              <a:spcAft>
                <a:spcPts val="0"/>
              </a:spcAft>
              <a:buClr>
                <a:schemeClr val="accent1"/>
              </a:buClr>
              <a:buSzPts val="1400"/>
              <a:buNone/>
              <a:defRPr/>
            </a:lvl8pPr>
            <a:lvl9pPr lvl="8" rtl="0" algn="l">
              <a:lnSpc>
                <a:spcPct val="90000"/>
              </a:lnSpc>
              <a:spcBef>
                <a:spcPts val="0"/>
              </a:spcBef>
              <a:spcAft>
                <a:spcPts val="0"/>
              </a:spcAft>
              <a:buClr>
                <a:schemeClr val="accent1"/>
              </a:buClr>
              <a:buSzPts val="1400"/>
              <a:buNone/>
              <a:defRPr/>
            </a:lvl9pPr>
          </a:lstStyle>
          <a:p/>
        </p:txBody>
      </p:sp>
      <p:sp>
        <p:nvSpPr>
          <p:cNvPr id="140" name="Google Shape;140;p26"/>
          <p:cNvSpPr txBox="1"/>
          <p:nvPr>
            <p:ph idx="1" type="body"/>
          </p:nvPr>
        </p:nvSpPr>
        <p:spPr>
          <a:xfrm>
            <a:off x="514350" y="1547546"/>
            <a:ext cx="7796100" cy="2483400"/>
          </a:xfrm>
          <a:prstGeom prst="rect">
            <a:avLst/>
          </a:prstGeom>
          <a:noFill/>
          <a:ln>
            <a:noFill/>
          </a:ln>
        </p:spPr>
        <p:txBody>
          <a:bodyPr anchorCtr="0" anchor="ctr" bIns="34275" lIns="34275" spcFirstLastPara="1" rIns="34275" wrap="square" tIns="34275">
            <a:noAutofit/>
          </a:bodyPr>
          <a:lstStyle>
            <a:lvl1pPr indent="-368300" lvl="0" marL="457200" rtl="0" algn="l">
              <a:lnSpc>
                <a:spcPct val="120000"/>
              </a:lnSpc>
              <a:spcBef>
                <a:spcPts val="800"/>
              </a:spcBef>
              <a:spcAft>
                <a:spcPts val="0"/>
              </a:spcAft>
              <a:buSzPts val="2200"/>
              <a:buChar char="•"/>
              <a:defRPr/>
            </a:lvl1pPr>
            <a:lvl2pPr indent="-368300" lvl="1" marL="914400" rtl="0" algn="l">
              <a:lnSpc>
                <a:spcPct val="120000"/>
              </a:lnSpc>
              <a:spcBef>
                <a:spcPts val="800"/>
              </a:spcBef>
              <a:spcAft>
                <a:spcPts val="0"/>
              </a:spcAft>
              <a:buSzPts val="2200"/>
              <a:buChar char="•"/>
              <a:defRPr/>
            </a:lvl2pPr>
            <a:lvl3pPr indent="-368300" lvl="2" marL="1371600" rtl="0" algn="l">
              <a:lnSpc>
                <a:spcPct val="120000"/>
              </a:lnSpc>
              <a:spcBef>
                <a:spcPts val="800"/>
              </a:spcBef>
              <a:spcAft>
                <a:spcPts val="0"/>
              </a:spcAft>
              <a:buSzPts val="2200"/>
              <a:buChar char="•"/>
              <a:defRPr/>
            </a:lvl3pPr>
            <a:lvl4pPr indent="-368300" lvl="3" marL="1828800" rtl="0" algn="l">
              <a:lnSpc>
                <a:spcPct val="120000"/>
              </a:lnSpc>
              <a:spcBef>
                <a:spcPts val="800"/>
              </a:spcBef>
              <a:spcAft>
                <a:spcPts val="0"/>
              </a:spcAft>
              <a:buSzPts val="2200"/>
              <a:buChar char="•"/>
              <a:defRPr/>
            </a:lvl4pPr>
            <a:lvl5pPr indent="-368300" lvl="4" marL="2286000" rtl="0" algn="l">
              <a:lnSpc>
                <a:spcPct val="120000"/>
              </a:lnSpc>
              <a:spcBef>
                <a:spcPts val="800"/>
              </a:spcBef>
              <a:spcAft>
                <a:spcPts val="0"/>
              </a:spcAft>
              <a:buSzPts val="2200"/>
              <a:buChar char="•"/>
              <a:defRPr/>
            </a:lvl5pPr>
            <a:lvl6pPr indent="-368300" lvl="5" marL="2743200" rtl="0" algn="l">
              <a:lnSpc>
                <a:spcPct val="120000"/>
              </a:lnSpc>
              <a:spcBef>
                <a:spcPts val="800"/>
              </a:spcBef>
              <a:spcAft>
                <a:spcPts val="0"/>
              </a:spcAft>
              <a:buSzPts val="2200"/>
              <a:buChar char="•"/>
              <a:defRPr/>
            </a:lvl6pPr>
            <a:lvl7pPr indent="-368300" lvl="6" marL="3200400" rtl="0" algn="l">
              <a:lnSpc>
                <a:spcPct val="120000"/>
              </a:lnSpc>
              <a:spcBef>
                <a:spcPts val="800"/>
              </a:spcBef>
              <a:spcAft>
                <a:spcPts val="0"/>
              </a:spcAft>
              <a:buSzPts val="2200"/>
              <a:buChar char="•"/>
              <a:defRPr/>
            </a:lvl7pPr>
            <a:lvl8pPr indent="-368300" lvl="7" marL="3657600" rtl="0" algn="l">
              <a:lnSpc>
                <a:spcPct val="120000"/>
              </a:lnSpc>
              <a:spcBef>
                <a:spcPts val="800"/>
              </a:spcBef>
              <a:spcAft>
                <a:spcPts val="0"/>
              </a:spcAft>
              <a:buSzPts val="2200"/>
              <a:buChar char="•"/>
              <a:defRPr/>
            </a:lvl8pPr>
            <a:lvl9pPr indent="-368300" lvl="8" marL="4114800" rtl="0" algn="l">
              <a:lnSpc>
                <a:spcPct val="120000"/>
              </a:lnSpc>
              <a:spcBef>
                <a:spcPts val="800"/>
              </a:spcBef>
              <a:spcAft>
                <a:spcPts val="0"/>
              </a:spcAft>
              <a:buSzPts val="2200"/>
              <a:buChar char="•"/>
              <a:defRPr/>
            </a:lvl9pPr>
          </a:lstStyle>
          <a:p/>
        </p:txBody>
      </p:sp>
      <p:sp>
        <p:nvSpPr>
          <p:cNvPr id="141" name="Google Shape;141;p26"/>
          <p:cNvSpPr txBox="1"/>
          <p:nvPr>
            <p:ph idx="12" type="sldNum"/>
          </p:nvPr>
        </p:nvSpPr>
        <p:spPr>
          <a:xfrm>
            <a:off x="4876733" y="4284899"/>
            <a:ext cx="357600" cy="440100"/>
          </a:xfrm>
          <a:prstGeom prst="rect">
            <a:avLst/>
          </a:prstGeom>
          <a:noFill/>
          <a:ln>
            <a:noFill/>
          </a:ln>
        </p:spPr>
        <p:txBody>
          <a:bodyPr anchorCtr="0" anchor="ctr" bIns="34275" lIns="34275" spcFirstLastPara="1" rIns="34275" wrap="square" tIns="34275">
            <a:noAutofit/>
          </a:bodyPr>
          <a:lstStyle>
            <a:lvl1pPr indent="0" lvl="0" marL="0" rtl="0" algn="ctr">
              <a:lnSpc>
                <a:spcPct val="100000"/>
              </a:lnSpc>
              <a:spcBef>
                <a:spcPts val="0"/>
              </a:spcBef>
              <a:spcAft>
                <a:spcPts val="0"/>
              </a:spcAft>
              <a:buClr>
                <a:srgbClr val="5C0707"/>
              </a:buClr>
              <a:buSzPts val="2400"/>
              <a:buFont typeface="Impact"/>
              <a:buNone/>
              <a:defRPr sz="2400" cap="none">
                <a:solidFill>
                  <a:srgbClr val="5C0707"/>
                </a:solidFill>
              </a:defRPr>
            </a:lvl1pPr>
            <a:lvl2pPr indent="0" lvl="1" marL="0" rtl="0" algn="ctr">
              <a:lnSpc>
                <a:spcPct val="100000"/>
              </a:lnSpc>
              <a:spcBef>
                <a:spcPts val="0"/>
              </a:spcBef>
              <a:spcAft>
                <a:spcPts val="0"/>
              </a:spcAft>
              <a:buClr>
                <a:srgbClr val="5C0707"/>
              </a:buClr>
              <a:buSzPts val="2400"/>
              <a:buFont typeface="Impact"/>
              <a:buNone/>
              <a:defRPr sz="2400" cap="none">
                <a:solidFill>
                  <a:srgbClr val="5C0707"/>
                </a:solidFill>
              </a:defRPr>
            </a:lvl2pPr>
            <a:lvl3pPr indent="0" lvl="2" marL="0" rtl="0" algn="ctr">
              <a:lnSpc>
                <a:spcPct val="100000"/>
              </a:lnSpc>
              <a:spcBef>
                <a:spcPts val="0"/>
              </a:spcBef>
              <a:spcAft>
                <a:spcPts val="0"/>
              </a:spcAft>
              <a:buClr>
                <a:srgbClr val="5C0707"/>
              </a:buClr>
              <a:buSzPts val="2400"/>
              <a:buFont typeface="Impact"/>
              <a:buNone/>
              <a:defRPr sz="2400" cap="none">
                <a:solidFill>
                  <a:srgbClr val="5C0707"/>
                </a:solidFill>
              </a:defRPr>
            </a:lvl3pPr>
            <a:lvl4pPr indent="0" lvl="3" marL="0" rtl="0" algn="ctr">
              <a:lnSpc>
                <a:spcPct val="100000"/>
              </a:lnSpc>
              <a:spcBef>
                <a:spcPts val="0"/>
              </a:spcBef>
              <a:spcAft>
                <a:spcPts val="0"/>
              </a:spcAft>
              <a:buClr>
                <a:srgbClr val="5C0707"/>
              </a:buClr>
              <a:buSzPts val="2400"/>
              <a:buFont typeface="Impact"/>
              <a:buNone/>
              <a:defRPr sz="2400" cap="none">
                <a:solidFill>
                  <a:srgbClr val="5C0707"/>
                </a:solidFill>
              </a:defRPr>
            </a:lvl4pPr>
            <a:lvl5pPr indent="0" lvl="4" marL="0" rtl="0" algn="ctr">
              <a:lnSpc>
                <a:spcPct val="100000"/>
              </a:lnSpc>
              <a:spcBef>
                <a:spcPts val="0"/>
              </a:spcBef>
              <a:spcAft>
                <a:spcPts val="0"/>
              </a:spcAft>
              <a:buClr>
                <a:srgbClr val="5C0707"/>
              </a:buClr>
              <a:buSzPts val="2400"/>
              <a:buFont typeface="Impact"/>
              <a:buNone/>
              <a:defRPr sz="2400" cap="none">
                <a:solidFill>
                  <a:srgbClr val="5C0707"/>
                </a:solidFill>
              </a:defRPr>
            </a:lvl5pPr>
            <a:lvl6pPr indent="0" lvl="5" marL="0" rtl="0" algn="ctr">
              <a:lnSpc>
                <a:spcPct val="100000"/>
              </a:lnSpc>
              <a:spcBef>
                <a:spcPts val="0"/>
              </a:spcBef>
              <a:spcAft>
                <a:spcPts val="0"/>
              </a:spcAft>
              <a:buClr>
                <a:srgbClr val="5C0707"/>
              </a:buClr>
              <a:buSzPts val="2400"/>
              <a:buFont typeface="Impact"/>
              <a:buNone/>
              <a:defRPr sz="2400" cap="none">
                <a:solidFill>
                  <a:srgbClr val="5C0707"/>
                </a:solidFill>
              </a:defRPr>
            </a:lvl6pPr>
            <a:lvl7pPr indent="0" lvl="6" marL="0" rtl="0" algn="ctr">
              <a:lnSpc>
                <a:spcPct val="100000"/>
              </a:lnSpc>
              <a:spcBef>
                <a:spcPts val="0"/>
              </a:spcBef>
              <a:spcAft>
                <a:spcPts val="0"/>
              </a:spcAft>
              <a:buClr>
                <a:srgbClr val="5C0707"/>
              </a:buClr>
              <a:buSzPts val="2400"/>
              <a:buFont typeface="Impact"/>
              <a:buNone/>
              <a:defRPr sz="2400" cap="none">
                <a:solidFill>
                  <a:srgbClr val="5C0707"/>
                </a:solidFill>
              </a:defRPr>
            </a:lvl7pPr>
            <a:lvl8pPr indent="0" lvl="7" marL="0" rtl="0" algn="ctr">
              <a:lnSpc>
                <a:spcPct val="100000"/>
              </a:lnSpc>
              <a:spcBef>
                <a:spcPts val="0"/>
              </a:spcBef>
              <a:spcAft>
                <a:spcPts val="0"/>
              </a:spcAft>
              <a:buClr>
                <a:srgbClr val="5C0707"/>
              </a:buClr>
              <a:buSzPts val="2400"/>
              <a:buFont typeface="Impact"/>
              <a:buNone/>
              <a:defRPr sz="2400" cap="none">
                <a:solidFill>
                  <a:srgbClr val="5C0707"/>
                </a:solidFill>
              </a:defRPr>
            </a:lvl8pPr>
            <a:lvl9pPr indent="0" lvl="8" marL="0" rtl="0" algn="ctr">
              <a:lnSpc>
                <a:spcPct val="100000"/>
              </a:lnSpc>
              <a:spcBef>
                <a:spcPts val="0"/>
              </a:spcBef>
              <a:spcAft>
                <a:spcPts val="0"/>
              </a:spcAft>
              <a:buClr>
                <a:srgbClr val="5C0707"/>
              </a:buClr>
              <a:buSzPts val="2400"/>
              <a:buFont typeface="Impact"/>
              <a:buNone/>
              <a:defRPr sz="2400" cap="none">
                <a:solidFill>
                  <a:srgbClr val="5C0707"/>
                </a:solidFill>
              </a:defRPr>
            </a:lvl9pPr>
          </a:lstStyle>
          <a:p>
            <a:pPr indent="0" lvl="0" marL="0" rtl="0" algn="ctr">
              <a:spcBef>
                <a:spcPts val="0"/>
              </a:spcBef>
              <a:spcAft>
                <a:spcPts val="0"/>
              </a:spcAft>
              <a:buNone/>
            </a:pPr>
            <a:fld id="{00000000-1234-1234-1234-123412341234}" type="slidenum">
              <a:rPr lang="en"/>
              <a:t>‹#›</a:t>
            </a:fld>
            <a:endParaRPr sz="900">
              <a:solidFill>
                <a:srgbClr val="888888"/>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e de titre" type="title">
  <p:cSld name="TITLE">
    <p:spTree>
      <p:nvGrpSpPr>
        <p:cNvPr id="148" name="Shape 148"/>
        <p:cNvGrpSpPr/>
        <p:nvPr/>
      </p:nvGrpSpPr>
      <p:grpSpPr>
        <a:xfrm>
          <a:off x="0" y="0"/>
          <a:ext cx="0" cy="0"/>
          <a:chOff x="0" y="0"/>
          <a:chExt cx="0" cy="0"/>
        </a:xfrm>
      </p:grpSpPr>
      <p:sp>
        <p:nvSpPr>
          <p:cNvPr id="149" name="Google Shape;149;p28"/>
          <p:cNvSpPr txBox="1"/>
          <p:nvPr>
            <p:ph type="ctrTitle"/>
          </p:nvPr>
        </p:nvSpPr>
        <p:spPr>
          <a:xfrm>
            <a:off x="1143000" y="841772"/>
            <a:ext cx="6858000" cy="1790700"/>
          </a:xfrm>
          <a:prstGeom prst="rect">
            <a:avLst/>
          </a:prstGeom>
          <a:noFill/>
          <a:ln>
            <a:noFill/>
          </a:ln>
        </p:spPr>
        <p:txBody>
          <a:bodyPr anchorCtr="0" anchor="b" bIns="34275" lIns="68575" spcFirstLastPara="1" rIns="68575" wrap="square" tIns="34275">
            <a:noAutofit/>
          </a:bodyPr>
          <a:lstStyle>
            <a:lvl1pPr lvl="0" rtl="0" algn="ctr">
              <a:lnSpc>
                <a:spcPct val="90000"/>
              </a:lnSpc>
              <a:spcBef>
                <a:spcPts val="0"/>
              </a:spcBef>
              <a:spcAft>
                <a:spcPts val="0"/>
              </a:spcAft>
              <a:buClr>
                <a:schemeClr val="dk1"/>
              </a:buClr>
              <a:buSzPts val="4500"/>
              <a:buFont typeface="Calibri"/>
              <a:buNone/>
              <a:defRPr sz="45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50" name="Google Shape;150;p28"/>
          <p:cNvSpPr txBox="1"/>
          <p:nvPr>
            <p:ph idx="1" type="subTitle"/>
          </p:nvPr>
        </p:nvSpPr>
        <p:spPr>
          <a:xfrm>
            <a:off x="1143000" y="2701528"/>
            <a:ext cx="6858000" cy="1241700"/>
          </a:xfrm>
          <a:prstGeom prst="rect">
            <a:avLst/>
          </a:prstGeom>
          <a:noFill/>
          <a:ln>
            <a:noFill/>
          </a:ln>
        </p:spPr>
        <p:txBody>
          <a:bodyPr anchorCtr="0" anchor="t" bIns="34275" lIns="68575" spcFirstLastPara="1" rIns="68575" wrap="square" tIns="34275">
            <a:noAutofit/>
          </a:bodyPr>
          <a:lstStyle>
            <a:lvl1pPr lvl="0" rtl="0" algn="ctr">
              <a:lnSpc>
                <a:spcPct val="90000"/>
              </a:lnSpc>
              <a:spcBef>
                <a:spcPts val="800"/>
              </a:spcBef>
              <a:spcAft>
                <a:spcPts val="0"/>
              </a:spcAft>
              <a:buClr>
                <a:schemeClr val="dk1"/>
              </a:buClr>
              <a:buSzPts val="1800"/>
              <a:buNone/>
              <a:defRPr sz="1800"/>
            </a:lvl1pPr>
            <a:lvl2pPr lvl="1" rtl="0" algn="ctr">
              <a:lnSpc>
                <a:spcPct val="90000"/>
              </a:lnSpc>
              <a:spcBef>
                <a:spcPts val="400"/>
              </a:spcBef>
              <a:spcAft>
                <a:spcPts val="0"/>
              </a:spcAft>
              <a:buClr>
                <a:schemeClr val="dk1"/>
              </a:buClr>
              <a:buSzPts val="1500"/>
              <a:buNone/>
              <a:defRPr sz="1500"/>
            </a:lvl2pPr>
            <a:lvl3pPr lvl="2" rtl="0" algn="ctr">
              <a:lnSpc>
                <a:spcPct val="90000"/>
              </a:lnSpc>
              <a:spcBef>
                <a:spcPts val="400"/>
              </a:spcBef>
              <a:spcAft>
                <a:spcPts val="0"/>
              </a:spcAft>
              <a:buClr>
                <a:schemeClr val="dk1"/>
              </a:buClr>
              <a:buSzPts val="1400"/>
              <a:buNone/>
              <a:defRPr sz="1400"/>
            </a:lvl3pPr>
            <a:lvl4pPr lvl="3" rtl="0" algn="ctr">
              <a:lnSpc>
                <a:spcPct val="90000"/>
              </a:lnSpc>
              <a:spcBef>
                <a:spcPts val="400"/>
              </a:spcBef>
              <a:spcAft>
                <a:spcPts val="0"/>
              </a:spcAft>
              <a:buClr>
                <a:schemeClr val="dk1"/>
              </a:buClr>
              <a:buSzPts val="1200"/>
              <a:buNone/>
              <a:defRPr sz="1200"/>
            </a:lvl4pPr>
            <a:lvl5pPr lvl="4" rtl="0" algn="ctr">
              <a:lnSpc>
                <a:spcPct val="90000"/>
              </a:lnSpc>
              <a:spcBef>
                <a:spcPts val="400"/>
              </a:spcBef>
              <a:spcAft>
                <a:spcPts val="0"/>
              </a:spcAft>
              <a:buClr>
                <a:schemeClr val="dk1"/>
              </a:buClr>
              <a:buSzPts val="1200"/>
              <a:buNone/>
              <a:defRPr sz="1200"/>
            </a:lvl5pPr>
            <a:lvl6pPr lvl="5" rtl="0" algn="ctr">
              <a:lnSpc>
                <a:spcPct val="90000"/>
              </a:lnSpc>
              <a:spcBef>
                <a:spcPts val="400"/>
              </a:spcBef>
              <a:spcAft>
                <a:spcPts val="0"/>
              </a:spcAft>
              <a:buClr>
                <a:schemeClr val="dk1"/>
              </a:buClr>
              <a:buSzPts val="1200"/>
              <a:buNone/>
              <a:defRPr sz="1200"/>
            </a:lvl6pPr>
            <a:lvl7pPr lvl="6" rtl="0" algn="ctr">
              <a:lnSpc>
                <a:spcPct val="90000"/>
              </a:lnSpc>
              <a:spcBef>
                <a:spcPts val="400"/>
              </a:spcBef>
              <a:spcAft>
                <a:spcPts val="0"/>
              </a:spcAft>
              <a:buClr>
                <a:schemeClr val="dk1"/>
              </a:buClr>
              <a:buSzPts val="1200"/>
              <a:buNone/>
              <a:defRPr sz="1200"/>
            </a:lvl7pPr>
            <a:lvl8pPr lvl="7" rtl="0" algn="ctr">
              <a:lnSpc>
                <a:spcPct val="90000"/>
              </a:lnSpc>
              <a:spcBef>
                <a:spcPts val="400"/>
              </a:spcBef>
              <a:spcAft>
                <a:spcPts val="0"/>
              </a:spcAft>
              <a:buClr>
                <a:schemeClr val="dk1"/>
              </a:buClr>
              <a:buSzPts val="1200"/>
              <a:buNone/>
              <a:defRPr sz="1200"/>
            </a:lvl8pPr>
            <a:lvl9pPr lvl="8" rtl="0" algn="ctr">
              <a:lnSpc>
                <a:spcPct val="90000"/>
              </a:lnSpc>
              <a:spcBef>
                <a:spcPts val="400"/>
              </a:spcBef>
              <a:spcAft>
                <a:spcPts val="0"/>
              </a:spcAft>
              <a:buClr>
                <a:schemeClr val="dk1"/>
              </a:buClr>
              <a:buSzPts val="1200"/>
              <a:buNone/>
              <a:defRPr sz="1200"/>
            </a:lvl9pPr>
          </a:lstStyle>
          <a:p/>
        </p:txBody>
      </p:sp>
      <p:sp>
        <p:nvSpPr>
          <p:cNvPr id="151" name="Google Shape;151;p28"/>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52" name="Google Shape;152;p28"/>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53" name="Google Shape;153;p28"/>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et contenu" type="obj">
  <p:cSld name="OBJECT">
    <p:spTree>
      <p:nvGrpSpPr>
        <p:cNvPr id="154" name="Shape 154"/>
        <p:cNvGrpSpPr/>
        <p:nvPr/>
      </p:nvGrpSpPr>
      <p:grpSpPr>
        <a:xfrm>
          <a:off x="0" y="0"/>
          <a:ext cx="0" cy="0"/>
          <a:chOff x="0" y="0"/>
          <a:chExt cx="0" cy="0"/>
        </a:xfrm>
      </p:grpSpPr>
      <p:sp>
        <p:nvSpPr>
          <p:cNvPr id="155" name="Google Shape;155;p29"/>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56" name="Google Shape;156;p29"/>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57" name="Google Shape;157;p29"/>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58" name="Google Shape;158;p29"/>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59" name="Google Shape;159;p29"/>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de section" type="secHead">
  <p:cSld name="SECTION_HEADER">
    <p:spTree>
      <p:nvGrpSpPr>
        <p:cNvPr id="160" name="Shape 160"/>
        <p:cNvGrpSpPr/>
        <p:nvPr/>
      </p:nvGrpSpPr>
      <p:grpSpPr>
        <a:xfrm>
          <a:off x="0" y="0"/>
          <a:ext cx="0" cy="0"/>
          <a:chOff x="0" y="0"/>
          <a:chExt cx="0" cy="0"/>
        </a:xfrm>
      </p:grpSpPr>
      <p:sp>
        <p:nvSpPr>
          <p:cNvPr id="161" name="Google Shape;161;p30"/>
          <p:cNvSpPr txBox="1"/>
          <p:nvPr>
            <p:ph type="title"/>
          </p:nvPr>
        </p:nvSpPr>
        <p:spPr>
          <a:xfrm>
            <a:off x="623888" y="1282304"/>
            <a:ext cx="7886700" cy="2139600"/>
          </a:xfrm>
          <a:prstGeom prst="rect">
            <a:avLst/>
          </a:prstGeom>
          <a:noFill/>
          <a:ln>
            <a:noFill/>
          </a:ln>
        </p:spPr>
        <p:txBody>
          <a:bodyPr anchorCtr="0" anchor="b" bIns="34275" lIns="68575" spcFirstLastPara="1" rIns="68575" wrap="square" tIns="34275">
            <a:noAutofit/>
          </a:bodyPr>
          <a:lstStyle>
            <a:lvl1pPr lvl="0" rtl="0" algn="l">
              <a:lnSpc>
                <a:spcPct val="90000"/>
              </a:lnSpc>
              <a:spcBef>
                <a:spcPts val="0"/>
              </a:spcBef>
              <a:spcAft>
                <a:spcPts val="0"/>
              </a:spcAft>
              <a:buClr>
                <a:schemeClr val="dk1"/>
              </a:buClr>
              <a:buSzPts val="4500"/>
              <a:buFont typeface="Calibri"/>
              <a:buNone/>
              <a:defRPr sz="45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62" name="Google Shape;162;p30"/>
          <p:cNvSpPr txBox="1"/>
          <p:nvPr>
            <p:ph idx="1" type="body"/>
          </p:nvPr>
        </p:nvSpPr>
        <p:spPr>
          <a:xfrm>
            <a:off x="623888" y="3442097"/>
            <a:ext cx="7886700" cy="1125300"/>
          </a:xfrm>
          <a:prstGeom prst="rect">
            <a:avLst/>
          </a:prstGeom>
          <a:noFill/>
          <a:ln>
            <a:noFill/>
          </a:ln>
        </p:spPr>
        <p:txBody>
          <a:bodyPr anchorCtr="0" anchor="t" bIns="34275" lIns="68575" spcFirstLastPara="1" rIns="68575" wrap="square" tIns="34275">
            <a:noAutofit/>
          </a:bodyPr>
          <a:lstStyle>
            <a:lvl1pPr indent="-228600" lvl="0" marL="457200" rtl="0" algn="l">
              <a:lnSpc>
                <a:spcPct val="90000"/>
              </a:lnSpc>
              <a:spcBef>
                <a:spcPts val="800"/>
              </a:spcBef>
              <a:spcAft>
                <a:spcPts val="0"/>
              </a:spcAft>
              <a:buClr>
                <a:srgbClr val="888888"/>
              </a:buClr>
              <a:buSzPts val="1800"/>
              <a:buNone/>
              <a:defRPr sz="1800">
                <a:solidFill>
                  <a:srgbClr val="888888"/>
                </a:solidFill>
              </a:defRPr>
            </a:lvl1pPr>
            <a:lvl2pPr indent="-228600" lvl="1" marL="914400" rtl="0" algn="l">
              <a:lnSpc>
                <a:spcPct val="90000"/>
              </a:lnSpc>
              <a:spcBef>
                <a:spcPts val="400"/>
              </a:spcBef>
              <a:spcAft>
                <a:spcPts val="0"/>
              </a:spcAft>
              <a:buClr>
                <a:srgbClr val="888888"/>
              </a:buClr>
              <a:buSzPts val="1500"/>
              <a:buNone/>
              <a:defRPr sz="1500">
                <a:solidFill>
                  <a:srgbClr val="888888"/>
                </a:solidFill>
              </a:defRPr>
            </a:lvl2pPr>
            <a:lvl3pPr indent="-228600" lvl="2" marL="1371600" rtl="0" algn="l">
              <a:lnSpc>
                <a:spcPct val="90000"/>
              </a:lnSpc>
              <a:spcBef>
                <a:spcPts val="400"/>
              </a:spcBef>
              <a:spcAft>
                <a:spcPts val="0"/>
              </a:spcAft>
              <a:buClr>
                <a:srgbClr val="888888"/>
              </a:buClr>
              <a:buSzPts val="1400"/>
              <a:buNone/>
              <a:defRPr sz="1400">
                <a:solidFill>
                  <a:srgbClr val="888888"/>
                </a:solidFill>
              </a:defRPr>
            </a:lvl3pPr>
            <a:lvl4pPr indent="-228600" lvl="3" marL="1828800" rtl="0" algn="l">
              <a:lnSpc>
                <a:spcPct val="90000"/>
              </a:lnSpc>
              <a:spcBef>
                <a:spcPts val="400"/>
              </a:spcBef>
              <a:spcAft>
                <a:spcPts val="0"/>
              </a:spcAft>
              <a:buClr>
                <a:srgbClr val="888888"/>
              </a:buClr>
              <a:buSzPts val="1200"/>
              <a:buNone/>
              <a:defRPr sz="1200">
                <a:solidFill>
                  <a:srgbClr val="888888"/>
                </a:solidFill>
              </a:defRPr>
            </a:lvl4pPr>
            <a:lvl5pPr indent="-228600" lvl="4" marL="2286000" rtl="0" algn="l">
              <a:lnSpc>
                <a:spcPct val="90000"/>
              </a:lnSpc>
              <a:spcBef>
                <a:spcPts val="400"/>
              </a:spcBef>
              <a:spcAft>
                <a:spcPts val="0"/>
              </a:spcAft>
              <a:buClr>
                <a:srgbClr val="888888"/>
              </a:buClr>
              <a:buSzPts val="1200"/>
              <a:buNone/>
              <a:defRPr sz="1200">
                <a:solidFill>
                  <a:srgbClr val="888888"/>
                </a:solidFill>
              </a:defRPr>
            </a:lvl5pPr>
            <a:lvl6pPr indent="-228600" lvl="5" marL="2743200" rtl="0" algn="l">
              <a:lnSpc>
                <a:spcPct val="90000"/>
              </a:lnSpc>
              <a:spcBef>
                <a:spcPts val="400"/>
              </a:spcBef>
              <a:spcAft>
                <a:spcPts val="0"/>
              </a:spcAft>
              <a:buClr>
                <a:srgbClr val="888888"/>
              </a:buClr>
              <a:buSzPts val="1200"/>
              <a:buNone/>
              <a:defRPr sz="1200">
                <a:solidFill>
                  <a:srgbClr val="888888"/>
                </a:solidFill>
              </a:defRPr>
            </a:lvl6pPr>
            <a:lvl7pPr indent="-228600" lvl="6" marL="3200400" rtl="0" algn="l">
              <a:lnSpc>
                <a:spcPct val="90000"/>
              </a:lnSpc>
              <a:spcBef>
                <a:spcPts val="400"/>
              </a:spcBef>
              <a:spcAft>
                <a:spcPts val="0"/>
              </a:spcAft>
              <a:buClr>
                <a:srgbClr val="888888"/>
              </a:buClr>
              <a:buSzPts val="1200"/>
              <a:buNone/>
              <a:defRPr sz="1200">
                <a:solidFill>
                  <a:srgbClr val="888888"/>
                </a:solidFill>
              </a:defRPr>
            </a:lvl7pPr>
            <a:lvl8pPr indent="-228600" lvl="7" marL="3657600" rtl="0" algn="l">
              <a:lnSpc>
                <a:spcPct val="90000"/>
              </a:lnSpc>
              <a:spcBef>
                <a:spcPts val="400"/>
              </a:spcBef>
              <a:spcAft>
                <a:spcPts val="0"/>
              </a:spcAft>
              <a:buClr>
                <a:srgbClr val="888888"/>
              </a:buClr>
              <a:buSzPts val="1200"/>
              <a:buNone/>
              <a:defRPr sz="1200">
                <a:solidFill>
                  <a:srgbClr val="888888"/>
                </a:solidFill>
              </a:defRPr>
            </a:lvl8pPr>
            <a:lvl9pPr indent="-228600" lvl="8" marL="4114800" rtl="0" algn="l">
              <a:lnSpc>
                <a:spcPct val="90000"/>
              </a:lnSpc>
              <a:spcBef>
                <a:spcPts val="400"/>
              </a:spcBef>
              <a:spcAft>
                <a:spcPts val="0"/>
              </a:spcAft>
              <a:buClr>
                <a:srgbClr val="888888"/>
              </a:buClr>
              <a:buSzPts val="1200"/>
              <a:buNone/>
              <a:defRPr sz="1200">
                <a:solidFill>
                  <a:srgbClr val="888888"/>
                </a:solidFill>
              </a:defRPr>
            </a:lvl9pPr>
          </a:lstStyle>
          <a:p/>
        </p:txBody>
      </p:sp>
      <p:sp>
        <p:nvSpPr>
          <p:cNvPr id="163" name="Google Shape;163;p30"/>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64" name="Google Shape;164;p30"/>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65" name="Google Shape;165;p30"/>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ux contenus" type="twoObj">
  <p:cSld name="TWO_OBJECTS">
    <p:spTree>
      <p:nvGrpSpPr>
        <p:cNvPr id="166" name="Shape 166"/>
        <p:cNvGrpSpPr/>
        <p:nvPr/>
      </p:nvGrpSpPr>
      <p:grpSpPr>
        <a:xfrm>
          <a:off x="0" y="0"/>
          <a:ext cx="0" cy="0"/>
          <a:chOff x="0" y="0"/>
          <a:chExt cx="0" cy="0"/>
        </a:xfrm>
      </p:grpSpPr>
      <p:sp>
        <p:nvSpPr>
          <p:cNvPr id="167" name="Google Shape;167;p31"/>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68" name="Google Shape;168;p31"/>
          <p:cNvSpPr txBox="1"/>
          <p:nvPr>
            <p:ph idx="1" type="body"/>
          </p:nvPr>
        </p:nvSpPr>
        <p:spPr>
          <a:xfrm>
            <a:off x="628650" y="1369219"/>
            <a:ext cx="3886200" cy="32634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69" name="Google Shape;169;p31"/>
          <p:cNvSpPr txBox="1"/>
          <p:nvPr>
            <p:ph idx="2" type="body"/>
          </p:nvPr>
        </p:nvSpPr>
        <p:spPr>
          <a:xfrm>
            <a:off x="4629150" y="1369219"/>
            <a:ext cx="3886200" cy="32634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70" name="Google Shape;170;p31"/>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71" name="Google Shape;171;p31"/>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72" name="Google Shape;172;p31"/>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ison" type="twoTxTwoObj">
  <p:cSld name="TWO_OBJECTS_WITH_TEXT">
    <p:spTree>
      <p:nvGrpSpPr>
        <p:cNvPr id="173" name="Shape 173"/>
        <p:cNvGrpSpPr/>
        <p:nvPr/>
      </p:nvGrpSpPr>
      <p:grpSpPr>
        <a:xfrm>
          <a:off x="0" y="0"/>
          <a:ext cx="0" cy="0"/>
          <a:chOff x="0" y="0"/>
          <a:chExt cx="0" cy="0"/>
        </a:xfrm>
      </p:grpSpPr>
      <p:sp>
        <p:nvSpPr>
          <p:cNvPr id="174" name="Google Shape;174;p32"/>
          <p:cNvSpPr txBox="1"/>
          <p:nvPr>
            <p:ph type="title"/>
          </p:nvPr>
        </p:nvSpPr>
        <p:spPr>
          <a:xfrm>
            <a:off x="629841" y="273844"/>
            <a:ext cx="7886700" cy="9942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75" name="Google Shape;175;p32"/>
          <p:cNvSpPr txBox="1"/>
          <p:nvPr>
            <p:ph idx="1" type="body"/>
          </p:nvPr>
        </p:nvSpPr>
        <p:spPr>
          <a:xfrm>
            <a:off x="629841" y="1260872"/>
            <a:ext cx="3868500" cy="618000"/>
          </a:xfrm>
          <a:prstGeom prst="rect">
            <a:avLst/>
          </a:prstGeom>
          <a:noFill/>
          <a:ln>
            <a:noFill/>
          </a:ln>
        </p:spPr>
        <p:txBody>
          <a:bodyPr anchorCtr="0" anchor="b" bIns="34275" lIns="68575" spcFirstLastPara="1" rIns="68575" wrap="square" tIns="34275">
            <a:noAutofit/>
          </a:bodyPr>
          <a:lstStyle>
            <a:lvl1pPr indent="-228600" lvl="0" marL="457200" rtl="0" algn="l">
              <a:lnSpc>
                <a:spcPct val="90000"/>
              </a:lnSpc>
              <a:spcBef>
                <a:spcPts val="800"/>
              </a:spcBef>
              <a:spcAft>
                <a:spcPts val="0"/>
              </a:spcAft>
              <a:buClr>
                <a:schemeClr val="dk1"/>
              </a:buClr>
              <a:buSzPts val="1800"/>
              <a:buNone/>
              <a:defRPr b="1" sz="1800"/>
            </a:lvl1pPr>
            <a:lvl2pPr indent="-228600" lvl="1" marL="914400" rtl="0" algn="l">
              <a:lnSpc>
                <a:spcPct val="90000"/>
              </a:lnSpc>
              <a:spcBef>
                <a:spcPts val="400"/>
              </a:spcBef>
              <a:spcAft>
                <a:spcPts val="0"/>
              </a:spcAft>
              <a:buClr>
                <a:schemeClr val="dk1"/>
              </a:buClr>
              <a:buSzPts val="1500"/>
              <a:buNone/>
              <a:defRPr b="1" sz="1500"/>
            </a:lvl2pPr>
            <a:lvl3pPr indent="-228600" lvl="2" marL="1371600" rtl="0" algn="l">
              <a:lnSpc>
                <a:spcPct val="90000"/>
              </a:lnSpc>
              <a:spcBef>
                <a:spcPts val="400"/>
              </a:spcBef>
              <a:spcAft>
                <a:spcPts val="0"/>
              </a:spcAft>
              <a:buClr>
                <a:schemeClr val="dk1"/>
              </a:buClr>
              <a:buSzPts val="1400"/>
              <a:buNone/>
              <a:defRPr b="1" sz="1400"/>
            </a:lvl3pPr>
            <a:lvl4pPr indent="-228600" lvl="3" marL="1828800" rtl="0" algn="l">
              <a:lnSpc>
                <a:spcPct val="90000"/>
              </a:lnSpc>
              <a:spcBef>
                <a:spcPts val="400"/>
              </a:spcBef>
              <a:spcAft>
                <a:spcPts val="0"/>
              </a:spcAft>
              <a:buClr>
                <a:schemeClr val="dk1"/>
              </a:buClr>
              <a:buSzPts val="1200"/>
              <a:buNone/>
              <a:defRPr b="1" sz="1200"/>
            </a:lvl4pPr>
            <a:lvl5pPr indent="-228600" lvl="4" marL="2286000" rtl="0" algn="l">
              <a:lnSpc>
                <a:spcPct val="90000"/>
              </a:lnSpc>
              <a:spcBef>
                <a:spcPts val="400"/>
              </a:spcBef>
              <a:spcAft>
                <a:spcPts val="0"/>
              </a:spcAft>
              <a:buClr>
                <a:schemeClr val="dk1"/>
              </a:buClr>
              <a:buSzPts val="1200"/>
              <a:buNone/>
              <a:defRPr b="1" sz="1200"/>
            </a:lvl5pPr>
            <a:lvl6pPr indent="-228600" lvl="5" marL="2743200" rtl="0" algn="l">
              <a:lnSpc>
                <a:spcPct val="90000"/>
              </a:lnSpc>
              <a:spcBef>
                <a:spcPts val="400"/>
              </a:spcBef>
              <a:spcAft>
                <a:spcPts val="0"/>
              </a:spcAft>
              <a:buClr>
                <a:schemeClr val="dk1"/>
              </a:buClr>
              <a:buSzPts val="1200"/>
              <a:buNone/>
              <a:defRPr b="1" sz="1200"/>
            </a:lvl6pPr>
            <a:lvl7pPr indent="-228600" lvl="6" marL="3200400" rtl="0" algn="l">
              <a:lnSpc>
                <a:spcPct val="90000"/>
              </a:lnSpc>
              <a:spcBef>
                <a:spcPts val="400"/>
              </a:spcBef>
              <a:spcAft>
                <a:spcPts val="0"/>
              </a:spcAft>
              <a:buClr>
                <a:schemeClr val="dk1"/>
              </a:buClr>
              <a:buSzPts val="1200"/>
              <a:buNone/>
              <a:defRPr b="1" sz="1200"/>
            </a:lvl7pPr>
            <a:lvl8pPr indent="-228600" lvl="7" marL="3657600" rtl="0" algn="l">
              <a:lnSpc>
                <a:spcPct val="90000"/>
              </a:lnSpc>
              <a:spcBef>
                <a:spcPts val="400"/>
              </a:spcBef>
              <a:spcAft>
                <a:spcPts val="0"/>
              </a:spcAft>
              <a:buClr>
                <a:schemeClr val="dk1"/>
              </a:buClr>
              <a:buSzPts val="1200"/>
              <a:buNone/>
              <a:defRPr b="1" sz="1200"/>
            </a:lvl8pPr>
            <a:lvl9pPr indent="-228600" lvl="8" marL="4114800" rtl="0" algn="l">
              <a:lnSpc>
                <a:spcPct val="90000"/>
              </a:lnSpc>
              <a:spcBef>
                <a:spcPts val="400"/>
              </a:spcBef>
              <a:spcAft>
                <a:spcPts val="0"/>
              </a:spcAft>
              <a:buClr>
                <a:schemeClr val="dk1"/>
              </a:buClr>
              <a:buSzPts val="1200"/>
              <a:buNone/>
              <a:defRPr b="1" sz="1200"/>
            </a:lvl9pPr>
          </a:lstStyle>
          <a:p/>
        </p:txBody>
      </p:sp>
      <p:sp>
        <p:nvSpPr>
          <p:cNvPr id="176" name="Google Shape;176;p32"/>
          <p:cNvSpPr txBox="1"/>
          <p:nvPr>
            <p:ph idx="2" type="body"/>
          </p:nvPr>
        </p:nvSpPr>
        <p:spPr>
          <a:xfrm>
            <a:off x="629841" y="1878806"/>
            <a:ext cx="3868500" cy="27633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77" name="Google Shape;177;p32"/>
          <p:cNvSpPr txBox="1"/>
          <p:nvPr>
            <p:ph idx="3" type="body"/>
          </p:nvPr>
        </p:nvSpPr>
        <p:spPr>
          <a:xfrm>
            <a:off x="4629150" y="1260872"/>
            <a:ext cx="3887400" cy="618000"/>
          </a:xfrm>
          <a:prstGeom prst="rect">
            <a:avLst/>
          </a:prstGeom>
          <a:noFill/>
          <a:ln>
            <a:noFill/>
          </a:ln>
        </p:spPr>
        <p:txBody>
          <a:bodyPr anchorCtr="0" anchor="b" bIns="34275" lIns="68575" spcFirstLastPara="1" rIns="68575" wrap="square" tIns="34275">
            <a:noAutofit/>
          </a:bodyPr>
          <a:lstStyle>
            <a:lvl1pPr indent="-228600" lvl="0" marL="457200" rtl="0" algn="l">
              <a:lnSpc>
                <a:spcPct val="90000"/>
              </a:lnSpc>
              <a:spcBef>
                <a:spcPts val="800"/>
              </a:spcBef>
              <a:spcAft>
                <a:spcPts val="0"/>
              </a:spcAft>
              <a:buClr>
                <a:schemeClr val="dk1"/>
              </a:buClr>
              <a:buSzPts val="1800"/>
              <a:buNone/>
              <a:defRPr b="1" sz="1800"/>
            </a:lvl1pPr>
            <a:lvl2pPr indent="-228600" lvl="1" marL="914400" rtl="0" algn="l">
              <a:lnSpc>
                <a:spcPct val="90000"/>
              </a:lnSpc>
              <a:spcBef>
                <a:spcPts val="400"/>
              </a:spcBef>
              <a:spcAft>
                <a:spcPts val="0"/>
              </a:spcAft>
              <a:buClr>
                <a:schemeClr val="dk1"/>
              </a:buClr>
              <a:buSzPts val="1500"/>
              <a:buNone/>
              <a:defRPr b="1" sz="1500"/>
            </a:lvl2pPr>
            <a:lvl3pPr indent="-228600" lvl="2" marL="1371600" rtl="0" algn="l">
              <a:lnSpc>
                <a:spcPct val="90000"/>
              </a:lnSpc>
              <a:spcBef>
                <a:spcPts val="400"/>
              </a:spcBef>
              <a:spcAft>
                <a:spcPts val="0"/>
              </a:spcAft>
              <a:buClr>
                <a:schemeClr val="dk1"/>
              </a:buClr>
              <a:buSzPts val="1400"/>
              <a:buNone/>
              <a:defRPr b="1" sz="1400"/>
            </a:lvl3pPr>
            <a:lvl4pPr indent="-228600" lvl="3" marL="1828800" rtl="0" algn="l">
              <a:lnSpc>
                <a:spcPct val="90000"/>
              </a:lnSpc>
              <a:spcBef>
                <a:spcPts val="400"/>
              </a:spcBef>
              <a:spcAft>
                <a:spcPts val="0"/>
              </a:spcAft>
              <a:buClr>
                <a:schemeClr val="dk1"/>
              </a:buClr>
              <a:buSzPts val="1200"/>
              <a:buNone/>
              <a:defRPr b="1" sz="1200"/>
            </a:lvl4pPr>
            <a:lvl5pPr indent="-228600" lvl="4" marL="2286000" rtl="0" algn="l">
              <a:lnSpc>
                <a:spcPct val="90000"/>
              </a:lnSpc>
              <a:spcBef>
                <a:spcPts val="400"/>
              </a:spcBef>
              <a:spcAft>
                <a:spcPts val="0"/>
              </a:spcAft>
              <a:buClr>
                <a:schemeClr val="dk1"/>
              </a:buClr>
              <a:buSzPts val="1200"/>
              <a:buNone/>
              <a:defRPr b="1" sz="1200"/>
            </a:lvl5pPr>
            <a:lvl6pPr indent="-228600" lvl="5" marL="2743200" rtl="0" algn="l">
              <a:lnSpc>
                <a:spcPct val="90000"/>
              </a:lnSpc>
              <a:spcBef>
                <a:spcPts val="400"/>
              </a:spcBef>
              <a:spcAft>
                <a:spcPts val="0"/>
              </a:spcAft>
              <a:buClr>
                <a:schemeClr val="dk1"/>
              </a:buClr>
              <a:buSzPts val="1200"/>
              <a:buNone/>
              <a:defRPr b="1" sz="1200"/>
            </a:lvl6pPr>
            <a:lvl7pPr indent="-228600" lvl="6" marL="3200400" rtl="0" algn="l">
              <a:lnSpc>
                <a:spcPct val="90000"/>
              </a:lnSpc>
              <a:spcBef>
                <a:spcPts val="400"/>
              </a:spcBef>
              <a:spcAft>
                <a:spcPts val="0"/>
              </a:spcAft>
              <a:buClr>
                <a:schemeClr val="dk1"/>
              </a:buClr>
              <a:buSzPts val="1200"/>
              <a:buNone/>
              <a:defRPr b="1" sz="1200"/>
            </a:lvl7pPr>
            <a:lvl8pPr indent="-228600" lvl="7" marL="3657600" rtl="0" algn="l">
              <a:lnSpc>
                <a:spcPct val="90000"/>
              </a:lnSpc>
              <a:spcBef>
                <a:spcPts val="400"/>
              </a:spcBef>
              <a:spcAft>
                <a:spcPts val="0"/>
              </a:spcAft>
              <a:buClr>
                <a:schemeClr val="dk1"/>
              </a:buClr>
              <a:buSzPts val="1200"/>
              <a:buNone/>
              <a:defRPr b="1" sz="1200"/>
            </a:lvl8pPr>
            <a:lvl9pPr indent="-228600" lvl="8" marL="4114800" rtl="0" algn="l">
              <a:lnSpc>
                <a:spcPct val="90000"/>
              </a:lnSpc>
              <a:spcBef>
                <a:spcPts val="400"/>
              </a:spcBef>
              <a:spcAft>
                <a:spcPts val="0"/>
              </a:spcAft>
              <a:buClr>
                <a:schemeClr val="dk1"/>
              </a:buClr>
              <a:buSzPts val="1200"/>
              <a:buNone/>
              <a:defRPr b="1" sz="1200"/>
            </a:lvl9pPr>
          </a:lstStyle>
          <a:p/>
        </p:txBody>
      </p:sp>
      <p:sp>
        <p:nvSpPr>
          <p:cNvPr id="178" name="Google Shape;178;p32"/>
          <p:cNvSpPr txBox="1"/>
          <p:nvPr>
            <p:ph idx="4" type="body"/>
          </p:nvPr>
        </p:nvSpPr>
        <p:spPr>
          <a:xfrm>
            <a:off x="4629150" y="1878806"/>
            <a:ext cx="3887400" cy="27633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79" name="Google Shape;179;p32"/>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80" name="Google Shape;180;p32"/>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81" name="Google Shape;181;p32"/>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7" name="Shape 17"/>
        <p:cNvGrpSpPr/>
        <p:nvPr/>
      </p:nvGrpSpPr>
      <p:grpSpPr>
        <a:xfrm>
          <a:off x="0" y="0"/>
          <a:ext cx="0" cy="0"/>
          <a:chOff x="0" y="0"/>
          <a:chExt cx="0" cy="0"/>
        </a:xfrm>
      </p:grpSpPr>
      <p:sp>
        <p:nvSpPr>
          <p:cNvPr id="18" name="Google Shape;18;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9" name="Google Shape;19;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20" name="Google Shape;20;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seul" type="titleOnly">
  <p:cSld name="TITLE_ONLY">
    <p:spTree>
      <p:nvGrpSpPr>
        <p:cNvPr id="182" name="Shape 182"/>
        <p:cNvGrpSpPr/>
        <p:nvPr/>
      </p:nvGrpSpPr>
      <p:grpSpPr>
        <a:xfrm>
          <a:off x="0" y="0"/>
          <a:ext cx="0" cy="0"/>
          <a:chOff x="0" y="0"/>
          <a:chExt cx="0" cy="0"/>
        </a:xfrm>
      </p:grpSpPr>
      <p:sp>
        <p:nvSpPr>
          <p:cNvPr id="183" name="Google Shape;183;p33"/>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84" name="Google Shape;184;p33"/>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85" name="Google Shape;185;p33"/>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86" name="Google Shape;186;p33"/>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ide" type="blank">
  <p:cSld name="BLANK">
    <p:spTree>
      <p:nvGrpSpPr>
        <p:cNvPr id="187" name="Shape 187"/>
        <p:cNvGrpSpPr/>
        <p:nvPr/>
      </p:nvGrpSpPr>
      <p:grpSpPr>
        <a:xfrm>
          <a:off x="0" y="0"/>
          <a:ext cx="0" cy="0"/>
          <a:chOff x="0" y="0"/>
          <a:chExt cx="0" cy="0"/>
        </a:xfrm>
      </p:grpSpPr>
      <p:sp>
        <p:nvSpPr>
          <p:cNvPr id="188" name="Google Shape;188;p34"/>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89" name="Google Shape;189;p34"/>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90" name="Google Shape;190;p34"/>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u avec légende" type="objTx">
  <p:cSld name="OBJECT_WITH_CAPTION_TEXT">
    <p:spTree>
      <p:nvGrpSpPr>
        <p:cNvPr id="191" name="Shape 191"/>
        <p:cNvGrpSpPr/>
        <p:nvPr/>
      </p:nvGrpSpPr>
      <p:grpSpPr>
        <a:xfrm>
          <a:off x="0" y="0"/>
          <a:ext cx="0" cy="0"/>
          <a:chOff x="0" y="0"/>
          <a:chExt cx="0" cy="0"/>
        </a:xfrm>
      </p:grpSpPr>
      <p:sp>
        <p:nvSpPr>
          <p:cNvPr id="192" name="Google Shape;192;p35"/>
          <p:cNvSpPr txBox="1"/>
          <p:nvPr>
            <p:ph type="title"/>
          </p:nvPr>
        </p:nvSpPr>
        <p:spPr>
          <a:xfrm>
            <a:off x="629841" y="342900"/>
            <a:ext cx="2949000" cy="1200300"/>
          </a:xfrm>
          <a:prstGeom prst="rect">
            <a:avLst/>
          </a:prstGeom>
          <a:noFill/>
          <a:ln>
            <a:noFill/>
          </a:ln>
        </p:spPr>
        <p:txBody>
          <a:bodyPr anchorCtr="0" anchor="b" bIns="34275" lIns="68575" spcFirstLastPara="1" rIns="68575" wrap="square" tIns="34275">
            <a:noAutofit/>
          </a:bodyPr>
          <a:lstStyle>
            <a:lvl1pPr lvl="0" rtl="0" algn="l">
              <a:lnSpc>
                <a:spcPct val="90000"/>
              </a:lnSpc>
              <a:spcBef>
                <a:spcPts val="0"/>
              </a:spcBef>
              <a:spcAft>
                <a:spcPts val="0"/>
              </a:spcAft>
              <a:buClr>
                <a:schemeClr val="dk1"/>
              </a:buClr>
              <a:buSzPts val="2400"/>
              <a:buFont typeface="Calibri"/>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93" name="Google Shape;193;p35"/>
          <p:cNvSpPr txBox="1"/>
          <p:nvPr>
            <p:ph idx="1" type="body"/>
          </p:nvPr>
        </p:nvSpPr>
        <p:spPr>
          <a:xfrm>
            <a:off x="3887391" y="740569"/>
            <a:ext cx="4629300" cy="3655200"/>
          </a:xfrm>
          <a:prstGeom prst="rect">
            <a:avLst/>
          </a:prstGeom>
          <a:noFill/>
          <a:ln>
            <a:noFill/>
          </a:ln>
        </p:spPr>
        <p:txBody>
          <a:bodyPr anchorCtr="0" anchor="t" bIns="34275" lIns="68575" spcFirstLastPara="1" rIns="68575" wrap="square" tIns="34275">
            <a:noAutofit/>
          </a:bodyPr>
          <a:lstStyle>
            <a:lvl1pPr indent="-381000" lvl="0" marL="457200" rtl="0" algn="l">
              <a:lnSpc>
                <a:spcPct val="90000"/>
              </a:lnSpc>
              <a:spcBef>
                <a:spcPts val="800"/>
              </a:spcBef>
              <a:spcAft>
                <a:spcPts val="0"/>
              </a:spcAft>
              <a:buClr>
                <a:schemeClr val="dk1"/>
              </a:buClr>
              <a:buSzPts val="2400"/>
              <a:buChar char="•"/>
              <a:defRPr sz="2400"/>
            </a:lvl1pPr>
            <a:lvl2pPr indent="-361950" lvl="1" marL="914400" rtl="0" algn="l">
              <a:lnSpc>
                <a:spcPct val="90000"/>
              </a:lnSpc>
              <a:spcBef>
                <a:spcPts val="400"/>
              </a:spcBef>
              <a:spcAft>
                <a:spcPts val="0"/>
              </a:spcAft>
              <a:buClr>
                <a:schemeClr val="dk1"/>
              </a:buClr>
              <a:buSzPts val="2100"/>
              <a:buChar char="•"/>
              <a:defRPr sz="2100"/>
            </a:lvl2pPr>
            <a:lvl3pPr indent="-342900" lvl="2" marL="1371600" rtl="0" algn="l">
              <a:lnSpc>
                <a:spcPct val="90000"/>
              </a:lnSpc>
              <a:spcBef>
                <a:spcPts val="400"/>
              </a:spcBef>
              <a:spcAft>
                <a:spcPts val="0"/>
              </a:spcAft>
              <a:buClr>
                <a:schemeClr val="dk1"/>
              </a:buClr>
              <a:buSzPts val="1800"/>
              <a:buChar char="•"/>
              <a:defRPr sz="1800"/>
            </a:lvl3pPr>
            <a:lvl4pPr indent="-323850" lvl="3" marL="1828800" rtl="0" algn="l">
              <a:lnSpc>
                <a:spcPct val="90000"/>
              </a:lnSpc>
              <a:spcBef>
                <a:spcPts val="400"/>
              </a:spcBef>
              <a:spcAft>
                <a:spcPts val="0"/>
              </a:spcAft>
              <a:buClr>
                <a:schemeClr val="dk1"/>
              </a:buClr>
              <a:buSzPts val="1500"/>
              <a:buChar char="•"/>
              <a:defRPr sz="1500"/>
            </a:lvl4pPr>
            <a:lvl5pPr indent="-323850" lvl="4" marL="2286000" rtl="0" algn="l">
              <a:lnSpc>
                <a:spcPct val="90000"/>
              </a:lnSpc>
              <a:spcBef>
                <a:spcPts val="400"/>
              </a:spcBef>
              <a:spcAft>
                <a:spcPts val="0"/>
              </a:spcAft>
              <a:buClr>
                <a:schemeClr val="dk1"/>
              </a:buClr>
              <a:buSzPts val="1500"/>
              <a:buChar char="•"/>
              <a:defRPr sz="1500"/>
            </a:lvl5pPr>
            <a:lvl6pPr indent="-323850" lvl="5" marL="2743200" rtl="0" algn="l">
              <a:lnSpc>
                <a:spcPct val="90000"/>
              </a:lnSpc>
              <a:spcBef>
                <a:spcPts val="400"/>
              </a:spcBef>
              <a:spcAft>
                <a:spcPts val="0"/>
              </a:spcAft>
              <a:buClr>
                <a:schemeClr val="dk1"/>
              </a:buClr>
              <a:buSzPts val="1500"/>
              <a:buChar char="•"/>
              <a:defRPr sz="1500"/>
            </a:lvl6pPr>
            <a:lvl7pPr indent="-323850" lvl="6" marL="3200400" rtl="0" algn="l">
              <a:lnSpc>
                <a:spcPct val="90000"/>
              </a:lnSpc>
              <a:spcBef>
                <a:spcPts val="400"/>
              </a:spcBef>
              <a:spcAft>
                <a:spcPts val="0"/>
              </a:spcAft>
              <a:buClr>
                <a:schemeClr val="dk1"/>
              </a:buClr>
              <a:buSzPts val="1500"/>
              <a:buChar char="•"/>
              <a:defRPr sz="1500"/>
            </a:lvl7pPr>
            <a:lvl8pPr indent="-323850" lvl="7" marL="3657600" rtl="0" algn="l">
              <a:lnSpc>
                <a:spcPct val="90000"/>
              </a:lnSpc>
              <a:spcBef>
                <a:spcPts val="400"/>
              </a:spcBef>
              <a:spcAft>
                <a:spcPts val="0"/>
              </a:spcAft>
              <a:buClr>
                <a:schemeClr val="dk1"/>
              </a:buClr>
              <a:buSzPts val="1500"/>
              <a:buChar char="•"/>
              <a:defRPr sz="1500"/>
            </a:lvl8pPr>
            <a:lvl9pPr indent="-323850" lvl="8" marL="4114800" rtl="0" algn="l">
              <a:lnSpc>
                <a:spcPct val="90000"/>
              </a:lnSpc>
              <a:spcBef>
                <a:spcPts val="400"/>
              </a:spcBef>
              <a:spcAft>
                <a:spcPts val="0"/>
              </a:spcAft>
              <a:buClr>
                <a:schemeClr val="dk1"/>
              </a:buClr>
              <a:buSzPts val="1500"/>
              <a:buChar char="•"/>
              <a:defRPr sz="1500"/>
            </a:lvl9pPr>
          </a:lstStyle>
          <a:p/>
        </p:txBody>
      </p:sp>
      <p:sp>
        <p:nvSpPr>
          <p:cNvPr id="194" name="Google Shape;194;p35"/>
          <p:cNvSpPr txBox="1"/>
          <p:nvPr>
            <p:ph idx="2" type="body"/>
          </p:nvPr>
        </p:nvSpPr>
        <p:spPr>
          <a:xfrm>
            <a:off x="629841" y="1543050"/>
            <a:ext cx="2949000" cy="2858700"/>
          </a:xfrm>
          <a:prstGeom prst="rect">
            <a:avLst/>
          </a:prstGeom>
          <a:noFill/>
          <a:ln>
            <a:noFill/>
          </a:ln>
        </p:spPr>
        <p:txBody>
          <a:bodyPr anchorCtr="0" anchor="t" bIns="34275" lIns="68575" spcFirstLastPara="1" rIns="68575" wrap="square" tIns="34275">
            <a:noAutofit/>
          </a:bodyPr>
          <a:lstStyle>
            <a:lvl1pPr indent="-228600" lvl="0" marL="457200" rtl="0" algn="l">
              <a:lnSpc>
                <a:spcPct val="90000"/>
              </a:lnSpc>
              <a:spcBef>
                <a:spcPts val="800"/>
              </a:spcBef>
              <a:spcAft>
                <a:spcPts val="0"/>
              </a:spcAft>
              <a:buClr>
                <a:schemeClr val="dk1"/>
              </a:buClr>
              <a:buSzPts val="1200"/>
              <a:buNone/>
              <a:defRPr sz="1200"/>
            </a:lvl1pPr>
            <a:lvl2pPr indent="-228600" lvl="1" marL="914400" rtl="0" algn="l">
              <a:lnSpc>
                <a:spcPct val="90000"/>
              </a:lnSpc>
              <a:spcBef>
                <a:spcPts val="400"/>
              </a:spcBef>
              <a:spcAft>
                <a:spcPts val="0"/>
              </a:spcAft>
              <a:buClr>
                <a:schemeClr val="dk1"/>
              </a:buClr>
              <a:buSzPts val="1100"/>
              <a:buNone/>
              <a:defRPr sz="1100"/>
            </a:lvl2pPr>
            <a:lvl3pPr indent="-228600" lvl="2" marL="1371600" rtl="0" algn="l">
              <a:lnSpc>
                <a:spcPct val="90000"/>
              </a:lnSpc>
              <a:spcBef>
                <a:spcPts val="400"/>
              </a:spcBef>
              <a:spcAft>
                <a:spcPts val="0"/>
              </a:spcAft>
              <a:buClr>
                <a:schemeClr val="dk1"/>
              </a:buClr>
              <a:buSzPts val="900"/>
              <a:buNone/>
              <a:defRPr sz="900"/>
            </a:lvl3pPr>
            <a:lvl4pPr indent="-228600" lvl="3" marL="1828800" rtl="0" algn="l">
              <a:lnSpc>
                <a:spcPct val="90000"/>
              </a:lnSpc>
              <a:spcBef>
                <a:spcPts val="400"/>
              </a:spcBef>
              <a:spcAft>
                <a:spcPts val="0"/>
              </a:spcAft>
              <a:buClr>
                <a:schemeClr val="dk1"/>
              </a:buClr>
              <a:buSzPts val="800"/>
              <a:buNone/>
              <a:defRPr sz="800"/>
            </a:lvl4pPr>
            <a:lvl5pPr indent="-228600" lvl="4" marL="2286000" rtl="0" algn="l">
              <a:lnSpc>
                <a:spcPct val="90000"/>
              </a:lnSpc>
              <a:spcBef>
                <a:spcPts val="400"/>
              </a:spcBef>
              <a:spcAft>
                <a:spcPts val="0"/>
              </a:spcAft>
              <a:buClr>
                <a:schemeClr val="dk1"/>
              </a:buClr>
              <a:buSzPts val="800"/>
              <a:buNone/>
              <a:defRPr sz="800"/>
            </a:lvl5pPr>
            <a:lvl6pPr indent="-228600" lvl="5" marL="2743200" rtl="0" algn="l">
              <a:lnSpc>
                <a:spcPct val="90000"/>
              </a:lnSpc>
              <a:spcBef>
                <a:spcPts val="400"/>
              </a:spcBef>
              <a:spcAft>
                <a:spcPts val="0"/>
              </a:spcAft>
              <a:buClr>
                <a:schemeClr val="dk1"/>
              </a:buClr>
              <a:buSzPts val="800"/>
              <a:buNone/>
              <a:defRPr sz="800"/>
            </a:lvl6pPr>
            <a:lvl7pPr indent="-228600" lvl="6" marL="3200400" rtl="0" algn="l">
              <a:lnSpc>
                <a:spcPct val="90000"/>
              </a:lnSpc>
              <a:spcBef>
                <a:spcPts val="400"/>
              </a:spcBef>
              <a:spcAft>
                <a:spcPts val="0"/>
              </a:spcAft>
              <a:buClr>
                <a:schemeClr val="dk1"/>
              </a:buClr>
              <a:buSzPts val="800"/>
              <a:buNone/>
              <a:defRPr sz="800"/>
            </a:lvl7pPr>
            <a:lvl8pPr indent="-228600" lvl="7" marL="3657600" rtl="0" algn="l">
              <a:lnSpc>
                <a:spcPct val="90000"/>
              </a:lnSpc>
              <a:spcBef>
                <a:spcPts val="400"/>
              </a:spcBef>
              <a:spcAft>
                <a:spcPts val="0"/>
              </a:spcAft>
              <a:buClr>
                <a:schemeClr val="dk1"/>
              </a:buClr>
              <a:buSzPts val="800"/>
              <a:buNone/>
              <a:defRPr sz="800"/>
            </a:lvl8pPr>
            <a:lvl9pPr indent="-228600" lvl="8" marL="4114800" rtl="0" algn="l">
              <a:lnSpc>
                <a:spcPct val="90000"/>
              </a:lnSpc>
              <a:spcBef>
                <a:spcPts val="400"/>
              </a:spcBef>
              <a:spcAft>
                <a:spcPts val="0"/>
              </a:spcAft>
              <a:buClr>
                <a:schemeClr val="dk1"/>
              </a:buClr>
              <a:buSzPts val="800"/>
              <a:buNone/>
              <a:defRPr sz="800"/>
            </a:lvl9pPr>
          </a:lstStyle>
          <a:p/>
        </p:txBody>
      </p:sp>
      <p:sp>
        <p:nvSpPr>
          <p:cNvPr id="195" name="Google Shape;195;p35"/>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96" name="Google Shape;196;p35"/>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97" name="Google Shape;197;p35"/>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avec légende" type="picTx">
  <p:cSld name="PICTURE_WITH_CAPTION_TEXT">
    <p:spTree>
      <p:nvGrpSpPr>
        <p:cNvPr id="198" name="Shape 198"/>
        <p:cNvGrpSpPr/>
        <p:nvPr/>
      </p:nvGrpSpPr>
      <p:grpSpPr>
        <a:xfrm>
          <a:off x="0" y="0"/>
          <a:ext cx="0" cy="0"/>
          <a:chOff x="0" y="0"/>
          <a:chExt cx="0" cy="0"/>
        </a:xfrm>
      </p:grpSpPr>
      <p:sp>
        <p:nvSpPr>
          <p:cNvPr id="199" name="Google Shape;199;p36"/>
          <p:cNvSpPr txBox="1"/>
          <p:nvPr>
            <p:ph type="title"/>
          </p:nvPr>
        </p:nvSpPr>
        <p:spPr>
          <a:xfrm>
            <a:off x="629841" y="342900"/>
            <a:ext cx="2949000" cy="1200300"/>
          </a:xfrm>
          <a:prstGeom prst="rect">
            <a:avLst/>
          </a:prstGeom>
          <a:noFill/>
          <a:ln>
            <a:noFill/>
          </a:ln>
        </p:spPr>
        <p:txBody>
          <a:bodyPr anchorCtr="0" anchor="b" bIns="34275" lIns="68575" spcFirstLastPara="1" rIns="68575" wrap="square" tIns="34275">
            <a:noAutofit/>
          </a:bodyPr>
          <a:lstStyle>
            <a:lvl1pPr lvl="0" rtl="0" algn="l">
              <a:lnSpc>
                <a:spcPct val="90000"/>
              </a:lnSpc>
              <a:spcBef>
                <a:spcPts val="0"/>
              </a:spcBef>
              <a:spcAft>
                <a:spcPts val="0"/>
              </a:spcAft>
              <a:buClr>
                <a:schemeClr val="dk1"/>
              </a:buClr>
              <a:buSzPts val="2400"/>
              <a:buFont typeface="Calibri"/>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200" name="Google Shape;200;p36"/>
          <p:cNvSpPr/>
          <p:nvPr>
            <p:ph idx="2" type="pic"/>
          </p:nvPr>
        </p:nvSpPr>
        <p:spPr>
          <a:xfrm>
            <a:off x="3887391" y="740569"/>
            <a:ext cx="4629300" cy="36552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8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1pPr>
            <a:lvl2pPr lvl="1" marR="0" rtl="0" algn="l">
              <a:lnSpc>
                <a:spcPct val="90000"/>
              </a:lnSpc>
              <a:spcBef>
                <a:spcPts val="400"/>
              </a:spcBef>
              <a:spcAft>
                <a:spcPts val="0"/>
              </a:spcAft>
              <a:buClr>
                <a:schemeClr val="dk1"/>
              </a:buClr>
              <a:buSzPts val="2100"/>
              <a:buFont typeface="Arial"/>
              <a:buNone/>
              <a:defRPr b="0" i="0" sz="2100" u="none" cap="none" strike="noStrike">
                <a:solidFill>
                  <a:schemeClr val="dk1"/>
                </a:solidFill>
                <a:latin typeface="Calibri"/>
                <a:ea typeface="Calibri"/>
                <a:cs typeface="Calibri"/>
                <a:sym typeface="Calibri"/>
              </a:defRPr>
            </a:lvl2pPr>
            <a:lvl3pPr lvl="2" marR="0" rtl="0" algn="l">
              <a:lnSpc>
                <a:spcPct val="90000"/>
              </a:lnSpc>
              <a:spcBef>
                <a:spcPts val="4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3pPr>
            <a:lvl4pPr lvl="3"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4pPr>
            <a:lvl5pPr lvl="4"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5pPr>
            <a:lvl6pPr lvl="5"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9pPr>
          </a:lstStyle>
          <a:p/>
        </p:txBody>
      </p:sp>
      <p:sp>
        <p:nvSpPr>
          <p:cNvPr id="201" name="Google Shape;201;p36"/>
          <p:cNvSpPr txBox="1"/>
          <p:nvPr>
            <p:ph idx="1" type="body"/>
          </p:nvPr>
        </p:nvSpPr>
        <p:spPr>
          <a:xfrm>
            <a:off x="629841" y="1543050"/>
            <a:ext cx="2949000" cy="2858700"/>
          </a:xfrm>
          <a:prstGeom prst="rect">
            <a:avLst/>
          </a:prstGeom>
          <a:noFill/>
          <a:ln>
            <a:noFill/>
          </a:ln>
        </p:spPr>
        <p:txBody>
          <a:bodyPr anchorCtr="0" anchor="t" bIns="34275" lIns="68575" spcFirstLastPara="1" rIns="68575" wrap="square" tIns="34275">
            <a:noAutofit/>
          </a:bodyPr>
          <a:lstStyle>
            <a:lvl1pPr indent="-228600" lvl="0" marL="457200" rtl="0" algn="l">
              <a:lnSpc>
                <a:spcPct val="90000"/>
              </a:lnSpc>
              <a:spcBef>
                <a:spcPts val="800"/>
              </a:spcBef>
              <a:spcAft>
                <a:spcPts val="0"/>
              </a:spcAft>
              <a:buClr>
                <a:schemeClr val="dk1"/>
              </a:buClr>
              <a:buSzPts val="1200"/>
              <a:buNone/>
              <a:defRPr sz="1200"/>
            </a:lvl1pPr>
            <a:lvl2pPr indent="-228600" lvl="1" marL="914400" rtl="0" algn="l">
              <a:lnSpc>
                <a:spcPct val="90000"/>
              </a:lnSpc>
              <a:spcBef>
                <a:spcPts val="400"/>
              </a:spcBef>
              <a:spcAft>
                <a:spcPts val="0"/>
              </a:spcAft>
              <a:buClr>
                <a:schemeClr val="dk1"/>
              </a:buClr>
              <a:buSzPts val="1100"/>
              <a:buNone/>
              <a:defRPr sz="1100"/>
            </a:lvl2pPr>
            <a:lvl3pPr indent="-228600" lvl="2" marL="1371600" rtl="0" algn="l">
              <a:lnSpc>
                <a:spcPct val="90000"/>
              </a:lnSpc>
              <a:spcBef>
                <a:spcPts val="400"/>
              </a:spcBef>
              <a:spcAft>
                <a:spcPts val="0"/>
              </a:spcAft>
              <a:buClr>
                <a:schemeClr val="dk1"/>
              </a:buClr>
              <a:buSzPts val="900"/>
              <a:buNone/>
              <a:defRPr sz="900"/>
            </a:lvl3pPr>
            <a:lvl4pPr indent="-228600" lvl="3" marL="1828800" rtl="0" algn="l">
              <a:lnSpc>
                <a:spcPct val="90000"/>
              </a:lnSpc>
              <a:spcBef>
                <a:spcPts val="400"/>
              </a:spcBef>
              <a:spcAft>
                <a:spcPts val="0"/>
              </a:spcAft>
              <a:buClr>
                <a:schemeClr val="dk1"/>
              </a:buClr>
              <a:buSzPts val="800"/>
              <a:buNone/>
              <a:defRPr sz="800"/>
            </a:lvl4pPr>
            <a:lvl5pPr indent="-228600" lvl="4" marL="2286000" rtl="0" algn="l">
              <a:lnSpc>
                <a:spcPct val="90000"/>
              </a:lnSpc>
              <a:spcBef>
                <a:spcPts val="400"/>
              </a:spcBef>
              <a:spcAft>
                <a:spcPts val="0"/>
              </a:spcAft>
              <a:buClr>
                <a:schemeClr val="dk1"/>
              </a:buClr>
              <a:buSzPts val="800"/>
              <a:buNone/>
              <a:defRPr sz="800"/>
            </a:lvl5pPr>
            <a:lvl6pPr indent="-228600" lvl="5" marL="2743200" rtl="0" algn="l">
              <a:lnSpc>
                <a:spcPct val="90000"/>
              </a:lnSpc>
              <a:spcBef>
                <a:spcPts val="400"/>
              </a:spcBef>
              <a:spcAft>
                <a:spcPts val="0"/>
              </a:spcAft>
              <a:buClr>
                <a:schemeClr val="dk1"/>
              </a:buClr>
              <a:buSzPts val="800"/>
              <a:buNone/>
              <a:defRPr sz="800"/>
            </a:lvl6pPr>
            <a:lvl7pPr indent="-228600" lvl="6" marL="3200400" rtl="0" algn="l">
              <a:lnSpc>
                <a:spcPct val="90000"/>
              </a:lnSpc>
              <a:spcBef>
                <a:spcPts val="400"/>
              </a:spcBef>
              <a:spcAft>
                <a:spcPts val="0"/>
              </a:spcAft>
              <a:buClr>
                <a:schemeClr val="dk1"/>
              </a:buClr>
              <a:buSzPts val="800"/>
              <a:buNone/>
              <a:defRPr sz="800"/>
            </a:lvl7pPr>
            <a:lvl8pPr indent="-228600" lvl="7" marL="3657600" rtl="0" algn="l">
              <a:lnSpc>
                <a:spcPct val="90000"/>
              </a:lnSpc>
              <a:spcBef>
                <a:spcPts val="400"/>
              </a:spcBef>
              <a:spcAft>
                <a:spcPts val="0"/>
              </a:spcAft>
              <a:buClr>
                <a:schemeClr val="dk1"/>
              </a:buClr>
              <a:buSzPts val="800"/>
              <a:buNone/>
              <a:defRPr sz="800"/>
            </a:lvl8pPr>
            <a:lvl9pPr indent="-228600" lvl="8" marL="4114800" rtl="0" algn="l">
              <a:lnSpc>
                <a:spcPct val="90000"/>
              </a:lnSpc>
              <a:spcBef>
                <a:spcPts val="400"/>
              </a:spcBef>
              <a:spcAft>
                <a:spcPts val="0"/>
              </a:spcAft>
              <a:buClr>
                <a:schemeClr val="dk1"/>
              </a:buClr>
              <a:buSzPts val="800"/>
              <a:buNone/>
              <a:defRPr sz="800"/>
            </a:lvl9pPr>
          </a:lstStyle>
          <a:p/>
        </p:txBody>
      </p:sp>
      <p:sp>
        <p:nvSpPr>
          <p:cNvPr id="202" name="Google Shape;202;p36"/>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03" name="Google Shape;203;p36"/>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04" name="Google Shape;204;p36"/>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et texte vertical" type="vertTx">
  <p:cSld name="VERTICAL_TEXT">
    <p:spTree>
      <p:nvGrpSpPr>
        <p:cNvPr id="205" name="Shape 205"/>
        <p:cNvGrpSpPr/>
        <p:nvPr/>
      </p:nvGrpSpPr>
      <p:grpSpPr>
        <a:xfrm>
          <a:off x="0" y="0"/>
          <a:ext cx="0" cy="0"/>
          <a:chOff x="0" y="0"/>
          <a:chExt cx="0" cy="0"/>
        </a:xfrm>
      </p:grpSpPr>
      <p:sp>
        <p:nvSpPr>
          <p:cNvPr id="206" name="Google Shape;206;p37"/>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207" name="Google Shape;207;p37"/>
          <p:cNvSpPr txBox="1"/>
          <p:nvPr>
            <p:ph idx="1" type="body"/>
          </p:nvPr>
        </p:nvSpPr>
        <p:spPr>
          <a:xfrm rot="5400000">
            <a:off x="2940300" y="-942431"/>
            <a:ext cx="3263400" cy="78867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08" name="Google Shape;208;p37"/>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09" name="Google Shape;209;p37"/>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10" name="Google Shape;210;p37"/>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vertical et texte" type="vertTitleAndTx">
  <p:cSld name="VERTICAL_TITLE_AND_VERTICAL_TEXT">
    <p:spTree>
      <p:nvGrpSpPr>
        <p:cNvPr id="211" name="Shape 211"/>
        <p:cNvGrpSpPr/>
        <p:nvPr/>
      </p:nvGrpSpPr>
      <p:grpSpPr>
        <a:xfrm>
          <a:off x="0" y="0"/>
          <a:ext cx="0" cy="0"/>
          <a:chOff x="0" y="0"/>
          <a:chExt cx="0" cy="0"/>
        </a:xfrm>
      </p:grpSpPr>
      <p:sp>
        <p:nvSpPr>
          <p:cNvPr id="212" name="Google Shape;212;p38"/>
          <p:cNvSpPr txBox="1"/>
          <p:nvPr>
            <p:ph type="title"/>
          </p:nvPr>
        </p:nvSpPr>
        <p:spPr>
          <a:xfrm rot="5400000">
            <a:off x="5350050" y="1467544"/>
            <a:ext cx="4359000" cy="19716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213" name="Google Shape;213;p38"/>
          <p:cNvSpPr txBox="1"/>
          <p:nvPr>
            <p:ph idx="1" type="body"/>
          </p:nvPr>
        </p:nvSpPr>
        <p:spPr>
          <a:xfrm rot="5400000">
            <a:off x="1349475" y="-447056"/>
            <a:ext cx="4359000" cy="58008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14" name="Google Shape;214;p38"/>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15" name="Google Shape;215;p38"/>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16" name="Google Shape;216;p38"/>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tx">
  <p:cSld name="TITLE_AND_BODY">
    <p:bg>
      <p:bgPr>
        <a:blipFill>
          <a:blip r:embed="rId2">
            <a:alphaModFix/>
          </a:blip>
          <a:stretch>
            <a:fillRect/>
          </a:stretch>
        </a:blipFill>
      </p:bgPr>
    </p:bg>
    <p:spTree>
      <p:nvGrpSpPr>
        <p:cNvPr id="217" name="Shape 217"/>
        <p:cNvGrpSpPr/>
        <p:nvPr/>
      </p:nvGrpSpPr>
      <p:grpSpPr>
        <a:xfrm>
          <a:off x="0" y="0"/>
          <a:ext cx="0" cy="0"/>
          <a:chOff x="0" y="0"/>
          <a:chExt cx="0" cy="0"/>
        </a:xfrm>
      </p:grpSpPr>
      <p:pic>
        <p:nvPicPr>
          <p:cNvPr descr="Picture 6" id="218" name="Google Shape;218;p39"/>
          <p:cNvPicPr preferRelativeResize="0"/>
          <p:nvPr/>
        </p:nvPicPr>
        <p:blipFill rotWithShape="1">
          <a:blip r:embed="rId3">
            <a:alphaModFix/>
          </a:blip>
          <a:srcRect b="0" l="0" r="0" t="0"/>
          <a:stretch/>
        </p:blipFill>
        <p:spPr>
          <a:xfrm>
            <a:off x="0" y="0"/>
            <a:ext cx="9144000" cy="5143500"/>
          </a:xfrm>
          <a:prstGeom prst="rect">
            <a:avLst/>
          </a:prstGeom>
          <a:noFill/>
          <a:ln>
            <a:noFill/>
          </a:ln>
        </p:spPr>
      </p:pic>
      <p:grpSp>
        <p:nvGrpSpPr>
          <p:cNvPr id="219" name="Google Shape;219;p39"/>
          <p:cNvGrpSpPr/>
          <p:nvPr/>
        </p:nvGrpSpPr>
        <p:grpSpPr>
          <a:xfrm>
            <a:off x="-19049" y="0"/>
            <a:ext cx="9003974" cy="4983075"/>
            <a:chOff x="-1" y="0"/>
            <a:chExt cx="12005298" cy="6644100"/>
          </a:xfrm>
        </p:grpSpPr>
        <p:sp>
          <p:nvSpPr>
            <p:cNvPr id="220" name="Google Shape;220;p39"/>
            <p:cNvSpPr/>
            <p:nvPr/>
          </p:nvSpPr>
          <p:spPr>
            <a:xfrm>
              <a:off x="25397" y="0"/>
              <a:ext cx="11979900" cy="6644100"/>
            </a:xfrm>
            <a:prstGeom prst="rect">
              <a:avLst/>
            </a:prstGeom>
            <a:noFill/>
            <a:ln>
              <a:noFill/>
            </a:ln>
            <a:effectLst>
              <a:outerShdw blurRad="101600" rotWithShape="0" dir="4380000" dist="76200">
                <a:srgbClr val="000000">
                  <a:alpha val="67840"/>
                </a:srgbClr>
              </a:outerShdw>
            </a:effectLst>
          </p:spPr>
          <p:txBody>
            <a:bodyPr anchorCtr="0" anchor="t" bIns="34275" lIns="34275" spcFirstLastPara="1" rIns="34275" wrap="square" tIns="34275">
              <a:noAutofit/>
            </a:bodyPr>
            <a:lstStyle/>
            <a:p>
              <a:pPr indent="0" lvl="0" marL="0" marR="0" rtl="0" algn="l">
                <a:lnSpc>
                  <a:spcPct val="100000"/>
                </a:lnSpc>
                <a:spcBef>
                  <a:spcPts val="0"/>
                </a:spcBef>
                <a:spcAft>
                  <a:spcPts val="0"/>
                </a:spcAft>
                <a:buClr>
                  <a:srgbClr val="000000"/>
                </a:buClr>
                <a:buSzPts val="1400"/>
                <a:buFont typeface="Impact"/>
                <a:buNone/>
              </a:pPr>
              <a:r>
                <a:t/>
              </a:r>
              <a:endParaRPr b="0" i="0" sz="1400" u="none" cap="none" strike="noStrike">
                <a:solidFill>
                  <a:srgbClr val="000000"/>
                </a:solidFill>
                <a:latin typeface="Impact"/>
                <a:ea typeface="Impact"/>
                <a:cs typeface="Impact"/>
                <a:sym typeface="Impact"/>
              </a:endParaRPr>
            </a:p>
          </p:txBody>
        </p:sp>
        <p:sp>
          <p:nvSpPr>
            <p:cNvPr id="221" name="Google Shape;221;p39"/>
            <p:cNvSpPr/>
            <p:nvPr/>
          </p:nvSpPr>
          <p:spPr>
            <a:xfrm>
              <a:off x="-1" y="0"/>
              <a:ext cx="11773296" cy="6419520"/>
            </a:xfrm>
            <a:custGeom>
              <a:rect b="b" l="l" r="r" t="t"/>
              <a:pathLst>
                <a:path extrusionOk="0" h="21600" w="21600">
                  <a:moveTo>
                    <a:pt x="21557" y="0"/>
                  </a:moveTo>
                  <a:lnTo>
                    <a:pt x="21600" y="21600"/>
                  </a:lnTo>
                  <a:lnTo>
                    <a:pt x="0" y="21572"/>
                  </a:lnTo>
                </a:path>
              </a:pathLst>
            </a:custGeom>
            <a:noFill/>
            <a:ln cap="flat" cmpd="sng" w="82550">
              <a:solidFill>
                <a:srgbClr val="808080"/>
              </a:solidFill>
              <a:prstDash val="solid"/>
              <a:miter lim="800000"/>
              <a:headEnd len="sm" w="sm" type="none"/>
              <a:tailEnd len="sm" w="sm" type="none"/>
            </a:ln>
          </p:spPr>
          <p:txBody>
            <a:bodyPr anchorCtr="0" anchor="t" bIns="34275" lIns="34275" spcFirstLastPara="1" rIns="34275" wrap="square" tIns="34275">
              <a:noAutofit/>
            </a:bodyPr>
            <a:lstStyle/>
            <a:p>
              <a:pPr indent="0" lvl="0" marL="0" marR="0" rtl="0" algn="l">
                <a:lnSpc>
                  <a:spcPct val="100000"/>
                </a:lnSpc>
                <a:spcBef>
                  <a:spcPts val="0"/>
                </a:spcBef>
                <a:spcAft>
                  <a:spcPts val="0"/>
                </a:spcAft>
                <a:buClr>
                  <a:srgbClr val="000000"/>
                </a:buClr>
                <a:buSzPts val="1400"/>
                <a:buFont typeface="Impact"/>
                <a:buNone/>
              </a:pPr>
              <a:r>
                <a:t/>
              </a:r>
              <a:endParaRPr b="0" i="0" sz="1400" u="none" cap="none" strike="noStrike">
                <a:solidFill>
                  <a:srgbClr val="000000"/>
                </a:solidFill>
                <a:latin typeface="Impact"/>
                <a:ea typeface="Impact"/>
                <a:cs typeface="Impact"/>
                <a:sym typeface="Impact"/>
              </a:endParaRPr>
            </a:p>
          </p:txBody>
        </p:sp>
        <p:sp>
          <p:nvSpPr>
            <p:cNvPr id="222" name="Google Shape;222;p39"/>
            <p:cNvSpPr/>
            <p:nvPr/>
          </p:nvSpPr>
          <p:spPr>
            <a:xfrm>
              <a:off x="25398" y="5600215"/>
              <a:ext cx="11706600" cy="780600"/>
            </a:xfrm>
            <a:prstGeom prst="rect">
              <a:avLst/>
            </a:prstGeom>
            <a:gradFill>
              <a:gsLst>
                <a:gs pos="0">
                  <a:schemeClr val="accent1"/>
                </a:gs>
                <a:gs pos="34000">
                  <a:schemeClr val="accent1"/>
                </a:gs>
                <a:gs pos="100000">
                  <a:srgbClr val="5C0707"/>
                </a:gs>
              </a:gsLst>
              <a:path path="circle">
                <a:fillToRect b="100%" r="100%"/>
              </a:path>
              <a:tileRect l="-100%" t="-100%"/>
            </a:gradFill>
            <a:ln>
              <a:noFill/>
            </a:ln>
          </p:spPr>
          <p:txBody>
            <a:bodyPr anchorCtr="0" anchor="t" bIns="34275" lIns="34275" spcFirstLastPara="1" rIns="34275" wrap="square" tIns="34275">
              <a:noAutofit/>
            </a:bodyPr>
            <a:lstStyle/>
            <a:p>
              <a:pPr indent="0" lvl="0" marL="0" marR="0" rtl="0" algn="l">
                <a:lnSpc>
                  <a:spcPct val="100000"/>
                </a:lnSpc>
                <a:spcBef>
                  <a:spcPts val="0"/>
                </a:spcBef>
                <a:spcAft>
                  <a:spcPts val="0"/>
                </a:spcAft>
                <a:buClr>
                  <a:srgbClr val="000000"/>
                </a:buClr>
                <a:buSzPts val="1400"/>
                <a:buFont typeface="Impact"/>
                <a:buNone/>
              </a:pPr>
              <a:r>
                <a:t/>
              </a:r>
              <a:endParaRPr b="0" i="0" sz="1400" u="none" cap="none" strike="noStrike">
                <a:solidFill>
                  <a:srgbClr val="000000"/>
                </a:solidFill>
                <a:latin typeface="Impact"/>
                <a:ea typeface="Impact"/>
                <a:cs typeface="Impact"/>
                <a:sym typeface="Impact"/>
              </a:endParaRPr>
            </a:p>
          </p:txBody>
        </p:sp>
      </p:grpSp>
      <p:sp>
        <p:nvSpPr>
          <p:cNvPr id="223" name="Google Shape;223;p39"/>
          <p:cNvSpPr txBox="1"/>
          <p:nvPr>
            <p:ph type="title"/>
          </p:nvPr>
        </p:nvSpPr>
        <p:spPr>
          <a:xfrm>
            <a:off x="514351" y="514350"/>
            <a:ext cx="7797600" cy="864000"/>
          </a:xfrm>
          <a:prstGeom prst="rect">
            <a:avLst/>
          </a:prstGeom>
          <a:noFill/>
          <a:ln>
            <a:noFill/>
          </a:ln>
        </p:spPr>
        <p:txBody>
          <a:bodyPr anchorCtr="0" anchor="ctr" bIns="34275" lIns="34275" spcFirstLastPara="1" rIns="34275" wrap="square" tIns="34275">
            <a:noAutofit/>
          </a:bodyPr>
          <a:lstStyle>
            <a:lvl1pPr lvl="0" rtl="0" algn="l">
              <a:lnSpc>
                <a:spcPct val="90000"/>
              </a:lnSpc>
              <a:spcBef>
                <a:spcPts val="0"/>
              </a:spcBef>
              <a:spcAft>
                <a:spcPts val="0"/>
              </a:spcAft>
              <a:buClr>
                <a:schemeClr val="accent1"/>
              </a:buClr>
              <a:buSzPts val="1400"/>
              <a:buNone/>
              <a:defRPr/>
            </a:lvl1pPr>
            <a:lvl2pPr lvl="1" rtl="0" algn="l">
              <a:lnSpc>
                <a:spcPct val="90000"/>
              </a:lnSpc>
              <a:spcBef>
                <a:spcPts val="0"/>
              </a:spcBef>
              <a:spcAft>
                <a:spcPts val="0"/>
              </a:spcAft>
              <a:buClr>
                <a:schemeClr val="accent1"/>
              </a:buClr>
              <a:buSzPts val="1400"/>
              <a:buNone/>
              <a:defRPr/>
            </a:lvl2pPr>
            <a:lvl3pPr lvl="2" rtl="0" algn="l">
              <a:lnSpc>
                <a:spcPct val="90000"/>
              </a:lnSpc>
              <a:spcBef>
                <a:spcPts val="0"/>
              </a:spcBef>
              <a:spcAft>
                <a:spcPts val="0"/>
              </a:spcAft>
              <a:buClr>
                <a:schemeClr val="accent1"/>
              </a:buClr>
              <a:buSzPts val="1400"/>
              <a:buNone/>
              <a:defRPr/>
            </a:lvl3pPr>
            <a:lvl4pPr lvl="3" rtl="0" algn="l">
              <a:lnSpc>
                <a:spcPct val="90000"/>
              </a:lnSpc>
              <a:spcBef>
                <a:spcPts val="0"/>
              </a:spcBef>
              <a:spcAft>
                <a:spcPts val="0"/>
              </a:spcAft>
              <a:buClr>
                <a:schemeClr val="accent1"/>
              </a:buClr>
              <a:buSzPts val="1400"/>
              <a:buNone/>
              <a:defRPr/>
            </a:lvl4pPr>
            <a:lvl5pPr lvl="4" rtl="0" algn="l">
              <a:lnSpc>
                <a:spcPct val="90000"/>
              </a:lnSpc>
              <a:spcBef>
                <a:spcPts val="0"/>
              </a:spcBef>
              <a:spcAft>
                <a:spcPts val="0"/>
              </a:spcAft>
              <a:buClr>
                <a:schemeClr val="accent1"/>
              </a:buClr>
              <a:buSzPts val="1400"/>
              <a:buNone/>
              <a:defRPr/>
            </a:lvl5pPr>
            <a:lvl6pPr lvl="5" rtl="0" algn="l">
              <a:lnSpc>
                <a:spcPct val="90000"/>
              </a:lnSpc>
              <a:spcBef>
                <a:spcPts val="0"/>
              </a:spcBef>
              <a:spcAft>
                <a:spcPts val="0"/>
              </a:spcAft>
              <a:buClr>
                <a:schemeClr val="accent1"/>
              </a:buClr>
              <a:buSzPts val="1400"/>
              <a:buNone/>
              <a:defRPr/>
            </a:lvl6pPr>
            <a:lvl7pPr lvl="6" rtl="0" algn="l">
              <a:lnSpc>
                <a:spcPct val="90000"/>
              </a:lnSpc>
              <a:spcBef>
                <a:spcPts val="0"/>
              </a:spcBef>
              <a:spcAft>
                <a:spcPts val="0"/>
              </a:spcAft>
              <a:buClr>
                <a:schemeClr val="accent1"/>
              </a:buClr>
              <a:buSzPts val="1400"/>
              <a:buNone/>
              <a:defRPr/>
            </a:lvl7pPr>
            <a:lvl8pPr lvl="7" rtl="0" algn="l">
              <a:lnSpc>
                <a:spcPct val="90000"/>
              </a:lnSpc>
              <a:spcBef>
                <a:spcPts val="0"/>
              </a:spcBef>
              <a:spcAft>
                <a:spcPts val="0"/>
              </a:spcAft>
              <a:buClr>
                <a:schemeClr val="accent1"/>
              </a:buClr>
              <a:buSzPts val="1400"/>
              <a:buNone/>
              <a:defRPr/>
            </a:lvl8pPr>
            <a:lvl9pPr lvl="8" rtl="0" algn="l">
              <a:lnSpc>
                <a:spcPct val="90000"/>
              </a:lnSpc>
              <a:spcBef>
                <a:spcPts val="0"/>
              </a:spcBef>
              <a:spcAft>
                <a:spcPts val="0"/>
              </a:spcAft>
              <a:buClr>
                <a:schemeClr val="accent1"/>
              </a:buClr>
              <a:buSzPts val="1400"/>
              <a:buNone/>
              <a:defRPr/>
            </a:lvl9pPr>
          </a:lstStyle>
          <a:p/>
        </p:txBody>
      </p:sp>
      <p:sp>
        <p:nvSpPr>
          <p:cNvPr id="224" name="Google Shape;224;p39"/>
          <p:cNvSpPr txBox="1"/>
          <p:nvPr>
            <p:ph idx="1" type="body"/>
          </p:nvPr>
        </p:nvSpPr>
        <p:spPr>
          <a:xfrm>
            <a:off x="514350" y="1547546"/>
            <a:ext cx="7796100" cy="2483400"/>
          </a:xfrm>
          <a:prstGeom prst="rect">
            <a:avLst/>
          </a:prstGeom>
          <a:noFill/>
          <a:ln>
            <a:noFill/>
          </a:ln>
        </p:spPr>
        <p:txBody>
          <a:bodyPr anchorCtr="0" anchor="ctr" bIns="34275" lIns="34275" spcFirstLastPara="1" rIns="34275" wrap="square" tIns="34275">
            <a:noAutofit/>
          </a:bodyPr>
          <a:lstStyle>
            <a:lvl1pPr indent="-368300" lvl="0" marL="457200" rtl="0" algn="l">
              <a:lnSpc>
                <a:spcPct val="120000"/>
              </a:lnSpc>
              <a:spcBef>
                <a:spcPts val="800"/>
              </a:spcBef>
              <a:spcAft>
                <a:spcPts val="0"/>
              </a:spcAft>
              <a:buSzPts val="2200"/>
              <a:buChar char="•"/>
              <a:defRPr/>
            </a:lvl1pPr>
            <a:lvl2pPr indent="-368300" lvl="1" marL="914400" rtl="0" algn="l">
              <a:lnSpc>
                <a:spcPct val="120000"/>
              </a:lnSpc>
              <a:spcBef>
                <a:spcPts val="800"/>
              </a:spcBef>
              <a:spcAft>
                <a:spcPts val="0"/>
              </a:spcAft>
              <a:buSzPts val="2200"/>
              <a:buChar char="•"/>
              <a:defRPr/>
            </a:lvl2pPr>
            <a:lvl3pPr indent="-368300" lvl="2" marL="1371600" rtl="0" algn="l">
              <a:lnSpc>
                <a:spcPct val="120000"/>
              </a:lnSpc>
              <a:spcBef>
                <a:spcPts val="800"/>
              </a:spcBef>
              <a:spcAft>
                <a:spcPts val="0"/>
              </a:spcAft>
              <a:buSzPts val="2200"/>
              <a:buChar char="•"/>
              <a:defRPr/>
            </a:lvl3pPr>
            <a:lvl4pPr indent="-368300" lvl="3" marL="1828800" rtl="0" algn="l">
              <a:lnSpc>
                <a:spcPct val="120000"/>
              </a:lnSpc>
              <a:spcBef>
                <a:spcPts val="800"/>
              </a:spcBef>
              <a:spcAft>
                <a:spcPts val="0"/>
              </a:spcAft>
              <a:buSzPts val="2200"/>
              <a:buChar char="•"/>
              <a:defRPr/>
            </a:lvl4pPr>
            <a:lvl5pPr indent="-368300" lvl="4" marL="2286000" rtl="0" algn="l">
              <a:lnSpc>
                <a:spcPct val="120000"/>
              </a:lnSpc>
              <a:spcBef>
                <a:spcPts val="800"/>
              </a:spcBef>
              <a:spcAft>
                <a:spcPts val="0"/>
              </a:spcAft>
              <a:buSzPts val="2200"/>
              <a:buChar char="•"/>
              <a:defRPr/>
            </a:lvl5pPr>
            <a:lvl6pPr indent="-368300" lvl="5" marL="2743200" rtl="0" algn="l">
              <a:lnSpc>
                <a:spcPct val="120000"/>
              </a:lnSpc>
              <a:spcBef>
                <a:spcPts val="800"/>
              </a:spcBef>
              <a:spcAft>
                <a:spcPts val="0"/>
              </a:spcAft>
              <a:buSzPts val="2200"/>
              <a:buChar char="•"/>
              <a:defRPr/>
            </a:lvl6pPr>
            <a:lvl7pPr indent="-368300" lvl="6" marL="3200400" rtl="0" algn="l">
              <a:lnSpc>
                <a:spcPct val="120000"/>
              </a:lnSpc>
              <a:spcBef>
                <a:spcPts val="800"/>
              </a:spcBef>
              <a:spcAft>
                <a:spcPts val="0"/>
              </a:spcAft>
              <a:buSzPts val="2200"/>
              <a:buChar char="•"/>
              <a:defRPr/>
            </a:lvl7pPr>
            <a:lvl8pPr indent="-368300" lvl="7" marL="3657600" rtl="0" algn="l">
              <a:lnSpc>
                <a:spcPct val="120000"/>
              </a:lnSpc>
              <a:spcBef>
                <a:spcPts val="800"/>
              </a:spcBef>
              <a:spcAft>
                <a:spcPts val="0"/>
              </a:spcAft>
              <a:buSzPts val="2200"/>
              <a:buChar char="•"/>
              <a:defRPr/>
            </a:lvl8pPr>
            <a:lvl9pPr indent="-368300" lvl="8" marL="4114800" rtl="0" algn="l">
              <a:lnSpc>
                <a:spcPct val="120000"/>
              </a:lnSpc>
              <a:spcBef>
                <a:spcPts val="800"/>
              </a:spcBef>
              <a:spcAft>
                <a:spcPts val="0"/>
              </a:spcAft>
              <a:buSzPts val="2200"/>
              <a:buChar char="•"/>
              <a:defRPr/>
            </a:lvl9pPr>
          </a:lstStyle>
          <a:p/>
        </p:txBody>
      </p:sp>
      <p:sp>
        <p:nvSpPr>
          <p:cNvPr id="225" name="Google Shape;225;p39"/>
          <p:cNvSpPr txBox="1"/>
          <p:nvPr>
            <p:ph idx="12" type="sldNum"/>
          </p:nvPr>
        </p:nvSpPr>
        <p:spPr>
          <a:xfrm>
            <a:off x="4876733" y="4284899"/>
            <a:ext cx="357600" cy="440100"/>
          </a:xfrm>
          <a:prstGeom prst="rect">
            <a:avLst/>
          </a:prstGeom>
          <a:noFill/>
          <a:ln>
            <a:noFill/>
          </a:ln>
        </p:spPr>
        <p:txBody>
          <a:bodyPr anchorCtr="0" anchor="ctr" bIns="34275" lIns="34275" spcFirstLastPara="1" rIns="34275" wrap="square" tIns="34275">
            <a:noAutofit/>
          </a:bodyPr>
          <a:lstStyle>
            <a:lvl1pPr indent="0" lvl="0" marL="0" rtl="0" algn="ctr">
              <a:lnSpc>
                <a:spcPct val="100000"/>
              </a:lnSpc>
              <a:spcBef>
                <a:spcPts val="0"/>
              </a:spcBef>
              <a:spcAft>
                <a:spcPts val="0"/>
              </a:spcAft>
              <a:buClr>
                <a:srgbClr val="5C0707"/>
              </a:buClr>
              <a:buSzPts val="2400"/>
              <a:buFont typeface="Impact"/>
              <a:buNone/>
              <a:defRPr sz="2400" cap="none">
                <a:solidFill>
                  <a:srgbClr val="5C0707"/>
                </a:solidFill>
              </a:defRPr>
            </a:lvl1pPr>
            <a:lvl2pPr indent="0" lvl="1" marL="0" rtl="0" algn="ctr">
              <a:lnSpc>
                <a:spcPct val="100000"/>
              </a:lnSpc>
              <a:spcBef>
                <a:spcPts val="0"/>
              </a:spcBef>
              <a:spcAft>
                <a:spcPts val="0"/>
              </a:spcAft>
              <a:buClr>
                <a:srgbClr val="5C0707"/>
              </a:buClr>
              <a:buSzPts val="2400"/>
              <a:buFont typeface="Impact"/>
              <a:buNone/>
              <a:defRPr sz="2400" cap="none">
                <a:solidFill>
                  <a:srgbClr val="5C0707"/>
                </a:solidFill>
              </a:defRPr>
            </a:lvl2pPr>
            <a:lvl3pPr indent="0" lvl="2" marL="0" rtl="0" algn="ctr">
              <a:lnSpc>
                <a:spcPct val="100000"/>
              </a:lnSpc>
              <a:spcBef>
                <a:spcPts val="0"/>
              </a:spcBef>
              <a:spcAft>
                <a:spcPts val="0"/>
              </a:spcAft>
              <a:buClr>
                <a:srgbClr val="5C0707"/>
              </a:buClr>
              <a:buSzPts val="2400"/>
              <a:buFont typeface="Impact"/>
              <a:buNone/>
              <a:defRPr sz="2400" cap="none">
                <a:solidFill>
                  <a:srgbClr val="5C0707"/>
                </a:solidFill>
              </a:defRPr>
            </a:lvl3pPr>
            <a:lvl4pPr indent="0" lvl="3" marL="0" rtl="0" algn="ctr">
              <a:lnSpc>
                <a:spcPct val="100000"/>
              </a:lnSpc>
              <a:spcBef>
                <a:spcPts val="0"/>
              </a:spcBef>
              <a:spcAft>
                <a:spcPts val="0"/>
              </a:spcAft>
              <a:buClr>
                <a:srgbClr val="5C0707"/>
              </a:buClr>
              <a:buSzPts val="2400"/>
              <a:buFont typeface="Impact"/>
              <a:buNone/>
              <a:defRPr sz="2400" cap="none">
                <a:solidFill>
                  <a:srgbClr val="5C0707"/>
                </a:solidFill>
              </a:defRPr>
            </a:lvl4pPr>
            <a:lvl5pPr indent="0" lvl="4" marL="0" rtl="0" algn="ctr">
              <a:lnSpc>
                <a:spcPct val="100000"/>
              </a:lnSpc>
              <a:spcBef>
                <a:spcPts val="0"/>
              </a:spcBef>
              <a:spcAft>
                <a:spcPts val="0"/>
              </a:spcAft>
              <a:buClr>
                <a:srgbClr val="5C0707"/>
              </a:buClr>
              <a:buSzPts val="2400"/>
              <a:buFont typeface="Impact"/>
              <a:buNone/>
              <a:defRPr sz="2400" cap="none">
                <a:solidFill>
                  <a:srgbClr val="5C0707"/>
                </a:solidFill>
              </a:defRPr>
            </a:lvl5pPr>
            <a:lvl6pPr indent="0" lvl="5" marL="0" rtl="0" algn="ctr">
              <a:lnSpc>
                <a:spcPct val="100000"/>
              </a:lnSpc>
              <a:spcBef>
                <a:spcPts val="0"/>
              </a:spcBef>
              <a:spcAft>
                <a:spcPts val="0"/>
              </a:spcAft>
              <a:buClr>
                <a:srgbClr val="5C0707"/>
              </a:buClr>
              <a:buSzPts val="2400"/>
              <a:buFont typeface="Impact"/>
              <a:buNone/>
              <a:defRPr sz="2400" cap="none">
                <a:solidFill>
                  <a:srgbClr val="5C0707"/>
                </a:solidFill>
              </a:defRPr>
            </a:lvl6pPr>
            <a:lvl7pPr indent="0" lvl="6" marL="0" rtl="0" algn="ctr">
              <a:lnSpc>
                <a:spcPct val="100000"/>
              </a:lnSpc>
              <a:spcBef>
                <a:spcPts val="0"/>
              </a:spcBef>
              <a:spcAft>
                <a:spcPts val="0"/>
              </a:spcAft>
              <a:buClr>
                <a:srgbClr val="5C0707"/>
              </a:buClr>
              <a:buSzPts val="2400"/>
              <a:buFont typeface="Impact"/>
              <a:buNone/>
              <a:defRPr sz="2400" cap="none">
                <a:solidFill>
                  <a:srgbClr val="5C0707"/>
                </a:solidFill>
              </a:defRPr>
            </a:lvl7pPr>
            <a:lvl8pPr indent="0" lvl="7" marL="0" rtl="0" algn="ctr">
              <a:lnSpc>
                <a:spcPct val="100000"/>
              </a:lnSpc>
              <a:spcBef>
                <a:spcPts val="0"/>
              </a:spcBef>
              <a:spcAft>
                <a:spcPts val="0"/>
              </a:spcAft>
              <a:buClr>
                <a:srgbClr val="5C0707"/>
              </a:buClr>
              <a:buSzPts val="2400"/>
              <a:buFont typeface="Impact"/>
              <a:buNone/>
              <a:defRPr sz="2400" cap="none">
                <a:solidFill>
                  <a:srgbClr val="5C0707"/>
                </a:solidFill>
              </a:defRPr>
            </a:lvl8pPr>
            <a:lvl9pPr indent="0" lvl="8" marL="0" rtl="0" algn="ctr">
              <a:lnSpc>
                <a:spcPct val="100000"/>
              </a:lnSpc>
              <a:spcBef>
                <a:spcPts val="0"/>
              </a:spcBef>
              <a:spcAft>
                <a:spcPts val="0"/>
              </a:spcAft>
              <a:buClr>
                <a:srgbClr val="5C0707"/>
              </a:buClr>
              <a:buSzPts val="2400"/>
              <a:buFont typeface="Impact"/>
              <a:buNone/>
              <a:defRPr sz="2400" cap="none">
                <a:solidFill>
                  <a:srgbClr val="5C0707"/>
                </a:solidFill>
              </a:defRPr>
            </a:lvl9pPr>
          </a:lstStyle>
          <a:p>
            <a:pPr indent="0" lvl="0" marL="0" rtl="0" algn="ctr">
              <a:spcBef>
                <a:spcPts val="0"/>
              </a:spcBef>
              <a:spcAft>
                <a:spcPts val="0"/>
              </a:spcAft>
              <a:buNone/>
            </a:pPr>
            <a:fld id="{00000000-1234-1234-1234-123412341234}" type="slidenum">
              <a:rPr lang="en"/>
              <a:t>‹#›</a:t>
            </a:fld>
            <a:endParaRPr sz="900">
              <a:solidFill>
                <a:srgbClr val="888888"/>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e de titre" type="title">
  <p:cSld name="TITLE">
    <p:spTree>
      <p:nvGrpSpPr>
        <p:cNvPr id="232" name="Shape 232"/>
        <p:cNvGrpSpPr/>
        <p:nvPr/>
      </p:nvGrpSpPr>
      <p:grpSpPr>
        <a:xfrm>
          <a:off x="0" y="0"/>
          <a:ext cx="0" cy="0"/>
          <a:chOff x="0" y="0"/>
          <a:chExt cx="0" cy="0"/>
        </a:xfrm>
      </p:grpSpPr>
      <p:sp>
        <p:nvSpPr>
          <p:cNvPr id="233" name="Google Shape;233;p41"/>
          <p:cNvSpPr txBox="1"/>
          <p:nvPr>
            <p:ph type="ctrTitle"/>
          </p:nvPr>
        </p:nvSpPr>
        <p:spPr>
          <a:xfrm>
            <a:off x="1143000" y="841772"/>
            <a:ext cx="6858000" cy="1790700"/>
          </a:xfrm>
          <a:prstGeom prst="rect">
            <a:avLst/>
          </a:prstGeom>
          <a:noFill/>
          <a:ln>
            <a:noFill/>
          </a:ln>
        </p:spPr>
        <p:txBody>
          <a:bodyPr anchorCtr="0" anchor="b" bIns="34275" lIns="68575" spcFirstLastPara="1" rIns="68575" wrap="square" tIns="34275">
            <a:noAutofit/>
          </a:bodyPr>
          <a:lstStyle>
            <a:lvl1pPr lvl="0" algn="ctr">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234" name="Google Shape;234;p41"/>
          <p:cNvSpPr txBox="1"/>
          <p:nvPr>
            <p:ph idx="1" type="subTitle"/>
          </p:nvPr>
        </p:nvSpPr>
        <p:spPr>
          <a:xfrm>
            <a:off x="1143000" y="2701528"/>
            <a:ext cx="6858000" cy="1241700"/>
          </a:xfrm>
          <a:prstGeom prst="rect">
            <a:avLst/>
          </a:prstGeom>
          <a:noFill/>
          <a:ln>
            <a:noFill/>
          </a:ln>
        </p:spPr>
        <p:txBody>
          <a:bodyPr anchorCtr="0" anchor="t" bIns="34275" lIns="68575" spcFirstLastPara="1" rIns="68575" wrap="square" tIns="34275">
            <a:noAutofit/>
          </a:bodyPr>
          <a:lstStyle>
            <a:lvl1pPr lvl="0" algn="ctr">
              <a:lnSpc>
                <a:spcPct val="90000"/>
              </a:lnSpc>
              <a:spcBef>
                <a:spcPts val="800"/>
              </a:spcBef>
              <a:spcAft>
                <a:spcPts val="0"/>
              </a:spcAft>
              <a:buClr>
                <a:schemeClr val="dk1"/>
              </a:buClr>
              <a:buSzPts val="1800"/>
              <a:buNone/>
              <a:defRPr sz="1800"/>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p:txBody>
      </p:sp>
      <p:sp>
        <p:nvSpPr>
          <p:cNvPr id="235" name="Google Shape;235;p41"/>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236" name="Google Shape;236;p41"/>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237" name="Google Shape;237;p41"/>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et contenu" type="obj">
  <p:cSld name="OBJECT">
    <p:spTree>
      <p:nvGrpSpPr>
        <p:cNvPr id="238" name="Shape 238"/>
        <p:cNvGrpSpPr/>
        <p:nvPr/>
      </p:nvGrpSpPr>
      <p:grpSpPr>
        <a:xfrm>
          <a:off x="0" y="0"/>
          <a:ext cx="0" cy="0"/>
          <a:chOff x="0" y="0"/>
          <a:chExt cx="0" cy="0"/>
        </a:xfrm>
      </p:grpSpPr>
      <p:sp>
        <p:nvSpPr>
          <p:cNvPr id="239" name="Google Shape;239;p42"/>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240" name="Google Shape;240;p42"/>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41" name="Google Shape;241;p42"/>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242" name="Google Shape;242;p42"/>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243" name="Google Shape;243;p42"/>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de section" type="secHead">
  <p:cSld name="SECTION_HEADER">
    <p:spTree>
      <p:nvGrpSpPr>
        <p:cNvPr id="244" name="Shape 244"/>
        <p:cNvGrpSpPr/>
        <p:nvPr/>
      </p:nvGrpSpPr>
      <p:grpSpPr>
        <a:xfrm>
          <a:off x="0" y="0"/>
          <a:ext cx="0" cy="0"/>
          <a:chOff x="0" y="0"/>
          <a:chExt cx="0" cy="0"/>
        </a:xfrm>
      </p:grpSpPr>
      <p:sp>
        <p:nvSpPr>
          <p:cNvPr id="245" name="Google Shape;245;p43"/>
          <p:cNvSpPr txBox="1"/>
          <p:nvPr>
            <p:ph type="title"/>
          </p:nvPr>
        </p:nvSpPr>
        <p:spPr>
          <a:xfrm>
            <a:off x="623888" y="1282304"/>
            <a:ext cx="7886700" cy="2139600"/>
          </a:xfrm>
          <a:prstGeom prst="rect">
            <a:avLst/>
          </a:prstGeom>
          <a:noFill/>
          <a:ln>
            <a:noFill/>
          </a:ln>
        </p:spPr>
        <p:txBody>
          <a:bodyPr anchorCtr="0" anchor="b" bIns="34275" lIns="68575" spcFirstLastPara="1" rIns="68575" wrap="square" tIns="34275">
            <a:noAutofit/>
          </a:bodyPr>
          <a:lstStyle>
            <a:lvl1pPr lvl="0" algn="l">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246" name="Google Shape;246;p43"/>
          <p:cNvSpPr txBox="1"/>
          <p:nvPr>
            <p:ph idx="1" type="body"/>
          </p:nvPr>
        </p:nvSpPr>
        <p:spPr>
          <a:xfrm>
            <a:off x="623888" y="3442097"/>
            <a:ext cx="7886700" cy="1125000"/>
          </a:xfrm>
          <a:prstGeom prst="rect">
            <a:avLst/>
          </a:prstGeom>
          <a:noFill/>
          <a:ln>
            <a:noFill/>
          </a:ln>
        </p:spPr>
        <p:txBody>
          <a:bodyPr anchorCtr="0" anchor="t" bIns="34275" lIns="68575" spcFirstLastPara="1" rIns="68575" wrap="square" tIns="34275">
            <a:noAutofit/>
          </a:bodyPr>
          <a:lstStyle>
            <a:lvl1pPr indent="-228600" lvl="0" marL="457200" algn="l">
              <a:lnSpc>
                <a:spcPct val="90000"/>
              </a:lnSpc>
              <a:spcBef>
                <a:spcPts val="800"/>
              </a:spcBef>
              <a:spcAft>
                <a:spcPts val="0"/>
              </a:spcAft>
              <a:buClr>
                <a:srgbClr val="888888"/>
              </a:buClr>
              <a:buSzPts val="1800"/>
              <a:buNone/>
              <a:defRPr sz="1800">
                <a:solidFill>
                  <a:srgbClr val="888888"/>
                </a:solidFill>
              </a:defRPr>
            </a:lvl1pPr>
            <a:lvl2pPr indent="-228600" lvl="1" marL="914400" algn="l">
              <a:lnSpc>
                <a:spcPct val="90000"/>
              </a:lnSpc>
              <a:spcBef>
                <a:spcPts val="400"/>
              </a:spcBef>
              <a:spcAft>
                <a:spcPts val="0"/>
              </a:spcAft>
              <a:buClr>
                <a:srgbClr val="888888"/>
              </a:buClr>
              <a:buSzPts val="1500"/>
              <a:buNone/>
              <a:defRPr sz="1500">
                <a:solidFill>
                  <a:srgbClr val="888888"/>
                </a:solidFill>
              </a:defRPr>
            </a:lvl2pPr>
            <a:lvl3pPr indent="-228600" lvl="2" marL="1371600" algn="l">
              <a:lnSpc>
                <a:spcPct val="90000"/>
              </a:lnSpc>
              <a:spcBef>
                <a:spcPts val="400"/>
              </a:spcBef>
              <a:spcAft>
                <a:spcPts val="0"/>
              </a:spcAft>
              <a:buClr>
                <a:srgbClr val="888888"/>
              </a:buClr>
              <a:buSzPts val="1400"/>
              <a:buNone/>
              <a:defRPr sz="1400">
                <a:solidFill>
                  <a:srgbClr val="888888"/>
                </a:solidFill>
              </a:defRPr>
            </a:lvl3pPr>
            <a:lvl4pPr indent="-228600" lvl="3" marL="1828800" algn="l">
              <a:lnSpc>
                <a:spcPct val="90000"/>
              </a:lnSpc>
              <a:spcBef>
                <a:spcPts val="400"/>
              </a:spcBef>
              <a:spcAft>
                <a:spcPts val="0"/>
              </a:spcAft>
              <a:buClr>
                <a:srgbClr val="888888"/>
              </a:buClr>
              <a:buSzPts val="1200"/>
              <a:buNone/>
              <a:defRPr sz="1200">
                <a:solidFill>
                  <a:srgbClr val="888888"/>
                </a:solidFill>
              </a:defRPr>
            </a:lvl4pPr>
            <a:lvl5pPr indent="-228600" lvl="4" marL="2286000" algn="l">
              <a:lnSpc>
                <a:spcPct val="90000"/>
              </a:lnSpc>
              <a:spcBef>
                <a:spcPts val="400"/>
              </a:spcBef>
              <a:spcAft>
                <a:spcPts val="0"/>
              </a:spcAft>
              <a:buClr>
                <a:srgbClr val="888888"/>
              </a:buClr>
              <a:buSzPts val="1200"/>
              <a:buNone/>
              <a:defRPr sz="1200">
                <a:solidFill>
                  <a:srgbClr val="888888"/>
                </a:solidFill>
              </a:defRPr>
            </a:lvl5pPr>
            <a:lvl6pPr indent="-228600" lvl="5" marL="2743200" algn="l">
              <a:lnSpc>
                <a:spcPct val="90000"/>
              </a:lnSpc>
              <a:spcBef>
                <a:spcPts val="400"/>
              </a:spcBef>
              <a:spcAft>
                <a:spcPts val="0"/>
              </a:spcAft>
              <a:buClr>
                <a:srgbClr val="888888"/>
              </a:buClr>
              <a:buSzPts val="1200"/>
              <a:buNone/>
              <a:defRPr sz="1200">
                <a:solidFill>
                  <a:srgbClr val="888888"/>
                </a:solidFill>
              </a:defRPr>
            </a:lvl6pPr>
            <a:lvl7pPr indent="-228600" lvl="6" marL="3200400" algn="l">
              <a:lnSpc>
                <a:spcPct val="90000"/>
              </a:lnSpc>
              <a:spcBef>
                <a:spcPts val="400"/>
              </a:spcBef>
              <a:spcAft>
                <a:spcPts val="0"/>
              </a:spcAft>
              <a:buClr>
                <a:srgbClr val="888888"/>
              </a:buClr>
              <a:buSzPts val="1200"/>
              <a:buNone/>
              <a:defRPr sz="1200">
                <a:solidFill>
                  <a:srgbClr val="888888"/>
                </a:solidFill>
              </a:defRPr>
            </a:lvl7pPr>
            <a:lvl8pPr indent="-228600" lvl="7" marL="3657600" algn="l">
              <a:lnSpc>
                <a:spcPct val="90000"/>
              </a:lnSpc>
              <a:spcBef>
                <a:spcPts val="400"/>
              </a:spcBef>
              <a:spcAft>
                <a:spcPts val="0"/>
              </a:spcAft>
              <a:buClr>
                <a:srgbClr val="888888"/>
              </a:buClr>
              <a:buSzPts val="1200"/>
              <a:buNone/>
              <a:defRPr sz="1200">
                <a:solidFill>
                  <a:srgbClr val="888888"/>
                </a:solidFill>
              </a:defRPr>
            </a:lvl8pPr>
            <a:lvl9pPr indent="-228600" lvl="8" marL="4114800" algn="l">
              <a:lnSpc>
                <a:spcPct val="90000"/>
              </a:lnSpc>
              <a:spcBef>
                <a:spcPts val="400"/>
              </a:spcBef>
              <a:spcAft>
                <a:spcPts val="0"/>
              </a:spcAft>
              <a:buClr>
                <a:srgbClr val="888888"/>
              </a:buClr>
              <a:buSzPts val="1200"/>
              <a:buNone/>
              <a:defRPr sz="1200">
                <a:solidFill>
                  <a:srgbClr val="888888"/>
                </a:solidFill>
              </a:defRPr>
            </a:lvl9pPr>
          </a:lstStyle>
          <a:p/>
        </p:txBody>
      </p:sp>
      <p:sp>
        <p:nvSpPr>
          <p:cNvPr id="247" name="Google Shape;247;p43"/>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248" name="Google Shape;248;p43"/>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249" name="Google Shape;249;p43"/>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1" name="Shape 21"/>
        <p:cNvGrpSpPr/>
        <p:nvPr/>
      </p:nvGrpSpPr>
      <p:grpSpPr>
        <a:xfrm>
          <a:off x="0" y="0"/>
          <a:ext cx="0" cy="0"/>
          <a:chOff x="0" y="0"/>
          <a:chExt cx="0" cy="0"/>
        </a:xfrm>
      </p:grpSpPr>
      <p:sp>
        <p:nvSpPr>
          <p:cNvPr id="22" name="Google Shape;22;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3" name="Google Shape;23;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24" name="Google Shape;24;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25" name="Google Shape;25;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ux contenus" type="twoObj">
  <p:cSld name="TWO_OBJECTS">
    <p:spTree>
      <p:nvGrpSpPr>
        <p:cNvPr id="250" name="Shape 250"/>
        <p:cNvGrpSpPr/>
        <p:nvPr/>
      </p:nvGrpSpPr>
      <p:grpSpPr>
        <a:xfrm>
          <a:off x="0" y="0"/>
          <a:ext cx="0" cy="0"/>
          <a:chOff x="0" y="0"/>
          <a:chExt cx="0" cy="0"/>
        </a:xfrm>
      </p:grpSpPr>
      <p:sp>
        <p:nvSpPr>
          <p:cNvPr id="251" name="Google Shape;251;p44"/>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252" name="Google Shape;252;p44"/>
          <p:cNvSpPr txBox="1"/>
          <p:nvPr>
            <p:ph idx="1" type="body"/>
          </p:nvPr>
        </p:nvSpPr>
        <p:spPr>
          <a:xfrm>
            <a:off x="628650" y="1369219"/>
            <a:ext cx="3886200" cy="3263400"/>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53" name="Google Shape;253;p44"/>
          <p:cNvSpPr txBox="1"/>
          <p:nvPr>
            <p:ph idx="2" type="body"/>
          </p:nvPr>
        </p:nvSpPr>
        <p:spPr>
          <a:xfrm>
            <a:off x="4629150" y="1369219"/>
            <a:ext cx="3886200" cy="3263400"/>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54" name="Google Shape;254;p44"/>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255" name="Google Shape;255;p44"/>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256" name="Google Shape;256;p44"/>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ison" type="twoTxTwoObj">
  <p:cSld name="TWO_OBJECTS_WITH_TEXT">
    <p:spTree>
      <p:nvGrpSpPr>
        <p:cNvPr id="257" name="Shape 257"/>
        <p:cNvGrpSpPr/>
        <p:nvPr/>
      </p:nvGrpSpPr>
      <p:grpSpPr>
        <a:xfrm>
          <a:off x="0" y="0"/>
          <a:ext cx="0" cy="0"/>
          <a:chOff x="0" y="0"/>
          <a:chExt cx="0" cy="0"/>
        </a:xfrm>
      </p:grpSpPr>
      <p:sp>
        <p:nvSpPr>
          <p:cNvPr id="258" name="Google Shape;258;p45"/>
          <p:cNvSpPr txBox="1"/>
          <p:nvPr>
            <p:ph type="title"/>
          </p:nvPr>
        </p:nvSpPr>
        <p:spPr>
          <a:xfrm>
            <a:off x="629841" y="273844"/>
            <a:ext cx="7886700" cy="994200"/>
          </a:xfrm>
          <a:prstGeom prst="rect">
            <a:avLst/>
          </a:prstGeom>
          <a:noFill/>
          <a:ln>
            <a:noFill/>
          </a:ln>
        </p:spPr>
        <p:txBody>
          <a:bodyPr anchorCtr="0" anchor="ctr" bIns="34275" lIns="68575" spcFirstLastPara="1" rIns="68575" wrap="square" tIns="34275">
            <a:no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259" name="Google Shape;259;p45"/>
          <p:cNvSpPr txBox="1"/>
          <p:nvPr>
            <p:ph idx="1" type="body"/>
          </p:nvPr>
        </p:nvSpPr>
        <p:spPr>
          <a:xfrm>
            <a:off x="629841" y="1260872"/>
            <a:ext cx="3868200" cy="618000"/>
          </a:xfrm>
          <a:prstGeom prst="rect">
            <a:avLst/>
          </a:prstGeom>
          <a:noFill/>
          <a:ln>
            <a:noFill/>
          </a:ln>
        </p:spPr>
        <p:txBody>
          <a:bodyPr anchorCtr="0" anchor="b" bIns="34275" lIns="68575" spcFirstLastPara="1" rIns="68575" wrap="square" tIns="34275">
            <a:noAutofit/>
          </a:bodyPr>
          <a:lstStyle>
            <a:lvl1pPr indent="-228600" lvl="0" marL="457200" algn="l">
              <a:lnSpc>
                <a:spcPct val="90000"/>
              </a:lnSpc>
              <a:spcBef>
                <a:spcPts val="800"/>
              </a:spcBef>
              <a:spcAft>
                <a:spcPts val="0"/>
              </a:spcAft>
              <a:buClr>
                <a:schemeClr val="dk1"/>
              </a:buClr>
              <a:buSzPts val="1800"/>
              <a:buNone/>
              <a:defRPr b="1" sz="1800"/>
            </a:lvl1pPr>
            <a:lvl2pPr indent="-228600" lvl="1" marL="914400" algn="l">
              <a:lnSpc>
                <a:spcPct val="90000"/>
              </a:lnSpc>
              <a:spcBef>
                <a:spcPts val="400"/>
              </a:spcBef>
              <a:spcAft>
                <a:spcPts val="0"/>
              </a:spcAft>
              <a:buClr>
                <a:schemeClr val="dk1"/>
              </a:buClr>
              <a:buSzPts val="1500"/>
              <a:buNone/>
              <a:defRPr b="1" sz="1500"/>
            </a:lvl2pPr>
            <a:lvl3pPr indent="-228600" lvl="2" marL="1371600" algn="l">
              <a:lnSpc>
                <a:spcPct val="90000"/>
              </a:lnSpc>
              <a:spcBef>
                <a:spcPts val="400"/>
              </a:spcBef>
              <a:spcAft>
                <a:spcPts val="0"/>
              </a:spcAft>
              <a:buClr>
                <a:schemeClr val="dk1"/>
              </a:buClr>
              <a:buSzPts val="1400"/>
              <a:buNone/>
              <a:defRPr b="1" sz="1400"/>
            </a:lvl3pPr>
            <a:lvl4pPr indent="-228600" lvl="3" marL="1828800" algn="l">
              <a:lnSpc>
                <a:spcPct val="90000"/>
              </a:lnSpc>
              <a:spcBef>
                <a:spcPts val="400"/>
              </a:spcBef>
              <a:spcAft>
                <a:spcPts val="0"/>
              </a:spcAft>
              <a:buClr>
                <a:schemeClr val="dk1"/>
              </a:buClr>
              <a:buSzPts val="1200"/>
              <a:buNone/>
              <a:defRPr b="1" sz="1200"/>
            </a:lvl4pPr>
            <a:lvl5pPr indent="-228600" lvl="4" marL="2286000" algn="l">
              <a:lnSpc>
                <a:spcPct val="90000"/>
              </a:lnSpc>
              <a:spcBef>
                <a:spcPts val="400"/>
              </a:spcBef>
              <a:spcAft>
                <a:spcPts val="0"/>
              </a:spcAft>
              <a:buClr>
                <a:schemeClr val="dk1"/>
              </a:buClr>
              <a:buSzPts val="1200"/>
              <a:buNone/>
              <a:defRPr b="1" sz="1200"/>
            </a:lvl5pPr>
            <a:lvl6pPr indent="-228600" lvl="5" marL="2743200" algn="l">
              <a:lnSpc>
                <a:spcPct val="90000"/>
              </a:lnSpc>
              <a:spcBef>
                <a:spcPts val="400"/>
              </a:spcBef>
              <a:spcAft>
                <a:spcPts val="0"/>
              </a:spcAft>
              <a:buClr>
                <a:schemeClr val="dk1"/>
              </a:buClr>
              <a:buSzPts val="1200"/>
              <a:buNone/>
              <a:defRPr b="1" sz="1200"/>
            </a:lvl6pPr>
            <a:lvl7pPr indent="-228600" lvl="6" marL="3200400" algn="l">
              <a:lnSpc>
                <a:spcPct val="90000"/>
              </a:lnSpc>
              <a:spcBef>
                <a:spcPts val="400"/>
              </a:spcBef>
              <a:spcAft>
                <a:spcPts val="0"/>
              </a:spcAft>
              <a:buClr>
                <a:schemeClr val="dk1"/>
              </a:buClr>
              <a:buSzPts val="1200"/>
              <a:buNone/>
              <a:defRPr b="1" sz="1200"/>
            </a:lvl7pPr>
            <a:lvl8pPr indent="-228600" lvl="7" marL="3657600" algn="l">
              <a:lnSpc>
                <a:spcPct val="90000"/>
              </a:lnSpc>
              <a:spcBef>
                <a:spcPts val="400"/>
              </a:spcBef>
              <a:spcAft>
                <a:spcPts val="0"/>
              </a:spcAft>
              <a:buClr>
                <a:schemeClr val="dk1"/>
              </a:buClr>
              <a:buSzPts val="1200"/>
              <a:buNone/>
              <a:defRPr b="1" sz="1200"/>
            </a:lvl8pPr>
            <a:lvl9pPr indent="-228600" lvl="8" marL="4114800" algn="l">
              <a:lnSpc>
                <a:spcPct val="90000"/>
              </a:lnSpc>
              <a:spcBef>
                <a:spcPts val="400"/>
              </a:spcBef>
              <a:spcAft>
                <a:spcPts val="0"/>
              </a:spcAft>
              <a:buClr>
                <a:schemeClr val="dk1"/>
              </a:buClr>
              <a:buSzPts val="1200"/>
              <a:buNone/>
              <a:defRPr b="1" sz="1200"/>
            </a:lvl9pPr>
          </a:lstStyle>
          <a:p/>
        </p:txBody>
      </p:sp>
      <p:sp>
        <p:nvSpPr>
          <p:cNvPr id="260" name="Google Shape;260;p45"/>
          <p:cNvSpPr txBox="1"/>
          <p:nvPr>
            <p:ph idx="2" type="body"/>
          </p:nvPr>
        </p:nvSpPr>
        <p:spPr>
          <a:xfrm>
            <a:off x="629841" y="1878806"/>
            <a:ext cx="3868200" cy="2763300"/>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61" name="Google Shape;261;p45"/>
          <p:cNvSpPr txBox="1"/>
          <p:nvPr>
            <p:ph idx="3" type="body"/>
          </p:nvPr>
        </p:nvSpPr>
        <p:spPr>
          <a:xfrm>
            <a:off x="4629150" y="1260872"/>
            <a:ext cx="3887400" cy="618000"/>
          </a:xfrm>
          <a:prstGeom prst="rect">
            <a:avLst/>
          </a:prstGeom>
          <a:noFill/>
          <a:ln>
            <a:noFill/>
          </a:ln>
        </p:spPr>
        <p:txBody>
          <a:bodyPr anchorCtr="0" anchor="b" bIns="34275" lIns="68575" spcFirstLastPara="1" rIns="68575" wrap="square" tIns="34275">
            <a:noAutofit/>
          </a:bodyPr>
          <a:lstStyle>
            <a:lvl1pPr indent="-228600" lvl="0" marL="457200" algn="l">
              <a:lnSpc>
                <a:spcPct val="90000"/>
              </a:lnSpc>
              <a:spcBef>
                <a:spcPts val="800"/>
              </a:spcBef>
              <a:spcAft>
                <a:spcPts val="0"/>
              </a:spcAft>
              <a:buClr>
                <a:schemeClr val="dk1"/>
              </a:buClr>
              <a:buSzPts val="1800"/>
              <a:buNone/>
              <a:defRPr b="1" sz="1800"/>
            </a:lvl1pPr>
            <a:lvl2pPr indent="-228600" lvl="1" marL="914400" algn="l">
              <a:lnSpc>
                <a:spcPct val="90000"/>
              </a:lnSpc>
              <a:spcBef>
                <a:spcPts val="400"/>
              </a:spcBef>
              <a:spcAft>
                <a:spcPts val="0"/>
              </a:spcAft>
              <a:buClr>
                <a:schemeClr val="dk1"/>
              </a:buClr>
              <a:buSzPts val="1500"/>
              <a:buNone/>
              <a:defRPr b="1" sz="1500"/>
            </a:lvl2pPr>
            <a:lvl3pPr indent="-228600" lvl="2" marL="1371600" algn="l">
              <a:lnSpc>
                <a:spcPct val="90000"/>
              </a:lnSpc>
              <a:spcBef>
                <a:spcPts val="400"/>
              </a:spcBef>
              <a:spcAft>
                <a:spcPts val="0"/>
              </a:spcAft>
              <a:buClr>
                <a:schemeClr val="dk1"/>
              </a:buClr>
              <a:buSzPts val="1400"/>
              <a:buNone/>
              <a:defRPr b="1" sz="1400"/>
            </a:lvl3pPr>
            <a:lvl4pPr indent="-228600" lvl="3" marL="1828800" algn="l">
              <a:lnSpc>
                <a:spcPct val="90000"/>
              </a:lnSpc>
              <a:spcBef>
                <a:spcPts val="400"/>
              </a:spcBef>
              <a:spcAft>
                <a:spcPts val="0"/>
              </a:spcAft>
              <a:buClr>
                <a:schemeClr val="dk1"/>
              </a:buClr>
              <a:buSzPts val="1200"/>
              <a:buNone/>
              <a:defRPr b="1" sz="1200"/>
            </a:lvl4pPr>
            <a:lvl5pPr indent="-228600" lvl="4" marL="2286000" algn="l">
              <a:lnSpc>
                <a:spcPct val="90000"/>
              </a:lnSpc>
              <a:spcBef>
                <a:spcPts val="400"/>
              </a:spcBef>
              <a:spcAft>
                <a:spcPts val="0"/>
              </a:spcAft>
              <a:buClr>
                <a:schemeClr val="dk1"/>
              </a:buClr>
              <a:buSzPts val="1200"/>
              <a:buNone/>
              <a:defRPr b="1" sz="1200"/>
            </a:lvl5pPr>
            <a:lvl6pPr indent="-228600" lvl="5" marL="2743200" algn="l">
              <a:lnSpc>
                <a:spcPct val="90000"/>
              </a:lnSpc>
              <a:spcBef>
                <a:spcPts val="400"/>
              </a:spcBef>
              <a:spcAft>
                <a:spcPts val="0"/>
              </a:spcAft>
              <a:buClr>
                <a:schemeClr val="dk1"/>
              </a:buClr>
              <a:buSzPts val="1200"/>
              <a:buNone/>
              <a:defRPr b="1" sz="1200"/>
            </a:lvl6pPr>
            <a:lvl7pPr indent="-228600" lvl="6" marL="3200400" algn="l">
              <a:lnSpc>
                <a:spcPct val="90000"/>
              </a:lnSpc>
              <a:spcBef>
                <a:spcPts val="400"/>
              </a:spcBef>
              <a:spcAft>
                <a:spcPts val="0"/>
              </a:spcAft>
              <a:buClr>
                <a:schemeClr val="dk1"/>
              </a:buClr>
              <a:buSzPts val="1200"/>
              <a:buNone/>
              <a:defRPr b="1" sz="1200"/>
            </a:lvl7pPr>
            <a:lvl8pPr indent="-228600" lvl="7" marL="3657600" algn="l">
              <a:lnSpc>
                <a:spcPct val="90000"/>
              </a:lnSpc>
              <a:spcBef>
                <a:spcPts val="400"/>
              </a:spcBef>
              <a:spcAft>
                <a:spcPts val="0"/>
              </a:spcAft>
              <a:buClr>
                <a:schemeClr val="dk1"/>
              </a:buClr>
              <a:buSzPts val="1200"/>
              <a:buNone/>
              <a:defRPr b="1" sz="1200"/>
            </a:lvl8pPr>
            <a:lvl9pPr indent="-228600" lvl="8" marL="4114800" algn="l">
              <a:lnSpc>
                <a:spcPct val="90000"/>
              </a:lnSpc>
              <a:spcBef>
                <a:spcPts val="400"/>
              </a:spcBef>
              <a:spcAft>
                <a:spcPts val="0"/>
              </a:spcAft>
              <a:buClr>
                <a:schemeClr val="dk1"/>
              </a:buClr>
              <a:buSzPts val="1200"/>
              <a:buNone/>
              <a:defRPr b="1" sz="1200"/>
            </a:lvl9pPr>
          </a:lstStyle>
          <a:p/>
        </p:txBody>
      </p:sp>
      <p:sp>
        <p:nvSpPr>
          <p:cNvPr id="262" name="Google Shape;262;p45"/>
          <p:cNvSpPr txBox="1"/>
          <p:nvPr>
            <p:ph idx="4" type="body"/>
          </p:nvPr>
        </p:nvSpPr>
        <p:spPr>
          <a:xfrm>
            <a:off x="4629150" y="1878806"/>
            <a:ext cx="3887400" cy="2763300"/>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63" name="Google Shape;263;p45"/>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264" name="Google Shape;264;p45"/>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265" name="Google Shape;265;p45"/>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seul" type="titleOnly">
  <p:cSld name="TITLE_ONLY">
    <p:spTree>
      <p:nvGrpSpPr>
        <p:cNvPr id="266" name="Shape 266"/>
        <p:cNvGrpSpPr/>
        <p:nvPr/>
      </p:nvGrpSpPr>
      <p:grpSpPr>
        <a:xfrm>
          <a:off x="0" y="0"/>
          <a:ext cx="0" cy="0"/>
          <a:chOff x="0" y="0"/>
          <a:chExt cx="0" cy="0"/>
        </a:xfrm>
      </p:grpSpPr>
      <p:sp>
        <p:nvSpPr>
          <p:cNvPr id="267" name="Google Shape;267;p46"/>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268" name="Google Shape;268;p46"/>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269" name="Google Shape;269;p46"/>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270" name="Google Shape;270;p46"/>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ide" type="blank">
  <p:cSld name="BLANK">
    <p:spTree>
      <p:nvGrpSpPr>
        <p:cNvPr id="271" name="Shape 271"/>
        <p:cNvGrpSpPr/>
        <p:nvPr/>
      </p:nvGrpSpPr>
      <p:grpSpPr>
        <a:xfrm>
          <a:off x="0" y="0"/>
          <a:ext cx="0" cy="0"/>
          <a:chOff x="0" y="0"/>
          <a:chExt cx="0" cy="0"/>
        </a:xfrm>
      </p:grpSpPr>
      <p:sp>
        <p:nvSpPr>
          <p:cNvPr id="272" name="Google Shape;272;p47"/>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273" name="Google Shape;273;p47"/>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274" name="Google Shape;274;p47"/>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u avec légende" type="objTx">
  <p:cSld name="OBJECT_WITH_CAPTION_TEXT">
    <p:spTree>
      <p:nvGrpSpPr>
        <p:cNvPr id="275" name="Shape 275"/>
        <p:cNvGrpSpPr/>
        <p:nvPr/>
      </p:nvGrpSpPr>
      <p:grpSpPr>
        <a:xfrm>
          <a:off x="0" y="0"/>
          <a:ext cx="0" cy="0"/>
          <a:chOff x="0" y="0"/>
          <a:chExt cx="0" cy="0"/>
        </a:xfrm>
      </p:grpSpPr>
      <p:sp>
        <p:nvSpPr>
          <p:cNvPr id="276" name="Google Shape;276;p48"/>
          <p:cNvSpPr txBox="1"/>
          <p:nvPr>
            <p:ph type="title"/>
          </p:nvPr>
        </p:nvSpPr>
        <p:spPr>
          <a:xfrm>
            <a:off x="629841" y="342900"/>
            <a:ext cx="2949300" cy="1200000"/>
          </a:xfrm>
          <a:prstGeom prst="rect">
            <a:avLst/>
          </a:prstGeom>
          <a:noFill/>
          <a:ln>
            <a:noFill/>
          </a:ln>
        </p:spPr>
        <p:txBody>
          <a:bodyPr anchorCtr="0" anchor="b" bIns="34275" lIns="68575" spcFirstLastPara="1" rIns="68575" wrap="square" tIns="34275">
            <a:no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277" name="Google Shape;277;p48"/>
          <p:cNvSpPr txBox="1"/>
          <p:nvPr>
            <p:ph idx="1" type="body"/>
          </p:nvPr>
        </p:nvSpPr>
        <p:spPr>
          <a:xfrm>
            <a:off x="3887391" y="740569"/>
            <a:ext cx="4629000" cy="3655200"/>
          </a:xfrm>
          <a:prstGeom prst="rect">
            <a:avLst/>
          </a:prstGeom>
          <a:noFill/>
          <a:ln>
            <a:noFill/>
          </a:ln>
        </p:spPr>
        <p:txBody>
          <a:bodyPr anchorCtr="0" anchor="t" bIns="34275" lIns="68575" spcFirstLastPara="1" rIns="68575" wrap="square" tIns="34275">
            <a:noAutofit/>
          </a:bodyPr>
          <a:lstStyle>
            <a:lvl1pPr indent="-381000" lvl="0" marL="457200" algn="l">
              <a:lnSpc>
                <a:spcPct val="90000"/>
              </a:lnSpc>
              <a:spcBef>
                <a:spcPts val="800"/>
              </a:spcBef>
              <a:spcAft>
                <a:spcPts val="0"/>
              </a:spcAft>
              <a:buClr>
                <a:schemeClr val="dk1"/>
              </a:buClr>
              <a:buSzPts val="2400"/>
              <a:buChar char="•"/>
              <a:defRPr sz="2400"/>
            </a:lvl1pPr>
            <a:lvl2pPr indent="-361950" lvl="1" marL="914400" algn="l">
              <a:lnSpc>
                <a:spcPct val="90000"/>
              </a:lnSpc>
              <a:spcBef>
                <a:spcPts val="400"/>
              </a:spcBef>
              <a:spcAft>
                <a:spcPts val="0"/>
              </a:spcAft>
              <a:buClr>
                <a:schemeClr val="dk1"/>
              </a:buClr>
              <a:buSzPts val="2100"/>
              <a:buChar char="•"/>
              <a:defRPr sz="2100"/>
            </a:lvl2pPr>
            <a:lvl3pPr indent="-342900" lvl="2" marL="1371600" algn="l">
              <a:lnSpc>
                <a:spcPct val="90000"/>
              </a:lnSpc>
              <a:spcBef>
                <a:spcPts val="400"/>
              </a:spcBef>
              <a:spcAft>
                <a:spcPts val="0"/>
              </a:spcAft>
              <a:buClr>
                <a:schemeClr val="dk1"/>
              </a:buClr>
              <a:buSzPts val="1800"/>
              <a:buChar char="•"/>
              <a:defRPr sz="1800"/>
            </a:lvl3pPr>
            <a:lvl4pPr indent="-323850" lvl="3" marL="1828800" algn="l">
              <a:lnSpc>
                <a:spcPct val="90000"/>
              </a:lnSpc>
              <a:spcBef>
                <a:spcPts val="400"/>
              </a:spcBef>
              <a:spcAft>
                <a:spcPts val="0"/>
              </a:spcAft>
              <a:buClr>
                <a:schemeClr val="dk1"/>
              </a:buClr>
              <a:buSzPts val="1500"/>
              <a:buChar char="•"/>
              <a:defRPr sz="1500"/>
            </a:lvl4pPr>
            <a:lvl5pPr indent="-323850" lvl="4" marL="2286000" algn="l">
              <a:lnSpc>
                <a:spcPct val="90000"/>
              </a:lnSpc>
              <a:spcBef>
                <a:spcPts val="400"/>
              </a:spcBef>
              <a:spcAft>
                <a:spcPts val="0"/>
              </a:spcAft>
              <a:buClr>
                <a:schemeClr val="dk1"/>
              </a:buClr>
              <a:buSzPts val="1500"/>
              <a:buChar char="•"/>
              <a:defRPr sz="1500"/>
            </a:lvl5pPr>
            <a:lvl6pPr indent="-323850" lvl="5" marL="2743200" algn="l">
              <a:lnSpc>
                <a:spcPct val="90000"/>
              </a:lnSpc>
              <a:spcBef>
                <a:spcPts val="400"/>
              </a:spcBef>
              <a:spcAft>
                <a:spcPts val="0"/>
              </a:spcAft>
              <a:buClr>
                <a:schemeClr val="dk1"/>
              </a:buClr>
              <a:buSzPts val="1500"/>
              <a:buChar char="•"/>
              <a:defRPr sz="1500"/>
            </a:lvl6pPr>
            <a:lvl7pPr indent="-323850" lvl="6" marL="3200400" algn="l">
              <a:lnSpc>
                <a:spcPct val="90000"/>
              </a:lnSpc>
              <a:spcBef>
                <a:spcPts val="400"/>
              </a:spcBef>
              <a:spcAft>
                <a:spcPts val="0"/>
              </a:spcAft>
              <a:buClr>
                <a:schemeClr val="dk1"/>
              </a:buClr>
              <a:buSzPts val="1500"/>
              <a:buChar char="•"/>
              <a:defRPr sz="1500"/>
            </a:lvl7pPr>
            <a:lvl8pPr indent="-323850" lvl="7" marL="3657600" algn="l">
              <a:lnSpc>
                <a:spcPct val="90000"/>
              </a:lnSpc>
              <a:spcBef>
                <a:spcPts val="400"/>
              </a:spcBef>
              <a:spcAft>
                <a:spcPts val="0"/>
              </a:spcAft>
              <a:buClr>
                <a:schemeClr val="dk1"/>
              </a:buClr>
              <a:buSzPts val="1500"/>
              <a:buChar char="•"/>
              <a:defRPr sz="1500"/>
            </a:lvl8pPr>
            <a:lvl9pPr indent="-323850" lvl="8" marL="4114800" algn="l">
              <a:lnSpc>
                <a:spcPct val="90000"/>
              </a:lnSpc>
              <a:spcBef>
                <a:spcPts val="400"/>
              </a:spcBef>
              <a:spcAft>
                <a:spcPts val="0"/>
              </a:spcAft>
              <a:buClr>
                <a:schemeClr val="dk1"/>
              </a:buClr>
              <a:buSzPts val="1500"/>
              <a:buChar char="•"/>
              <a:defRPr sz="1500"/>
            </a:lvl9pPr>
          </a:lstStyle>
          <a:p/>
        </p:txBody>
      </p:sp>
      <p:sp>
        <p:nvSpPr>
          <p:cNvPr id="278" name="Google Shape;278;p48"/>
          <p:cNvSpPr txBox="1"/>
          <p:nvPr>
            <p:ph idx="2" type="body"/>
          </p:nvPr>
        </p:nvSpPr>
        <p:spPr>
          <a:xfrm>
            <a:off x="629841" y="1543050"/>
            <a:ext cx="2949300" cy="2858700"/>
          </a:xfrm>
          <a:prstGeom prst="rect">
            <a:avLst/>
          </a:prstGeom>
          <a:noFill/>
          <a:ln>
            <a:noFill/>
          </a:ln>
        </p:spPr>
        <p:txBody>
          <a:bodyPr anchorCtr="0" anchor="t" bIns="34275" lIns="68575" spcFirstLastPara="1" rIns="68575" wrap="square" tIns="34275">
            <a:noAutofit/>
          </a:bodyPr>
          <a:lstStyle>
            <a:lvl1pPr indent="-228600" lvl="0" marL="457200" algn="l">
              <a:lnSpc>
                <a:spcPct val="90000"/>
              </a:lnSpc>
              <a:spcBef>
                <a:spcPts val="800"/>
              </a:spcBef>
              <a:spcAft>
                <a:spcPts val="0"/>
              </a:spcAft>
              <a:buClr>
                <a:schemeClr val="dk1"/>
              </a:buClr>
              <a:buSzPts val="1200"/>
              <a:buNone/>
              <a:defRPr sz="1200"/>
            </a:lvl1pPr>
            <a:lvl2pPr indent="-228600" lvl="1" marL="914400" algn="l">
              <a:lnSpc>
                <a:spcPct val="90000"/>
              </a:lnSpc>
              <a:spcBef>
                <a:spcPts val="400"/>
              </a:spcBef>
              <a:spcAft>
                <a:spcPts val="0"/>
              </a:spcAft>
              <a:buClr>
                <a:schemeClr val="dk1"/>
              </a:buClr>
              <a:buSzPts val="1100"/>
              <a:buNone/>
              <a:defRPr sz="1100"/>
            </a:lvl2pPr>
            <a:lvl3pPr indent="-228600" lvl="2" marL="1371600" algn="l">
              <a:lnSpc>
                <a:spcPct val="90000"/>
              </a:lnSpc>
              <a:spcBef>
                <a:spcPts val="400"/>
              </a:spcBef>
              <a:spcAft>
                <a:spcPts val="0"/>
              </a:spcAft>
              <a:buClr>
                <a:schemeClr val="dk1"/>
              </a:buClr>
              <a:buSzPts val="900"/>
              <a:buNone/>
              <a:defRPr sz="900"/>
            </a:lvl3pPr>
            <a:lvl4pPr indent="-228600" lvl="3" marL="1828800" algn="l">
              <a:lnSpc>
                <a:spcPct val="90000"/>
              </a:lnSpc>
              <a:spcBef>
                <a:spcPts val="400"/>
              </a:spcBef>
              <a:spcAft>
                <a:spcPts val="0"/>
              </a:spcAft>
              <a:buClr>
                <a:schemeClr val="dk1"/>
              </a:buClr>
              <a:buSzPts val="800"/>
              <a:buNone/>
              <a:defRPr sz="800"/>
            </a:lvl4pPr>
            <a:lvl5pPr indent="-228600" lvl="4" marL="2286000" algn="l">
              <a:lnSpc>
                <a:spcPct val="90000"/>
              </a:lnSpc>
              <a:spcBef>
                <a:spcPts val="400"/>
              </a:spcBef>
              <a:spcAft>
                <a:spcPts val="0"/>
              </a:spcAft>
              <a:buClr>
                <a:schemeClr val="dk1"/>
              </a:buClr>
              <a:buSzPts val="800"/>
              <a:buNone/>
              <a:defRPr sz="800"/>
            </a:lvl5pPr>
            <a:lvl6pPr indent="-228600" lvl="5" marL="2743200" algn="l">
              <a:lnSpc>
                <a:spcPct val="90000"/>
              </a:lnSpc>
              <a:spcBef>
                <a:spcPts val="400"/>
              </a:spcBef>
              <a:spcAft>
                <a:spcPts val="0"/>
              </a:spcAft>
              <a:buClr>
                <a:schemeClr val="dk1"/>
              </a:buClr>
              <a:buSzPts val="800"/>
              <a:buNone/>
              <a:defRPr sz="800"/>
            </a:lvl6pPr>
            <a:lvl7pPr indent="-228600" lvl="6" marL="3200400" algn="l">
              <a:lnSpc>
                <a:spcPct val="90000"/>
              </a:lnSpc>
              <a:spcBef>
                <a:spcPts val="400"/>
              </a:spcBef>
              <a:spcAft>
                <a:spcPts val="0"/>
              </a:spcAft>
              <a:buClr>
                <a:schemeClr val="dk1"/>
              </a:buClr>
              <a:buSzPts val="800"/>
              <a:buNone/>
              <a:defRPr sz="800"/>
            </a:lvl7pPr>
            <a:lvl8pPr indent="-228600" lvl="7" marL="3657600" algn="l">
              <a:lnSpc>
                <a:spcPct val="90000"/>
              </a:lnSpc>
              <a:spcBef>
                <a:spcPts val="400"/>
              </a:spcBef>
              <a:spcAft>
                <a:spcPts val="0"/>
              </a:spcAft>
              <a:buClr>
                <a:schemeClr val="dk1"/>
              </a:buClr>
              <a:buSzPts val="800"/>
              <a:buNone/>
              <a:defRPr sz="800"/>
            </a:lvl8pPr>
            <a:lvl9pPr indent="-228600" lvl="8" marL="4114800" algn="l">
              <a:lnSpc>
                <a:spcPct val="90000"/>
              </a:lnSpc>
              <a:spcBef>
                <a:spcPts val="400"/>
              </a:spcBef>
              <a:spcAft>
                <a:spcPts val="0"/>
              </a:spcAft>
              <a:buClr>
                <a:schemeClr val="dk1"/>
              </a:buClr>
              <a:buSzPts val="800"/>
              <a:buNone/>
              <a:defRPr sz="800"/>
            </a:lvl9pPr>
          </a:lstStyle>
          <a:p/>
        </p:txBody>
      </p:sp>
      <p:sp>
        <p:nvSpPr>
          <p:cNvPr id="279" name="Google Shape;279;p48"/>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280" name="Google Shape;280;p48"/>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281" name="Google Shape;281;p48"/>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avec légende" type="picTx">
  <p:cSld name="PICTURE_WITH_CAPTION_TEXT">
    <p:spTree>
      <p:nvGrpSpPr>
        <p:cNvPr id="282" name="Shape 282"/>
        <p:cNvGrpSpPr/>
        <p:nvPr/>
      </p:nvGrpSpPr>
      <p:grpSpPr>
        <a:xfrm>
          <a:off x="0" y="0"/>
          <a:ext cx="0" cy="0"/>
          <a:chOff x="0" y="0"/>
          <a:chExt cx="0" cy="0"/>
        </a:xfrm>
      </p:grpSpPr>
      <p:sp>
        <p:nvSpPr>
          <p:cNvPr id="283" name="Google Shape;283;p49"/>
          <p:cNvSpPr txBox="1"/>
          <p:nvPr>
            <p:ph type="title"/>
          </p:nvPr>
        </p:nvSpPr>
        <p:spPr>
          <a:xfrm>
            <a:off x="629841" y="342900"/>
            <a:ext cx="2949300" cy="1200000"/>
          </a:xfrm>
          <a:prstGeom prst="rect">
            <a:avLst/>
          </a:prstGeom>
          <a:noFill/>
          <a:ln>
            <a:noFill/>
          </a:ln>
        </p:spPr>
        <p:txBody>
          <a:bodyPr anchorCtr="0" anchor="b" bIns="34275" lIns="68575" spcFirstLastPara="1" rIns="68575" wrap="square" tIns="34275">
            <a:no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284" name="Google Shape;284;p49"/>
          <p:cNvSpPr/>
          <p:nvPr>
            <p:ph idx="2" type="pic"/>
          </p:nvPr>
        </p:nvSpPr>
        <p:spPr>
          <a:xfrm>
            <a:off x="3887391" y="740569"/>
            <a:ext cx="4629000" cy="36552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8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1pPr>
            <a:lvl2pPr lvl="1" marR="0" rtl="0" algn="l">
              <a:lnSpc>
                <a:spcPct val="90000"/>
              </a:lnSpc>
              <a:spcBef>
                <a:spcPts val="400"/>
              </a:spcBef>
              <a:spcAft>
                <a:spcPts val="0"/>
              </a:spcAft>
              <a:buClr>
                <a:schemeClr val="dk1"/>
              </a:buClr>
              <a:buSzPts val="2100"/>
              <a:buFont typeface="Arial"/>
              <a:buNone/>
              <a:defRPr b="0" i="0" sz="2100" u="none" cap="none" strike="noStrike">
                <a:solidFill>
                  <a:schemeClr val="dk1"/>
                </a:solidFill>
                <a:latin typeface="Calibri"/>
                <a:ea typeface="Calibri"/>
                <a:cs typeface="Calibri"/>
                <a:sym typeface="Calibri"/>
              </a:defRPr>
            </a:lvl2pPr>
            <a:lvl3pPr lvl="2" marR="0" rtl="0" algn="l">
              <a:lnSpc>
                <a:spcPct val="90000"/>
              </a:lnSpc>
              <a:spcBef>
                <a:spcPts val="4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3pPr>
            <a:lvl4pPr lvl="3"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4pPr>
            <a:lvl5pPr lvl="4"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5pPr>
            <a:lvl6pPr lvl="5"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9pPr>
          </a:lstStyle>
          <a:p/>
        </p:txBody>
      </p:sp>
      <p:sp>
        <p:nvSpPr>
          <p:cNvPr id="285" name="Google Shape;285;p49"/>
          <p:cNvSpPr txBox="1"/>
          <p:nvPr>
            <p:ph idx="1" type="body"/>
          </p:nvPr>
        </p:nvSpPr>
        <p:spPr>
          <a:xfrm>
            <a:off x="629841" y="1543050"/>
            <a:ext cx="2949300" cy="2858700"/>
          </a:xfrm>
          <a:prstGeom prst="rect">
            <a:avLst/>
          </a:prstGeom>
          <a:noFill/>
          <a:ln>
            <a:noFill/>
          </a:ln>
        </p:spPr>
        <p:txBody>
          <a:bodyPr anchorCtr="0" anchor="t" bIns="34275" lIns="68575" spcFirstLastPara="1" rIns="68575" wrap="square" tIns="34275">
            <a:noAutofit/>
          </a:bodyPr>
          <a:lstStyle>
            <a:lvl1pPr indent="-228600" lvl="0" marL="457200" algn="l">
              <a:lnSpc>
                <a:spcPct val="90000"/>
              </a:lnSpc>
              <a:spcBef>
                <a:spcPts val="800"/>
              </a:spcBef>
              <a:spcAft>
                <a:spcPts val="0"/>
              </a:spcAft>
              <a:buClr>
                <a:schemeClr val="dk1"/>
              </a:buClr>
              <a:buSzPts val="1200"/>
              <a:buNone/>
              <a:defRPr sz="1200"/>
            </a:lvl1pPr>
            <a:lvl2pPr indent="-228600" lvl="1" marL="914400" algn="l">
              <a:lnSpc>
                <a:spcPct val="90000"/>
              </a:lnSpc>
              <a:spcBef>
                <a:spcPts val="400"/>
              </a:spcBef>
              <a:spcAft>
                <a:spcPts val="0"/>
              </a:spcAft>
              <a:buClr>
                <a:schemeClr val="dk1"/>
              </a:buClr>
              <a:buSzPts val="1100"/>
              <a:buNone/>
              <a:defRPr sz="1100"/>
            </a:lvl2pPr>
            <a:lvl3pPr indent="-228600" lvl="2" marL="1371600" algn="l">
              <a:lnSpc>
                <a:spcPct val="90000"/>
              </a:lnSpc>
              <a:spcBef>
                <a:spcPts val="400"/>
              </a:spcBef>
              <a:spcAft>
                <a:spcPts val="0"/>
              </a:spcAft>
              <a:buClr>
                <a:schemeClr val="dk1"/>
              </a:buClr>
              <a:buSzPts val="900"/>
              <a:buNone/>
              <a:defRPr sz="900"/>
            </a:lvl3pPr>
            <a:lvl4pPr indent="-228600" lvl="3" marL="1828800" algn="l">
              <a:lnSpc>
                <a:spcPct val="90000"/>
              </a:lnSpc>
              <a:spcBef>
                <a:spcPts val="400"/>
              </a:spcBef>
              <a:spcAft>
                <a:spcPts val="0"/>
              </a:spcAft>
              <a:buClr>
                <a:schemeClr val="dk1"/>
              </a:buClr>
              <a:buSzPts val="800"/>
              <a:buNone/>
              <a:defRPr sz="800"/>
            </a:lvl4pPr>
            <a:lvl5pPr indent="-228600" lvl="4" marL="2286000" algn="l">
              <a:lnSpc>
                <a:spcPct val="90000"/>
              </a:lnSpc>
              <a:spcBef>
                <a:spcPts val="400"/>
              </a:spcBef>
              <a:spcAft>
                <a:spcPts val="0"/>
              </a:spcAft>
              <a:buClr>
                <a:schemeClr val="dk1"/>
              </a:buClr>
              <a:buSzPts val="800"/>
              <a:buNone/>
              <a:defRPr sz="800"/>
            </a:lvl5pPr>
            <a:lvl6pPr indent="-228600" lvl="5" marL="2743200" algn="l">
              <a:lnSpc>
                <a:spcPct val="90000"/>
              </a:lnSpc>
              <a:spcBef>
                <a:spcPts val="400"/>
              </a:spcBef>
              <a:spcAft>
                <a:spcPts val="0"/>
              </a:spcAft>
              <a:buClr>
                <a:schemeClr val="dk1"/>
              </a:buClr>
              <a:buSzPts val="800"/>
              <a:buNone/>
              <a:defRPr sz="800"/>
            </a:lvl6pPr>
            <a:lvl7pPr indent="-228600" lvl="6" marL="3200400" algn="l">
              <a:lnSpc>
                <a:spcPct val="90000"/>
              </a:lnSpc>
              <a:spcBef>
                <a:spcPts val="400"/>
              </a:spcBef>
              <a:spcAft>
                <a:spcPts val="0"/>
              </a:spcAft>
              <a:buClr>
                <a:schemeClr val="dk1"/>
              </a:buClr>
              <a:buSzPts val="800"/>
              <a:buNone/>
              <a:defRPr sz="800"/>
            </a:lvl7pPr>
            <a:lvl8pPr indent="-228600" lvl="7" marL="3657600" algn="l">
              <a:lnSpc>
                <a:spcPct val="90000"/>
              </a:lnSpc>
              <a:spcBef>
                <a:spcPts val="400"/>
              </a:spcBef>
              <a:spcAft>
                <a:spcPts val="0"/>
              </a:spcAft>
              <a:buClr>
                <a:schemeClr val="dk1"/>
              </a:buClr>
              <a:buSzPts val="800"/>
              <a:buNone/>
              <a:defRPr sz="800"/>
            </a:lvl8pPr>
            <a:lvl9pPr indent="-228600" lvl="8" marL="4114800" algn="l">
              <a:lnSpc>
                <a:spcPct val="90000"/>
              </a:lnSpc>
              <a:spcBef>
                <a:spcPts val="400"/>
              </a:spcBef>
              <a:spcAft>
                <a:spcPts val="0"/>
              </a:spcAft>
              <a:buClr>
                <a:schemeClr val="dk1"/>
              </a:buClr>
              <a:buSzPts val="800"/>
              <a:buNone/>
              <a:defRPr sz="800"/>
            </a:lvl9pPr>
          </a:lstStyle>
          <a:p/>
        </p:txBody>
      </p:sp>
      <p:sp>
        <p:nvSpPr>
          <p:cNvPr id="286" name="Google Shape;286;p49"/>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287" name="Google Shape;287;p49"/>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288" name="Google Shape;288;p49"/>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et texte vertical" type="vertTx">
  <p:cSld name="VERTICAL_TEXT">
    <p:spTree>
      <p:nvGrpSpPr>
        <p:cNvPr id="289" name="Shape 289"/>
        <p:cNvGrpSpPr/>
        <p:nvPr/>
      </p:nvGrpSpPr>
      <p:grpSpPr>
        <a:xfrm>
          <a:off x="0" y="0"/>
          <a:ext cx="0" cy="0"/>
          <a:chOff x="0" y="0"/>
          <a:chExt cx="0" cy="0"/>
        </a:xfrm>
      </p:grpSpPr>
      <p:sp>
        <p:nvSpPr>
          <p:cNvPr id="290" name="Google Shape;290;p50"/>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291" name="Google Shape;291;p50"/>
          <p:cNvSpPr txBox="1"/>
          <p:nvPr>
            <p:ph idx="1" type="body"/>
          </p:nvPr>
        </p:nvSpPr>
        <p:spPr>
          <a:xfrm rot="5400000">
            <a:off x="2940300" y="-942431"/>
            <a:ext cx="3263400" cy="7886700"/>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92" name="Google Shape;292;p50"/>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293" name="Google Shape;293;p50"/>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294" name="Google Shape;294;p50"/>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vertical et texte" type="vertTitleAndTx">
  <p:cSld name="VERTICAL_TITLE_AND_VERTICAL_TEXT">
    <p:spTree>
      <p:nvGrpSpPr>
        <p:cNvPr id="295" name="Shape 295"/>
        <p:cNvGrpSpPr/>
        <p:nvPr/>
      </p:nvGrpSpPr>
      <p:grpSpPr>
        <a:xfrm>
          <a:off x="0" y="0"/>
          <a:ext cx="0" cy="0"/>
          <a:chOff x="0" y="0"/>
          <a:chExt cx="0" cy="0"/>
        </a:xfrm>
      </p:grpSpPr>
      <p:sp>
        <p:nvSpPr>
          <p:cNvPr id="296" name="Google Shape;296;p51"/>
          <p:cNvSpPr txBox="1"/>
          <p:nvPr>
            <p:ph type="title"/>
          </p:nvPr>
        </p:nvSpPr>
        <p:spPr>
          <a:xfrm rot="5400000">
            <a:off x="5350050" y="1467544"/>
            <a:ext cx="4359000" cy="1971600"/>
          </a:xfrm>
          <a:prstGeom prst="rect">
            <a:avLst/>
          </a:prstGeom>
          <a:noFill/>
          <a:ln>
            <a:noFill/>
          </a:ln>
        </p:spPr>
        <p:txBody>
          <a:bodyPr anchorCtr="0" anchor="ctr" bIns="34275" lIns="68575" spcFirstLastPara="1" rIns="68575" wrap="square" tIns="34275">
            <a:no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297" name="Google Shape;297;p51"/>
          <p:cNvSpPr txBox="1"/>
          <p:nvPr>
            <p:ph idx="1" type="body"/>
          </p:nvPr>
        </p:nvSpPr>
        <p:spPr>
          <a:xfrm rot="5400000">
            <a:off x="1349475" y="-447056"/>
            <a:ext cx="4359000" cy="5800800"/>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98" name="Google Shape;298;p51"/>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299" name="Google Shape;299;p51"/>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300" name="Google Shape;300;p51"/>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01" name="Shape 301"/>
        <p:cNvGrpSpPr/>
        <p:nvPr/>
      </p:nvGrpSpPr>
      <p:grpSpPr>
        <a:xfrm>
          <a:off x="0" y="0"/>
          <a:ext cx="0" cy="0"/>
          <a:chOff x="0" y="0"/>
          <a:chExt cx="0" cy="0"/>
        </a:xfrm>
      </p:grpSpPr>
      <p:sp>
        <p:nvSpPr>
          <p:cNvPr id="302" name="Google Shape;302;p52"/>
          <p:cNvSpPr/>
          <p:nvPr/>
        </p:nvSpPr>
        <p:spPr>
          <a:xfrm>
            <a:off x="4572000" y="-2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cxnSp>
        <p:nvCxnSpPr>
          <p:cNvPr id="303" name="Google Shape;303;p52"/>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304" name="Google Shape;304;p52"/>
          <p:cNvSpPr txBox="1"/>
          <p:nvPr>
            <p:ph type="title"/>
          </p:nvPr>
        </p:nvSpPr>
        <p:spPr>
          <a:xfrm>
            <a:off x="265500" y="1107950"/>
            <a:ext cx="4045200" cy="1683600"/>
          </a:xfrm>
          <a:prstGeom prst="rect">
            <a:avLst/>
          </a:prstGeom>
          <a:noFill/>
          <a:ln>
            <a:noFill/>
          </a:ln>
        </p:spPr>
        <p:txBody>
          <a:bodyPr anchorCtr="0" anchor="b" bIns="91425" lIns="91425" spcFirstLastPara="1" rIns="91425" wrap="square" tIns="91425">
            <a:noAutofit/>
          </a:bodyPr>
          <a:lstStyle>
            <a:lvl1pPr lvl="0" rtl="0" algn="ctr">
              <a:lnSpc>
                <a:spcPct val="100000"/>
              </a:lnSpc>
              <a:spcBef>
                <a:spcPts val="0"/>
              </a:spcBef>
              <a:spcAft>
                <a:spcPts val="0"/>
              </a:spcAft>
              <a:buSzPts val="4200"/>
              <a:buFont typeface="Proxima Nova"/>
              <a:buNone/>
              <a:defRPr sz="4200">
                <a:latin typeface="Proxima Nova"/>
                <a:ea typeface="Proxima Nova"/>
                <a:cs typeface="Proxima Nova"/>
                <a:sym typeface="Proxima Nova"/>
              </a:defRPr>
            </a:lvl1pPr>
            <a:lvl2pPr lvl="1" rtl="0" algn="ctr">
              <a:lnSpc>
                <a:spcPct val="100000"/>
              </a:lnSpc>
              <a:spcBef>
                <a:spcPts val="0"/>
              </a:spcBef>
              <a:spcAft>
                <a:spcPts val="0"/>
              </a:spcAft>
              <a:buSzPts val="4200"/>
              <a:buFont typeface="Proxima Nova"/>
              <a:buNone/>
              <a:defRPr sz="4200">
                <a:latin typeface="Proxima Nova"/>
                <a:ea typeface="Proxima Nova"/>
                <a:cs typeface="Proxima Nova"/>
                <a:sym typeface="Proxima Nova"/>
              </a:defRPr>
            </a:lvl2pPr>
            <a:lvl3pPr lvl="2" rtl="0" algn="ctr">
              <a:lnSpc>
                <a:spcPct val="100000"/>
              </a:lnSpc>
              <a:spcBef>
                <a:spcPts val="0"/>
              </a:spcBef>
              <a:spcAft>
                <a:spcPts val="0"/>
              </a:spcAft>
              <a:buSzPts val="4200"/>
              <a:buFont typeface="Proxima Nova"/>
              <a:buNone/>
              <a:defRPr sz="4200">
                <a:latin typeface="Proxima Nova"/>
                <a:ea typeface="Proxima Nova"/>
                <a:cs typeface="Proxima Nova"/>
                <a:sym typeface="Proxima Nova"/>
              </a:defRPr>
            </a:lvl3pPr>
            <a:lvl4pPr lvl="3" rtl="0" algn="ctr">
              <a:lnSpc>
                <a:spcPct val="100000"/>
              </a:lnSpc>
              <a:spcBef>
                <a:spcPts val="0"/>
              </a:spcBef>
              <a:spcAft>
                <a:spcPts val="0"/>
              </a:spcAft>
              <a:buSzPts val="4200"/>
              <a:buFont typeface="Proxima Nova"/>
              <a:buNone/>
              <a:defRPr sz="4200">
                <a:latin typeface="Proxima Nova"/>
                <a:ea typeface="Proxima Nova"/>
                <a:cs typeface="Proxima Nova"/>
                <a:sym typeface="Proxima Nova"/>
              </a:defRPr>
            </a:lvl4pPr>
            <a:lvl5pPr lvl="4" rtl="0" algn="ctr">
              <a:lnSpc>
                <a:spcPct val="100000"/>
              </a:lnSpc>
              <a:spcBef>
                <a:spcPts val="0"/>
              </a:spcBef>
              <a:spcAft>
                <a:spcPts val="0"/>
              </a:spcAft>
              <a:buSzPts val="4200"/>
              <a:buFont typeface="Proxima Nova"/>
              <a:buNone/>
              <a:defRPr sz="4200">
                <a:latin typeface="Proxima Nova"/>
                <a:ea typeface="Proxima Nova"/>
                <a:cs typeface="Proxima Nova"/>
                <a:sym typeface="Proxima Nova"/>
              </a:defRPr>
            </a:lvl5pPr>
            <a:lvl6pPr lvl="5" rtl="0" algn="ctr">
              <a:lnSpc>
                <a:spcPct val="100000"/>
              </a:lnSpc>
              <a:spcBef>
                <a:spcPts val="0"/>
              </a:spcBef>
              <a:spcAft>
                <a:spcPts val="0"/>
              </a:spcAft>
              <a:buSzPts val="4200"/>
              <a:buFont typeface="Proxima Nova"/>
              <a:buNone/>
              <a:defRPr sz="4200">
                <a:latin typeface="Proxima Nova"/>
                <a:ea typeface="Proxima Nova"/>
                <a:cs typeface="Proxima Nova"/>
                <a:sym typeface="Proxima Nova"/>
              </a:defRPr>
            </a:lvl6pPr>
            <a:lvl7pPr lvl="6" rtl="0" algn="ctr">
              <a:lnSpc>
                <a:spcPct val="100000"/>
              </a:lnSpc>
              <a:spcBef>
                <a:spcPts val="0"/>
              </a:spcBef>
              <a:spcAft>
                <a:spcPts val="0"/>
              </a:spcAft>
              <a:buSzPts val="4200"/>
              <a:buFont typeface="Proxima Nova"/>
              <a:buNone/>
              <a:defRPr sz="4200">
                <a:latin typeface="Proxima Nova"/>
                <a:ea typeface="Proxima Nova"/>
                <a:cs typeface="Proxima Nova"/>
                <a:sym typeface="Proxima Nova"/>
              </a:defRPr>
            </a:lvl7pPr>
            <a:lvl8pPr lvl="7" rtl="0" algn="ctr">
              <a:lnSpc>
                <a:spcPct val="100000"/>
              </a:lnSpc>
              <a:spcBef>
                <a:spcPts val="0"/>
              </a:spcBef>
              <a:spcAft>
                <a:spcPts val="0"/>
              </a:spcAft>
              <a:buSzPts val="4200"/>
              <a:buFont typeface="Proxima Nova"/>
              <a:buNone/>
              <a:defRPr sz="4200">
                <a:latin typeface="Proxima Nova"/>
                <a:ea typeface="Proxima Nova"/>
                <a:cs typeface="Proxima Nova"/>
                <a:sym typeface="Proxima Nova"/>
              </a:defRPr>
            </a:lvl8pPr>
            <a:lvl9pPr lvl="8" rtl="0" algn="ctr">
              <a:lnSpc>
                <a:spcPct val="100000"/>
              </a:lnSpc>
              <a:spcBef>
                <a:spcPts val="0"/>
              </a:spcBef>
              <a:spcAft>
                <a:spcPts val="0"/>
              </a:spcAft>
              <a:buSzPts val="4200"/>
              <a:buFont typeface="Proxima Nova"/>
              <a:buNone/>
              <a:defRPr sz="4200">
                <a:latin typeface="Proxima Nova"/>
                <a:ea typeface="Proxima Nova"/>
                <a:cs typeface="Proxima Nova"/>
                <a:sym typeface="Proxima Nova"/>
              </a:defRPr>
            </a:lvl9pPr>
          </a:lstStyle>
          <a:p/>
        </p:txBody>
      </p:sp>
      <p:sp>
        <p:nvSpPr>
          <p:cNvPr id="305" name="Google Shape;305;p52"/>
          <p:cNvSpPr txBox="1"/>
          <p:nvPr>
            <p:ph idx="1" type="subTitle"/>
          </p:nvPr>
        </p:nvSpPr>
        <p:spPr>
          <a:xfrm>
            <a:off x="265500" y="2845201"/>
            <a:ext cx="4045200" cy="13455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2100"/>
              <a:buFont typeface="Proxima Nova"/>
              <a:buNone/>
              <a:defRPr sz="2100">
                <a:latin typeface="Proxima Nova"/>
                <a:ea typeface="Proxima Nova"/>
                <a:cs typeface="Proxima Nova"/>
                <a:sym typeface="Proxima Nova"/>
              </a:defRPr>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306" name="Google Shape;306;p52"/>
          <p:cNvSpPr txBox="1"/>
          <p:nvPr>
            <p:ph idx="2" type="body"/>
          </p:nvPr>
        </p:nvSpPr>
        <p:spPr>
          <a:xfrm>
            <a:off x="4939500" y="724200"/>
            <a:ext cx="3837000" cy="3695100"/>
          </a:xfrm>
          <a:prstGeom prst="rect">
            <a:avLst/>
          </a:prstGeom>
          <a:noFill/>
          <a:ln>
            <a:noFill/>
          </a:ln>
        </p:spPr>
        <p:txBody>
          <a:bodyPr anchorCtr="0" anchor="ctr" bIns="91425" lIns="91425" spcFirstLastPara="1" rIns="91425" wrap="square" tIns="91425">
            <a:noAutofit/>
          </a:bodyPr>
          <a:lstStyle>
            <a:lvl1pPr indent="-342900" lvl="0" marL="457200" rtl="0" algn="l">
              <a:lnSpc>
                <a:spcPct val="115000"/>
              </a:lnSpc>
              <a:spcBef>
                <a:spcPts val="0"/>
              </a:spcBef>
              <a:spcAft>
                <a:spcPts val="0"/>
              </a:spcAft>
              <a:buClr>
                <a:schemeClr val="lt1"/>
              </a:buClr>
              <a:buSzPts val="1800"/>
              <a:buFont typeface="Proxima Nova"/>
              <a:buChar char="●"/>
              <a:defRPr>
                <a:solidFill>
                  <a:schemeClr val="lt1"/>
                </a:solidFill>
                <a:latin typeface="Proxima Nova"/>
                <a:ea typeface="Proxima Nova"/>
                <a:cs typeface="Proxima Nova"/>
                <a:sym typeface="Proxima Nova"/>
              </a:defRPr>
            </a:lvl1pPr>
            <a:lvl2pPr indent="-317500" lvl="1" marL="914400" rtl="0" algn="l">
              <a:lnSpc>
                <a:spcPct val="115000"/>
              </a:lnSpc>
              <a:spcBef>
                <a:spcPts val="1600"/>
              </a:spcBef>
              <a:spcAft>
                <a:spcPts val="0"/>
              </a:spcAft>
              <a:buClr>
                <a:schemeClr val="lt1"/>
              </a:buClr>
              <a:buSzPts val="1400"/>
              <a:buFont typeface="Proxima Nova"/>
              <a:buChar char="○"/>
              <a:defRPr>
                <a:solidFill>
                  <a:schemeClr val="lt1"/>
                </a:solidFill>
                <a:latin typeface="Proxima Nova"/>
                <a:ea typeface="Proxima Nova"/>
                <a:cs typeface="Proxima Nova"/>
                <a:sym typeface="Proxima Nova"/>
              </a:defRPr>
            </a:lvl2pPr>
            <a:lvl3pPr indent="-317500" lvl="2" marL="1371600" rtl="0" algn="l">
              <a:lnSpc>
                <a:spcPct val="115000"/>
              </a:lnSpc>
              <a:spcBef>
                <a:spcPts val="1600"/>
              </a:spcBef>
              <a:spcAft>
                <a:spcPts val="0"/>
              </a:spcAft>
              <a:buClr>
                <a:schemeClr val="lt1"/>
              </a:buClr>
              <a:buSzPts val="1400"/>
              <a:buFont typeface="Proxima Nova"/>
              <a:buChar char="■"/>
              <a:defRPr>
                <a:solidFill>
                  <a:schemeClr val="lt1"/>
                </a:solidFill>
                <a:latin typeface="Proxima Nova"/>
                <a:ea typeface="Proxima Nova"/>
                <a:cs typeface="Proxima Nova"/>
                <a:sym typeface="Proxima Nova"/>
              </a:defRPr>
            </a:lvl3pPr>
            <a:lvl4pPr indent="-317500" lvl="3" marL="1828800" rtl="0" algn="l">
              <a:lnSpc>
                <a:spcPct val="115000"/>
              </a:lnSpc>
              <a:spcBef>
                <a:spcPts val="1600"/>
              </a:spcBef>
              <a:spcAft>
                <a:spcPts val="0"/>
              </a:spcAft>
              <a:buClr>
                <a:schemeClr val="lt1"/>
              </a:buClr>
              <a:buSzPts val="1400"/>
              <a:buFont typeface="Proxima Nova"/>
              <a:buChar char="●"/>
              <a:defRPr>
                <a:solidFill>
                  <a:schemeClr val="lt1"/>
                </a:solidFill>
                <a:latin typeface="Proxima Nova"/>
                <a:ea typeface="Proxima Nova"/>
                <a:cs typeface="Proxima Nova"/>
                <a:sym typeface="Proxima Nova"/>
              </a:defRPr>
            </a:lvl4pPr>
            <a:lvl5pPr indent="-317500" lvl="4" marL="2286000" rtl="0" algn="l">
              <a:lnSpc>
                <a:spcPct val="115000"/>
              </a:lnSpc>
              <a:spcBef>
                <a:spcPts val="1600"/>
              </a:spcBef>
              <a:spcAft>
                <a:spcPts val="0"/>
              </a:spcAft>
              <a:buClr>
                <a:schemeClr val="lt1"/>
              </a:buClr>
              <a:buSzPts val="1400"/>
              <a:buFont typeface="Proxima Nova"/>
              <a:buChar char="○"/>
              <a:defRPr>
                <a:solidFill>
                  <a:schemeClr val="lt1"/>
                </a:solidFill>
                <a:latin typeface="Proxima Nova"/>
                <a:ea typeface="Proxima Nova"/>
                <a:cs typeface="Proxima Nova"/>
                <a:sym typeface="Proxima Nova"/>
              </a:defRPr>
            </a:lvl5pPr>
            <a:lvl6pPr indent="-317500" lvl="5" marL="2743200" rtl="0" algn="l">
              <a:lnSpc>
                <a:spcPct val="115000"/>
              </a:lnSpc>
              <a:spcBef>
                <a:spcPts val="1600"/>
              </a:spcBef>
              <a:spcAft>
                <a:spcPts val="0"/>
              </a:spcAft>
              <a:buClr>
                <a:schemeClr val="lt1"/>
              </a:buClr>
              <a:buSzPts val="1400"/>
              <a:buFont typeface="Proxima Nova"/>
              <a:buChar char="■"/>
              <a:defRPr>
                <a:solidFill>
                  <a:schemeClr val="lt1"/>
                </a:solidFill>
                <a:latin typeface="Proxima Nova"/>
                <a:ea typeface="Proxima Nova"/>
                <a:cs typeface="Proxima Nova"/>
                <a:sym typeface="Proxima Nova"/>
              </a:defRPr>
            </a:lvl6pPr>
            <a:lvl7pPr indent="-317500" lvl="6" marL="3200400" rtl="0" algn="l">
              <a:lnSpc>
                <a:spcPct val="115000"/>
              </a:lnSpc>
              <a:spcBef>
                <a:spcPts val="1600"/>
              </a:spcBef>
              <a:spcAft>
                <a:spcPts val="0"/>
              </a:spcAft>
              <a:buClr>
                <a:schemeClr val="lt1"/>
              </a:buClr>
              <a:buSzPts val="1400"/>
              <a:buFont typeface="Proxima Nova"/>
              <a:buChar char="●"/>
              <a:defRPr>
                <a:solidFill>
                  <a:schemeClr val="lt1"/>
                </a:solidFill>
                <a:latin typeface="Proxima Nova"/>
                <a:ea typeface="Proxima Nova"/>
                <a:cs typeface="Proxima Nova"/>
                <a:sym typeface="Proxima Nova"/>
              </a:defRPr>
            </a:lvl7pPr>
            <a:lvl8pPr indent="-317500" lvl="7" marL="3657600" rtl="0" algn="l">
              <a:lnSpc>
                <a:spcPct val="115000"/>
              </a:lnSpc>
              <a:spcBef>
                <a:spcPts val="1600"/>
              </a:spcBef>
              <a:spcAft>
                <a:spcPts val="0"/>
              </a:spcAft>
              <a:buClr>
                <a:schemeClr val="lt1"/>
              </a:buClr>
              <a:buSzPts val="1400"/>
              <a:buFont typeface="Proxima Nova"/>
              <a:buChar char="○"/>
              <a:defRPr>
                <a:solidFill>
                  <a:schemeClr val="lt1"/>
                </a:solidFill>
                <a:latin typeface="Proxima Nova"/>
                <a:ea typeface="Proxima Nova"/>
                <a:cs typeface="Proxima Nova"/>
                <a:sym typeface="Proxima Nova"/>
              </a:defRPr>
            </a:lvl8pPr>
            <a:lvl9pPr indent="-317500" lvl="8" marL="4114800" rtl="0" algn="l">
              <a:lnSpc>
                <a:spcPct val="115000"/>
              </a:lnSpc>
              <a:spcBef>
                <a:spcPts val="1600"/>
              </a:spcBef>
              <a:spcAft>
                <a:spcPts val="1600"/>
              </a:spcAft>
              <a:buClr>
                <a:schemeClr val="lt1"/>
              </a:buClr>
              <a:buSzPts val="1400"/>
              <a:buFont typeface="Proxima Nova"/>
              <a:buChar char="■"/>
              <a:defRPr>
                <a:solidFill>
                  <a:schemeClr val="lt1"/>
                </a:solidFill>
                <a:latin typeface="Proxima Nova"/>
                <a:ea typeface="Proxima Nova"/>
                <a:cs typeface="Proxima Nova"/>
                <a:sym typeface="Proxima Nova"/>
              </a:defRPr>
            </a:lvl9pPr>
          </a:lstStyle>
          <a:p/>
        </p:txBody>
      </p:sp>
      <p:sp>
        <p:nvSpPr>
          <p:cNvPr id="307" name="Google Shape;307;p52"/>
          <p:cNvSpPr txBox="1"/>
          <p:nvPr>
            <p:ph idx="12" type="sldNum"/>
          </p:nvPr>
        </p:nvSpPr>
        <p:spPr>
          <a:xfrm>
            <a:off x="8490250" y="4681010"/>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308" name="Shape 308"/>
        <p:cNvGrpSpPr/>
        <p:nvPr/>
      </p:nvGrpSpPr>
      <p:grpSpPr>
        <a:xfrm>
          <a:off x="0" y="0"/>
          <a:ext cx="0" cy="0"/>
          <a:chOff x="0" y="0"/>
          <a:chExt cx="0" cy="0"/>
        </a:xfrm>
      </p:grpSpPr>
      <p:sp>
        <p:nvSpPr>
          <p:cNvPr id="309" name="Google Shape;309;p53"/>
          <p:cNvSpPr txBox="1"/>
          <p:nvPr>
            <p:ph type="title"/>
          </p:nvPr>
        </p:nvSpPr>
        <p:spPr>
          <a:xfrm>
            <a:off x="311700" y="445025"/>
            <a:ext cx="8520600" cy="572700"/>
          </a:xfrm>
          <a:prstGeom prst="rect">
            <a:avLst/>
          </a:prstGeom>
        </p:spPr>
        <p:txBody>
          <a:bodyPr anchorCtr="0" anchor="ctr" bIns="34275" lIns="68575" spcFirstLastPara="1" rIns="68575" wrap="square" tIns="34275">
            <a:noAutofit/>
          </a:bodyPr>
          <a:lstStyle>
            <a:lvl1pPr lvl="0" rtl="0">
              <a:spcBef>
                <a:spcPts val="0"/>
              </a:spcBef>
              <a:spcAft>
                <a:spcPts val="0"/>
              </a:spcAft>
              <a:buSzPts val="33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310" name="Google Shape;310;p53"/>
          <p:cNvSpPr txBox="1"/>
          <p:nvPr>
            <p:ph idx="1" type="body"/>
          </p:nvPr>
        </p:nvSpPr>
        <p:spPr>
          <a:xfrm>
            <a:off x="311700" y="1152475"/>
            <a:ext cx="8520600" cy="3416400"/>
          </a:xfrm>
          <a:prstGeom prst="rect">
            <a:avLst/>
          </a:prstGeom>
        </p:spPr>
        <p:txBody>
          <a:bodyPr anchorCtr="0" anchor="t" bIns="34275" lIns="68575" spcFirstLastPara="1" rIns="68575" wrap="square" tIns="34275">
            <a:noAutofit/>
          </a:bodyPr>
          <a:lstStyle>
            <a:lvl1pPr indent="-361950" lvl="0" marL="457200" rtl="0">
              <a:spcBef>
                <a:spcPts val="800"/>
              </a:spcBef>
              <a:spcAft>
                <a:spcPts val="0"/>
              </a:spcAft>
              <a:buSzPts val="2100"/>
              <a:buChar char="•"/>
              <a:defRPr/>
            </a:lvl1pPr>
            <a:lvl2pPr indent="-342900" lvl="1" marL="914400" rtl="0">
              <a:spcBef>
                <a:spcPts val="400"/>
              </a:spcBef>
              <a:spcAft>
                <a:spcPts val="0"/>
              </a:spcAft>
              <a:buSzPts val="1800"/>
              <a:buChar char="•"/>
              <a:defRPr/>
            </a:lvl2pPr>
            <a:lvl3pPr indent="-323850" lvl="2" marL="1371600" rtl="0">
              <a:spcBef>
                <a:spcPts val="400"/>
              </a:spcBef>
              <a:spcAft>
                <a:spcPts val="0"/>
              </a:spcAft>
              <a:buSzPts val="1500"/>
              <a:buChar char="•"/>
              <a:defRPr/>
            </a:lvl3pPr>
            <a:lvl4pPr indent="-317500" lvl="3" marL="1828800" rtl="0">
              <a:spcBef>
                <a:spcPts val="400"/>
              </a:spcBef>
              <a:spcAft>
                <a:spcPts val="0"/>
              </a:spcAft>
              <a:buSzPts val="1400"/>
              <a:buChar char="•"/>
              <a:defRPr/>
            </a:lvl4pPr>
            <a:lvl5pPr indent="-317500" lvl="4" marL="2286000" rtl="0">
              <a:spcBef>
                <a:spcPts val="400"/>
              </a:spcBef>
              <a:spcAft>
                <a:spcPts val="0"/>
              </a:spcAft>
              <a:buSzPts val="1400"/>
              <a:buChar char="•"/>
              <a:defRPr/>
            </a:lvl5pPr>
            <a:lvl6pPr indent="-317500" lvl="5" marL="2743200" rtl="0">
              <a:spcBef>
                <a:spcPts val="400"/>
              </a:spcBef>
              <a:spcAft>
                <a:spcPts val="0"/>
              </a:spcAft>
              <a:buSzPts val="1400"/>
              <a:buChar char="•"/>
              <a:defRPr/>
            </a:lvl6pPr>
            <a:lvl7pPr indent="-317500" lvl="6" marL="3200400" rtl="0">
              <a:spcBef>
                <a:spcPts val="400"/>
              </a:spcBef>
              <a:spcAft>
                <a:spcPts val="0"/>
              </a:spcAft>
              <a:buSzPts val="1400"/>
              <a:buChar char="•"/>
              <a:defRPr/>
            </a:lvl7pPr>
            <a:lvl8pPr indent="-317500" lvl="7" marL="3657600" rtl="0">
              <a:spcBef>
                <a:spcPts val="400"/>
              </a:spcBef>
              <a:spcAft>
                <a:spcPts val="0"/>
              </a:spcAft>
              <a:buSzPts val="1400"/>
              <a:buChar char="•"/>
              <a:defRPr/>
            </a:lvl8pPr>
            <a:lvl9pPr indent="-317500" lvl="8" marL="4114800" rtl="0">
              <a:spcBef>
                <a:spcPts val="400"/>
              </a:spcBef>
              <a:spcAft>
                <a:spcPts val="0"/>
              </a:spcAft>
              <a:buSzPts val="1400"/>
              <a:buChar char="•"/>
              <a:defRPr/>
            </a:lvl9pPr>
          </a:lstStyle>
          <a:p/>
        </p:txBody>
      </p:sp>
      <p:sp>
        <p:nvSpPr>
          <p:cNvPr id="311" name="Google Shape;311;p53"/>
          <p:cNvSpPr txBox="1"/>
          <p:nvPr>
            <p:ph idx="12" type="sldNum"/>
          </p:nvPr>
        </p:nvSpPr>
        <p:spPr>
          <a:xfrm>
            <a:off x="8472458" y="4663217"/>
            <a:ext cx="548700" cy="393600"/>
          </a:xfrm>
          <a:prstGeom prst="rect">
            <a:avLst/>
          </a:prstGeom>
        </p:spPr>
        <p:txBody>
          <a:bodyPr anchorCtr="0" anchor="ctr" bIns="34275" lIns="68575" spcFirstLastPara="1" rIns="68575" wrap="square" tIns="3427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6" name="Shape 26"/>
        <p:cNvGrpSpPr/>
        <p:nvPr/>
      </p:nvGrpSpPr>
      <p:grpSpPr>
        <a:xfrm>
          <a:off x="0" y="0"/>
          <a:ext cx="0" cy="0"/>
          <a:chOff x="0" y="0"/>
          <a:chExt cx="0" cy="0"/>
        </a:xfrm>
      </p:grpSpPr>
      <p:sp>
        <p:nvSpPr>
          <p:cNvPr id="27" name="Google Shape;27;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8" name="Google Shape;28;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ubtitle">
  <p:cSld name="Title and subtitle">
    <p:spTree>
      <p:nvGrpSpPr>
        <p:cNvPr id="312" name="Shape 312"/>
        <p:cNvGrpSpPr/>
        <p:nvPr/>
      </p:nvGrpSpPr>
      <p:grpSpPr>
        <a:xfrm>
          <a:off x="0" y="0"/>
          <a:ext cx="0" cy="0"/>
          <a:chOff x="0" y="0"/>
          <a:chExt cx="0" cy="0"/>
        </a:xfrm>
      </p:grpSpPr>
      <p:sp>
        <p:nvSpPr>
          <p:cNvPr id="313" name="Google Shape;313;p54"/>
          <p:cNvSpPr txBox="1"/>
          <p:nvPr>
            <p:ph type="title"/>
          </p:nvPr>
        </p:nvSpPr>
        <p:spPr>
          <a:xfrm>
            <a:off x="352426" y="148276"/>
            <a:ext cx="7976100" cy="522300"/>
          </a:xfrm>
          <a:prstGeom prst="rect">
            <a:avLst/>
          </a:prstGeom>
          <a:noFill/>
          <a:ln>
            <a:noFill/>
          </a:ln>
        </p:spPr>
        <p:txBody>
          <a:bodyPr anchorCtr="0" anchor="ctr" bIns="0" lIns="0" spcFirstLastPara="1" rIns="0" wrap="square" tIns="0">
            <a:noAutofit/>
          </a:bodyPr>
          <a:lstStyle>
            <a:lvl1pPr lvl="0" rtl="0" algn="l">
              <a:spcBef>
                <a:spcPts val="0"/>
              </a:spcBef>
              <a:spcAft>
                <a:spcPts val="0"/>
              </a:spcAft>
              <a:buClr>
                <a:srgbClr val="C00000"/>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314" name="Google Shape;314;p54"/>
          <p:cNvSpPr txBox="1"/>
          <p:nvPr>
            <p:ph idx="1" type="body"/>
          </p:nvPr>
        </p:nvSpPr>
        <p:spPr>
          <a:xfrm>
            <a:off x="352426" y="761491"/>
            <a:ext cx="7976100" cy="240000"/>
          </a:xfrm>
          <a:prstGeom prst="rect">
            <a:avLst/>
          </a:prstGeom>
          <a:noFill/>
          <a:ln>
            <a:noFill/>
          </a:ln>
        </p:spPr>
        <p:txBody>
          <a:bodyPr anchorCtr="0" anchor="t" bIns="0" lIns="0" spcFirstLastPara="1" rIns="0" wrap="square" tIns="0">
            <a:noAutofit/>
          </a:bodyPr>
          <a:lstStyle>
            <a:lvl1pPr indent="-317500" lvl="0" marL="457200" rtl="0" algn="l">
              <a:spcBef>
                <a:spcPts val="0"/>
              </a:spcBef>
              <a:spcAft>
                <a:spcPts val="0"/>
              </a:spcAft>
              <a:buClr>
                <a:schemeClr val="dk1"/>
              </a:buClr>
              <a:buSzPts val="1400"/>
              <a:buFont typeface="Verdana"/>
              <a:buChar char="•"/>
              <a:defRPr sz="1400">
                <a:latin typeface="Verdana"/>
                <a:ea typeface="Verdana"/>
                <a:cs typeface="Verdana"/>
                <a:sym typeface="Verdana"/>
              </a:defRPr>
            </a:lvl1pPr>
            <a:lvl2pPr indent="-317500" lvl="1" marL="914400" rtl="0" algn="l">
              <a:spcBef>
                <a:spcPts val="1000"/>
              </a:spcBef>
              <a:spcAft>
                <a:spcPts val="0"/>
              </a:spcAft>
              <a:buClr>
                <a:schemeClr val="dk1"/>
              </a:buClr>
              <a:buSzPts val="1400"/>
              <a:buChar char="•"/>
              <a:defRPr/>
            </a:lvl2pPr>
            <a:lvl3pPr indent="-317500" lvl="2" marL="1371600" rtl="0" algn="l">
              <a:spcBef>
                <a:spcPts val="1000"/>
              </a:spcBef>
              <a:spcAft>
                <a:spcPts val="0"/>
              </a:spcAft>
              <a:buClr>
                <a:schemeClr val="dk1"/>
              </a:buClr>
              <a:buSzPts val="1400"/>
              <a:buChar char="•"/>
              <a:defRPr/>
            </a:lvl3pPr>
            <a:lvl4pPr indent="-317500" lvl="3" marL="1828800" rtl="0" algn="l">
              <a:spcBef>
                <a:spcPts val="1000"/>
              </a:spcBef>
              <a:spcAft>
                <a:spcPts val="0"/>
              </a:spcAft>
              <a:buClr>
                <a:schemeClr val="dk1"/>
              </a:buClr>
              <a:buSzPts val="1400"/>
              <a:buChar char="•"/>
              <a:defRPr/>
            </a:lvl4pPr>
            <a:lvl5pPr indent="-317500" lvl="4" marL="2286000" rtl="0" algn="l">
              <a:spcBef>
                <a:spcPts val="1000"/>
              </a:spcBef>
              <a:spcAft>
                <a:spcPts val="0"/>
              </a:spcAft>
              <a:buClr>
                <a:schemeClr val="dk1"/>
              </a:buClr>
              <a:buSzPts val="1400"/>
              <a:buChar char="•"/>
              <a:defRPr/>
            </a:lvl5pPr>
            <a:lvl6pPr indent="-317500" lvl="5" marL="2743200" rtl="0" algn="l">
              <a:spcBef>
                <a:spcPts val="1000"/>
              </a:spcBef>
              <a:spcAft>
                <a:spcPts val="0"/>
              </a:spcAft>
              <a:buClr>
                <a:schemeClr val="dk1"/>
              </a:buClr>
              <a:buSzPts val="1400"/>
              <a:buChar char="•"/>
              <a:defRPr/>
            </a:lvl6pPr>
            <a:lvl7pPr indent="-317500" lvl="6" marL="3200400" rtl="0" algn="l">
              <a:spcBef>
                <a:spcPts val="1000"/>
              </a:spcBef>
              <a:spcAft>
                <a:spcPts val="0"/>
              </a:spcAft>
              <a:buClr>
                <a:schemeClr val="dk1"/>
              </a:buClr>
              <a:buSzPts val="1400"/>
              <a:buChar char="•"/>
              <a:defRPr/>
            </a:lvl7pPr>
            <a:lvl8pPr indent="-317500" lvl="7" marL="3657600" rtl="0" algn="l">
              <a:spcBef>
                <a:spcPts val="1000"/>
              </a:spcBef>
              <a:spcAft>
                <a:spcPts val="0"/>
              </a:spcAft>
              <a:buClr>
                <a:schemeClr val="dk1"/>
              </a:buClr>
              <a:buSzPts val="1400"/>
              <a:buChar char="•"/>
              <a:defRPr/>
            </a:lvl8pPr>
            <a:lvl9pPr indent="-317500" lvl="8" marL="4114800" rtl="0" algn="l">
              <a:spcBef>
                <a:spcPts val="1000"/>
              </a:spcBef>
              <a:spcAft>
                <a:spcPts val="1000"/>
              </a:spcAft>
              <a:buClr>
                <a:schemeClr val="dk1"/>
              </a:buClr>
              <a:buSzPts val="1400"/>
              <a:buChar char="•"/>
              <a:defRPr/>
            </a:lvl9pPr>
          </a:lstStyle>
          <a:p/>
        </p:txBody>
      </p:sp>
      <p:sp>
        <p:nvSpPr>
          <p:cNvPr id="315" name="Google Shape;315;p54"/>
          <p:cNvSpPr txBox="1"/>
          <p:nvPr>
            <p:ph idx="2" type="body"/>
          </p:nvPr>
        </p:nvSpPr>
        <p:spPr>
          <a:xfrm>
            <a:off x="352425" y="1240971"/>
            <a:ext cx="8439000" cy="3618000"/>
          </a:xfrm>
          <a:prstGeom prst="rect">
            <a:avLst/>
          </a:prstGeom>
          <a:noFill/>
          <a:ln>
            <a:noFill/>
          </a:ln>
        </p:spPr>
        <p:txBody>
          <a:bodyPr anchorCtr="0" anchor="t" bIns="0" lIns="0" spcFirstLastPara="1" rIns="0" wrap="square" tIns="0">
            <a:noAutofit/>
          </a:bodyPr>
          <a:lstStyle>
            <a:lvl1pPr indent="-317500" lvl="0" marL="457200" rtl="0" algn="l">
              <a:spcBef>
                <a:spcPts val="0"/>
              </a:spcBef>
              <a:spcAft>
                <a:spcPts val="0"/>
              </a:spcAft>
              <a:buClr>
                <a:schemeClr val="dk1"/>
              </a:buClr>
              <a:buSzPts val="1400"/>
              <a:buChar char="•"/>
              <a:defRPr/>
            </a:lvl1pPr>
            <a:lvl2pPr indent="-317500" lvl="1" marL="914400" rtl="0" algn="l">
              <a:spcBef>
                <a:spcPts val="1000"/>
              </a:spcBef>
              <a:spcAft>
                <a:spcPts val="0"/>
              </a:spcAft>
              <a:buClr>
                <a:schemeClr val="dk1"/>
              </a:buClr>
              <a:buSzPts val="1400"/>
              <a:buChar char="•"/>
              <a:defRPr/>
            </a:lvl2pPr>
            <a:lvl3pPr indent="-317500" lvl="2" marL="1371600" rtl="0" algn="l">
              <a:spcBef>
                <a:spcPts val="1000"/>
              </a:spcBef>
              <a:spcAft>
                <a:spcPts val="0"/>
              </a:spcAft>
              <a:buClr>
                <a:schemeClr val="dk1"/>
              </a:buClr>
              <a:buSzPts val="1400"/>
              <a:buChar char="•"/>
              <a:defRPr/>
            </a:lvl3pPr>
            <a:lvl4pPr indent="-317500" lvl="3" marL="1828800" rtl="0" algn="l">
              <a:spcBef>
                <a:spcPts val="1000"/>
              </a:spcBef>
              <a:spcAft>
                <a:spcPts val="0"/>
              </a:spcAft>
              <a:buClr>
                <a:schemeClr val="dk1"/>
              </a:buClr>
              <a:buSzPts val="1400"/>
              <a:buChar char="•"/>
              <a:defRPr/>
            </a:lvl4pPr>
            <a:lvl5pPr indent="-317500" lvl="4" marL="2286000" rtl="0" algn="l">
              <a:spcBef>
                <a:spcPts val="1000"/>
              </a:spcBef>
              <a:spcAft>
                <a:spcPts val="0"/>
              </a:spcAft>
              <a:buClr>
                <a:schemeClr val="dk1"/>
              </a:buClr>
              <a:buSzPts val="1400"/>
              <a:buChar char="•"/>
              <a:defRPr/>
            </a:lvl5pPr>
            <a:lvl6pPr indent="-317500" lvl="5" marL="2743200" rtl="0" algn="l">
              <a:spcBef>
                <a:spcPts val="1000"/>
              </a:spcBef>
              <a:spcAft>
                <a:spcPts val="0"/>
              </a:spcAft>
              <a:buClr>
                <a:schemeClr val="dk1"/>
              </a:buClr>
              <a:buSzPts val="1400"/>
              <a:buChar char="•"/>
              <a:defRPr/>
            </a:lvl6pPr>
            <a:lvl7pPr indent="-317500" lvl="6" marL="3200400" rtl="0" algn="l">
              <a:spcBef>
                <a:spcPts val="1000"/>
              </a:spcBef>
              <a:spcAft>
                <a:spcPts val="0"/>
              </a:spcAft>
              <a:buClr>
                <a:schemeClr val="dk1"/>
              </a:buClr>
              <a:buSzPts val="1400"/>
              <a:buChar char="•"/>
              <a:defRPr/>
            </a:lvl7pPr>
            <a:lvl8pPr indent="-317500" lvl="7" marL="3657600" rtl="0" algn="l">
              <a:spcBef>
                <a:spcPts val="1000"/>
              </a:spcBef>
              <a:spcAft>
                <a:spcPts val="0"/>
              </a:spcAft>
              <a:buClr>
                <a:schemeClr val="dk1"/>
              </a:buClr>
              <a:buSzPts val="1400"/>
              <a:buChar char="•"/>
              <a:defRPr/>
            </a:lvl8pPr>
            <a:lvl9pPr indent="-317500" lvl="8" marL="4114800" rtl="0" algn="l">
              <a:spcBef>
                <a:spcPts val="1000"/>
              </a:spcBef>
              <a:spcAft>
                <a:spcPts val="1000"/>
              </a:spcAft>
              <a:buClr>
                <a:schemeClr val="dk1"/>
              </a:buClr>
              <a:buSzPts val="1400"/>
              <a:buChar char="•"/>
              <a:defRPr/>
            </a:lvl9pPr>
          </a:lstStyle>
          <a:p/>
        </p:txBody>
      </p:sp>
    </p:spTree>
  </p:cSld>
  <p:clrMapOvr>
    <a:masterClrMapping/>
  </p:clrMapOvr>
  <p:transition>
    <p:fade/>
  </p:transition>
  <p:extLst>
    <p:ext uri="{DCECCB84-F9BA-43D5-87BE-67443E8EF086}">
      <p15:sldGuideLst>
        <p15:guide id="1" orient="horz" pos="432">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e de titre" type="title">
  <p:cSld name="TITLE">
    <p:spTree>
      <p:nvGrpSpPr>
        <p:cNvPr id="322" name="Shape 322"/>
        <p:cNvGrpSpPr/>
        <p:nvPr/>
      </p:nvGrpSpPr>
      <p:grpSpPr>
        <a:xfrm>
          <a:off x="0" y="0"/>
          <a:ext cx="0" cy="0"/>
          <a:chOff x="0" y="0"/>
          <a:chExt cx="0" cy="0"/>
        </a:xfrm>
      </p:grpSpPr>
      <p:sp>
        <p:nvSpPr>
          <p:cNvPr id="323" name="Google Shape;323;p56"/>
          <p:cNvSpPr txBox="1"/>
          <p:nvPr>
            <p:ph type="ctrTitle"/>
          </p:nvPr>
        </p:nvSpPr>
        <p:spPr>
          <a:xfrm>
            <a:off x="1143000" y="841772"/>
            <a:ext cx="6858000" cy="1790700"/>
          </a:xfrm>
          <a:prstGeom prst="rect">
            <a:avLst/>
          </a:prstGeom>
          <a:noFill/>
          <a:ln>
            <a:noFill/>
          </a:ln>
        </p:spPr>
        <p:txBody>
          <a:bodyPr anchorCtr="0" anchor="b" bIns="34275" lIns="68575" spcFirstLastPara="1" rIns="68575" wrap="square" tIns="34275">
            <a:noAutofit/>
          </a:bodyPr>
          <a:lstStyle>
            <a:lvl1pPr lvl="0" rtl="0" algn="ctr">
              <a:lnSpc>
                <a:spcPct val="90000"/>
              </a:lnSpc>
              <a:spcBef>
                <a:spcPts val="0"/>
              </a:spcBef>
              <a:spcAft>
                <a:spcPts val="0"/>
              </a:spcAft>
              <a:buClr>
                <a:schemeClr val="dk1"/>
              </a:buClr>
              <a:buSzPts val="4500"/>
              <a:buFont typeface="Calibri"/>
              <a:buNone/>
              <a:defRPr sz="45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324" name="Google Shape;324;p56"/>
          <p:cNvSpPr txBox="1"/>
          <p:nvPr>
            <p:ph idx="1" type="subTitle"/>
          </p:nvPr>
        </p:nvSpPr>
        <p:spPr>
          <a:xfrm>
            <a:off x="1143000" y="2701528"/>
            <a:ext cx="6858000" cy="1241700"/>
          </a:xfrm>
          <a:prstGeom prst="rect">
            <a:avLst/>
          </a:prstGeom>
          <a:noFill/>
          <a:ln>
            <a:noFill/>
          </a:ln>
        </p:spPr>
        <p:txBody>
          <a:bodyPr anchorCtr="0" anchor="t" bIns="34275" lIns="68575" spcFirstLastPara="1" rIns="68575" wrap="square" tIns="34275">
            <a:noAutofit/>
          </a:bodyPr>
          <a:lstStyle>
            <a:lvl1pPr lvl="0" rtl="0" algn="ctr">
              <a:lnSpc>
                <a:spcPct val="90000"/>
              </a:lnSpc>
              <a:spcBef>
                <a:spcPts val="800"/>
              </a:spcBef>
              <a:spcAft>
                <a:spcPts val="0"/>
              </a:spcAft>
              <a:buClr>
                <a:schemeClr val="dk1"/>
              </a:buClr>
              <a:buSzPts val="1800"/>
              <a:buNone/>
              <a:defRPr sz="1800"/>
            </a:lvl1pPr>
            <a:lvl2pPr lvl="1" rtl="0" algn="ctr">
              <a:lnSpc>
                <a:spcPct val="90000"/>
              </a:lnSpc>
              <a:spcBef>
                <a:spcPts val="400"/>
              </a:spcBef>
              <a:spcAft>
                <a:spcPts val="0"/>
              </a:spcAft>
              <a:buClr>
                <a:schemeClr val="dk1"/>
              </a:buClr>
              <a:buSzPts val="1500"/>
              <a:buNone/>
              <a:defRPr sz="1500"/>
            </a:lvl2pPr>
            <a:lvl3pPr lvl="2" rtl="0" algn="ctr">
              <a:lnSpc>
                <a:spcPct val="90000"/>
              </a:lnSpc>
              <a:spcBef>
                <a:spcPts val="400"/>
              </a:spcBef>
              <a:spcAft>
                <a:spcPts val="0"/>
              </a:spcAft>
              <a:buClr>
                <a:schemeClr val="dk1"/>
              </a:buClr>
              <a:buSzPts val="1400"/>
              <a:buNone/>
              <a:defRPr sz="1400"/>
            </a:lvl3pPr>
            <a:lvl4pPr lvl="3" rtl="0" algn="ctr">
              <a:lnSpc>
                <a:spcPct val="90000"/>
              </a:lnSpc>
              <a:spcBef>
                <a:spcPts val="400"/>
              </a:spcBef>
              <a:spcAft>
                <a:spcPts val="0"/>
              </a:spcAft>
              <a:buClr>
                <a:schemeClr val="dk1"/>
              </a:buClr>
              <a:buSzPts val="1200"/>
              <a:buNone/>
              <a:defRPr sz="1200"/>
            </a:lvl4pPr>
            <a:lvl5pPr lvl="4" rtl="0" algn="ctr">
              <a:lnSpc>
                <a:spcPct val="90000"/>
              </a:lnSpc>
              <a:spcBef>
                <a:spcPts val="400"/>
              </a:spcBef>
              <a:spcAft>
                <a:spcPts val="0"/>
              </a:spcAft>
              <a:buClr>
                <a:schemeClr val="dk1"/>
              </a:buClr>
              <a:buSzPts val="1200"/>
              <a:buNone/>
              <a:defRPr sz="1200"/>
            </a:lvl5pPr>
            <a:lvl6pPr lvl="5" rtl="0" algn="ctr">
              <a:lnSpc>
                <a:spcPct val="90000"/>
              </a:lnSpc>
              <a:spcBef>
                <a:spcPts val="400"/>
              </a:spcBef>
              <a:spcAft>
                <a:spcPts val="0"/>
              </a:spcAft>
              <a:buClr>
                <a:schemeClr val="dk1"/>
              </a:buClr>
              <a:buSzPts val="1200"/>
              <a:buNone/>
              <a:defRPr sz="1200"/>
            </a:lvl6pPr>
            <a:lvl7pPr lvl="6" rtl="0" algn="ctr">
              <a:lnSpc>
                <a:spcPct val="90000"/>
              </a:lnSpc>
              <a:spcBef>
                <a:spcPts val="400"/>
              </a:spcBef>
              <a:spcAft>
                <a:spcPts val="0"/>
              </a:spcAft>
              <a:buClr>
                <a:schemeClr val="dk1"/>
              </a:buClr>
              <a:buSzPts val="1200"/>
              <a:buNone/>
              <a:defRPr sz="1200"/>
            </a:lvl7pPr>
            <a:lvl8pPr lvl="7" rtl="0" algn="ctr">
              <a:lnSpc>
                <a:spcPct val="90000"/>
              </a:lnSpc>
              <a:spcBef>
                <a:spcPts val="400"/>
              </a:spcBef>
              <a:spcAft>
                <a:spcPts val="0"/>
              </a:spcAft>
              <a:buClr>
                <a:schemeClr val="dk1"/>
              </a:buClr>
              <a:buSzPts val="1200"/>
              <a:buNone/>
              <a:defRPr sz="1200"/>
            </a:lvl8pPr>
            <a:lvl9pPr lvl="8" rtl="0" algn="ctr">
              <a:lnSpc>
                <a:spcPct val="90000"/>
              </a:lnSpc>
              <a:spcBef>
                <a:spcPts val="400"/>
              </a:spcBef>
              <a:spcAft>
                <a:spcPts val="0"/>
              </a:spcAft>
              <a:buClr>
                <a:schemeClr val="dk1"/>
              </a:buClr>
              <a:buSzPts val="1200"/>
              <a:buNone/>
              <a:defRPr sz="1200"/>
            </a:lvl9pPr>
          </a:lstStyle>
          <a:p/>
        </p:txBody>
      </p:sp>
      <p:sp>
        <p:nvSpPr>
          <p:cNvPr id="325" name="Google Shape;325;p56"/>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326" name="Google Shape;326;p56"/>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327" name="Google Shape;327;p56"/>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et contenu" type="obj">
  <p:cSld name="OBJECT">
    <p:spTree>
      <p:nvGrpSpPr>
        <p:cNvPr id="328" name="Shape 328"/>
        <p:cNvGrpSpPr/>
        <p:nvPr/>
      </p:nvGrpSpPr>
      <p:grpSpPr>
        <a:xfrm>
          <a:off x="0" y="0"/>
          <a:ext cx="0" cy="0"/>
          <a:chOff x="0" y="0"/>
          <a:chExt cx="0" cy="0"/>
        </a:xfrm>
      </p:grpSpPr>
      <p:sp>
        <p:nvSpPr>
          <p:cNvPr id="329" name="Google Shape;329;p57"/>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330" name="Google Shape;330;p57"/>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31" name="Google Shape;331;p57"/>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332" name="Google Shape;332;p57"/>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333" name="Google Shape;333;p57"/>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de section" type="secHead">
  <p:cSld name="SECTION_HEADER">
    <p:spTree>
      <p:nvGrpSpPr>
        <p:cNvPr id="334" name="Shape 334"/>
        <p:cNvGrpSpPr/>
        <p:nvPr/>
      </p:nvGrpSpPr>
      <p:grpSpPr>
        <a:xfrm>
          <a:off x="0" y="0"/>
          <a:ext cx="0" cy="0"/>
          <a:chOff x="0" y="0"/>
          <a:chExt cx="0" cy="0"/>
        </a:xfrm>
      </p:grpSpPr>
      <p:sp>
        <p:nvSpPr>
          <p:cNvPr id="335" name="Google Shape;335;p58"/>
          <p:cNvSpPr txBox="1"/>
          <p:nvPr>
            <p:ph type="title"/>
          </p:nvPr>
        </p:nvSpPr>
        <p:spPr>
          <a:xfrm>
            <a:off x="623888" y="1282304"/>
            <a:ext cx="7886700" cy="2139600"/>
          </a:xfrm>
          <a:prstGeom prst="rect">
            <a:avLst/>
          </a:prstGeom>
          <a:noFill/>
          <a:ln>
            <a:noFill/>
          </a:ln>
        </p:spPr>
        <p:txBody>
          <a:bodyPr anchorCtr="0" anchor="b" bIns="34275" lIns="68575" spcFirstLastPara="1" rIns="68575" wrap="square" tIns="34275">
            <a:noAutofit/>
          </a:bodyPr>
          <a:lstStyle>
            <a:lvl1pPr lvl="0" rtl="0" algn="l">
              <a:lnSpc>
                <a:spcPct val="90000"/>
              </a:lnSpc>
              <a:spcBef>
                <a:spcPts val="0"/>
              </a:spcBef>
              <a:spcAft>
                <a:spcPts val="0"/>
              </a:spcAft>
              <a:buClr>
                <a:schemeClr val="dk1"/>
              </a:buClr>
              <a:buSzPts val="4500"/>
              <a:buFont typeface="Calibri"/>
              <a:buNone/>
              <a:defRPr sz="45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336" name="Google Shape;336;p58"/>
          <p:cNvSpPr txBox="1"/>
          <p:nvPr>
            <p:ph idx="1" type="body"/>
          </p:nvPr>
        </p:nvSpPr>
        <p:spPr>
          <a:xfrm>
            <a:off x="623888" y="3442097"/>
            <a:ext cx="7886700" cy="1125300"/>
          </a:xfrm>
          <a:prstGeom prst="rect">
            <a:avLst/>
          </a:prstGeom>
          <a:noFill/>
          <a:ln>
            <a:noFill/>
          </a:ln>
        </p:spPr>
        <p:txBody>
          <a:bodyPr anchorCtr="0" anchor="t" bIns="34275" lIns="68575" spcFirstLastPara="1" rIns="68575" wrap="square" tIns="34275">
            <a:noAutofit/>
          </a:bodyPr>
          <a:lstStyle>
            <a:lvl1pPr indent="-228600" lvl="0" marL="457200" rtl="0" algn="l">
              <a:lnSpc>
                <a:spcPct val="90000"/>
              </a:lnSpc>
              <a:spcBef>
                <a:spcPts val="800"/>
              </a:spcBef>
              <a:spcAft>
                <a:spcPts val="0"/>
              </a:spcAft>
              <a:buClr>
                <a:srgbClr val="888888"/>
              </a:buClr>
              <a:buSzPts val="1800"/>
              <a:buNone/>
              <a:defRPr sz="1800">
                <a:solidFill>
                  <a:srgbClr val="888888"/>
                </a:solidFill>
              </a:defRPr>
            </a:lvl1pPr>
            <a:lvl2pPr indent="-228600" lvl="1" marL="914400" rtl="0" algn="l">
              <a:lnSpc>
                <a:spcPct val="90000"/>
              </a:lnSpc>
              <a:spcBef>
                <a:spcPts val="400"/>
              </a:spcBef>
              <a:spcAft>
                <a:spcPts val="0"/>
              </a:spcAft>
              <a:buClr>
                <a:srgbClr val="888888"/>
              </a:buClr>
              <a:buSzPts val="1500"/>
              <a:buNone/>
              <a:defRPr sz="1500">
                <a:solidFill>
                  <a:srgbClr val="888888"/>
                </a:solidFill>
              </a:defRPr>
            </a:lvl2pPr>
            <a:lvl3pPr indent="-228600" lvl="2" marL="1371600" rtl="0" algn="l">
              <a:lnSpc>
                <a:spcPct val="90000"/>
              </a:lnSpc>
              <a:spcBef>
                <a:spcPts val="400"/>
              </a:spcBef>
              <a:spcAft>
                <a:spcPts val="0"/>
              </a:spcAft>
              <a:buClr>
                <a:srgbClr val="888888"/>
              </a:buClr>
              <a:buSzPts val="1400"/>
              <a:buNone/>
              <a:defRPr sz="1400">
                <a:solidFill>
                  <a:srgbClr val="888888"/>
                </a:solidFill>
              </a:defRPr>
            </a:lvl3pPr>
            <a:lvl4pPr indent="-228600" lvl="3" marL="1828800" rtl="0" algn="l">
              <a:lnSpc>
                <a:spcPct val="90000"/>
              </a:lnSpc>
              <a:spcBef>
                <a:spcPts val="400"/>
              </a:spcBef>
              <a:spcAft>
                <a:spcPts val="0"/>
              </a:spcAft>
              <a:buClr>
                <a:srgbClr val="888888"/>
              </a:buClr>
              <a:buSzPts val="1200"/>
              <a:buNone/>
              <a:defRPr sz="1200">
                <a:solidFill>
                  <a:srgbClr val="888888"/>
                </a:solidFill>
              </a:defRPr>
            </a:lvl4pPr>
            <a:lvl5pPr indent="-228600" lvl="4" marL="2286000" rtl="0" algn="l">
              <a:lnSpc>
                <a:spcPct val="90000"/>
              </a:lnSpc>
              <a:spcBef>
                <a:spcPts val="400"/>
              </a:spcBef>
              <a:spcAft>
                <a:spcPts val="0"/>
              </a:spcAft>
              <a:buClr>
                <a:srgbClr val="888888"/>
              </a:buClr>
              <a:buSzPts val="1200"/>
              <a:buNone/>
              <a:defRPr sz="1200">
                <a:solidFill>
                  <a:srgbClr val="888888"/>
                </a:solidFill>
              </a:defRPr>
            </a:lvl5pPr>
            <a:lvl6pPr indent="-228600" lvl="5" marL="2743200" rtl="0" algn="l">
              <a:lnSpc>
                <a:spcPct val="90000"/>
              </a:lnSpc>
              <a:spcBef>
                <a:spcPts val="400"/>
              </a:spcBef>
              <a:spcAft>
                <a:spcPts val="0"/>
              </a:spcAft>
              <a:buClr>
                <a:srgbClr val="888888"/>
              </a:buClr>
              <a:buSzPts val="1200"/>
              <a:buNone/>
              <a:defRPr sz="1200">
                <a:solidFill>
                  <a:srgbClr val="888888"/>
                </a:solidFill>
              </a:defRPr>
            </a:lvl6pPr>
            <a:lvl7pPr indent="-228600" lvl="6" marL="3200400" rtl="0" algn="l">
              <a:lnSpc>
                <a:spcPct val="90000"/>
              </a:lnSpc>
              <a:spcBef>
                <a:spcPts val="400"/>
              </a:spcBef>
              <a:spcAft>
                <a:spcPts val="0"/>
              </a:spcAft>
              <a:buClr>
                <a:srgbClr val="888888"/>
              </a:buClr>
              <a:buSzPts val="1200"/>
              <a:buNone/>
              <a:defRPr sz="1200">
                <a:solidFill>
                  <a:srgbClr val="888888"/>
                </a:solidFill>
              </a:defRPr>
            </a:lvl7pPr>
            <a:lvl8pPr indent="-228600" lvl="7" marL="3657600" rtl="0" algn="l">
              <a:lnSpc>
                <a:spcPct val="90000"/>
              </a:lnSpc>
              <a:spcBef>
                <a:spcPts val="400"/>
              </a:spcBef>
              <a:spcAft>
                <a:spcPts val="0"/>
              </a:spcAft>
              <a:buClr>
                <a:srgbClr val="888888"/>
              </a:buClr>
              <a:buSzPts val="1200"/>
              <a:buNone/>
              <a:defRPr sz="1200">
                <a:solidFill>
                  <a:srgbClr val="888888"/>
                </a:solidFill>
              </a:defRPr>
            </a:lvl8pPr>
            <a:lvl9pPr indent="-228600" lvl="8" marL="4114800" rtl="0" algn="l">
              <a:lnSpc>
                <a:spcPct val="90000"/>
              </a:lnSpc>
              <a:spcBef>
                <a:spcPts val="400"/>
              </a:spcBef>
              <a:spcAft>
                <a:spcPts val="0"/>
              </a:spcAft>
              <a:buClr>
                <a:srgbClr val="888888"/>
              </a:buClr>
              <a:buSzPts val="1200"/>
              <a:buNone/>
              <a:defRPr sz="1200">
                <a:solidFill>
                  <a:srgbClr val="888888"/>
                </a:solidFill>
              </a:defRPr>
            </a:lvl9pPr>
          </a:lstStyle>
          <a:p/>
        </p:txBody>
      </p:sp>
      <p:sp>
        <p:nvSpPr>
          <p:cNvPr id="337" name="Google Shape;337;p58"/>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338" name="Google Shape;338;p58"/>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339" name="Google Shape;339;p58"/>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ux contenus" type="twoObj">
  <p:cSld name="TWO_OBJECTS">
    <p:spTree>
      <p:nvGrpSpPr>
        <p:cNvPr id="340" name="Shape 340"/>
        <p:cNvGrpSpPr/>
        <p:nvPr/>
      </p:nvGrpSpPr>
      <p:grpSpPr>
        <a:xfrm>
          <a:off x="0" y="0"/>
          <a:ext cx="0" cy="0"/>
          <a:chOff x="0" y="0"/>
          <a:chExt cx="0" cy="0"/>
        </a:xfrm>
      </p:grpSpPr>
      <p:sp>
        <p:nvSpPr>
          <p:cNvPr id="341" name="Google Shape;341;p59"/>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342" name="Google Shape;342;p59"/>
          <p:cNvSpPr txBox="1"/>
          <p:nvPr>
            <p:ph idx="1" type="body"/>
          </p:nvPr>
        </p:nvSpPr>
        <p:spPr>
          <a:xfrm>
            <a:off x="628650" y="1369219"/>
            <a:ext cx="3886200" cy="32634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43" name="Google Shape;343;p59"/>
          <p:cNvSpPr txBox="1"/>
          <p:nvPr>
            <p:ph idx="2" type="body"/>
          </p:nvPr>
        </p:nvSpPr>
        <p:spPr>
          <a:xfrm>
            <a:off x="4629150" y="1369219"/>
            <a:ext cx="3886200" cy="32634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44" name="Google Shape;344;p59"/>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345" name="Google Shape;345;p59"/>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346" name="Google Shape;346;p59"/>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ison" type="twoTxTwoObj">
  <p:cSld name="TWO_OBJECTS_WITH_TEXT">
    <p:spTree>
      <p:nvGrpSpPr>
        <p:cNvPr id="347" name="Shape 347"/>
        <p:cNvGrpSpPr/>
        <p:nvPr/>
      </p:nvGrpSpPr>
      <p:grpSpPr>
        <a:xfrm>
          <a:off x="0" y="0"/>
          <a:ext cx="0" cy="0"/>
          <a:chOff x="0" y="0"/>
          <a:chExt cx="0" cy="0"/>
        </a:xfrm>
      </p:grpSpPr>
      <p:sp>
        <p:nvSpPr>
          <p:cNvPr id="348" name="Google Shape;348;p60"/>
          <p:cNvSpPr txBox="1"/>
          <p:nvPr>
            <p:ph type="title"/>
          </p:nvPr>
        </p:nvSpPr>
        <p:spPr>
          <a:xfrm>
            <a:off x="629841" y="273844"/>
            <a:ext cx="7886700" cy="9942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349" name="Google Shape;349;p60"/>
          <p:cNvSpPr txBox="1"/>
          <p:nvPr>
            <p:ph idx="1" type="body"/>
          </p:nvPr>
        </p:nvSpPr>
        <p:spPr>
          <a:xfrm>
            <a:off x="629841" y="1260872"/>
            <a:ext cx="3868500" cy="618000"/>
          </a:xfrm>
          <a:prstGeom prst="rect">
            <a:avLst/>
          </a:prstGeom>
          <a:noFill/>
          <a:ln>
            <a:noFill/>
          </a:ln>
        </p:spPr>
        <p:txBody>
          <a:bodyPr anchorCtr="0" anchor="b" bIns="34275" lIns="68575" spcFirstLastPara="1" rIns="68575" wrap="square" tIns="34275">
            <a:noAutofit/>
          </a:bodyPr>
          <a:lstStyle>
            <a:lvl1pPr indent="-228600" lvl="0" marL="457200" rtl="0" algn="l">
              <a:lnSpc>
                <a:spcPct val="90000"/>
              </a:lnSpc>
              <a:spcBef>
                <a:spcPts val="800"/>
              </a:spcBef>
              <a:spcAft>
                <a:spcPts val="0"/>
              </a:spcAft>
              <a:buClr>
                <a:schemeClr val="dk1"/>
              </a:buClr>
              <a:buSzPts val="1800"/>
              <a:buNone/>
              <a:defRPr b="1" sz="1800"/>
            </a:lvl1pPr>
            <a:lvl2pPr indent="-228600" lvl="1" marL="914400" rtl="0" algn="l">
              <a:lnSpc>
                <a:spcPct val="90000"/>
              </a:lnSpc>
              <a:spcBef>
                <a:spcPts val="400"/>
              </a:spcBef>
              <a:spcAft>
                <a:spcPts val="0"/>
              </a:spcAft>
              <a:buClr>
                <a:schemeClr val="dk1"/>
              </a:buClr>
              <a:buSzPts val="1500"/>
              <a:buNone/>
              <a:defRPr b="1" sz="1500"/>
            </a:lvl2pPr>
            <a:lvl3pPr indent="-228600" lvl="2" marL="1371600" rtl="0" algn="l">
              <a:lnSpc>
                <a:spcPct val="90000"/>
              </a:lnSpc>
              <a:spcBef>
                <a:spcPts val="400"/>
              </a:spcBef>
              <a:spcAft>
                <a:spcPts val="0"/>
              </a:spcAft>
              <a:buClr>
                <a:schemeClr val="dk1"/>
              </a:buClr>
              <a:buSzPts val="1400"/>
              <a:buNone/>
              <a:defRPr b="1" sz="1400"/>
            </a:lvl3pPr>
            <a:lvl4pPr indent="-228600" lvl="3" marL="1828800" rtl="0" algn="l">
              <a:lnSpc>
                <a:spcPct val="90000"/>
              </a:lnSpc>
              <a:spcBef>
                <a:spcPts val="400"/>
              </a:spcBef>
              <a:spcAft>
                <a:spcPts val="0"/>
              </a:spcAft>
              <a:buClr>
                <a:schemeClr val="dk1"/>
              </a:buClr>
              <a:buSzPts val="1200"/>
              <a:buNone/>
              <a:defRPr b="1" sz="1200"/>
            </a:lvl4pPr>
            <a:lvl5pPr indent="-228600" lvl="4" marL="2286000" rtl="0" algn="l">
              <a:lnSpc>
                <a:spcPct val="90000"/>
              </a:lnSpc>
              <a:spcBef>
                <a:spcPts val="400"/>
              </a:spcBef>
              <a:spcAft>
                <a:spcPts val="0"/>
              </a:spcAft>
              <a:buClr>
                <a:schemeClr val="dk1"/>
              </a:buClr>
              <a:buSzPts val="1200"/>
              <a:buNone/>
              <a:defRPr b="1" sz="1200"/>
            </a:lvl5pPr>
            <a:lvl6pPr indent="-228600" lvl="5" marL="2743200" rtl="0" algn="l">
              <a:lnSpc>
                <a:spcPct val="90000"/>
              </a:lnSpc>
              <a:spcBef>
                <a:spcPts val="400"/>
              </a:spcBef>
              <a:spcAft>
                <a:spcPts val="0"/>
              </a:spcAft>
              <a:buClr>
                <a:schemeClr val="dk1"/>
              </a:buClr>
              <a:buSzPts val="1200"/>
              <a:buNone/>
              <a:defRPr b="1" sz="1200"/>
            </a:lvl6pPr>
            <a:lvl7pPr indent="-228600" lvl="6" marL="3200400" rtl="0" algn="l">
              <a:lnSpc>
                <a:spcPct val="90000"/>
              </a:lnSpc>
              <a:spcBef>
                <a:spcPts val="400"/>
              </a:spcBef>
              <a:spcAft>
                <a:spcPts val="0"/>
              </a:spcAft>
              <a:buClr>
                <a:schemeClr val="dk1"/>
              </a:buClr>
              <a:buSzPts val="1200"/>
              <a:buNone/>
              <a:defRPr b="1" sz="1200"/>
            </a:lvl7pPr>
            <a:lvl8pPr indent="-228600" lvl="7" marL="3657600" rtl="0" algn="l">
              <a:lnSpc>
                <a:spcPct val="90000"/>
              </a:lnSpc>
              <a:spcBef>
                <a:spcPts val="400"/>
              </a:spcBef>
              <a:spcAft>
                <a:spcPts val="0"/>
              </a:spcAft>
              <a:buClr>
                <a:schemeClr val="dk1"/>
              </a:buClr>
              <a:buSzPts val="1200"/>
              <a:buNone/>
              <a:defRPr b="1" sz="1200"/>
            </a:lvl8pPr>
            <a:lvl9pPr indent="-228600" lvl="8" marL="4114800" rtl="0" algn="l">
              <a:lnSpc>
                <a:spcPct val="90000"/>
              </a:lnSpc>
              <a:spcBef>
                <a:spcPts val="400"/>
              </a:spcBef>
              <a:spcAft>
                <a:spcPts val="0"/>
              </a:spcAft>
              <a:buClr>
                <a:schemeClr val="dk1"/>
              </a:buClr>
              <a:buSzPts val="1200"/>
              <a:buNone/>
              <a:defRPr b="1" sz="1200"/>
            </a:lvl9pPr>
          </a:lstStyle>
          <a:p/>
        </p:txBody>
      </p:sp>
      <p:sp>
        <p:nvSpPr>
          <p:cNvPr id="350" name="Google Shape;350;p60"/>
          <p:cNvSpPr txBox="1"/>
          <p:nvPr>
            <p:ph idx="2" type="body"/>
          </p:nvPr>
        </p:nvSpPr>
        <p:spPr>
          <a:xfrm>
            <a:off x="629841" y="1878806"/>
            <a:ext cx="3868500" cy="27636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51" name="Google Shape;351;p60"/>
          <p:cNvSpPr txBox="1"/>
          <p:nvPr>
            <p:ph idx="3" type="body"/>
          </p:nvPr>
        </p:nvSpPr>
        <p:spPr>
          <a:xfrm>
            <a:off x="4629150" y="1260872"/>
            <a:ext cx="3887400" cy="618000"/>
          </a:xfrm>
          <a:prstGeom prst="rect">
            <a:avLst/>
          </a:prstGeom>
          <a:noFill/>
          <a:ln>
            <a:noFill/>
          </a:ln>
        </p:spPr>
        <p:txBody>
          <a:bodyPr anchorCtr="0" anchor="b" bIns="34275" lIns="68575" spcFirstLastPara="1" rIns="68575" wrap="square" tIns="34275">
            <a:noAutofit/>
          </a:bodyPr>
          <a:lstStyle>
            <a:lvl1pPr indent="-228600" lvl="0" marL="457200" rtl="0" algn="l">
              <a:lnSpc>
                <a:spcPct val="90000"/>
              </a:lnSpc>
              <a:spcBef>
                <a:spcPts val="800"/>
              </a:spcBef>
              <a:spcAft>
                <a:spcPts val="0"/>
              </a:spcAft>
              <a:buClr>
                <a:schemeClr val="dk1"/>
              </a:buClr>
              <a:buSzPts val="1800"/>
              <a:buNone/>
              <a:defRPr b="1" sz="1800"/>
            </a:lvl1pPr>
            <a:lvl2pPr indent="-228600" lvl="1" marL="914400" rtl="0" algn="l">
              <a:lnSpc>
                <a:spcPct val="90000"/>
              </a:lnSpc>
              <a:spcBef>
                <a:spcPts val="400"/>
              </a:spcBef>
              <a:spcAft>
                <a:spcPts val="0"/>
              </a:spcAft>
              <a:buClr>
                <a:schemeClr val="dk1"/>
              </a:buClr>
              <a:buSzPts val="1500"/>
              <a:buNone/>
              <a:defRPr b="1" sz="1500"/>
            </a:lvl2pPr>
            <a:lvl3pPr indent="-228600" lvl="2" marL="1371600" rtl="0" algn="l">
              <a:lnSpc>
                <a:spcPct val="90000"/>
              </a:lnSpc>
              <a:spcBef>
                <a:spcPts val="400"/>
              </a:spcBef>
              <a:spcAft>
                <a:spcPts val="0"/>
              </a:spcAft>
              <a:buClr>
                <a:schemeClr val="dk1"/>
              </a:buClr>
              <a:buSzPts val="1400"/>
              <a:buNone/>
              <a:defRPr b="1" sz="1400"/>
            </a:lvl3pPr>
            <a:lvl4pPr indent="-228600" lvl="3" marL="1828800" rtl="0" algn="l">
              <a:lnSpc>
                <a:spcPct val="90000"/>
              </a:lnSpc>
              <a:spcBef>
                <a:spcPts val="400"/>
              </a:spcBef>
              <a:spcAft>
                <a:spcPts val="0"/>
              </a:spcAft>
              <a:buClr>
                <a:schemeClr val="dk1"/>
              </a:buClr>
              <a:buSzPts val="1200"/>
              <a:buNone/>
              <a:defRPr b="1" sz="1200"/>
            </a:lvl4pPr>
            <a:lvl5pPr indent="-228600" lvl="4" marL="2286000" rtl="0" algn="l">
              <a:lnSpc>
                <a:spcPct val="90000"/>
              </a:lnSpc>
              <a:spcBef>
                <a:spcPts val="400"/>
              </a:spcBef>
              <a:spcAft>
                <a:spcPts val="0"/>
              </a:spcAft>
              <a:buClr>
                <a:schemeClr val="dk1"/>
              </a:buClr>
              <a:buSzPts val="1200"/>
              <a:buNone/>
              <a:defRPr b="1" sz="1200"/>
            </a:lvl5pPr>
            <a:lvl6pPr indent="-228600" lvl="5" marL="2743200" rtl="0" algn="l">
              <a:lnSpc>
                <a:spcPct val="90000"/>
              </a:lnSpc>
              <a:spcBef>
                <a:spcPts val="400"/>
              </a:spcBef>
              <a:spcAft>
                <a:spcPts val="0"/>
              </a:spcAft>
              <a:buClr>
                <a:schemeClr val="dk1"/>
              </a:buClr>
              <a:buSzPts val="1200"/>
              <a:buNone/>
              <a:defRPr b="1" sz="1200"/>
            </a:lvl6pPr>
            <a:lvl7pPr indent="-228600" lvl="6" marL="3200400" rtl="0" algn="l">
              <a:lnSpc>
                <a:spcPct val="90000"/>
              </a:lnSpc>
              <a:spcBef>
                <a:spcPts val="400"/>
              </a:spcBef>
              <a:spcAft>
                <a:spcPts val="0"/>
              </a:spcAft>
              <a:buClr>
                <a:schemeClr val="dk1"/>
              </a:buClr>
              <a:buSzPts val="1200"/>
              <a:buNone/>
              <a:defRPr b="1" sz="1200"/>
            </a:lvl7pPr>
            <a:lvl8pPr indent="-228600" lvl="7" marL="3657600" rtl="0" algn="l">
              <a:lnSpc>
                <a:spcPct val="90000"/>
              </a:lnSpc>
              <a:spcBef>
                <a:spcPts val="400"/>
              </a:spcBef>
              <a:spcAft>
                <a:spcPts val="0"/>
              </a:spcAft>
              <a:buClr>
                <a:schemeClr val="dk1"/>
              </a:buClr>
              <a:buSzPts val="1200"/>
              <a:buNone/>
              <a:defRPr b="1" sz="1200"/>
            </a:lvl8pPr>
            <a:lvl9pPr indent="-228600" lvl="8" marL="4114800" rtl="0" algn="l">
              <a:lnSpc>
                <a:spcPct val="90000"/>
              </a:lnSpc>
              <a:spcBef>
                <a:spcPts val="400"/>
              </a:spcBef>
              <a:spcAft>
                <a:spcPts val="0"/>
              </a:spcAft>
              <a:buClr>
                <a:schemeClr val="dk1"/>
              </a:buClr>
              <a:buSzPts val="1200"/>
              <a:buNone/>
              <a:defRPr b="1" sz="1200"/>
            </a:lvl9pPr>
          </a:lstStyle>
          <a:p/>
        </p:txBody>
      </p:sp>
      <p:sp>
        <p:nvSpPr>
          <p:cNvPr id="352" name="Google Shape;352;p60"/>
          <p:cNvSpPr txBox="1"/>
          <p:nvPr>
            <p:ph idx="4" type="body"/>
          </p:nvPr>
        </p:nvSpPr>
        <p:spPr>
          <a:xfrm>
            <a:off x="4629150" y="1878806"/>
            <a:ext cx="3887400" cy="27636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53" name="Google Shape;353;p60"/>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354" name="Google Shape;354;p60"/>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355" name="Google Shape;355;p60"/>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seul" type="titleOnly">
  <p:cSld name="TITLE_ONLY">
    <p:spTree>
      <p:nvGrpSpPr>
        <p:cNvPr id="356" name="Shape 356"/>
        <p:cNvGrpSpPr/>
        <p:nvPr/>
      </p:nvGrpSpPr>
      <p:grpSpPr>
        <a:xfrm>
          <a:off x="0" y="0"/>
          <a:ext cx="0" cy="0"/>
          <a:chOff x="0" y="0"/>
          <a:chExt cx="0" cy="0"/>
        </a:xfrm>
      </p:grpSpPr>
      <p:sp>
        <p:nvSpPr>
          <p:cNvPr id="357" name="Google Shape;357;p61"/>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358" name="Google Shape;358;p61"/>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359" name="Google Shape;359;p61"/>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360" name="Google Shape;360;p61"/>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ide" type="blank">
  <p:cSld name="BLANK">
    <p:spTree>
      <p:nvGrpSpPr>
        <p:cNvPr id="361" name="Shape 361"/>
        <p:cNvGrpSpPr/>
        <p:nvPr/>
      </p:nvGrpSpPr>
      <p:grpSpPr>
        <a:xfrm>
          <a:off x="0" y="0"/>
          <a:ext cx="0" cy="0"/>
          <a:chOff x="0" y="0"/>
          <a:chExt cx="0" cy="0"/>
        </a:xfrm>
      </p:grpSpPr>
      <p:sp>
        <p:nvSpPr>
          <p:cNvPr id="362" name="Google Shape;362;p62"/>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363" name="Google Shape;363;p62"/>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364" name="Google Shape;364;p62"/>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u avec légende" type="objTx">
  <p:cSld name="OBJECT_WITH_CAPTION_TEXT">
    <p:spTree>
      <p:nvGrpSpPr>
        <p:cNvPr id="365" name="Shape 365"/>
        <p:cNvGrpSpPr/>
        <p:nvPr/>
      </p:nvGrpSpPr>
      <p:grpSpPr>
        <a:xfrm>
          <a:off x="0" y="0"/>
          <a:ext cx="0" cy="0"/>
          <a:chOff x="0" y="0"/>
          <a:chExt cx="0" cy="0"/>
        </a:xfrm>
      </p:grpSpPr>
      <p:sp>
        <p:nvSpPr>
          <p:cNvPr id="366" name="Google Shape;366;p63"/>
          <p:cNvSpPr txBox="1"/>
          <p:nvPr>
            <p:ph type="title"/>
          </p:nvPr>
        </p:nvSpPr>
        <p:spPr>
          <a:xfrm>
            <a:off x="629841" y="342900"/>
            <a:ext cx="2949000" cy="1200300"/>
          </a:xfrm>
          <a:prstGeom prst="rect">
            <a:avLst/>
          </a:prstGeom>
          <a:noFill/>
          <a:ln>
            <a:noFill/>
          </a:ln>
        </p:spPr>
        <p:txBody>
          <a:bodyPr anchorCtr="0" anchor="b" bIns="34275" lIns="68575" spcFirstLastPara="1" rIns="68575" wrap="square" tIns="34275">
            <a:noAutofit/>
          </a:bodyPr>
          <a:lstStyle>
            <a:lvl1pPr lvl="0" rtl="0" algn="l">
              <a:lnSpc>
                <a:spcPct val="90000"/>
              </a:lnSpc>
              <a:spcBef>
                <a:spcPts val="0"/>
              </a:spcBef>
              <a:spcAft>
                <a:spcPts val="0"/>
              </a:spcAft>
              <a:buClr>
                <a:schemeClr val="dk1"/>
              </a:buClr>
              <a:buSzPts val="2400"/>
              <a:buFont typeface="Calibri"/>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367" name="Google Shape;367;p63"/>
          <p:cNvSpPr txBox="1"/>
          <p:nvPr>
            <p:ph idx="1" type="body"/>
          </p:nvPr>
        </p:nvSpPr>
        <p:spPr>
          <a:xfrm>
            <a:off x="3887391" y="740569"/>
            <a:ext cx="4629300" cy="3655200"/>
          </a:xfrm>
          <a:prstGeom prst="rect">
            <a:avLst/>
          </a:prstGeom>
          <a:noFill/>
          <a:ln>
            <a:noFill/>
          </a:ln>
        </p:spPr>
        <p:txBody>
          <a:bodyPr anchorCtr="0" anchor="t" bIns="34275" lIns="68575" spcFirstLastPara="1" rIns="68575" wrap="square" tIns="34275">
            <a:noAutofit/>
          </a:bodyPr>
          <a:lstStyle>
            <a:lvl1pPr indent="-381000" lvl="0" marL="457200" rtl="0" algn="l">
              <a:lnSpc>
                <a:spcPct val="90000"/>
              </a:lnSpc>
              <a:spcBef>
                <a:spcPts val="800"/>
              </a:spcBef>
              <a:spcAft>
                <a:spcPts val="0"/>
              </a:spcAft>
              <a:buClr>
                <a:schemeClr val="dk1"/>
              </a:buClr>
              <a:buSzPts val="2400"/>
              <a:buChar char="•"/>
              <a:defRPr sz="2400"/>
            </a:lvl1pPr>
            <a:lvl2pPr indent="-361950" lvl="1" marL="914400" rtl="0" algn="l">
              <a:lnSpc>
                <a:spcPct val="90000"/>
              </a:lnSpc>
              <a:spcBef>
                <a:spcPts val="400"/>
              </a:spcBef>
              <a:spcAft>
                <a:spcPts val="0"/>
              </a:spcAft>
              <a:buClr>
                <a:schemeClr val="dk1"/>
              </a:buClr>
              <a:buSzPts val="2100"/>
              <a:buChar char="•"/>
              <a:defRPr sz="2100"/>
            </a:lvl2pPr>
            <a:lvl3pPr indent="-342900" lvl="2" marL="1371600" rtl="0" algn="l">
              <a:lnSpc>
                <a:spcPct val="90000"/>
              </a:lnSpc>
              <a:spcBef>
                <a:spcPts val="400"/>
              </a:spcBef>
              <a:spcAft>
                <a:spcPts val="0"/>
              </a:spcAft>
              <a:buClr>
                <a:schemeClr val="dk1"/>
              </a:buClr>
              <a:buSzPts val="1800"/>
              <a:buChar char="•"/>
              <a:defRPr sz="1800"/>
            </a:lvl3pPr>
            <a:lvl4pPr indent="-323850" lvl="3" marL="1828800" rtl="0" algn="l">
              <a:lnSpc>
                <a:spcPct val="90000"/>
              </a:lnSpc>
              <a:spcBef>
                <a:spcPts val="400"/>
              </a:spcBef>
              <a:spcAft>
                <a:spcPts val="0"/>
              </a:spcAft>
              <a:buClr>
                <a:schemeClr val="dk1"/>
              </a:buClr>
              <a:buSzPts val="1500"/>
              <a:buChar char="•"/>
              <a:defRPr sz="1500"/>
            </a:lvl4pPr>
            <a:lvl5pPr indent="-323850" lvl="4" marL="2286000" rtl="0" algn="l">
              <a:lnSpc>
                <a:spcPct val="90000"/>
              </a:lnSpc>
              <a:spcBef>
                <a:spcPts val="400"/>
              </a:spcBef>
              <a:spcAft>
                <a:spcPts val="0"/>
              </a:spcAft>
              <a:buClr>
                <a:schemeClr val="dk1"/>
              </a:buClr>
              <a:buSzPts val="1500"/>
              <a:buChar char="•"/>
              <a:defRPr sz="1500"/>
            </a:lvl5pPr>
            <a:lvl6pPr indent="-323850" lvl="5" marL="2743200" rtl="0" algn="l">
              <a:lnSpc>
                <a:spcPct val="90000"/>
              </a:lnSpc>
              <a:spcBef>
                <a:spcPts val="400"/>
              </a:spcBef>
              <a:spcAft>
                <a:spcPts val="0"/>
              </a:spcAft>
              <a:buClr>
                <a:schemeClr val="dk1"/>
              </a:buClr>
              <a:buSzPts val="1500"/>
              <a:buChar char="•"/>
              <a:defRPr sz="1500"/>
            </a:lvl6pPr>
            <a:lvl7pPr indent="-323850" lvl="6" marL="3200400" rtl="0" algn="l">
              <a:lnSpc>
                <a:spcPct val="90000"/>
              </a:lnSpc>
              <a:spcBef>
                <a:spcPts val="400"/>
              </a:spcBef>
              <a:spcAft>
                <a:spcPts val="0"/>
              </a:spcAft>
              <a:buClr>
                <a:schemeClr val="dk1"/>
              </a:buClr>
              <a:buSzPts val="1500"/>
              <a:buChar char="•"/>
              <a:defRPr sz="1500"/>
            </a:lvl7pPr>
            <a:lvl8pPr indent="-323850" lvl="7" marL="3657600" rtl="0" algn="l">
              <a:lnSpc>
                <a:spcPct val="90000"/>
              </a:lnSpc>
              <a:spcBef>
                <a:spcPts val="400"/>
              </a:spcBef>
              <a:spcAft>
                <a:spcPts val="0"/>
              </a:spcAft>
              <a:buClr>
                <a:schemeClr val="dk1"/>
              </a:buClr>
              <a:buSzPts val="1500"/>
              <a:buChar char="•"/>
              <a:defRPr sz="1500"/>
            </a:lvl8pPr>
            <a:lvl9pPr indent="-323850" lvl="8" marL="4114800" rtl="0" algn="l">
              <a:lnSpc>
                <a:spcPct val="90000"/>
              </a:lnSpc>
              <a:spcBef>
                <a:spcPts val="400"/>
              </a:spcBef>
              <a:spcAft>
                <a:spcPts val="0"/>
              </a:spcAft>
              <a:buClr>
                <a:schemeClr val="dk1"/>
              </a:buClr>
              <a:buSzPts val="1500"/>
              <a:buChar char="•"/>
              <a:defRPr sz="1500"/>
            </a:lvl9pPr>
          </a:lstStyle>
          <a:p/>
        </p:txBody>
      </p:sp>
      <p:sp>
        <p:nvSpPr>
          <p:cNvPr id="368" name="Google Shape;368;p63"/>
          <p:cNvSpPr txBox="1"/>
          <p:nvPr>
            <p:ph idx="2" type="body"/>
          </p:nvPr>
        </p:nvSpPr>
        <p:spPr>
          <a:xfrm>
            <a:off x="629841" y="1543050"/>
            <a:ext cx="2949000" cy="2858700"/>
          </a:xfrm>
          <a:prstGeom prst="rect">
            <a:avLst/>
          </a:prstGeom>
          <a:noFill/>
          <a:ln>
            <a:noFill/>
          </a:ln>
        </p:spPr>
        <p:txBody>
          <a:bodyPr anchorCtr="0" anchor="t" bIns="34275" lIns="68575" spcFirstLastPara="1" rIns="68575" wrap="square" tIns="34275">
            <a:noAutofit/>
          </a:bodyPr>
          <a:lstStyle>
            <a:lvl1pPr indent="-228600" lvl="0" marL="457200" rtl="0" algn="l">
              <a:lnSpc>
                <a:spcPct val="90000"/>
              </a:lnSpc>
              <a:spcBef>
                <a:spcPts val="800"/>
              </a:spcBef>
              <a:spcAft>
                <a:spcPts val="0"/>
              </a:spcAft>
              <a:buClr>
                <a:schemeClr val="dk1"/>
              </a:buClr>
              <a:buSzPts val="1200"/>
              <a:buNone/>
              <a:defRPr sz="1200"/>
            </a:lvl1pPr>
            <a:lvl2pPr indent="-228600" lvl="1" marL="914400" rtl="0" algn="l">
              <a:lnSpc>
                <a:spcPct val="90000"/>
              </a:lnSpc>
              <a:spcBef>
                <a:spcPts val="400"/>
              </a:spcBef>
              <a:spcAft>
                <a:spcPts val="0"/>
              </a:spcAft>
              <a:buClr>
                <a:schemeClr val="dk1"/>
              </a:buClr>
              <a:buSzPts val="1100"/>
              <a:buNone/>
              <a:defRPr sz="1100"/>
            </a:lvl2pPr>
            <a:lvl3pPr indent="-228600" lvl="2" marL="1371600" rtl="0" algn="l">
              <a:lnSpc>
                <a:spcPct val="90000"/>
              </a:lnSpc>
              <a:spcBef>
                <a:spcPts val="400"/>
              </a:spcBef>
              <a:spcAft>
                <a:spcPts val="0"/>
              </a:spcAft>
              <a:buClr>
                <a:schemeClr val="dk1"/>
              </a:buClr>
              <a:buSzPts val="900"/>
              <a:buNone/>
              <a:defRPr sz="900"/>
            </a:lvl3pPr>
            <a:lvl4pPr indent="-228600" lvl="3" marL="1828800" rtl="0" algn="l">
              <a:lnSpc>
                <a:spcPct val="90000"/>
              </a:lnSpc>
              <a:spcBef>
                <a:spcPts val="400"/>
              </a:spcBef>
              <a:spcAft>
                <a:spcPts val="0"/>
              </a:spcAft>
              <a:buClr>
                <a:schemeClr val="dk1"/>
              </a:buClr>
              <a:buSzPts val="800"/>
              <a:buNone/>
              <a:defRPr sz="800"/>
            </a:lvl4pPr>
            <a:lvl5pPr indent="-228600" lvl="4" marL="2286000" rtl="0" algn="l">
              <a:lnSpc>
                <a:spcPct val="90000"/>
              </a:lnSpc>
              <a:spcBef>
                <a:spcPts val="400"/>
              </a:spcBef>
              <a:spcAft>
                <a:spcPts val="0"/>
              </a:spcAft>
              <a:buClr>
                <a:schemeClr val="dk1"/>
              </a:buClr>
              <a:buSzPts val="800"/>
              <a:buNone/>
              <a:defRPr sz="800"/>
            </a:lvl5pPr>
            <a:lvl6pPr indent="-228600" lvl="5" marL="2743200" rtl="0" algn="l">
              <a:lnSpc>
                <a:spcPct val="90000"/>
              </a:lnSpc>
              <a:spcBef>
                <a:spcPts val="400"/>
              </a:spcBef>
              <a:spcAft>
                <a:spcPts val="0"/>
              </a:spcAft>
              <a:buClr>
                <a:schemeClr val="dk1"/>
              </a:buClr>
              <a:buSzPts val="800"/>
              <a:buNone/>
              <a:defRPr sz="800"/>
            </a:lvl6pPr>
            <a:lvl7pPr indent="-228600" lvl="6" marL="3200400" rtl="0" algn="l">
              <a:lnSpc>
                <a:spcPct val="90000"/>
              </a:lnSpc>
              <a:spcBef>
                <a:spcPts val="400"/>
              </a:spcBef>
              <a:spcAft>
                <a:spcPts val="0"/>
              </a:spcAft>
              <a:buClr>
                <a:schemeClr val="dk1"/>
              </a:buClr>
              <a:buSzPts val="800"/>
              <a:buNone/>
              <a:defRPr sz="800"/>
            </a:lvl7pPr>
            <a:lvl8pPr indent="-228600" lvl="7" marL="3657600" rtl="0" algn="l">
              <a:lnSpc>
                <a:spcPct val="90000"/>
              </a:lnSpc>
              <a:spcBef>
                <a:spcPts val="400"/>
              </a:spcBef>
              <a:spcAft>
                <a:spcPts val="0"/>
              </a:spcAft>
              <a:buClr>
                <a:schemeClr val="dk1"/>
              </a:buClr>
              <a:buSzPts val="800"/>
              <a:buNone/>
              <a:defRPr sz="800"/>
            </a:lvl8pPr>
            <a:lvl9pPr indent="-228600" lvl="8" marL="4114800" rtl="0" algn="l">
              <a:lnSpc>
                <a:spcPct val="90000"/>
              </a:lnSpc>
              <a:spcBef>
                <a:spcPts val="400"/>
              </a:spcBef>
              <a:spcAft>
                <a:spcPts val="0"/>
              </a:spcAft>
              <a:buClr>
                <a:schemeClr val="dk1"/>
              </a:buClr>
              <a:buSzPts val="800"/>
              <a:buNone/>
              <a:defRPr sz="800"/>
            </a:lvl9pPr>
          </a:lstStyle>
          <a:p/>
        </p:txBody>
      </p:sp>
      <p:sp>
        <p:nvSpPr>
          <p:cNvPr id="369" name="Google Shape;369;p63"/>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370" name="Google Shape;370;p63"/>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371" name="Google Shape;371;p63"/>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avec légende" type="picTx">
  <p:cSld name="PICTURE_WITH_CAPTION_TEXT">
    <p:spTree>
      <p:nvGrpSpPr>
        <p:cNvPr id="372" name="Shape 372"/>
        <p:cNvGrpSpPr/>
        <p:nvPr/>
      </p:nvGrpSpPr>
      <p:grpSpPr>
        <a:xfrm>
          <a:off x="0" y="0"/>
          <a:ext cx="0" cy="0"/>
          <a:chOff x="0" y="0"/>
          <a:chExt cx="0" cy="0"/>
        </a:xfrm>
      </p:grpSpPr>
      <p:sp>
        <p:nvSpPr>
          <p:cNvPr id="373" name="Google Shape;373;p64"/>
          <p:cNvSpPr txBox="1"/>
          <p:nvPr>
            <p:ph type="title"/>
          </p:nvPr>
        </p:nvSpPr>
        <p:spPr>
          <a:xfrm>
            <a:off x="629841" y="342900"/>
            <a:ext cx="2949000" cy="1200300"/>
          </a:xfrm>
          <a:prstGeom prst="rect">
            <a:avLst/>
          </a:prstGeom>
          <a:noFill/>
          <a:ln>
            <a:noFill/>
          </a:ln>
        </p:spPr>
        <p:txBody>
          <a:bodyPr anchorCtr="0" anchor="b" bIns="34275" lIns="68575" spcFirstLastPara="1" rIns="68575" wrap="square" tIns="34275">
            <a:noAutofit/>
          </a:bodyPr>
          <a:lstStyle>
            <a:lvl1pPr lvl="0" rtl="0" algn="l">
              <a:lnSpc>
                <a:spcPct val="90000"/>
              </a:lnSpc>
              <a:spcBef>
                <a:spcPts val="0"/>
              </a:spcBef>
              <a:spcAft>
                <a:spcPts val="0"/>
              </a:spcAft>
              <a:buClr>
                <a:schemeClr val="dk1"/>
              </a:buClr>
              <a:buSzPts val="2400"/>
              <a:buFont typeface="Calibri"/>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374" name="Google Shape;374;p64"/>
          <p:cNvSpPr/>
          <p:nvPr>
            <p:ph idx="2" type="pic"/>
          </p:nvPr>
        </p:nvSpPr>
        <p:spPr>
          <a:xfrm>
            <a:off x="3887391" y="740569"/>
            <a:ext cx="4629300" cy="36552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8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1pPr>
            <a:lvl2pPr lvl="1" marR="0" rtl="0" algn="l">
              <a:lnSpc>
                <a:spcPct val="90000"/>
              </a:lnSpc>
              <a:spcBef>
                <a:spcPts val="400"/>
              </a:spcBef>
              <a:spcAft>
                <a:spcPts val="0"/>
              </a:spcAft>
              <a:buClr>
                <a:schemeClr val="dk1"/>
              </a:buClr>
              <a:buSzPts val="2100"/>
              <a:buFont typeface="Arial"/>
              <a:buNone/>
              <a:defRPr b="0" i="0" sz="2100" u="none" cap="none" strike="noStrike">
                <a:solidFill>
                  <a:schemeClr val="dk1"/>
                </a:solidFill>
                <a:latin typeface="Calibri"/>
                <a:ea typeface="Calibri"/>
                <a:cs typeface="Calibri"/>
                <a:sym typeface="Calibri"/>
              </a:defRPr>
            </a:lvl2pPr>
            <a:lvl3pPr lvl="2" marR="0" rtl="0" algn="l">
              <a:lnSpc>
                <a:spcPct val="90000"/>
              </a:lnSpc>
              <a:spcBef>
                <a:spcPts val="4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3pPr>
            <a:lvl4pPr lvl="3"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4pPr>
            <a:lvl5pPr lvl="4"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5pPr>
            <a:lvl6pPr lvl="5"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9pPr>
          </a:lstStyle>
          <a:p/>
        </p:txBody>
      </p:sp>
      <p:sp>
        <p:nvSpPr>
          <p:cNvPr id="375" name="Google Shape;375;p64"/>
          <p:cNvSpPr txBox="1"/>
          <p:nvPr>
            <p:ph idx="1" type="body"/>
          </p:nvPr>
        </p:nvSpPr>
        <p:spPr>
          <a:xfrm>
            <a:off x="629841" y="1543050"/>
            <a:ext cx="2949000" cy="2858700"/>
          </a:xfrm>
          <a:prstGeom prst="rect">
            <a:avLst/>
          </a:prstGeom>
          <a:noFill/>
          <a:ln>
            <a:noFill/>
          </a:ln>
        </p:spPr>
        <p:txBody>
          <a:bodyPr anchorCtr="0" anchor="t" bIns="34275" lIns="68575" spcFirstLastPara="1" rIns="68575" wrap="square" tIns="34275">
            <a:noAutofit/>
          </a:bodyPr>
          <a:lstStyle>
            <a:lvl1pPr indent="-228600" lvl="0" marL="457200" rtl="0" algn="l">
              <a:lnSpc>
                <a:spcPct val="90000"/>
              </a:lnSpc>
              <a:spcBef>
                <a:spcPts val="800"/>
              </a:spcBef>
              <a:spcAft>
                <a:spcPts val="0"/>
              </a:spcAft>
              <a:buClr>
                <a:schemeClr val="dk1"/>
              </a:buClr>
              <a:buSzPts val="1200"/>
              <a:buNone/>
              <a:defRPr sz="1200"/>
            </a:lvl1pPr>
            <a:lvl2pPr indent="-228600" lvl="1" marL="914400" rtl="0" algn="l">
              <a:lnSpc>
                <a:spcPct val="90000"/>
              </a:lnSpc>
              <a:spcBef>
                <a:spcPts val="400"/>
              </a:spcBef>
              <a:spcAft>
                <a:spcPts val="0"/>
              </a:spcAft>
              <a:buClr>
                <a:schemeClr val="dk1"/>
              </a:buClr>
              <a:buSzPts val="1100"/>
              <a:buNone/>
              <a:defRPr sz="1100"/>
            </a:lvl2pPr>
            <a:lvl3pPr indent="-228600" lvl="2" marL="1371600" rtl="0" algn="l">
              <a:lnSpc>
                <a:spcPct val="90000"/>
              </a:lnSpc>
              <a:spcBef>
                <a:spcPts val="400"/>
              </a:spcBef>
              <a:spcAft>
                <a:spcPts val="0"/>
              </a:spcAft>
              <a:buClr>
                <a:schemeClr val="dk1"/>
              </a:buClr>
              <a:buSzPts val="900"/>
              <a:buNone/>
              <a:defRPr sz="900"/>
            </a:lvl3pPr>
            <a:lvl4pPr indent="-228600" lvl="3" marL="1828800" rtl="0" algn="l">
              <a:lnSpc>
                <a:spcPct val="90000"/>
              </a:lnSpc>
              <a:spcBef>
                <a:spcPts val="400"/>
              </a:spcBef>
              <a:spcAft>
                <a:spcPts val="0"/>
              </a:spcAft>
              <a:buClr>
                <a:schemeClr val="dk1"/>
              </a:buClr>
              <a:buSzPts val="800"/>
              <a:buNone/>
              <a:defRPr sz="800"/>
            </a:lvl4pPr>
            <a:lvl5pPr indent="-228600" lvl="4" marL="2286000" rtl="0" algn="l">
              <a:lnSpc>
                <a:spcPct val="90000"/>
              </a:lnSpc>
              <a:spcBef>
                <a:spcPts val="400"/>
              </a:spcBef>
              <a:spcAft>
                <a:spcPts val="0"/>
              </a:spcAft>
              <a:buClr>
                <a:schemeClr val="dk1"/>
              </a:buClr>
              <a:buSzPts val="800"/>
              <a:buNone/>
              <a:defRPr sz="800"/>
            </a:lvl5pPr>
            <a:lvl6pPr indent="-228600" lvl="5" marL="2743200" rtl="0" algn="l">
              <a:lnSpc>
                <a:spcPct val="90000"/>
              </a:lnSpc>
              <a:spcBef>
                <a:spcPts val="400"/>
              </a:spcBef>
              <a:spcAft>
                <a:spcPts val="0"/>
              </a:spcAft>
              <a:buClr>
                <a:schemeClr val="dk1"/>
              </a:buClr>
              <a:buSzPts val="800"/>
              <a:buNone/>
              <a:defRPr sz="800"/>
            </a:lvl6pPr>
            <a:lvl7pPr indent="-228600" lvl="6" marL="3200400" rtl="0" algn="l">
              <a:lnSpc>
                <a:spcPct val="90000"/>
              </a:lnSpc>
              <a:spcBef>
                <a:spcPts val="400"/>
              </a:spcBef>
              <a:spcAft>
                <a:spcPts val="0"/>
              </a:spcAft>
              <a:buClr>
                <a:schemeClr val="dk1"/>
              </a:buClr>
              <a:buSzPts val="800"/>
              <a:buNone/>
              <a:defRPr sz="800"/>
            </a:lvl7pPr>
            <a:lvl8pPr indent="-228600" lvl="7" marL="3657600" rtl="0" algn="l">
              <a:lnSpc>
                <a:spcPct val="90000"/>
              </a:lnSpc>
              <a:spcBef>
                <a:spcPts val="400"/>
              </a:spcBef>
              <a:spcAft>
                <a:spcPts val="0"/>
              </a:spcAft>
              <a:buClr>
                <a:schemeClr val="dk1"/>
              </a:buClr>
              <a:buSzPts val="800"/>
              <a:buNone/>
              <a:defRPr sz="800"/>
            </a:lvl8pPr>
            <a:lvl9pPr indent="-228600" lvl="8" marL="4114800" rtl="0" algn="l">
              <a:lnSpc>
                <a:spcPct val="90000"/>
              </a:lnSpc>
              <a:spcBef>
                <a:spcPts val="400"/>
              </a:spcBef>
              <a:spcAft>
                <a:spcPts val="0"/>
              </a:spcAft>
              <a:buClr>
                <a:schemeClr val="dk1"/>
              </a:buClr>
              <a:buSzPts val="800"/>
              <a:buNone/>
              <a:defRPr sz="800"/>
            </a:lvl9pPr>
          </a:lstStyle>
          <a:p/>
        </p:txBody>
      </p:sp>
      <p:sp>
        <p:nvSpPr>
          <p:cNvPr id="376" name="Google Shape;376;p64"/>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377" name="Google Shape;377;p64"/>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378" name="Google Shape;378;p64"/>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9" name="Shape 29"/>
        <p:cNvGrpSpPr/>
        <p:nvPr/>
      </p:nvGrpSpPr>
      <p:grpSpPr>
        <a:xfrm>
          <a:off x="0" y="0"/>
          <a:ext cx="0" cy="0"/>
          <a:chOff x="0" y="0"/>
          <a:chExt cx="0" cy="0"/>
        </a:xfrm>
      </p:grpSpPr>
      <p:sp>
        <p:nvSpPr>
          <p:cNvPr id="30" name="Google Shape;30;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31" name="Google Shape;31;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32" name="Google Shape;32;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et texte vertical" type="vertTx">
  <p:cSld name="VERTICAL_TEXT">
    <p:spTree>
      <p:nvGrpSpPr>
        <p:cNvPr id="379" name="Shape 379"/>
        <p:cNvGrpSpPr/>
        <p:nvPr/>
      </p:nvGrpSpPr>
      <p:grpSpPr>
        <a:xfrm>
          <a:off x="0" y="0"/>
          <a:ext cx="0" cy="0"/>
          <a:chOff x="0" y="0"/>
          <a:chExt cx="0" cy="0"/>
        </a:xfrm>
      </p:grpSpPr>
      <p:sp>
        <p:nvSpPr>
          <p:cNvPr id="380" name="Google Shape;380;p65"/>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381" name="Google Shape;381;p65"/>
          <p:cNvSpPr txBox="1"/>
          <p:nvPr>
            <p:ph idx="1" type="body"/>
          </p:nvPr>
        </p:nvSpPr>
        <p:spPr>
          <a:xfrm rot="5400000">
            <a:off x="2940300" y="-942431"/>
            <a:ext cx="3263400" cy="78867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82" name="Google Shape;382;p65"/>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383" name="Google Shape;383;p65"/>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384" name="Google Shape;384;p65"/>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vertical et texte" type="vertTitleAndTx">
  <p:cSld name="VERTICAL_TITLE_AND_VERTICAL_TEXT">
    <p:spTree>
      <p:nvGrpSpPr>
        <p:cNvPr id="385" name="Shape 385"/>
        <p:cNvGrpSpPr/>
        <p:nvPr/>
      </p:nvGrpSpPr>
      <p:grpSpPr>
        <a:xfrm>
          <a:off x="0" y="0"/>
          <a:ext cx="0" cy="0"/>
          <a:chOff x="0" y="0"/>
          <a:chExt cx="0" cy="0"/>
        </a:xfrm>
      </p:grpSpPr>
      <p:sp>
        <p:nvSpPr>
          <p:cNvPr id="386" name="Google Shape;386;p66"/>
          <p:cNvSpPr txBox="1"/>
          <p:nvPr>
            <p:ph type="title"/>
          </p:nvPr>
        </p:nvSpPr>
        <p:spPr>
          <a:xfrm rot="5400000">
            <a:off x="5350050" y="1467544"/>
            <a:ext cx="4359000" cy="19716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387" name="Google Shape;387;p66"/>
          <p:cNvSpPr txBox="1"/>
          <p:nvPr>
            <p:ph idx="1" type="body"/>
          </p:nvPr>
        </p:nvSpPr>
        <p:spPr>
          <a:xfrm rot="5400000">
            <a:off x="1349475" y="-447056"/>
            <a:ext cx="4359000" cy="58008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88" name="Google Shape;388;p66"/>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389" name="Google Shape;389;p66"/>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390" name="Google Shape;390;p66"/>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391" name="Shape 391"/>
        <p:cNvGrpSpPr/>
        <p:nvPr/>
      </p:nvGrpSpPr>
      <p:grpSpPr>
        <a:xfrm>
          <a:off x="0" y="0"/>
          <a:ext cx="0" cy="0"/>
          <a:chOff x="0" y="0"/>
          <a:chExt cx="0" cy="0"/>
        </a:xfrm>
      </p:grpSpPr>
      <p:sp>
        <p:nvSpPr>
          <p:cNvPr id="392" name="Google Shape;392;p67"/>
          <p:cNvSpPr txBox="1"/>
          <p:nvPr>
            <p:ph type="title"/>
          </p:nvPr>
        </p:nvSpPr>
        <p:spPr>
          <a:xfrm>
            <a:off x="514351" y="439139"/>
            <a:ext cx="7797600" cy="1014300"/>
          </a:xfrm>
          <a:prstGeom prst="rect">
            <a:avLst/>
          </a:prstGeom>
          <a:noFill/>
          <a:ln>
            <a:noFill/>
          </a:ln>
        </p:spPr>
        <p:txBody>
          <a:bodyPr anchorCtr="0" anchor="ctr" bIns="34275" lIns="34275" spcFirstLastPara="1" rIns="34275" wrap="square" tIns="34275">
            <a:noAutofit/>
          </a:bodyPr>
          <a:lstStyle>
            <a:lvl1pPr lvl="0" rtl="0" algn="l">
              <a:lnSpc>
                <a:spcPct val="90000"/>
              </a:lnSpc>
              <a:spcBef>
                <a:spcPts val="0"/>
              </a:spcBef>
              <a:spcAft>
                <a:spcPts val="0"/>
              </a:spcAft>
              <a:buSzPts val="3300"/>
              <a:buNone/>
              <a:defRPr/>
            </a:lvl1pPr>
            <a:lvl2pPr lvl="1" rtl="0" algn="r">
              <a:lnSpc>
                <a:spcPct val="90000"/>
              </a:lnSpc>
              <a:spcBef>
                <a:spcPts val="0"/>
              </a:spcBef>
              <a:spcAft>
                <a:spcPts val="0"/>
              </a:spcAft>
              <a:buSzPts val="1100"/>
              <a:buNone/>
              <a:defRPr/>
            </a:lvl2pPr>
            <a:lvl3pPr lvl="2" rtl="0" algn="r">
              <a:lnSpc>
                <a:spcPct val="90000"/>
              </a:lnSpc>
              <a:spcBef>
                <a:spcPts val="0"/>
              </a:spcBef>
              <a:spcAft>
                <a:spcPts val="0"/>
              </a:spcAft>
              <a:buSzPts val="1100"/>
              <a:buNone/>
              <a:defRPr/>
            </a:lvl3pPr>
            <a:lvl4pPr lvl="3" rtl="0" algn="r">
              <a:lnSpc>
                <a:spcPct val="90000"/>
              </a:lnSpc>
              <a:spcBef>
                <a:spcPts val="0"/>
              </a:spcBef>
              <a:spcAft>
                <a:spcPts val="0"/>
              </a:spcAft>
              <a:buSzPts val="1100"/>
              <a:buNone/>
              <a:defRPr/>
            </a:lvl4pPr>
            <a:lvl5pPr lvl="4" rtl="0" algn="r">
              <a:lnSpc>
                <a:spcPct val="90000"/>
              </a:lnSpc>
              <a:spcBef>
                <a:spcPts val="0"/>
              </a:spcBef>
              <a:spcAft>
                <a:spcPts val="0"/>
              </a:spcAft>
              <a:buSzPts val="1100"/>
              <a:buNone/>
              <a:defRPr/>
            </a:lvl5pPr>
            <a:lvl6pPr lvl="5" rtl="0" algn="r">
              <a:lnSpc>
                <a:spcPct val="90000"/>
              </a:lnSpc>
              <a:spcBef>
                <a:spcPts val="0"/>
              </a:spcBef>
              <a:spcAft>
                <a:spcPts val="0"/>
              </a:spcAft>
              <a:buSzPts val="1100"/>
              <a:buNone/>
              <a:defRPr/>
            </a:lvl6pPr>
            <a:lvl7pPr lvl="6" rtl="0" algn="r">
              <a:lnSpc>
                <a:spcPct val="90000"/>
              </a:lnSpc>
              <a:spcBef>
                <a:spcPts val="0"/>
              </a:spcBef>
              <a:spcAft>
                <a:spcPts val="0"/>
              </a:spcAft>
              <a:buSzPts val="1100"/>
              <a:buNone/>
              <a:defRPr/>
            </a:lvl7pPr>
            <a:lvl8pPr lvl="7" rtl="0" algn="r">
              <a:lnSpc>
                <a:spcPct val="90000"/>
              </a:lnSpc>
              <a:spcBef>
                <a:spcPts val="0"/>
              </a:spcBef>
              <a:spcAft>
                <a:spcPts val="0"/>
              </a:spcAft>
              <a:buSzPts val="1100"/>
              <a:buNone/>
              <a:defRPr/>
            </a:lvl8pPr>
            <a:lvl9pPr lvl="8" rtl="0" algn="r">
              <a:lnSpc>
                <a:spcPct val="90000"/>
              </a:lnSpc>
              <a:spcBef>
                <a:spcPts val="0"/>
              </a:spcBef>
              <a:spcAft>
                <a:spcPts val="0"/>
              </a:spcAft>
              <a:buSzPts val="1100"/>
              <a:buNone/>
              <a:defRPr/>
            </a:lvl9pPr>
          </a:lstStyle>
          <a:p/>
        </p:txBody>
      </p:sp>
      <p:sp>
        <p:nvSpPr>
          <p:cNvPr id="393" name="Google Shape;393;p67"/>
          <p:cNvSpPr txBox="1"/>
          <p:nvPr>
            <p:ph idx="1" type="body"/>
          </p:nvPr>
        </p:nvSpPr>
        <p:spPr>
          <a:xfrm>
            <a:off x="514350" y="1453534"/>
            <a:ext cx="7796100" cy="2671500"/>
          </a:xfrm>
          <a:prstGeom prst="rect">
            <a:avLst/>
          </a:prstGeom>
          <a:noFill/>
          <a:ln>
            <a:noFill/>
          </a:ln>
        </p:spPr>
        <p:txBody>
          <a:bodyPr anchorCtr="0" anchor="ctr" bIns="34275" lIns="34275" spcFirstLastPara="1" rIns="34275" wrap="square" tIns="34275">
            <a:noAutofit/>
          </a:bodyPr>
          <a:lstStyle>
            <a:lvl1pPr indent="-368300" lvl="0" marL="457200" rtl="0" algn="l">
              <a:lnSpc>
                <a:spcPct val="120000"/>
              </a:lnSpc>
              <a:spcBef>
                <a:spcPts val="800"/>
              </a:spcBef>
              <a:spcAft>
                <a:spcPts val="0"/>
              </a:spcAft>
              <a:buSzPts val="2200"/>
              <a:buChar char="•"/>
              <a:defRPr/>
            </a:lvl1pPr>
            <a:lvl2pPr indent="-368300" lvl="1" marL="914400" rtl="0" algn="l">
              <a:lnSpc>
                <a:spcPct val="120000"/>
              </a:lnSpc>
              <a:spcBef>
                <a:spcPts val="800"/>
              </a:spcBef>
              <a:spcAft>
                <a:spcPts val="0"/>
              </a:spcAft>
              <a:buSzPts val="2200"/>
              <a:buChar char="•"/>
              <a:defRPr/>
            </a:lvl2pPr>
            <a:lvl3pPr indent="-368300" lvl="2" marL="1371600" rtl="0" algn="l">
              <a:lnSpc>
                <a:spcPct val="120000"/>
              </a:lnSpc>
              <a:spcBef>
                <a:spcPts val="800"/>
              </a:spcBef>
              <a:spcAft>
                <a:spcPts val="0"/>
              </a:spcAft>
              <a:buSzPts val="2200"/>
              <a:buChar char="•"/>
              <a:defRPr/>
            </a:lvl3pPr>
            <a:lvl4pPr indent="-368300" lvl="3" marL="1828800" rtl="0" algn="l">
              <a:lnSpc>
                <a:spcPct val="120000"/>
              </a:lnSpc>
              <a:spcBef>
                <a:spcPts val="800"/>
              </a:spcBef>
              <a:spcAft>
                <a:spcPts val="0"/>
              </a:spcAft>
              <a:buSzPts val="2200"/>
              <a:buChar char="•"/>
              <a:defRPr/>
            </a:lvl4pPr>
            <a:lvl5pPr indent="-368300" lvl="4" marL="2286000" rtl="0" algn="l">
              <a:lnSpc>
                <a:spcPct val="120000"/>
              </a:lnSpc>
              <a:spcBef>
                <a:spcPts val="800"/>
              </a:spcBef>
              <a:spcAft>
                <a:spcPts val="0"/>
              </a:spcAft>
              <a:buSzPts val="2200"/>
              <a:buChar char="•"/>
              <a:defRPr/>
            </a:lvl5pPr>
            <a:lvl6pPr indent="-368300" lvl="5" marL="2743200" rtl="0" algn="l">
              <a:lnSpc>
                <a:spcPct val="120000"/>
              </a:lnSpc>
              <a:spcBef>
                <a:spcPts val="800"/>
              </a:spcBef>
              <a:spcAft>
                <a:spcPts val="0"/>
              </a:spcAft>
              <a:buSzPts val="2200"/>
              <a:buChar char="•"/>
              <a:defRPr/>
            </a:lvl6pPr>
            <a:lvl7pPr indent="-368300" lvl="6" marL="3200400" rtl="0" algn="l">
              <a:lnSpc>
                <a:spcPct val="120000"/>
              </a:lnSpc>
              <a:spcBef>
                <a:spcPts val="800"/>
              </a:spcBef>
              <a:spcAft>
                <a:spcPts val="0"/>
              </a:spcAft>
              <a:buSzPts val="2200"/>
              <a:buChar char="•"/>
              <a:defRPr/>
            </a:lvl7pPr>
            <a:lvl8pPr indent="-368300" lvl="7" marL="3657600" rtl="0" algn="l">
              <a:lnSpc>
                <a:spcPct val="120000"/>
              </a:lnSpc>
              <a:spcBef>
                <a:spcPts val="800"/>
              </a:spcBef>
              <a:spcAft>
                <a:spcPts val="0"/>
              </a:spcAft>
              <a:buSzPts val="2200"/>
              <a:buChar char="•"/>
              <a:defRPr/>
            </a:lvl8pPr>
            <a:lvl9pPr indent="-368300" lvl="8" marL="4114800" rtl="0" algn="l">
              <a:lnSpc>
                <a:spcPct val="120000"/>
              </a:lnSpc>
              <a:spcBef>
                <a:spcPts val="800"/>
              </a:spcBef>
              <a:spcAft>
                <a:spcPts val="0"/>
              </a:spcAft>
              <a:buSzPts val="2200"/>
              <a:buChar char="•"/>
              <a:defRPr/>
            </a:lvl9pPr>
          </a:lstStyle>
          <a:p/>
        </p:txBody>
      </p:sp>
      <p:sp>
        <p:nvSpPr>
          <p:cNvPr id="394" name="Google Shape;394;p67"/>
          <p:cNvSpPr txBox="1"/>
          <p:nvPr>
            <p:ph idx="12" type="sldNum"/>
          </p:nvPr>
        </p:nvSpPr>
        <p:spPr>
          <a:xfrm>
            <a:off x="4715340" y="4284899"/>
            <a:ext cx="680400" cy="440100"/>
          </a:xfrm>
          <a:prstGeom prst="rect">
            <a:avLst/>
          </a:prstGeom>
          <a:noFill/>
          <a:ln>
            <a:noFill/>
          </a:ln>
        </p:spPr>
        <p:txBody>
          <a:bodyPr anchorCtr="0" anchor="ctr" bIns="34275" lIns="34275" spcFirstLastPara="1" rIns="34275" wrap="square" tIns="34275">
            <a:noAutofit/>
          </a:bodyPr>
          <a:lstStyle>
            <a:lvl1pPr indent="0" lvl="0" marL="0" rtl="0" algn="ctr">
              <a:spcBef>
                <a:spcPts val="0"/>
              </a:spcBef>
              <a:buNone/>
              <a:defRPr sz="2400" cap="none">
                <a:solidFill>
                  <a:srgbClr val="5C0707"/>
                </a:solidFill>
              </a:defRPr>
            </a:lvl1pPr>
            <a:lvl2pPr indent="0" lvl="1" marL="0" rtl="0" algn="ctr">
              <a:spcBef>
                <a:spcPts val="0"/>
              </a:spcBef>
              <a:buNone/>
              <a:defRPr sz="2400" cap="none">
                <a:solidFill>
                  <a:srgbClr val="5C0707"/>
                </a:solidFill>
              </a:defRPr>
            </a:lvl2pPr>
            <a:lvl3pPr indent="0" lvl="2" marL="0" rtl="0" algn="ctr">
              <a:spcBef>
                <a:spcPts val="0"/>
              </a:spcBef>
              <a:buNone/>
              <a:defRPr sz="2400" cap="none">
                <a:solidFill>
                  <a:srgbClr val="5C0707"/>
                </a:solidFill>
              </a:defRPr>
            </a:lvl3pPr>
            <a:lvl4pPr indent="0" lvl="3" marL="0" rtl="0" algn="ctr">
              <a:spcBef>
                <a:spcPts val="0"/>
              </a:spcBef>
              <a:buNone/>
              <a:defRPr sz="2400" cap="none">
                <a:solidFill>
                  <a:srgbClr val="5C0707"/>
                </a:solidFill>
              </a:defRPr>
            </a:lvl4pPr>
            <a:lvl5pPr indent="0" lvl="4" marL="0" rtl="0" algn="ctr">
              <a:spcBef>
                <a:spcPts val="0"/>
              </a:spcBef>
              <a:buNone/>
              <a:defRPr sz="2400" cap="none">
                <a:solidFill>
                  <a:srgbClr val="5C0707"/>
                </a:solidFill>
              </a:defRPr>
            </a:lvl5pPr>
            <a:lvl6pPr indent="0" lvl="5" marL="0" rtl="0" algn="ctr">
              <a:spcBef>
                <a:spcPts val="0"/>
              </a:spcBef>
              <a:buNone/>
              <a:defRPr sz="2400" cap="none">
                <a:solidFill>
                  <a:srgbClr val="5C0707"/>
                </a:solidFill>
              </a:defRPr>
            </a:lvl6pPr>
            <a:lvl7pPr indent="0" lvl="6" marL="0" rtl="0" algn="ctr">
              <a:spcBef>
                <a:spcPts val="0"/>
              </a:spcBef>
              <a:buNone/>
              <a:defRPr sz="2400" cap="none">
                <a:solidFill>
                  <a:srgbClr val="5C0707"/>
                </a:solidFill>
              </a:defRPr>
            </a:lvl7pPr>
            <a:lvl8pPr indent="0" lvl="7" marL="0" rtl="0" algn="ctr">
              <a:spcBef>
                <a:spcPts val="0"/>
              </a:spcBef>
              <a:buNone/>
              <a:defRPr sz="2400" cap="none">
                <a:solidFill>
                  <a:srgbClr val="5C0707"/>
                </a:solidFill>
              </a:defRPr>
            </a:lvl8pPr>
            <a:lvl9pPr indent="0" lvl="8" marL="0" rtl="0" algn="ctr">
              <a:spcBef>
                <a:spcPts val="0"/>
              </a:spcBef>
              <a:buNone/>
              <a:defRPr sz="2400" cap="none">
                <a:solidFill>
                  <a:srgbClr val="5C0707"/>
                </a:solidFill>
              </a:defRPr>
            </a:lvl9pPr>
          </a:lstStyle>
          <a:p>
            <a:pPr indent="0" lvl="0" marL="0" rtl="0" algn="ctr">
              <a:spcBef>
                <a:spcPts val="0"/>
              </a:spcBef>
              <a:spcAft>
                <a:spcPts val="0"/>
              </a:spcAft>
              <a:buNone/>
            </a:pPr>
            <a:fld id="{00000000-1234-1234-1234-123412341234}" type="slidenum">
              <a:rPr lang="en"/>
              <a:t>‹#›</a:t>
            </a:fld>
            <a:endParaRPr sz="900">
              <a:solidFill>
                <a:srgbClr val="888888"/>
              </a:solidFill>
            </a:endParaRPr>
          </a:p>
        </p:txBody>
      </p:sp>
      <p:pic>
        <p:nvPicPr>
          <p:cNvPr id="395" name="Google Shape;395;p67"/>
          <p:cNvPicPr preferRelativeResize="0"/>
          <p:nvPr/>
        </p:nvPicPr>
        <p:blipFill rotWithShape="1">
          <a:blip r:embed="rId2">
            <a:alphaModFix/>
          </a:blip>
          <a:srcRect b="0" l="0" r="0" t="0"/>
          <a:stretch/>
        </p:blipFill>
        <p:spPr>
          <a:xfrm>
            <a:off x="7328848" y="4189925"/>
            <a:ext cx="1682087" cy="630040"/>
          </a:xfrm>
          <a:prstGeom prst="rect">
            <a:avLst/>
          </a:prstGeom>
          <a:noFill/>
          <a:ln>
            <a:noFill/>
          </a:ln>
        </p:spPr>
      </p:pic>
    </p:spTree>
  </p:cSld>
  <p:clrMapOvr>
    <a:masterClrMapping/>
  </p:clrMapOvr>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96" name="Shape 396"/>
        <p:cNvGrpSpPr/>
        <p:nvPr/>
      </p:nvGrpSpPr>
      <p:grpSpPr>
        <a:xfrm>
          <a:off x="0" y="0"/>
          <a:ext cx="0" cy="0"/>
          <a:chOff x="0" y="0"/>
          <a:chExt cx="0" cy="0"/>
        </a:xfrm>
      </p:grpSpPr>
      <p:sp>
        <p:nvSpPr>
          <p:cNvPr id="397" name="Google Shape;397;p68"/>
          <p:cNvSpPr txBox="1"/>
          <p:nvPr>
            <p:ph type="title"/>
          </p:nvPr>
        </p:nvSpPr>
        <p:spPr>
          <a:xfrm>
            <a:off x="311700" y="555600"/>
            <a:ext cx="2808000" cy="755700"/>
          </a:xfrm>
          <a:prstGeom prst="rect">
            <a:avLst/>
          </a:prstGeom>
        </p:spPr>
        <p:txBody>
          <a:bodyPr anchorCtr="0" anchor="b" bIns="34275" lIns="68575" spcFirstLastPara="1" rIns="68575" wrap="square" tIns="3427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398" name="Google Shape;398;p68"/>
          <p:cNvSpPr txBox="1"/>
          <p:nvPr>
            <p:ph idx="1" type="body"/>
          </p:nvPr>
        </p:nvSpPr>
        <p:spPr>
          <a:xfrm>
            <a:off x="311700" y="1389600"/>
            <a:ext cx="2808000" cy="3179400"/>
          </a:xfrm>
          <a:prstGeom prst="rect">
            <a:avLst/>
          </a:prstGeom>
        </p:spPr>
        <p:txBody>
          <a:bodyPr anchorCtr="0" anchor="t" bIns="34275" lIns="68575" spcFirstLastPara="1" rIns="68575" wrap="square" tIns="34275">
            <a:noAutofit/>
          </a:bodyPr>
          <a:lstStyle>
            <a:lvl1pPr indent="-304800" lvl="0" marL="457200" rtl="0">
              <a:spcBef>
                <a:spcPts val="800"/>
              </a:spcBef>
              <a:spcAft>
                <a:spcPts val="0"/>
              </a:spcAft>
              <a:buSzPts val="1200"/>
              <a:buChar char="•"/>
              <a:defRPr sz="1200"/>
            </a:lvl1pPr>
            <a:lvl2pPr indent="-304800" lvl="1" marL="914400" rtl="0">
              <a:spcBef>
                <a:spcPts val="400"/>
              </a:spcBef>
              <a:spcAft>
                <a:spcPts val="0"/>
              </a:spcAft>
              <a:buSzPts val="1200"/>
              <a:buChar char="•"/>
              <a:defRPr sz="1200"/>
            </a:lvl2pPr>
            <a:lvl3pPr indent="-304800" lvl="2" marL="1371600" rtl="0">
              <a:spcBef>
                <a:spcPts val="400"/>
              </a:spcBef>
              <a:spcAft>
                <a:spcPts val="0"/>
              </a:spcAft>
              <a:buSzPts val="1200"/>
              <a:buChar char="•"/>
              <a:defRPr sz="1200"/>
            </a:lvl3pPr>
            <a:lvl4pPr indent="-304800" lvl="3" marL="1828800" rtl="0">
              <a:spcBef>
                <a:spcPts val="400"/>
              </a:spcBef>
              <a:spcAft>
                <a:spcPts val="0"/>
              </a:spcAft>
              <a:buSzPts val="1200"/>
              <a:buChar char="•"/>
              <a:defRPr sz="1200"/>
            </a:lvl4pPr>
            <a:lvl5pPr indent="-304800" lvl="4" marL="2286000" rtl="0">
              <a:spcBef>
                <a:spcPts val="400"/>
              </a:spcBef>
              <a:spcAft>
                <a:spcPts val="0"/>
              </a:spcAft>
              <a:buSzPts val="1200"/>
              <a:buChar char="•"/>
              <a:defRPr sz="1200"/>
            </a:lvl5pPr>
            <a:lvl6pPr indent="-304800" lvl="5" marL="2743200" rtl="0">
              <a:spcBef>
                <a:spcPts val="400"/>
              </a:spcBef>
              <a:spcAft>
                <a:spcPts val="0"/>
              </a:spcAft>
              <a:buSzPts val="1200"/>
              <a:buChar char="•"/>
              <a:defRPr sz="1200"/>
            </a:lvl6pPr>
            <a:lvl7pPr indent="-304800" lvl="6" marL="3200400" rtl="0">
              <a:spcBef>
                <a:spcPts val="400"/>
              </a:spcBef>
              <a:spcAft>
                <a:spcPts val="0"/>
              </a:spcAft>
              <a:buSzPts val="1200"/>
              <a:buChar char="•"/>
              <a:defRPr sz="1200"/>
            </a:lvl7pPr>
            <a:lvl8pPr indent="-304800" lvl="7" marL="3657600" rtl="0">
              <a:spcBef>
                <a:spcPts val="400"/>
              </a:spcBef>
              <a:spcAft>
                <a:spcPts val="0"/>
              </a:spcAft>
              <a:buSzPts val="1200"/>
              <a:buChar char="•"/>
              <a:defRPr sz="1200"/>
            </a:lvl8pPr>
            <a:lvl9pPr indent="-304800" lvl="8" marL="4114800" rtl="0">
              <a:spcBef>
                <a:spcPts val="400"/>
              </a:spcBef>
              <a:spcAft>
                <a:spcPts val="0"/>
              </a:spcAft>
              <a:buSzPts val="1200"/>
              <a:buChar char="•"/>
              <a:defRPr sz="1200"/>
            </a:lvl9pPr>
          </a:lstStyle>
          <a:p/>
        </p:txBody>
      </p:sp>
      <p:sp>
        <p:nvSpPr>
          <p:cNvPr id="399" name="Google Shape;399;p68"/>
          <p:cNvSpPr txBox="1"/>
          <p:nvPr>
            <p:ph idx="12" type="sldNum"/>
          </p:nvPr>
        </p:nvSpPr>
        <p:spPr>
          <a:xfrm>
            <a:off x="8472458" y="4663217"/>
            <a:ext cx="548700" cy="393600"/>
          </a:xfrm>
          <a:prstGeom prst="rect">
            <a:avLst/>
          </a:prstGeom>
        </p:spPr>
        <p:txBody>
          <a:bodyPr anchorCtr="0" anchor="ctr" bIns="34275" lIns="68575" spcFirstLastPara="1" rIns="68575" wrap="square" tIns="3427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400" name="Shape 400"/>
        <p:cNvGrpSpPr/>
        <p:nvPr/>
      </p:nvGrpSpPr>
      <p:grpSpPr>
        <a:xfrm>
          <a:off x="0" y="0"/>
          <a:ext cx="0" cy="0"/>
          <a:chOff x="0" y="0"/>
          <a:chExt cx="0" cy="0"/>
        </a:xfrm>
      </p:grpSpPr>
      <p:sp>
        <p:nvSpPr>
          <p:cNvPr id="401" name="Google Shape;401;p69"/>
          <p:cNvSpPr txBox="1"/>
          <p:nvPr>
            <p:ph type="title"/>
          </p:nvPr>
        </p:nvSpPr>
        <p:spPr>
          <a:xfrm>
            <a:off x="311700" y="445025"/>
            <a:ext cx="8520600" cy="572700"/>
          </a:xfrm>
          <a:prstGeom prst="rect">
            <a:avLst/>
          </a:prstGeom>
        </p:spPr>
        <p:txBody>
          <a:bodyPr anchorCtr="0" anchor="ctr" bIns="34275" lIns="68575" spcFirstLastPara="1" rIns="68575" wrap="square" tIns="34275">
            <a:noAutofit/>
          </a:bodyPr>
          <a:lstStyle>
            <a:lvl1pPr lvl="0" rtl="0">
              <a:spcBef>
                <a:spcPts val="0"/>
              </a:spcBef>
              <a:spcAft>
                <a:spcPts val="0"/>
              </a:spcAft>
              <a:buSzPts val="33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402" name="Google Shape;402;p69"/>
          <p:cNvSpPr txBox="1"/>
          <p:nvPr>
            <p:ph idx="1" type="body"/>
          </p:nvPr>
        </p:nvSpPr>
        <p:spPr>
          <a:xfrm>
            <a:off x="311700" y="1152475"/>
            <a:ext cx="8520600" cy="3416400"/>
          </a:xfrm>
          <a:prstGeom prst="rect">
            <a:avLst/>
          </a:prstGeom>
        </p:spPr>
        <p:txBody>
          <a:bodyPr anchorCtr="0" anchor="t" bIns="34275" lIns="68575" spcFirstLastPara="1" rIns="68575" wrap="square" tIns="34275">
            <a:noAutofit/>
          </a:bodyPr>
          <a:lstStyle>
            <a:lvl1pPr indent="-361950" lvl="0" marL="457200" rtl="0">
              <a:spcBef>
                <a:spcPts val="800"/>
              </a:spcBef>
              <a:spcAft>
                <a:spcPts val="0"/>
              </a:spcAft>
              <a:buSzPts val="2100"/>
              <a:buChar char="•"/>
              <a:defRPr/>
            </a:lvl1pPr>
            <a:lvl2pPr indent="-342900" lvl="1" marL="914400" rtl="0">
              <a:spcBef>
                <a:spcPts val="400"/>
              </a:spcBef>
              <a:spcAft>
                <a:spcPts val="0"/>
              </a:spcAft>
              <a:buSzPts val="1800"/>
              <a:buChar char="•"/>
              <a:defRPr/>
            </a:lvl2pPr>
            <a:lvl3pPr indent="-323850" lvl="2" marL="1371600" rtl="0">
              <a:spcBef>
                <a:spcPts val="400"/>
              </a:spcBef>
              <a:spcAft>
                <a:spcPts val="0"/>
              </a:spcAft>
              <a:buSzPts val="1500"/>
              <a:buChar char="•"/>
              <a:defRPr/>
            </a:lvl3pPr>
            <a:lvl4pPr indent="-317500" lvl="3" marL="1828800" rtl="0">
              <a:spcBef>
                <a:spcPts val="400"/>
              </a:spcBef>
              <a:spcAft>
                <a:spcPts val="0"/>
              </a:spcAft>
              <a:buSzPts val="1400"/>
              <a:buChar char="•"/>
              <a:defRPr/>
            </a:lvl4pPr>
            <a:lvl5pPr indent="-317500" lvl="4" marL="2286000" rtl="0">
              <a:spcBef>
                <a:spcPts val="400"/>
              </a:spcBef>
              <a:spcAft>
                <a:spcPts val="0"/>
              </a:spcAft>
              <a:buSzPts val="1400"/>
              <a:buChar char="•"/>
              <a:defRPr/>
            </a:lvl5pPr>
            <a:lvl6pPr indent="-317500" lvl="5" marL="2743200" rtl="0">
              <a:spcBef>
                <a:spcPts val="400"/>
              </a:spcBef>
              <a:spcAft>
                <a:spcPts val="0"/>
              </a:spcAft>
              <a:buSzPts val="1400"/>
              <a:buChar char="•"/>
              <a:defRPr/>
            </a:lvl6pPr>
            <a:lvl7pPr indent="-317500" lvl="6" marL="3200400" rtl="0">
              <a:spcBef>
                <a:spcPts val="400"/>
              </a:spcBef>
              <a:spcAft>
                <a:spcPts val="0"/>
              </a:spcAft>
              <a:buSzPts val="1400"/>
              <a:buChar char="•"/>
              <a:defRPr/>
            </a:lvl7pPr>
            <a:lvl8pPr indent="-317500" lvl="7" marL="3657600" rtl="0">
              <a:spcBef>
                <a:spcPts val="400"/>
              </a:spcBef>
              <a:spcAft>
                <a:spcPts val="0"/>
              </a:spcAft>
              <a:buSzPts val="1400"/>
              <a:buChar char="•"/>
              <a:defRPr/>
            </a:lvl8pPr>
            <a:lvl9pPr indent="-317500" lvl="8" marL="4114800" rtl="0">
              <a:spcBef>
                <a:spcPts val="400"/>
              </a:spcBef>
              <a:spcAft>
                <a:spcPts val="0"/>
              </a:spcAft>
              <a:buSzPts val="1400"/>
              <a:buChar char="•"/>
              <a:defRPr/>
            </a:lvl9pPr>
          </a:lstStyle>
          <a:p/>
        </p:txBody>
      </p:sp>
      <p:sp>
        <p:nvSpPr>
          <p:cNvPr id="403" name="Google Shape;403;p69"/>
          <p:cNvSpPr txBox="1"/>
          <p:nvPr>
            <p:ph idx="12" type="sldNum"/>
          </p:nvPr>
        </p:nvSpPr>
        <p:spPr>
          <a:xfrm>
            <a:off x="8472458" y="4663217"/>
            <a:ext cx="548700" cy="393600"/>
          </a:xfrm>
          <a:prstGeom prst="rect">
            <a:avLst/>
          </a:prstGeom>
        </p:spPr>
        <p:txBody>
          <a:bodyPr anchorCtr="0" anchor="ctr" bIns="34275" lIns="68575" spcFirstLastPara="1" rIns="68575" wrap="square" tIns="3427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parator">
  <p:cSld name="Separator">
    <p:spTree>
      <p:nvGrpSpPr>
        <p:cNvPr id="404" name="Shape 404"/>
        <p:cNvGrpSpPr/>
        <p:nvPr/>
      </p:nvGrpSpPr>
      <p:grpSpPr>
        <a:xfrm>
          <a:off x="0" y="0"/>
          <a:ext cx="0" cy="0"/>
          <a:chOff x="0" y="0"/>
          <a:chExt cx="0" cy="0"/>
        </a:xfrm>
      </p:grpSpPr>
      <p:sp>
        <p:nvSpPr>
          <p:cNvPr id="405" name="Google Shape;405;p70"/>
          <p:cNvSpPr txBox="1"/>
          <p:nvPr/>
        </p:nvSpPr>
        <p:spPr>
          <a:xfrm>
            <a:off x="8850043" y="4945021"/>
            <a:ext cx="125100" cy="126900"/>
          </a:xfrm>
          <a:prstGeom prst="rect">
            <a:avLst/>
          </a:prstGeom>
          <a:noFill/>
          <a:ln>
            <a:noFill/>
          </a:ln>
        </p:spPr>
        <p:txBody>
          <a:bodyPr anchorCtr="0" anchor="ctr" bIns="0" lIns="0" spcFirstLastPara="1" rIns="0" wrap="square" tIns="0">
            <a:noAutofit/>
          </a:bodyPr>
          <a:lstStyle/>
          <a:p>
            <a:pPr indent="0" lvl="0" marL="0" marR="0" rtl="0" algn="r">
              <a:spcBef>
                <a:spcPts val="0"/>
              </a:spcBef>
              <a:spcAft>
                <a:spcPts val="0"/>
              </a:spcAft>
              <a:buClr>
                <a:schemeClr val="dk1"/>
              </a:buClr>
              <a:buSzPts val="800"/>
              <a:buFont typeface="Calibri"/>
              <a:buNone/>
            </a:pPr>
            <a:fld id="{00000000-1234-1234-1234-123412341234}" type="slidenum">
              <a:rPr lang="en" sz="800">
                <a:solidFill>
                  <a:schemeClr val="dk1"/>
                </a:solidFill>
                <a:latin typeface="Calibri"/>
                <a:ea typeface="Calibri"/>
                <a:cs typeface="Calibri"/>
                <a:sym typeface="Calibri"/>
              </a:rPr>
              <a:t>‹#›</a:t>
            </a:fld>
            <a:endParaRPr sz="800">
              <a:solidFill>
                <a:schemeClr val="dk1"/>
              </a:solidFill>
              <a:latin typeface="Calibri"/>
              <a:ea typeface="Calibri"/>
              <a:cs typeface="Calibri"/>
              <a:sym typeface="Calibri"/>
            </a:endParaRPr>
          </a:p>
        </p:txBody>
      </p:sp>
      <p:sp>
        <p:nvSpPr>
          <p:cNvPr id="406" name="Google Shape;406;p70"/>
          <p:cNvSpPr txBox="1"/>
          <p:nvPr>
            <p:ph type="title"/>
          </p:nvPr>
        </p:nvSpPr>
        <p:spPr>
          <a:xfrm>
            <a:off x="162000" y="122243"/>
            <a:ext cx="8820000" cy="230700"/>
          </a:xfrm>
          <a:prstGeom prst="rect">
            <a:avLst/>
          </a:prstGeom>
          <a:noFill/>
          <a:ln>
            <a:noFill/>
          </a:ln>
        </p:spPr>
        <p:txBody>
          <a:bodyPr anchorCtr="0" anchor="t" bIns="0" lIns="0" spcFirstLastPara="1" rIns="0" wrap="square" tIns="0">
            <a:noAutofit/>
          </a:bodyPr>
          <a:lstStyle>
            <a:lvl1pPr lvl="0" rtl="0" algn="l">
              <a:lnSpc>
                <a:spcPct val="90000"/>
              </a:lnSpc>
              <a:spcBef>
                <a:spcPts val="0"/>
              </a:spcBef>
              <a:spcAft>
                <a:spcPts val="0"/>
              </a:spcAft>
              <a:buClr>
                <a:schemeClr val="dk2"/>
              </a:buClr>
              <a:buSzPts val="1100"/>
              <a:buFont typeface="Helvetica Neue"/>
              <a:buNone/>
              <a:defRPr sz="1500">
                <a:solidFill>
                  <a:schemeClr val="dk2"/>
                </a:solidFill>
                <a:latin typeface="Helvetica Neue"/>
                <a:ea typeface="Helvetica Neue"/>
                <a:cs typeface="Helvetica Neue"/>
                <a:sym typeface="Helvetica Neu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e de titre" type="title">
  <p:cSld name="TITLE">
    <p:spTree>
      <p:nvGrpSpPr>
        <p:cNvPr id="413" name="Shape 413"/>
        <p:cNvGrpSpPr/>
        <p:nvPr/>
      </p:nvGrpSpPr>
      <p:grpSpPr>
        <a:xfrm>
          <a:off x="0" y="0"/>
          <a:ext cx="0" cy="0"/>
          <a:chOff x="0" y="0"/>
          <a:chExt cx="0" cy="0"/>
        </a:xfrm>
      </p:grpSpPr>
      <p:sp>
        <p:nvSpPr>
          <p:cNvPr id="414" name="Google Shape;414;p72"/>
          <p:cNvSpPr txBox="1"/>
          <p:nvPr>
            <p:ph type="ctrTitle"/>
          </p:nvPr>
        </p:nvSpPr>
        <p:spPr>
          <a:xfrm>
            <a:off x="1143000" y="841772"/>
            <a:ext cx="6858000" cy="1790700"/>
          </a:xfrm>
          <a:prstGeom prst="rect">
            <a:avLst/>
          </a:prstGeom>
          <a:noFill/>
          <a:ln>
            <a:noFill/>
          </a:ln>
        </p:spPr>
        <p:txBody>
          <a:bodyPr anchorCtr="0" anchor="b" bIns="34275" lIns="68575" spcFirstLastPara="1" rIns="68575" wrap="square" tIns="34275">
            <a:noAutofit/>
          </a:bodyPr>
          <a:lstStyle>
            <a:lvl1pPr lvl="0" rtl="0" algn="ctr">
              <a:lnSpc>
                <a:spcPct val="90000"/>
              </a:lnSpc>
              <a:spcBef>
                <a:spcPts val="0"/>
              </a:spcBef>
              <a:spcAft>
                <a:spcPts val="0"/>
              </a:spcAft>
              <a:buClr>
                <a:schemeClr val="dk1"/>
              </a:buClr>
              <a:buSzPts val="4500"/>
              <a:buFont typeface="Calibri"/>
              <a:buNone/>
              <a:defRPr sz="45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415" name="Google Shape;415;p72"/>
          <p:cNvSpPr txBox="1"/>
          <p:nvPr>
            <p:ph idx="1" type="subTitle"/>
          </p:nvPr>
        </p:nvSpPr>
        <p:spPr>
          <a:xfrm>
            <a:off x="1143000" y="2701528"/>
            <a:ext cx="6858000" cy="1241700"/>
          </a:xfrm>
          <a:prstGeom prst="rect">
            <a:avLst/>
          </a:prstGeom>
          <a:noFill/>
          <a:ln>
            <a:noFill/>
          </a:ln>
        </p:spPr>
        <p:txBody>
          <a:bodyPr anchorCtr="0" anchor="t" bIns="34275" lIns="68575" spcFirstLastPara="1" rIns="68575" wrap="square" tIns="34275">
            <a:noAutofit/>
          </a:bodyPr>
          <a:lstStyle>
            <a:lvl1pPr lvl="0" rtl="0" algn="ctr">
              <a:lnSpc>
                <a:spcPct val="90000"/>
              </a:lnSpc>
              <a:spcBef>
                <a:spcPts val="800"/>
              </a:spcBef>
              <a:spcAft>
                <a:spcPts val="0"/>
              </a:spcAft>
              <a:buClr>
                <a:schemeClr val="dk1"/>
              </a:buClr>
              <a:buSzPts val="1800"/>
              <a:buNone/>
              <a:defRPr sz="1800"/>
            </a:lvl1pPr>
            <a:lvl2pPr lvl="1" rtl="0" algn="ctr">
              <a:lnSpc>
                <a:spcPct val="90000"/>
              </a:lnSpc>
              <a:spcBef>
                <a:spcPts val="400"/>
              </a:spcBef>
              <a:spcAft>
                <a:spcPts val="0"/>
              </a:spcAft>
              <a:buClr>
                <a:schemeClr val="dk1"/>
              </a:buClr>
              <a:buSzPts val="1500"/>
              <a:buNone/>
              <a:defRPr sz="1500"/>
            </a:lvl2pPr>
            <a:lvl3pPr lvl="2" rtl="0" algn="ctr">
              <a:lnSpc>
                <a:spcPct val="90000"/>
              </a:lnSpc>
              <a:spcBef>
                <a:spcPts val="400"/>
              </a:spcBef>
              <a:spcAft>
                <a:spcPts val="0"/>
              </a:spcAft>
              <a:buClr>
                <a:schemeClr val="dk1"/>
              </a:buClr>
              <a:buSzPts val="1400"/>
              <a:buNone/>
              <a:defRPr sz="1400"/>
            </a:lvl3pPr>
            <a:lvl4pPr lvl="3" rtl="0" algn="ctr">
              <a:lnSpc>
                <a:spcPct val="90000"/>
              </a:lnSpc>
              <a:spcBef>
                <a:spcPts val="400"/>
              </a:spcBef>
              <a:spcAft>
                <a:spcPts val="0"/>
              </a:spcAft>
              <a:buClr>
                <a:schemeClr val="dk1"/>
              </a:buClr>
              <a:buSzPts val="1200"/>
              <a:buNone/>
              <a:defRPr sz="1200"/>
            </a:lvl4pPr>
            <a:lvl5pPr lvl="4" rtl="0" algn="ctr">
              <a:lnSpc>
                <a:spcPct val="90000"/>
              </a:lnSpc>
              <a:spcBef>
                <a:spcPts val="400"/>
              </a:spcBef>
              <a:spcAft>
                <a:spcPts val="0"/>
              </a:spcAft>
              <a:buClr>
                <a:schemeClr val="dk1"/>
              </a:buClr>
              <a:buSzPts val="1200"/>
              <a:buNone/>
              <a:defRPr sz="1200"/>
            </a:lvl5pPr>
            <a:lvl6pPr lvl="5" rtl="0" algn="ctr">
              <a:lnSpc>
                <a:spcPct val="90000"/>
              </a:lnSpc>
              <a:spcBef>
                <a:spcPts val="400"/>
              </a:spcBef>
              <a:spcAft>
                <a:spcPts val="0"/>
              </a:spcAft>
              <a:buClr>
                <a:schemeClr val="dk1"/>
              </a:buClr>
              <a:buSzPts val="1200"/>
              <a:buNone/>
              <a:defRPr sz="1200"/>
            </a:lvl6pPr>
            <a:lvl7pPr lvl="6" rtl="0" algn="ctr">
              <a:lnSpc>
                <a:spcPct val="90000"/>
              </a:lnSpc>
              <a:spcBef>
                <a:spcPts val="400"/>
              </a:spcBef>
              <a:spcAft>
                <a:spcPts val="0"/>
              </a:spcAft>
              <a:buClr>
                <a:schemeClr val="dk1"/>
              </a:buClr>
              <a:buSzPts val="1200"/>
              <a:buNone/>
              <a:defRPr sz="1200"/>
            </a:lvl7pPr>
            <a:lvl8pPr lvl="7" rtl="0" algn="ctr">
              <a:lnSpc>
                <a:spcPct val="90000"/>
              </a:lnSpc>
              <a:spcBef>
                <a:spcPts val="400"/>
              </a:spcBef>
              <a:spcAft>
                <a:spcPts val="0"/>
              </a:spcAft>
              <a:buClr>
                <a:schemeClr val="dk1"/>
              </a:buClr>
              <a:buSzPts val="1200"/>
              <a:buNone/>
              <a:defRPr sz="1200"/>
            </a:lvl8pPr>
            <a:lvl9pPr lvl="8" rtl="0" algn="ctr">
              <a:lnSpc>
                <a:spcPct val="90000"/>
              </a:lnSpc>
              <a:spcBef>
                <a:spcPts val="400"/>
              </a:spcBef>
              <a:spcAft>
                <a:spcPts val="0"/>
              </a:spcAft>
              <a:buClr>
                <a:schemeClr val="dk1"/>
              </a:buClr>
              <a:buSzPts val="1200"/>
              <a:buNone/>
              <a:defRPr sz="1200"/>
            </a:lvl9pPr>
          </a:lstStyle>
          <a:p/>
        </p:txBody>
      </p:sp>
      <p:sp>
        <p:nvSpPr>
          <p:cNvPr id="416" name="Google Shape;416;p72"/>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417" name="Google Shape;417;p72"/>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418" name="Google Shape;418;p72"/>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et contenu" type="obj">
  <p:cSld name="OBJECT">
    <p:spTree>
      <p:nvGrpSpPr>
        <p:cNvPr id="419" name="Shape 419"/>
        <p:cNvGrpSpPr/>
        <p:nvPr/>
      </p:nvGrpSpPr>
      <p:grpSpPr>
        <a:xfrm>
          <a:off x="0" y="0"/>
          <a:ext cx="0" cy="0"/>
          <a:chOff x="0" y="0"/>
          <a:chExt cx="0" cy="0"/>
        </a:xfrm>
      </p:grpSpPr>
      <p:sp>
        <p:nvSpPr>
          <p:cNvPr id="420" name="Google Shape;420;p73"/>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421" name="Google Shape;421;p73"/>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422" name="Google Shape;422;p73"/>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423" name="Google Shape;423;p73"/>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424" name="Google Shape;424;p73"/>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de section" type="secHead">
  <p:cSld name="SECTION_HEADER">
    <p:spTree>
      <p:nvGrpSpPr>
        <p:cNvPr id="425" name="Shape 425"/>
        <p:cNvGrpSpPr/>
        <p:nvPr/>
      </p:nvGrpSpPr>
      <p:grpSpPr>
        <a:xfrm>
          <a:off x="0" y="0"/>
          <a:ext cx="0" cy="0"/>
          <a:chOff x="0" y="0"/>
          <a:chExt cx="0" cy="0"/>
        </a:xfrm>
      </p:grpSpPr>
      <p:sp>
        <p:nvSpPr>
          <p:cNvPr id="426" name="Google Shape;426;p74"/>
          <p:cNvSpPr txBox="1"/>
          <p:nvPr>
            <p:ph type="title"/>
          </p:nvPr>
        </p:nvSpPr>
        <p:spPr>
          <a:xfrm>
            <a:off x="623888" y="1282304"/>
            <a:ext cx="7886700" cy="2139600"/>
          </a:xfrm>
          <a:prstGeom prst="rect">
            <a:avLst/>
          </a:prstGeom>
          <a:noFill/>
          <a:ln>
            <a:noFill/>
          </a:ln>
        </p:spPr>
        <p:txBody>
          <a:bodyPr anchorCtr="0" anchor="b" bIns="34275" lIns="68575" spcFirstLastPara="1" rIns="68575" wrap="square" tIns="34275">
            <a:noAutofit/>
          </a:bodyPr>
          <a:lstStyle>
            <a:lvl1pPr lvl="0" rtl="0" algn="l">
              <a:lnSpc>
                <a:spcPct val="90000"/>
              </a:lnSpc>
              <a:spcBef>
                <a:spcPts val="0"/>
              </a:spcBef>
              <a:spcAft>
                <a:spcPts val="0"/>
              </a:spcAft>
              <a:buClr>
                <a:schemeClr val="dk1"/>
              </a:buClr>
              <a:buSzPts val="4500"/>
              <a:buFont typeface="Calibri"/>
              <a:buNone/>
              <a:defRPr sz="45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427" name="Google Shape;427;p74"/>
          <p:cNvSpPr txBox="1"/>
          <p:nvPr>
            <p:ph idx="1" type="body"/>
          </p:nvPr>
        </p:nvSpPr>
        <p:spPr>
          <a:xfrm>
            <a:off x="623888" y="3442097"/>
            <a:ext cx="7886700" cy="1125300"/>
          </a:xfrm>
          <a:prstGeom prst="rect">
            <a:avLst/>
          </a:prstGeom>
          <a:noFill/>
          <a:ln>
            <a:noFill/>
          </a:ln>
        </p:spPr>
        <p:txBody>
          <a:bodyPr anchorCtr="0" anchor="t" bIns="34275" lIns="68575" spcFirstLastPara="1" rIns="68575" wrap="square" tIns="34275">
            <a:noAutofit/>
          </a:bodyPr>
          <a:lstStyle>
            <a:lvl1pPr indent="-228600" lvl="0" marL="457200" rtl="0" algn="l">
              <a:lnSpc>
                <a:spcPct val="90000"/>
              </a:lnSpc>
              <a:spcBef>
                <a:spcPts val="800"/>
              </a:spcBef>
              <a:spcAft>
                <a:spcPts val="0"/>
              </a:spcAft>
              <a:buClr>
                <a:srgbClr val="888888"/>
              </a:buClr>
              <a:buSzPts val="1800"/>
              <a:buNone/>
              <a:defRPr sz="1800">
                <a:solidFill>
                  <a:srgbClr val="888888"/>
                </a:solidFill>
              </a:defRPr>
            </a:lvl1pPr>
            <a:lvl2pPr indent="-228600" lvl="1" marL="914400" rtl="0" algn="l">
              <a:lnSpc>
                <a:spcPct val="90000"/>
              </a:lnSpc>
              <a:spcBef>
                <a:spcPts val="400"/>
              </a:spcBef>
              <a:spcAft>
                <a:spcPts val="0"/>
              </a:spcAft>
              <a:buClr>
                <a:srgbClr val="888888"/>
              </a:buClr>
              <a:buSzPts val="1500"/>
              <a:buNone/>
              <a:defRPr sz="1500">
                <a:solidFill>
                  <a:srgbClr val="888888"/>
                </a:solidFill>
              </a:defRPr>
            </a:lvl2pPr>
            <a:lvl3pPr indent="-228600" lvl="2" marL="1371600" rtl="0" algn="l">
              <a:lnSpc>
                <a:spcPct val="90000"/>
              </a:lnSpc>
              <a:spcBef>
                <a:spcPts val="400"/>
              </a:spcBef>
              <a:spcAft>
                <a:spcPts val="0"/>
              </a:spcAft>
              <a:buClr>
                <a:srgbClr val="888888"/>
              </a:buClr>
              <a:buSzPts val="1400"/>
              <a:buNone/>
              <a:defRPr sz="1400">
                <a:solidFill>
                  <a:srgbClr val="888888"/>
                </a:solidFill>
              </a:defRPr>
            </a:lvl3pPr>
            <a:lvl4pPr indent="-228600" lvl="3" marL="1828800" rtl="0" algn="l">
              <a:lnSpc>
                <a:spcPct val="90000"/>
              </a:lnSpc>
              <a:spcBef>
                <a:spcPts val="400"/>
              </a:spcBef>
              <a:spcAft>
                <a:spcPts val="0"/>
              </a:spcAft>
              <a:buClr>
                <a:srgbClr val="888888"/>
              </a:buClr>
              <a:buSzPts val="1200"/>
              <a:buNone/>
              <a:defRPr sz="1200">
                <a:solidFill>
                  <a:srgbClr val="888888"/>
                </a:solidFill>
              </a:defRPr>
            </a:lvl4pPr>
            <a:lvl5pPr indent="-228600" lvl="4" marL="2286000" rtl="0" algn="l">
              <a:lnSpc>
                <a:spcPct val="90000"/>
              </a:lnSpc>
              <a:spcBef>
                <a:spcPts val="400"/>
              </a:spcBef>
              <a:spcAft>
                <a:spcPts val="0"/>
              </a:spcAft>
              <a:buClr>
                <a:srgbClr val="888888"/>
              </a:buClr>
              <a:buSzPts val="1200"/>
              <a:buNone/>
              <a:defRPr sz="1200">
                <a:solidFill>
                  <a:srgbClr val="888888"/>
                </a:solidFill>
              </a:defRPr>
            </a:lvl5pPr>
            <a:lvl6pPr indent="-228600" lvl="5" marL="2743200" rtl="0" algn="l">
              <a:lnSpc>
                <a:spcPct val="90000"/>
              </a:lnSpc>
              <a:spcBef>
                <a:spcPts val="400"/>
              </a:spcBef>
              <a:spcAft>
                <a:spcPts val="0"/>
              </a:spcAft>
              <a:buClr>
                <a:srgbClr val="888888"/>
              </a:buClr>
              <a:buSzPts val="1200"/>
              <a:buNone/>
              <a:defRPr sz="1200">
                <a:solidFill>
                  <a:srgbClr val="888888"/>
                </a:solidFill>
              </a:defRPr>
            </a:lvl6pPr>
            <a:lvl7pPr indent="-228600" lvl="6" marL="3200400" rtl="0" algn="l">
              <a:lnSpc>
                <a:spcPct val="90000"/>
              </a:lnSpc>
              <a:spcBef>
                <a:spcPts val="400"/>
              </a:spcBef>
              <a:spcAft>
                <a:spcPts val="0"/>
              </a:spcAft>
              <a:buClr>
                <a:srgbClr val="888888"/>
              </a:buClr>
              <a:buSzPts val="1200"/>
              <a:buNone/>
              <a:defRPr sz="1200">
                <a:solidFill>
                  <a:srgbClr val="888888"/>
                </a:solidFill>
              </a:defRPr>
            </a:lvl7pPr>
            <a:lvl8pPr indent="-228600" lvl="7" marL="3657600" rtl="0" algn="l">
              <a:lnSpc>
                <a:spcPct val="90000"/>
              </a:lnSpc>
              <a:spcBef>
                <a:spcPts val="400"/>
              </a:spcBef>
              <a:spcAft>
                <a:spcPts val="0"/>
              </a:spcAft>
              <a:buClr>
                <a:srgbClr val="888888"/>
              </a:buClr>
              <a:buSzPts val="1200"/>
              <a:buNone/>
              <a:defRPr sz="1200">
                <a:solidFill>
                  <a:srgbClr val="888888"/>
                </a:solidFill>
              </a:defRPr>
            </a:lvl8pPr>
            <a:lvl9pPr indent="-228600" lvl="8" marL="4114800" rtl="0" algn="l">
              <a:lnSpc>
                <a:spcPct val="90000"/>
              </a:lnSpc>
              <a:spcBef>
                <a:spcPts val="400"/>
              </a:spcBef>
              <a:spcAft>
                <a:spcPts val="0"/>
              </a:spcAft>
              <a:buClr>
                <a:srgbClr val="888888"/>
              </a:buClr>
              <a:buSzPts val="1200"/>
              <a:buNone/>
              <a:defRPr sz="1200">
                <a:solidFill>
                  <a:srgbClr val="888888"/>
                </a:solidFill>
              </a:defRPr>
            </a:lvl9pPr>
          </a:lstStyle>
          <a:p/>
        </p:txBody>
      </p:sp>
      <p:sp>
        <p:nvSpPr>
          <p:cNvPr id="428" name="Google Shape;428;p74"/>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429" name="Google Shape;429;p74"/>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430" name="Google Shape;430;p74"/>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ux contenus" type="twoObj">
  <p:cSld name="TWO_OBJECTS">
    <p:spTree>
      <p:nvGrpSpPr>
        <p:cNvPr id="431" name="Shape 431"/>
        <p:cNvGrpSpPr/>
        <p:nvPr/>
      </p:nvGrpSpPr>
      <p:grpSpPr>
        <a:xfrm>
          <a:off x="0" y="0"/>
          <a:ext cx="0" cy="0"/>
          <a:chOff x="0" y="0"/>
          <a:chExt cx="0" cy="0"/>
        </a:xfrm>
      </p:grpSpPr>
      <p:sp>
        <p:nvSpPr>
          <p:cNvPr id="432" name="Google Shape;432;p75"/>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433" name="Google Shape;433;p75"/>
          <p:cNvSpPr txBox="1"/>
          <p:nvPr>
            <p:ph idx="1" type="body"/>
          </p:nvPr>
        </p:nvSpPr>
        <p:spPr>
          <a:xfrm>
            <a:off x="628650" y="1369219"/>
            <a:ext cx="3886200" cy="32634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434" name="Google Shape;434;p75"/>
          <p:cNvSpPr txBox="1"/>
          <p:nvPr>
            <p:ph idx="2" type="body"/>
          </p:nvPr>
        </p:nvSpPr>
        <p:spPr>
          <a:xfrm>
            <a:off x="4629150" y="1369219"/>
            <a:ext cx="3886200" cy="32634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435" name="Google Shape;435;p75"/>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436" name="Google Shape;436;p75"/>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437" name="Google Shape;437;p75"/>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3" name="Shape 33"/>
        <p:cNvGrpSpPr/>
        <p:nvPr/>
      </p:nvGrpSpPr>
      <p:grpSpPr>
        <a:xfrm>
          <a:off x="0" y="0"/>
          <a:ext cx="0" cy="0"/>
          <a:chOff x="0" y="0"/>
          <a:chExt cx="0" cy="0"/>
        </a:xfrm>
      </p:grpSpPr>
      <p:sp>
        <p:nvSpPr>
          <p:cNvPr id="34" name="Google Shape;34;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35" name="Google Shape;35;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ison" type="twoTxTwoObj">
  <p:cSld name="TWO_OBJECTS_WITH_TEXT">
    <p:spTree>
      <p:nvGrpSpPr>
        <p:cNvPr id="438" name="Shape 438"/>
        <p:cNvGrpSpPr/>
        <p:nvPr/>
      </p:nvGrpSpPr>
      <p:grpSpPr>
        <a:xfrm>
          <a:off x="0" y="0"/>
          <a:ext cx="0" cy="0"/>
          <a:chOff x="0" y="0"/>
          <a:chExt cx="0" cy="0"/>
        </a:xfrm>
      </p:grpSpPr>
      <p:sp>
        <p:nvSpPr>
          <p:cNvPr id="439" name="Google Shape;439;p76"/>
          <p:cNvSpPr txBox="1"/>
          <p:nvPr>
            <p:ph type="title"/>
          </p:nvPr>
        </p:nvSpPr>
        <p:spPr>
          <a:xfrm>
            <a:off x="629841" y="273844"/>
            <a:ext cx="7886700" cy="9942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440" name="Google Shape;440;p76"/>
          <p:cNvSpPr txBox="1"/>
          <p:nvPr>
            <p:ph idx="1" type="body"/>
          </p:nvPr>
        </p:nvSpPr>
        <p:spPr>
          <a:xfrm>
            <a:off x="629841" y="1260872"/>
            <a:ext cx="3868500" cy="618000"/>
          </a:xfrm>
          <a:prstGeom prst="rect">
            <a:avLst/>
          </a:prstGeom>
          <a:noFill/>
          <a:ln>
            <a:noFill/>
          </a:ln>
        </p:spPr>
        <p:txBody>
          <a:bodyPr anchorCtr="0" anchor="b" bIns="34275" lIns="68575" spcFirstLastPara="1" rIns="68575" wrap="square" tIns="34275">
            <a:noAutofit/>
          </a:bodyPr>
          <a:lstStyle>
            <a:lvl1pPr indent="-228600" lvl="0" marL="457200" rtl="0" algn="l">
              <a:lnSpc>
                <a:spcPct val="90000"/>
              </a:lnSpc>
              <a:spcBef>
                <a:spcPts val="800"/>
              </a:spcBef>
              <a:spcAft>
                <a:spcPts val="0"/>
              </a:spcAft>
              <a:buClr>
                <a:schemeClr val="dk1"/>
              </a:buClr>
              <a:buSzPts val="1800"/>
              <a:buNone/>
              <a:defRPr b="1" sz="1800"/>
            </a:lvl1pPr>
            <a:lvl2pPr indent="-228600" lvl="1" marL="914400" rtl="0" algn="l">
              <a:lnSpc>
                <a:spcPct val="90000"/>
              </a:lnSpc>
              <a:spcBef>
                <a:spcPts val="400"/>
              </a:spcBef>
              <a:spcAft>
                <a:spcPts val="0"/>
              </a:spcAft>
              <a:buClr>
                <a:schemeClr val="dk1"/>
              </a:buClr>
              <a:buSzPts val="1500"/>
              <a:buNone/>
              <a:defRPr b="1" sz="1500"/>
            </a:lvl2pPr>
            <a:lvl3pPr indent="-228600" lvl="2" marL="1371600" rtl="0" algn="l">
              <a:lnSpc>
                <a:spcPct val="90000"/>
              </a:lnSpc>
              <a:spcBef>
                <a:spcPts val="400"/>
              </a:spcBef>
              <a:spcAft>
                <a:spcPts val="0"/>
              </a:spcAft>
              <a:buClr>
                <a:schemeClr val="dk1"/>
              </a:buClr>
              <a:buSzPts val="1400"/>
              <a:buNone/>
              <a:defRPr b="1" sz="1400"/>
            </a:lvl3pPr>
            <a:lvl4pPr indent="-228600" lvl="3" marL="1828800" rtl="0" algn="l">
              <a:lnSpc>
                <a:spcPct val="90000"/>
              </a:lnSpc>
              <a:spcBef>
                <a:spcPts val="400"/>
              </a:spcBef>
              <a:spcAft>
                <a:spcPts val="0"/>
              </a:spcAft>
              <a:buClr>
                <a:schemeClr val="dk1"/>
              </a:buClr>
              <a:buSzPts val="1200"/>
              <a:buNone/>
              <a:defRPr b="1" sz="1200"/>
            </a:lvl4pPr>
            <a:lvl5pPr indent="-228600" lvl="4" marL="2286000" rtl="0" algn="l">
              <a:lnSpc>
                <a:spcPct val="90000"/>
              </a:lnSpc>
              <a:spcBef>
                <a:spcPts val="400"/>
              </a:spcBef>
              <a:spcAft>
                <a:spcPts val="0"/>
              </a:spcAft>
              <a:buClr>
                <a:schemeClr val="dk1"/>
              </a:buClr>
              <a:buSzPts val="1200"/>
              <a:buNone/>
              <a:defRPr b="1" sz="1200"/>
            </a:lvl5pPr>
            <a:lvl6pPr indent="-228600" lvl="5" marL="2743200" rtl="0" algn="l">
              <a:lnSpc>
                <a:spcPct val="90000"/>
              </a:lnSpc>
              <a:spcBef>
                <a:spcPts val="400"/>
              </a:spcBef>
              <a:spcAft>
                <a:spcPts val="0"/>
              </a:spcAft>
              <a:buClr>
                <a:schemeClr val="dk1"/>
              </a:buClr>
              <a:buSzPts val="1200"/>
              <a:buNone/>
              <a:defRPr b="1" sz="1200"/>
            </a:lvl6pPr>
            <a:lvl7pPr indent="-228600" lvl="6" marL="3200400" rtl="0" algn="l">
              <a:lnSpc>
                <a:spcPct val="90000"/>
              </a:lnSpc>
              <a:spcBef>
                <a:spcPts val="400"/>
              </a:spcBef>
              <a:spcAft>
                <a:spcPts val="0"/>
              </a:spcAft>
              <a:buClr>
                <a:schemeClr val="dk1"/>
              </a:buClr>
              <a:buSzPts val="1200"/>
              <a:buNone/>
              <a:defRPr b="1" sz="1200"/>
            </a:lvl7pPr>
            <a:lvl8pPr indent="-228600" lvl="7" marL="3657600" rtl="0" algn="l">
              <a:lnSpc>
                <a:spcPct val="90000"/>
              </a:lnSpc>
              <a:spcBef>
                <a:spcPts val="400"/>
              </a:spcBef>
              <a:spcAft>
                <a:spcPts val="0"/>
              </a:spcAft>
              <a:buClr>
                <a:schemeClr val="dk1"/>
              </a:buClr>
              <a:buSzPts val="1200"/>
              <a:buNone/>
              <a:defRPr b="1" sz="1200"/>
            </a:lvl8pPr>
            <a:lvl9pPr indent="-228600" lvl="8" marL="4114800" rtl="0" algn="l">
              <a:lnSpc>
                <a:spcPct val="90000"/>
              </a:lnSpc>
              <a:spcBef>
                <a:spcPts val="400"/>
              </a:spcBef>
              <a:spcAft>
                <a:spcPts val="0"/>
              </a:spcAft>
              <a:buClr>
                <a:schemeClr val="dk1"/>
              </a:buClr>
              <a:buSzPts val="1200"/>
              <a:buNone/>
              <a:defRPr b="1" sz="1200"/>
            </a:lvl9pPr>
          </a:lstStyle>
          <a:p/>
        </p:txBody>
      </p:sp>
      <p:sp>
        <p:nvSpPr>
          <p:cNvPr id="441" name="Google Shape;441;p76"/>
          <p:cNvSpPr txBox="1"/>
          <p:nvPr>
            <p:ph idx="2" type="body"/>
          </p:nvPr>
        </p:nvSpPr>
        <p:spPr>
          <a:xfrm>
            <a:off x="629841" y="1878806"/>
            <a:ext cx="3868500" cy="27636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442" name="Google Shape;442;p76"/>
          <p:cNvSpPr txBox="1"/>
          <p:nvPr>
            <p:ph idx="3" type="body"/>
          </p:nvPr>
        </p:nvSpPr>
        <p:spPr>
          <a:xfrm>
            <a:off x="4629150" y="1260872"/>
            <a:ext cx="3887400" cy="618000"/>
          </a:xfrm>
          <a:prstGeom prst="rect">
            <a:avLst/>
          </a:prstGeom>
          <a:noFill/>
          <a:ln>
            <a:noFill/>
          </a:ln>
        </p:spPr>
        <p:txBody>
          <a:bodyPr anchorCtr="0" anchor="b" bIns="34275" lIns="68575" spcFirstLastPara="1" rIns="68575" wrap="square" tIns="34275">
            <a:noAutofit/>
          </a:bodyPr>
          <a:lstStyle>
            <a:lvl1pPr indent="-228600" lvl="0" marL="457200" rtl="0" algn="l">
              <a:lnSpc>
                <a:spcPct val="90000"/>
              </a:lnSpc>
              <a:spcBef>
                <a:spcPts val="800"/>
              </a:spcBef>
              <a:spcAft>
                <a:spcPts val="0"/>
              </a:spcAft>
              <a:buClr>
                <a:schemeClr val="dk1"/>
              </a:buClr>
              <a:buSzPts val="1800"/>
              <a:buNone/>
              <a:defRPr b="1" sz="1800"/>
            </a:lvl1pPr>
            <a:lvl2pPr indent="-228600" lvl="1" marL="914400" rtl="0" algn="l">
              <a:lnSpc>
                <a:spcPct val="90000"/>
              </a:lnSpc>
              <a:spcBef>
                <a:spcPts val="400"/>
              </a:spcBef>
              <a:spcAft>
                <a:spcPts val="0"/>
              </a:spcAft>
              <a:buClr>
                <a:schemeClr val="dk1"/>
              </a:buClr>
              <a:buSzPts val="1500"/>
              <a:buNone/>
              <a:defRPr b="1" sz="1500"/>
            </a:lvl2pPr>
            <a:lvl3pPr indent="-228600" lvl="2" marL="1371600" rtl="0" algn="l">
              <a:lnSpc>
                <a:spcPct val="90000"/>
              </a:lnSpc>
              <a:spcBef>
                <a:spcPts val="400"/>
              </a:spcBef>
              <a:spcAft>
                <a:spcPts val="0"/>
              </a:spcAft>
              <a:buClr>
                <a:schemeClr val="dk1"/>
              </a:buClr>
              <a:buSzPts val="1400"/>
              <a:buNone/>
              <a:defRPr b="1" sz="1400"/>
            </a:lvl3pPr>
            <a:lvl4pPr indent="-228600" lvl="3" marL="1828800" rtl="0" algn="l">
              <a:lnSpc>
                <a:spcPct val="90000"/>
              </a:lnSpc>
              <a:spcBef>
                <a:spcPts val="400"/>
              </a:spcBef>
              <a:spcAft>
                <a:spcPts val="0"/>
              </a:spcAft>
              <a:buClr>
                <a:schemeClr val="dk1"/>
              </a:buClr>
              <a:buSzPts val="1200"/>
              <a:buNone/>
              <a:defRPr b="1" sz="1200"/>
            </a:lvl4pPr>
            <a:lvl5pPr indent="-228600" lvl="4" marL="2286000" rtl="0" algn="l">
              <a:lnSpc>
                <a:spcPct val="90000"/>
              </a:lnSpc>
              <a:spcBef>
                <a:spcPts val="400"/>
              </a:spcBef>
              <a:spcAft>
                <a:spcPts val="0"/>
              </a:spcAft>
              <a:buClr>
                <a:schemeClr val="dk1"/>
              </a:buClr>
              <a:buSzPts val="1200"/>
              <a:buNone/>
              <a:defRPr b="1" sz="1200"/>
            </a:lvl5pPr>
            <a:lvl6pPr indent="-228600" lvl="5" marL="2743200" rtl="0" algn="l">
              <a:lnSpc>
                <a:spcPct val="90000"/>
              </a:lnSpc>
              <a:spcBef>
                <a:spcPts val="400"/>
              </a:spcBef>
              <a:spcAft>
                <a:spcPts val="0"/>
              </a:spcAft>
              <a:buClr>
                <a:schemeClr val="dk1"/>
              </a:buClr>
              <a:buSzPts val="1200"/>
              <a:buNone/>
              <a:defRPr b="1" sz="1200"/>
            </a:lvl6pPr>
            <a:lvl7pPr indent="-228600" lvl="6" marL="3200400" rtl="0" algn="l">
              <a:lnSpc>
                <a:spcPct val="90000"/>
              </a:lnSpc>
              <a:spcBef>
                <a:spcPts val="400"/>
              </a:spcBef>
              <a:spcAft>
                <a:spcPts val="0"/>
              </a:spcAft>
              <a:buClr>
                <a:schemeClr val="dk1"/>
              </a:buClr>
              <a:buSzPts val="1200"/>
              <a:buNone/>
              <a:defRPr b="1" sz="1200"/>
            </a:lvl7pPr>
            <a:lvl8pPr indent="-228600" lvl="7" marL="3657600" rtl="0" algn="l">
              <a:lnSpc>
                <a:spcPct val="90000"/>
              </a:lnSpc>
              <a:spcBef>
                <a:spcPts val="400"/>
              </a:spcBef>
              <a:spcAft>
                <a:spcPts val="0"/>
              </a:spcAft>
              <a:buClr>
                <a:schemeClr val="dk1"/>
              </a:buClr>
              <a:buSzPts val="1200"/>
              <a:buNone/>
              <a:defRPr b="1" sz="1200"/>
            </a:lvl8pPr>
            <a:lvl9pPr indent="-228600" lvl="8" marL="4114800" rtl="0" algn="l">
              <a:lnSpc>
                <a:spcPct val="90000"/>
              </a:lnSpc>
              <a:spcBef>
                <a:spcPts val="400"/>
              </a:spcBef>
              <a:spcAft>
                <a:spcPts val="0"/>
              </a:spcAft>
              <a:buClr>
                <a:schemeClr val="dk1"/>
              </a:buClr>
              <a:buSzPts val="1200"/>
              <a:buNone/>
              <a:defRPr b="1" sz="1200"/>
            </a:lvl9pPr>
          </a:lstStyle>
          <a:p/>
        </p:txBody>
      </p:sp>
      <p:sp>
        <p:nvSpPr>
          <p:cNvPr id="443" name="Google Shape;443;p76"/>
          <p:cNvSpPr txBox="1"/>
          <p:nvPr>
            <p:ph idx="4" type="body"/>
          </p:nvPr>
        </p:nvSpPr>
        <p:spPr>
          <a:xfrm>
            <a:off x="4629150" y="1878806"/>
            <a:ext cx="3887400" cy="27636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444" name="Google Shape;444;p76"/>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445" name="Google Shape;445;p76"/>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446" name="Google Shape;446;p76"/>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seul" type="titleOnly">
  <p:cSld name="TITLE_ONLY">
    <p:spTree>
      <p:nvGrpSpPr>
        <p:cNvPr id="447" name="Shape 447"/>
        <p:cNvGrpSpPr/>
        <p:nvPr/>
      </p:nvGrpSpPr>
      <p:grpSpPr>
        <a:xfrm>
          <a:off x="0" y="0"/>
          <a:ext cx="0" cy="0"/>
          <a:chOff x="0" y="0"/>
          <a:chExt cx="0" cy="0"/>
        </a:xfrm>
      </p:grpSpPr>
      <p:sp>
        <p:nvSpPr>
          <p:cNvPr id="448" name="Google Shape;448;p77"/>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449" name="Google Shape;449;p77"/>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450" name="Google Shape;450;p77"/>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451" name="Google Shape;451;p77"/>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ide" type="blank">
  <p:cSld name="BLANK">
    <p:spTree>
      <p:nvGrpSpPr>
        <p:cNvPr id="452" name="Shape 452"/>
        <p:cNvGrpSpPr/>
        <p:nvPr/>
      </p:nvGrpSpPr>
      <p:grpSpPr>
        <a:xfrm>
          <a:off x="0" y="0"/>
          <a:ext cx="0" cy="0"/>
          <a:chOff x="0" y="0"/>
          <a:chExt cx="0" cy="0"/>
        </a:xfrm>
      </p:grpSpPr>
      <p:sp>
        <p:nvSpPr>
          <p:cNvPr id="453" name="Google Shape;453;p78"/>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454" name="Google Shape;454;p78"/>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455" name="Google Shape;455;p78"/>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u avec légende" type="objTx">
  <p:cSld name="OBJECT_WITH_CAPTION_TEXT">
    <p:spTree>
      <p:nvGrpSpPr>
        <p:cNvPr id="456" name="Shape 456"/>
        <p:cNvGrpSpPr/>
        <p:nvPr/>
      </p:nvGrpSpPr>
      <p:grpSpPr>
        <a:xfrm>
          <a:off x="0" y="0"/>
          <a:ext cx="0" cy="0"/>
          <a:chOff x="0" y="0"/>
          <a:chExt cx="0" cy="0"/>
        </a:xfrm>
      </p:grpSpPr>
      <p:sp>
        <p:nvSpPr>
          <p:cNvPr id="457" name="Google Shape;457;p79"/>
          <p:cNvSpPr txBox="1"/>
          <p:nvPr>
            <p:ph type="title"/>
          </p:nvPr>
        </p:nvSpPr>
        <p:spPr>
          <a:xfrm>
            <a:off x="629841" y="342900"/>
            <a:ext cx="2949000" cy="1200300"/>
          </a:xfrm>
          <a:prstGeom prst="rect">
            <a:avLst/>
          </a:prstGeom>
          <a:noFill/>
          <a:ln>
            <a:noFill/>
          </a:ln>
        </p:spPr>
        <p:txBody>
          <a:bodyPr anchorCtr="0" anchor="b" bIns="34275" lIns="68575" spcFirstLastPara="1" rIns="68575" wrap="square" tIns="34275">
            <a:noAutofit/>
          </a:bodyPr>
          <a:lstStyle>
            <a:lvl1pPr lvl="0" rtl="0" algn="l">
              <a:lnSpc>
                <a:spcPct val="90000"/>
              </a:lnSpc>
              <a:spcBef>
                <a:spcPts val="0"/>
              </a:spcBef>
              <a:spcAft>
                <a:spcPts val="0"/>
              </a:spcAft>
              <a:buClr>
                <a:schemeClr val="dk1"/>
              </a:buClr>
              <a:buSzPts val="2400"/>
              <a:buFont typeface="Calibri"/>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458" name="Google Shape;458;p79"/>
          <p:cNvSpPr txBox="1"/>
          <p:nvPr>
            <p:ph idx="1" type="body"/>
          </p:nvPr>
        </p:nvSpPr>
        <p:spPr>
          <a:xfrm>
            <a:off x="3887391" y="740569"/>
            <a:ext cx="4629300" cy="3655200"/>
          </a:xfrm>
          <a:prstGeom prst="rect">
            <a:avLst/>
          </a:prstGeom>
          <a:noFill/>
          <a:ln>
            <a:noFill/>
          </a:ln>
        </p:spPr>
        <p:txBody>
          <a:bodyPr anchorCtr="0" anchor="t" bIns="34275" lIns="68575" spcFirstLastPara="1" rIns="68575" wrap="square" tIns="34275">
            <a:noAutofit/>
          </a:bodyPr>
          <a:lstStyle>
            <a:lvl1pPr indent="-381000" lvl="0" marL="457200" rtl="0" algn="l">
              <a:lnSpc>
                <a:spcPct val="90000"/>
              </a:lnSpc>
              <a:spcBef>
                <a:spcPts val="800"/>
              </a:spcBef>
              <a:spcAft>
                <a:spcPts val="0"/>
              </a:spcAft>
              <a:buClr>
                <a:schemeClr val="dk1"/>
              </a:buClr>
              <a:buSzPts val="2400"/>
              <a:buChar char="•"/>
              <a:defRPr sz="2400"/>
            </a:lvl1pPr>
            <a:lvl2pPr indent="-361950" lvl="1" marL="914400" rtl="0" algn="l">
              <a:lnSpc>
                <a:spcPct val="90000"/>
              </a:lnSpc>
              <a:spcBef>
                <a:spcPts val="400"/>
              </a:spcBef>
              <a:spcAft>
                <a:spcPts val="0"/>
              </a:spcAft>
              <a:buClr>
                <a:schemeClr val="dk1"/>
              </a:buClr>
              <a:buSzPts val="2100"/>
              <a:buChar char="•"/>
              <a:defRPr sz="2100"/>
            </a:lvl2pPr>
            <a:lvl3pPr indent="-342900" lvl="2" marL="1371600" rtl="0" algn="l">
              <a:lnSpc>
                <a:spcPct val="90000"/>
              </a:lnSpc>
              <a:spcBef>
                <a:spcPts val="400"/>
              </a:spcBef>
              <a:spcAft>
                <a:spcPts val="0"/>
              </a:spcAft>
              <a:buClr>
                <a:schemeClr val="dk1"/>
              </a:buClr>
              <a:buSzPts val="1800"/>
              <a:buChar char="•"/>
              <a:defRPr sz="1800"/>
            </a:lvl3pPr>
            <a:lvl4pPr indent="-323850" lvl="3" marL="1828800" rtl="0" algn="l">
              <a:lnSpc>
                <a:spcPct val="90000"/>
              </a:lnSpc>
              <a:spcBef>
                <a:spcPts val="400"/>
              </a:spcBef>
              <a:spcAft>
                <a:spcPts val="0"/>
              </a:spcAft>
              <a:buClr>
                <a:schemeClr val="dk1"/>
              </a:buClr>
              <a:buSzPts val="1500"/>
              <a:buChar char="•"/>
              <a:defRPr sz="1500"/>
            </a:lvl4pPr>
            <a:lvl5pPr indent="-323850" lvl="4" marL="2286000" rtl="0" algn="l">
              <a:lnSpc>
                <a:spcPct val="90000"/>
              </a:lnSpc>
              <a:spcBef>
                <a:spcPts val="400"/>
              </a:spcBef>
              <a:spcAft>
                <a:spcPts val="0"/>
              </a:spcAft>
              <a:buClr>
                <a:schemeClr val="dk1"/>
              </a:buClr>
              <a:buSzPts val="1500"/>
              <a:buChar char="•"/>
              <a:defRPr sz="1500"/>
            </a:lvl5pPr>
            <a:lvl6pPr indent="-323850" lvl="5" marL="2743200" rtl="0" algn="l">
              <a:lnSpc>
                <a:spcPct val="90000"/>
              </a:lnSpc>
              <a:spcBef>
                <a:spcPts val="400"/>
              </a:spcBef>
              <a:spcAft>
                <a:spcPts val="0"/>
              </a:spcAft>
              <a:buClr>
                <a:schemeClr val="dk1"/>
              </a:buClr>
              <a:buSzPts val="1500"/>
              <a:buChar char="•"/>
              <a:defRPr sz="1500"/>
            </a:lvl6pPr>
            <a:lvl7pPr indent="-323850" lvl="6" marL="3200400" rtl="0" algn="l">
              <a:lnSpc>
                <a:spcPct val="90000"/>
              </a:lnSpc>
              <a:spcBef>
                <a:spcPts val="400"/>
              </a:spcBef>
              <a:spcAft>
                <a:spcPts val="0"/>
              </a:spcAft>
              <a:buClr>
                <a:schemeClr val="dk1"/>
              </a:buClr>
              <a:buSzPts val="1500"/>
              <a:buChar char="•"/>
              <a:defRPr sz="1500"/>
            </a:lvl7pPr>
            <a:lvl8pPr indent="-323850" lvl="7" marL="3657600" rtl="0" algn="l">
              <a:lnSpc>
                <a:spcPct val="90000"/>
              </a:lnSpc>
              <a:spcBef>
                <a:spcPts val="400"/>
              </a:spcBef>
              <a:spcAft>
                <a:spcPts val="0"/>
              </a:spcAft>
              <a:buClr>
                <a:schemeClr val="dk1"/>
              </a:buClr>
              <a:buSzPts val="1500"/>
              <a:buChar char="•"/>
              <a:defRPr sz="1500"/>
            </a:lvl8pPr>
            <a:lvl9pPr indent="-323850" lvl="8" marL="4114800" rtl="0" algn="l">
              <a:lnSpc>
                <a:spcPct val="90000"/>
              </a:lnSpc>
              <a:spcBef>
                <a:spcPts val="400"/>
              </a:spcBef>
              <a:spcAft>
                <a:spcPts val="0"/>
              </a:spcAft>
              <a:buClr>
                <a:schemeClr val="dk1"/>
              </a:buClr>
              <a:buSzPts val="1500"/>
              <a:buChar char="•"/>
              <a:defRPr sz="1500"/>
            </a:lvl9pPr>
          </a:lstStyle>
          <a:p/>
        </p:txBody>
      </p:sp>
      <p:sp>
        <p:nvSpPr>
          <p:cNvPr id="459" name="Google Shape;459;p79"/>
          <p:cNvSpPr txBox="1"/>
          <p:nvPr>
            <p:ph idx="2" type="body"/>
          </p:nvPr>
        </p:nvSpPr>
        <p:spPr>
          <a:xfrm>
            <a:off x="629841" y="1543050"/>
            <a:ext cx="2949000" cy="2858700"/>
          </a:xfrm>
          <a:prstGeom prst="rect">
            <a:avLst/>
          </a:prstGeom>
          <a:noFill/>
          <a:ln>
            <a:noFill/>
          </a:ln>
        </p:spPr>
        <p:txBody>
          <a:bodyPr anchorCtr="0" anchor="t" bIns="34275" lIns="68575" spcFirstLastPara="1" rIns="68575" wrap="square" tIns="34275">
            <a:noAutofit/>
          </a:bodyPr>
          <a:lstStyle>
            <a:lvl1pPr indent="-228600" lvl="0" marL="457200" rtl="0" algn="l">
              <a:lnSpc>
                <a:spcPct val="90000"/>
              </a:lnSpc>
              <a:spcBef>
                <a:spcPts val="800"/>
              </a:spcBef>
              <a:spcAft>
                <a:spcPts val="0"/>
              </a:spcAft>
              <a:buClr>
                <a:schemeClr val="dk1"/>
              </a:buClr>
              <a:buSzPts val="1200"/>
              <a:buNone/>
              <a:defRPr sz="1200"/>
            </a:lvl1pPr>
            <a:lvl2pPr indent="-228600" lvl="1" marL="914400" rtl="0" algn="l">
              <a:lnSpc>
                <a:spcPct val="90000"/>
              </a:lnSpc>
              <a:spcBef>
                <a:spcPts val="400"/>
              </a:spcBef>
              <a:spcAft>
                <a:spcPts val="0"/>
              </a:spcAft>
              <a:buClr>
                <a:schemeClr val="dk1"/>
              </a:buClr>
              <a:buSzPts val="1100"/>
              <a:buNone/>
              <a:defRPr sz="1100"/>
            </a:lvl2pPr>
            <a:lvl3pPr indent="-228600" lvl="2" marL="1371600" rtl="0" algn="l">
              <a:lnSpc>
                <a:spcPct val="90000"/>
              </a:lnSpc>
              <a:spcBef>
                <a:spcPts val="400"/>
              </a:spcBef>
              <a:spcAft>
                <a:spcPts val="0"/>
              </a:spcAft>
              <a:buClr>
                <a:schemeClr val="dk1"/>
              </a:buClr>
              <a:buSzPts val="900"/>
              <a:buNone/>
              <a:defRPr sz="900"/>
            </a:lvl3pPr>
            <a:lvl4pPr indent="-228600" lvl="3" marL="1828800" rtl="0" algn="l">
              <a:lnSpc>
                <a:spcPct val="90000"/>
              </a:lnSpc>
              <a:spcBef>
                <a:spcPts val="400"/>
              </a:spcBef>
              <a:spcAft>
                <a:spcPts val="0"/>
              </a:spcAft>
              <a:buClr>
                <a:schemeClr val="dk1"/>
              </a:buClr>
              <a:buSzPts val="800"/>
              <a:buNone/>
              <a:defRPr sz="800"/>
            </a:lvl4pPr>
            <a:lvl5pPr indent="-228600" lvl="4" marL="2286000" rtl="0" algn="l">
              <a:lnSpc>
                <a:spcPct val="90000"/>
              </a:lnSpc>
              <a:spcBef>
                <a:spcPts val="400"/>
              </a:spcBef>
              <a:spcAft>
                <a:spcPts val="0"/>
              </a:spcAft>
              <a:buClr>
                <a:schemeClr val="dk1"/>
              </a:buClr>
              <a:buSzPts val="800"/>
              <a:buNone/>
              <a:defRPr sz="800"/>
            </a:lvl5pPr>
            <a:lvl6pPr indent="-228600" lvl="5" marL="2743200" rtl="0" algn="l">
              <a:lnSpc>
                <a:spcPct val="90000"/>
              </a:lnSpc>
              <a:spcBef>
                <a:spcPts val="400"/>
              </a:spcBef>
              <a:spcAft>
                <a:spcPts val="0"/>
              </a:spcAft>
              <a:buClr>
                <a:schemeClr val="dk1"/>
              </a:buClr>
              <a:buSzPts val="800"/>
              <a:buNone/>
              <a:defRPr sz="800"/>
            </a:lvl6pPr>
            <a:lvl7pPr indent="-228600" lvl="6" marL="3200400" rtl="0" algn="l">
              <a:lnSpc>
                <a:spcPct val="90000"/>
              </a:lnSpc>
              <a:spcBef>
                <a:spcPts val="400"/>
              </a:spcBef>
              <a:spcAft>
                <a:spcPts val="0"/>
              </a:spcAft>
              <a:buClr>
                <a:schemeClr val="dk1"/>
              </a:buClr>
              <a:buSzPts val="800"/>
              <a:buNone/>
              <a:defRPr sz="800"/>
            </a:lvl7pPr>
            <a:lvl8pPr indent="-228600" lvl="7" marL="3657600" rtl="0" algn="l">
              <a:lnSpc>
                <a:spcPct val="90000"/>
              </a:lnSpc>
              <a:spcBef>
                <a:spcPts val="400"/>
              </a:spcBef>
              <a:spcAft>
                <a:spcPts val="0"/>
              </a:spcAft>
              <a:buClr>
                <a:schemeClr val="dk1"/>
              </a:buClr>
              <a:buSzPts val="800"/>
              <a:buNone/>
              <a:defRPr sz="800"/>
            </a:lvl8pPr>
            <a:lvl9pPr indent="-228600" lvl="8" marL="4114800" rtl="0" algn="l">
              <a:lnSpc>
                <a:spcPct val="90000"/>
              </a:lnSpc>
              <a:spcBef>
                <a:spcPts val="400"/>
              </a:spcBef>
              <a:spcAft>
                <a:spcPts val="0"/>
              </a:spcAft>
              <a:buClr>
                <a:schemeClr val="dk1"/>
              </a:buClr>
              <a:buSzPts val="800"/>
              <a:buNone/>
              <a:defRPr sz="800"/>
            </a:lvl9pPr>
          </a:lstStyle>
          <a:p/>
        </p:txBody>
      </p:sp>
      <p:sp>
        <p:nvSpPr>
          <p:cNvPr id="460" name="Google Shape;460;p79"/>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461" name="Google Shape;461;p79"/>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462" name="Google Shape;462;p79"/>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avec légende" type="picTx">
  <p:cSld name="PICTURE_WITH_CAPTION_TEXT">
    <p:spTree>
      <p:nvGrpSpPr>
        <p:cNvPr id="463" name="Shape 463"/>
        <p:cNvGrpSpPr/>
        <p:nvPr/>
      </p:nvGrpSpPr>
      <p:grpSpPr>
        <a:xfrm>
          <a:off x="0" y="0"/>
          <a:ext cx="0" cy="0"/>
          <a:chOff x="0" y="0"/>
          <a:chExt cx="0" cy="0"/>
        </a:xfrm>
      </p:grpSpPr>
      <p:sp>
        <p:nvSpPr>
          <p:cNvPr id="464" name="Google Shape;464;p80"/>
          <p:cNvSpPr txBox="1"/>
          <p:nvPr>
            <p:ph type="title"/>
          </p:nvPr>
        </p:nvSpPr>
        <p:spPr>
          <a:xfrm>
            <a:off x="629841" y="342900"/>
            <a:ext cx="2949000" cy="1200300"/>
          </a:xfrm>
          <a:prstGeom prst="rect">
            <a:avLst/>
          </a:prstGeom>
          <a:noFill/>
          <a:ln>
            <a:noFill/>
          </a:ln>
        </p:spPr>
        <p:txBody>
          <a:bodyPr anchorCtr="0" anchor="b" bIns="34275" lIns="68575" spcFirstLastPara="1" rIns="68575" wrap="square" tIns="34275">
            <a:noAutofit/>
          </a:bodyPr>
          <a:lstStyle>
            <a:lvl1pPr lvl="0" rtl="0" algn="l">
              <a:lnSpc>
                <a:spcPct val="90000"/>
              </a:lnSpc>
              <a:spcBef>
                <a:spcPts val="0"/>
              </a:spcBef>
              <a:spcAft>
                <a:spcPts val="0"/>
              </a:spcAft>
              <a:buClr>
                <a:schemeClr val="dk1"/>
              </a:buClr>
              <a:buSzPts val="2400"/>
              <a:buFont typeface="Calibri"/>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465" name="Google Shape;465;p80"/>
          <p:cNvSpPr/>
          <p:nvPr>
            <p:ph idx="2" type="pic"/>
          </p:nvPr>
        </p:nvSpPr>
        <p:spPr>
          <a:xfrm>
            <a:off x="3887391" y="740569"/>
            <a:ext cx="4629300" cy="36552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8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1pPr>
            <a:lvl2pPr lvl="1" marR="0" rtl="0" algn="l">
              <a:lnSpc>
                <a:spcPct val="90000"/>
              </a:lnSpc>
              <a:spcBef>
                <a:spcPts val="400"/>
              </a:spcBef>
              <a:spcAft>
                <a:spcPts val="0"/>
              </a:spcAft>
              <a:buClr>
                <a:schemeClr val="dk1"/>
              </a:buClr>
              <a:buSzPts val="2100"/>
              <a:buFont typeface="Arial"/>
              <a:buNone/>
              <a:defRPr b="0" i="0" sz="2100" u="none" cap="none" strike="noStrike">
                <a:solidFill>
                  <a:schemeClr val="dk1"/>
                </a:solidFill>
                <a:latin typeface="Calibri"/>
                <a:ea typeface="Calibri"/>
                <a:cs typeface="Calibri"/>
                <a:sym typeface="Calibri"/>
              </a:defRPr>
            </a:lvl2pPr>
            <a:lvl3pPr lvl="2" marR="0" rtl="0" algn="l">
              <a:lnSpc>
                <a:spcPct val="90000"/>
              </a:lnSpc>
              <a:spcBef>
                <a:spcPts val="4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3pPr>
            <a:lvl4pPr lvl="3"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4pPr>
            <a:lvl5pPr lvl="4"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5pPr>
            <a:lvl6pPr lvl="5"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9pPr>
          </a:lstStyle>
          <a:p/>
        </p:txBody>
      </p:sp>
      <p:sp>
        <p:nvSpPr>
          <p:cNvPr id="466" name="Google Shape;466;p80"/>
          <p:cNvSpPr txBox="1"/>
          <p:nvPr>
            <p:ph idx="1" type="body"/>
          </p:nvPr>
        </p:nvSpPr>
        <p:spPr>
          <a:xfrm>
            <a:off x="629841" y="1543050"/>
            <a:ext cx="2949000" cy="2858700"/>
          </a:xfrm>
          <a:prstGeom prst="rect">
            <a:avLst/>
          </a:prstGeom>
          <a:noFill/>
          <a:ln>
            <a:noFill/>
          </a:ln>
        </p:spPr>
        <p:txBody>
          <a:bodyPr anchorCtr="0" anchor="t" bIns="34275" lIns="68575" spcFirstLastPara="1" rIns="68575" wrap="square" tIns="34275">
            <a:noAutofit/>
          </a:bodyPr>
          <a:lstStyle>
            <a:lvl1pPr indent="-228600" lvl="0" marL="457200" rtl="0" algn="l">
              <a:lnSpc>
                <a:spcPct val="90000"/>
              </a:lnSpc>
              <a:spcBef>
                <a:spcPts val="800"/>
              </a:spcBef>
              <a:spcAft>
                <a:spcPts val="0"/>
              </a:spcAft>
              <a:buClr>
                <a:schemeClr val="dk1"/>
              </a:buClr>
              <a:buSzPts val="1200"/>
              <a:buNone/>
              <a:defRPr sz="1200"/>
            </a:lvl1pPr>
            <a:lvl2pPr indent="-228600" lvl="1" marL="914400" rtl="0" algn="l">
              <a:lnSpc>
                <a:spcPct val="90000"/>
              </a:lnSpc>
              <a:spcBef>
                <a:spcPts val="400"/>
              </a:spcBef>
              <a:spcAft>
                <a:spcPts val="0"/>
              </a:spcAft>
              <a:buClr>
                <a:schemeClr val="dk1"/>
              </a:buClr>
              <a:buSzPts val="1100"/>
              <a:buNone/>
              <a:defRPr sz="1100"/>
            </a:lvl2pPr>
            <a:lvl3pPr indent="-228600" lvl="2" marL="1371600" rtl="0" algn="l">
              <a:lnSpc>
                <a:spcPct val="90000"/>
              </a:lnSpc>
              <a:spcBef>
                <a:spcPts val="400"/>
              </a:spcBef>
              <a:spcAft>
                <a:spcPts val="0"/>
              </a:spcAft>
              <a:buClr>
                <a:schemeClr val="dk1"/>
              </a:buClr>
              <a:buSzPts val="900"/>
              <a:buNone/>
              <a:defRPr sz="900"/>
            </a:lvl3pPr>
            <a:lvl4pPr indent="-228600" lvl="3" marL="1828800" rtl="0" algn="l">
              <a:lnSpc>
                <a:spcPct val="90000"/>
              </a:lnSpc>
              <a:spcBef>
                <a:spcPts val="400"/>
              </a:spcBef>
              <a:spcAft>
                <a:spcPts val="0"/>
              </a:spcAft>
              <a:buClr>
                <a:schemeClr val="dk1"/>
              </a:buClr>
              <a:buSzPts val="800"/>
              <a:buNone/>
              <a:defRPr sz="800"/>
            </a:lvl4pPr>
            <a:lvl5pPr indent="-228600" lvl="4" marL="2286000" rtl="0" algn="l">
              <a:lnSpc>
                <a:spcPct val="90000"/>
              </a:lnSpc>
              <a:spcBef>
                <a:spcPts val="400"/>
              </a:spcBef>
              <a:spcAft>
                <a:spcPts val="0"/>
              </a:spcAft>
              <a:buClr>
                <a:schemeClr val="dk1"/>
              </a:buClr>
              <a:buSzPts val="800"/>
              <a:buNone/>
              <a:defRPr sz="800"/>
            </a:lvl5pPr>
            <a:lvl6pPr indent="-228600" lvl="5" marL="2743200" rtl="0" algn="l">
              <a:lnSpc>
                <a:spcPct val="90000"/>
              </a:lnSpc>
              <a:spcBef>
                <a:spcPts val="400"/>
              </a:spcBef>
              <a:spcAft>
                <a:spcPts val="0"/>
              </a:spcAft>
              <a:buClr>
                <a:schemeClr val="dk1"/>
              </a:buClr>
              <a:buSzPts val="800"/>
              <a:buNone/>
              <a:defRPr sz="800"/>
            </a:lvl6pPr>
            <a:lvl7pPr indent="-228600" lvl="6" marL="3200400" rtl="0" algn="l">
              <a:lnSpc>
                <a:spcPct val="90000"/>
              </a:lnSpc>
              <a:spcBef>
                <a:spcPts val="400"/>
              </a:spcBef>
              <a:spcAft>
                <a:spcPts val="0"/>
              </a:spcAft>
              <a:buClr>
                <a:schemeClr val="dk1"/>
              </a:buClr>
              <a:buSzPts val="800"/>
              <a:buNone/>
              <a:defRPr sz="800"/>
            </a:lvl7pPr>
            <a:lvl8pPr indent="-228600" lvl="7" marL="3657600" rtl="0" algn="l">
              <a:lnSpc>
                <a:spcPct val="90000"/>
              </a:lnSpc>
              <a:spcBef>
                <a:spcPts val="400"/>
              </a:spcBef>
              <a:spcAft>
                <a:spcPts val="0"/>
              </a:spcAft>
              <a:buClr>
                <a:schemeClr val="dk1"/>
              </a:buClr>
              <a:buSzPts val="800"/>
              <a:buNone/>
              <a:defRPr sz="800"/>
            </a:lvl8pPr>
            <a:lvl9pPr indent="-228600" lvl="8" marL="4114800" rtl="0" algn="l">
              <a:lnSpc>
                <a:spcPct val="90000"/>
              </a:lnSpc>
              <a:spcBef>
                <a:spcPts val="400"/>
              </a:spcBef>
              <a:spcAft>
                <a:spcPts val="0"/>
              </a:spcAft>
              <a:buClr>
                <a:schemeClr val="dk1"/>
              </a:buClr>
              <a:buSzPts val="800"/>
              <a:buNone/>
              <a:defRPr sz="800"/>
            </a:lvl9pPr>
          </a:lstStyle>
          <a:p/>
        </p:txBody>
      </p:sp>
      <p:sp>
        <p:nvSpPr>
          <p:cNvPr id="467" name="Google Shape;467;p80"/>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468" name="Google Shape;468;p80"/>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469" name="Google Shape;469;p80"/>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et texte vertical" type="vertTx">
  <p:cSld name="VERTICAL_TEXT">
    <p:spTree>
      <p:nvGrpSpPr>
        <p:cNvPr id="470" name="Shape 470"/>
        <p:cNvGrpSpPr/>
        <p:nvPr/>
      </p:nvGrpSpPr>
      <p:grpSpPr>
        <a:xfrm>
          <a:off x="0" y="0"/>
          <a:ext cx="0" cy="0"/>
          <a:chOff x="0" y="0"/>
          <a:chExt cx="0" cy="0"/>
        </a:xfrm>
      </p:grpSpPr>
      <p:sp>
        <p:nvSpPr>
          <p:cNvPr id="471" name="Google Shape;471;p81"/>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472" name="Google Shape;472;p81"/>
          <p:cNvSpPr txBox="1"/>
          <p:nvPr>
            <p:ph idx="1" type="body"/>
          </p:nvPr>
        </p:nvSpPr>
        <p:spPr>
          <a:xfrm rot="5400000">
            <a:off x="2940300" y="-942431"/>
            <a:ext cx="3263400" cy="78867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473" name="Google Shape;473;p81"/>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474" name="Google Shape;474;p81"/>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475" name="Google Shape;475;p81"/>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vertical et texte" type="vertTitleAndTx">
  <p:cSld name="VERTICAL_TITLE_AND_VERTICAL_TEXT">
    <p:spTree>
      <p:nvGrpSpPr>
        <p:cNvPr id="476" name="Shape 476"/>
        <p:cNvGrpSpPr/>
        <p:nvPr/>
      </p:nvGrpSpPr>
      <p:grpSpPr>
        <a:xfrm>
          <a:off x="0" y="0"/>
          <a:ext cx="0" cy="0"/>
          <a:chOff x="0" y="0"/>
          <a:chExt cx="0" cy="0"/>
        </a:xfrm>
      </p:grpSpPr>
      <p:sp>
        <p:nvSpPr>
          <p:cNvPr id="477" name="Google Shape;477;p82"/>
          <p:cNvSpPr txBox="1"/>
          <p:nvPr>
            <p:ph type="title"/>
          </p:nvPr>
        </p:nvSpPr>
        <p:spPr>
          <a:xfrm rot="5400000">
            <a:off x="5350050" y="1467544"/>
            <a:ext cx="4359000" cy="19716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478" name="Google Shape;478;p82"/>
          <p:cNvSpPr txBox="1"/>
          <p:nvPr>
            <p:ph idx="1" type="body"/>
          </p:nvPr>
        </p:nvSpPr>
        <p:spPr>
          <a:xfrm rot="5400000">
            <a:off x="1349475" y="-447056"/>
            <a:ext cx="4359000" cy="58008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479" name="Google Shape;479;p82"/>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480" name="Google Shape;480;p82"/>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481" name="Google Shape;481;p82"/>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482" name="Shape 482"/>
        <p:cNvGrpSpPr/>
        <p:nvPr/>
      </p:nvGrpSpPr>
      <p:grpSpPr>
        <a:xfrm>
          <a:off x="0" y="0"/>
          <a:ext cx="0" cy="0"/>
          <a:chOff x="0" y="0"/>
          <a:chExt cx="0" cy="0"/>
        </a:xfrm>
      </p:grpSpPr>
      <p:sp>
        <p:nvSpPr>
          <p:cNvPr id="483" name="Google Shape;483;p83"/>
          <p:cNvSpPr txBox="1"/>
          <p:nvPr>
            <p:ph type="title"/>
          </p:nvPr>
        </p:nvSpPr>
        <p:spPr>
          <a:xfrm>
            <a:off x="514351" y="439139"/>
            <a:ext cx="7797600" cy="1014300"/>
          </a:xfrm>
          <a:prstGeom prst="rect">
            <a:avLst/>
          </a:prstGeom>
          <a:noFill/>
          <a:ln>
            <a:noFill/>
          </a:ln>
        </p:spPr>
        <p:txBody>
          <a:bodyPr anchorCtr="0" anchor="ctr" bIns="34275" lIns="34275" spcFirstLastPara="1" rIns="34275" wrap="square" tIns="34275">
            <a:noAutofit/>
          </a:bodyPr>
          <a:lstStyle>
            <a:lvl1pPr lvl="0" rtl="0" algn="l">
              <a:lnSpc>
                <a:spcPct val="90000"/>
              </a:lnSpc>
              <a:spcBef>
                <a:spcPts val="0"/>
              </a:spcBef>
              <a:spcAft>
                <a:spcPts val="0"/>
              </a:spcAft>
              <a:buSzPts val="3300"/>
              <a:buNone/>
              <a:defRPr/>
            </a:lvl1pPr>
            <a:lvl2pPr lvl="1" rtl="0" algn="r">
              <a:lnSpc>
                <a:spcPct val="90000"/>
              </a:lnSpc>
              <a:spcBef>
                <a:spcPts val="0"/>
              </a:spcBef>
              <a:spcAft>
                <a:spcPts val="0"/>
              </a:spcAft>
              <a:buSzPts val="1100"/>
              <a:buNone/>
              <a:defRPr/>
            </a:lvl2pPr>
            <a:lvl3pPr lvl="2" rtl="0" algn="r">
              <a:lnSpc>
                <a:spcPct val="90000"/>
              </a:lnSpc>
              <a:spcBef>
                <a:spcPts val="0"/>
              </a:spcBef>
              <a:spcAft>
                <a:spcPts val="0"/>
              </a:spcAft>
              <a:buSzPts val="1100"/>
              <a:buNone/>
              <a:defRPr/>
            </a:lvl3pPr>
            <a:lvl4pPr lvl="3" rtl="0" algn="r">
              <a:lnSpc>
                <a:spcPct val="90000"/>
              </a:lnSpc>
              <a:spcBef>
                <a:spcPts val="0"/>
              </a:spcBef>
              <a:spcAft>
                <a:spcPts val="0"/>
              </a:spcAft>
              <a:buSzPts val="1100"/>
              <a:buNone/>
              <a:defRPr/>
            </a:lvl4pPr>
            <a:lvl5pPr lvl="4" rtl="0" algn="r">
              <a:lnSpc>
                <a:spcPct val="90000"/>
              </a:lnSpc>
              <a:spcBef>
                <a:spcPts val="0"/>
              </a:spcBef>
              <a:spcAft>
                <a:spcPts val="0"/>
              </a:spcAft>
              <a:buSzPts val="1100"/>
              <a:buNone/>
              <a:defRPr/>
            </a:lvl5pPr>
            <a:lvl6pPr lvl="5" rtl="0" algn="r">
              <a:lnSpc>
                <a:spcPct val="90000"/>
              </a:lnSpc>
              <a:spcBef>
                <a:spcPts val="0"/>
              </a:spcBef>
              <a:spcAft>
                <a:spcPts val="0"/>
              </a:spcAft>
              <a:buSzPts val="1100"/>
              <a:buNone/>
              <a:defRPr/>
            </a:lvl6pPr>
            <a:lvl7pPr lvl="6" rtl="0" algn="r">
              <a:lnSpc>
                <a:spcPct val="90000"/>
              </a:lnSpc>
              <a:spcBef>
                <a:spcPts val="0"/>
              </a:spcBef>
              <a:spcAft>
                <a:spcPts val="0"/>
              </a:spcAft>
              <a:buSzPts val="1100"/>
              <a:buNone/>
              <a:defRPr/>
            </a:lvl7pPr>
            <a:lvl8pPr lvl="7" rtl="0" algn="r">
              <a:lnSpc>
                <a:spcPct val="90000"/>
              </a:lnSpc>
              <a:spcBef>
                <a:spcPts val="0"/>
              </a:spcBef>
              <a:spcAft>
                <a:spcPts val="0"/>
              </a:spcAft>
              <a:buSzPts val="1100"/>
              <a:buNone/>
              <a:defRPr/>
            </a:lvl8pPr>
            <a:lvl9pPr lvl="8" rtl="0" algn="r">
              <a:lnSpc>
                <a:spcPct val="90000"/>
              </a:lnSpc>
              <a:spcBef>
                <a:spcPts val="0"/>
              </a:spcBef>
              <a:spcAft>
                <a:spcPts val="0"/>
              </a:spcAft>
              <a:buSzPts val="1100"/>
              <a:buNone/>
              <a:defRPr/>
            </a:lvl9pPr>
          </a:lstStyle>
          <a:p/>
        </p:txBody>
      </p:sp>
      <p:sp>
        <p:nvSpPr>
          <p:cNvPr id="484" name="Google Shape;484;p83"/>
          <p:cNvSpPr txBox="1"/>
          <p:nvPr>
            <p:ph idx="1" type="body"/>
          </p:nvPr>
        </p:nvSpPr>
        <p:spPr>
          <a:xfrm>
            <a:off x="514350" y="1453534"/>
            <a:ext cx="7796100" cy="2671500"/>
          </a:xfrm>
          <a:prstGeom prst="rect">
            <a:avLst/>
          </a:prstGeom>
          <a:noFill/>
          <a:ln>
            <a:noFill/>
          </a:ln>
        </p:spPr>
        <p:txBody>
          <a:bodyPr anchorCtr="0" anchor="ctr" bIns="34275" lIns="34275" spcFirstLastPara="1" rIns="34275" wrap="square" tIns="34275">
            <a:noAutofit/>
          </a:bodyPr>
          <a:lstStyle>
            <a:lvl1pPr indent="-368300" lvl="0" marL="457200" rtl="0" algn="l">
              <a:lnSpc>
                <a:spcPct val="120000"/>
              </a:lnSpc>
              <a:spcBef>
                <a:spcPts val="800"/>
              </a:spcBef>
              <a:spcAft>
                <a:spcPts val="0"/>
              </a:spcAft>
              <a:buSzPts val="2200"/>
              <a:buChar char="•"/>
              <a:defRPr/>
            </a:lvl1pPr>
            <a:lvl2pPr indent="-368300" lvl="1" marL="914400" rtl="0" algn="l">
              <a:lnSpc>
                <a:spcPct val="120000"/>
              </a:lnSpc>
              <a:spcBef>
                <a:spcPts val="800"/>
              </a:spcBef>
              <a:spcAft>
                <a:spcPts val="0"/>
              </a:spcAft>
              <a:buSzPts val="2200"/>
              <a:buChar char="•"/>
              <a:defRPr/>
            </a:lvl2pPr>
            <a:lvl3pPr indent="-368300" lvl="2" marL="1371600" rtl="0" algn="l">
              <a:lnSpc>
                <a:spcPct val="120000"/>
              </a:lnSpc>
              <a:spcBef>
                <a:spcPts val="800"/>
              </a:spcBef>
              <a:spcAft>
                <a:spcPts val="0"/>
              </a:spcAft>
              <a:buSzPts val="2200"/>
              <a:buChar char="•"/>
              <a:defRPr/>
            </a:lvl3pPr>
            <a:lvl4pPr indent="-368300" lvl="3" marL="1828800" rtl="0" algn="l">
              <a:lnSpc>
                <a:spcPct val="120000"/>
              </a:lnSpc>
              <a:spcBef>
                <a:spcPts val="800"/>
              </a:spcBef>
              <a:spcAft>
                <a:spcPts val="0"/>
              </a:spcAft>
              <a:buSzPts val="2200"/>
              <a:buChar char="•"/>
              <a:defRPr/>
            </a:lvl4pPr>
            <a:lvl5pPr indent="-368300" lvl="4" marL="2286000" rtl="0" algn="l">
              <a:lnSpc>
                <a:spcPct val="120000"/>
              </a:lnSpc>
              <a:spcBef>
                <a:spcPts val="800"/>
              </a:spcBef>
              <a:spcAft>
                <a:spcPts val="0"/>
              </a:spcAft>
              <a:buSzPts val="2200"/>
              <a:buChar char="•"/>
              <a:defRPr/>
            </a:lvl5pPr>
            <a:lvl6pPr indent="-368300" lvl="5" marL="2743200" rtl="0" algn="l">
              <a:lnSpc>
                <a:spcPct val="120000"/>
              </a:lnSpc>
              <a:spcBef>
                <a:spcPts val="800"/>
              </a:spcBef>
              <a:spcAft>
                <a:spcPts val="0"/>
              </a:spcAft>
              <a:buSzPts val="2200"/>
              <a:buChar char="•"/>
              <a:defRPr/>
            </a:lvl6pPr>
            <a:lvl7pPr indent="-368300" lvl="6" marL="3200400" rtl="0" algn="l">
              <a:lnSpc>
                <a:spcPct val="120000"/>
              </a:lnSpc>
              <a:spcBef>
                <a:spcPts val="800"/>
              </a:spcBef>
              <a:spcAft>
                <a:spcPts val="0"/>
              </a:spcAft>
              <a:buSzPts val="2200"/>
              <a:buChar char="•"/>
              <a:defRPr/>
            </a:lvl7pPr>
            <a:lvl8pPr indent="-368300" lvl="7" marL="3657600" rtl="0" algn="l">
              <a:lnSpc>
                <a:spcPct val="120000"/>
              </a:lnSpc>
              <a:spcBef>
                <a:spcPts val="800"/>
              </a:spcBef>
              <a:spcAft>
                <a:spcPts val="0"/>
              </a:spcAft>
              <a:buSzPts val="2200"/>
              <a:buChar char="•"/>
              <a:defRPr/>
            </a:lvl8pPr>
            <a:lvl9pPr indent="-368300" lvl="8" marL="4114800" rtl="0" algn="l">
              <a:lnSpc>
                <a:spcPct val="120000"/>
              </a:lnSpc>
              <a:spcBef>
                <a:spcPts val="800"/>
              </a:spcBef>
              <a:spcAft>
                <a:spcPts val="0"/>
              </a:spcAft>
              <a:buSzPts val="2200"/>
              <a:buChar char="•"/>
              <a:defRPr/>
            </a:lvl9pPr>
          </a:lstStyle>
          <a:p/>
        </p:txBody>
      </p:sp>
      <p:sp>
        <p:nvSpPr>
          <p:cNvPr id="485" name="Google Shape;485;p83"/>
          <p:cNvSpPr txBox="1"/>
          <p:nvPr>
            <p:ph idx="12" type="sldNum"/>
          </p:nvPr>
        </p:nvSpPr>
        <p:spPr>
          <a:xfrm>
            <a:off x="4715340" y="4284899"/>
            <a:ext cx="680400" cy="440100"/>
          </a:xfrm>
          <a:prstGeom prst="rect">
            <a:avLst/>
          </a:prstGeom>
          <a:noFill/>
          <a:ln>
            <a:noFill/>
          </a:ln>
        </p:spPr>
        <p:txBody>
          <a:bodyPr anchorCtr="0" anchor="ctr" bIns="34275" lIns="34275" spcFirstLastPara="1" rIns="34275" wrap="square" tIns="34275">
            <a:noAutofit/>
          </a:bodyPr>
          <a:lstStyle>
            <a:lvl1pPr indent="0" lvl="0" marL="0" rtl="0" algn="ctr">
              <a:spcBef>
                <a:spcPts val="0"/>
              </a:spcBef>
              <a:buNone/>
              <a:defRPr sz="2400" cap="none">
                <a:solidFill>
                  <a:srgbClr val="5C0707"/>
                </a:solidFill>
              </a:defRPr>
            </a:lvl1pPr>
            <a:lvl2pPr indent="0" lvl="1" marL="0" rtl="0" algn="ctr">
              <a:spcBef>
                <a:spcPts val="0"/>
              </a:spcBef>
              <a:buNone/>
              <a:defRPr sz="2400" cap="none">
                <a:solidFill>
                  <a:srgbClr val="5C0707"/>
                </a:solidFill>
              </a:defRPr>
            </a:lvl2pPr>
            <a:lvl3pPr indent="0" lvl="2" marL="0" rtl="0" algn="ctr">
              <a:spcBef>
                <a:spcPts val="0"/>
              </a:spcBef>
              <a:buNone/>
              <a:defRPr sz="2400" cap="none">
                <a:solidFill>
                  <a:srgbClr val="5C0707"/>
                </a:solidFill>
              </a:defRPr>
            </a:lvl3pPr>
            <a:lvl4pPr indent="0" lvl="3" marL="0" rtl="0" algn="ctr">
              <a:spcBef>
                <a:spcPts val="0"/>
              </a:spcBef>
              <a:buNone/>
              <a:defRPr sz="2400" cap="none">
                <a:solidFill>
                  <a:srgbClr val="5C0707"/>
                </a:solidFill>
              </a:defRPr>
            </a:lvl4pPr>
            <a:lvl5pPr indent="0" lvl="4" marL="0" rtl="0" algn="ctr">
              <a:spcBef>
                <a:spcPts val="0"/>
              </a:spcBef>
              <a:buNone/>
              <a:defRPr sz="2400" cap="none">
                <a:solidFill>
                  <a:srgbClr val="5C0707"/>
                </a:solidFill>
              </a:defRPr>
            </a:lvl5pPr>
            <a:lvl6pPr indent="0" lvl="5" marL="0" rtl="0" algn="ctr">
              <a:spcBef>
                <a:spcPts val="0"/>
              </a:spcBef>
              <a:buNone/>
              <a:defRPr sz="2400" cap="none">
                <a:solidFill>
                  <a:srgbClr val="5C0707"/>
                </a:solidFill>
              </a:defRPr>
            </a:lvl6pPr>
            <a:lvl7pPr indent="0" lvl="6" marL="0" rtl="0" algn="ctr">
              <a:spcBef>
                <a:spcPts val="0"/>
              </a:spcBef>
              <a:buNone/>
              <a:defRPr sz="2400" cap="none">
                <a:solidFill>
                  <a:srgbClr val="5C0707"/>
                </a:solidFill>
              </a:defRPr>
            </a:lvl7pPr>
            <a:lvl8pPr indent="0" lvl="7" marL="0" rtl="0" algn="ctr">
              <a:spcBef>
                <a:spcPts val="0"/>
              </a:spcBef>
              <a:buNone/>
              <a:defRPr sz="2400" cap="none">
                <a:solidFill>
                  <a:srgbClr val="5C0707"/>
                </a:solidFill>
              </a:defRPr>
            </a:lvl8pPr>
            <a:lvl9pPr indent="0" lvl="8" marL="0" rtl="0" algn="ctr">
              <a:spcBef>
                <a:spcPts val="0"/>
              </a:spcBef>
              <a:buNone/>
              <a:defRPr sz="2400" cap="none">
                <a:solidFill>
                  <a:srgbClr val="5C0707"/>
                </a:solidFill>
              </a:defRPr>
            </a:lvl9pPr>
          </a:lstStyle>
          <a:p>
            <a:pPr indent="0" lvl="0" marL="0" rtl="0" algn="ctr">
              <a:spcBef>
                <a:spcPts val="0"/>
              </a:spcBef>
              <a:spcAft>
                <a:spcPts val="0"/>
              </a:spcAft>
              <a:buNone/>
            </a:pPr>
            <a:fld id="{00000000-1234-1234-1234-123412341234}" type="slidenum">
              <a:rPr lang="en"/>
              <a:t>‹#›</a:t>
            </a:fld>
            <a:endParaRPr sz="900">
              <a:solidFill>
                <a:srgbClr val="888888"/>
              </a:solidFill>
            </a:endParaRPr>
          </a:p>
        </p:txBody>
      </p:sp>
      <p:pic>
        <p:nvPicPr>
          <p:cNvPr id="486" name="Google Shape;486;p83"/>
          <p:cNvPicPr preferRelativeResize="0"/>
          <p:nvPr/>
        </p:nvPicPr>
        <p:blipFill rotWithShape="1">
          <a:blip r:embed="rId2">
            <a:alphaModFix/>
          </a:blip>
          <a:srcRect b="0" l="0" r="0" t="0"/>
          <a:stretch/>
        </p:blipFill>
        <p:spPr>
          <a:xfrm>
            <a:off x="7328848" y="4189925"/>
            <a:ext cx="1682087" cy="630040"/>
          </a:xfrm>
          <a:prstGeom prst="rect">
            <a:avLst/>
          </a:prstGeom>
          <a:noFill/>
          <a:ln>
            <a:noFill/>
          </a:ln>
        </p:spPr>
      </p:pic>
    </p:spTree>
  </p:cSld>
  <p:clrMapOvr>
    <a:masterClrMapping/>
  </p:clrMapOvr>
</p:sldLayout>
</file>

<file path=ppt/slideLayouts/slideLayout7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1" type="tx">
  <p:cSld name="TITLE_AND_BODY">
    <p:spTree>
      <p:nvGrpSpPr>
        <p:cNvPr id="487" name="Shape 487"/>
        <p:cNvGrpSpPr/>
        <p:nvPr/>
      </p:nvGrpSpPr>
      <p:grpSpPr>
        <a:xfrm>
          <a:off x="0" y="0"/>
          <a:ext cx="0" cy="0"/>
          <a:chOff x="0" y="0"/>
          <a:chExt cx="0" cy="0"/>
        </a:xfrm>
      </p:grpSpPr>
      <p:sp>
        <p:nvSpPr>
          <p:cNvPr id="488" name="Google Shape;488;p84"/>
          <p:cNvSpPr txBox="1"/>
          <p:nvPr>
            <p:ph type="title"/>
          </p:nvPr>
        </p:nvSpPr>
        <p:spPr>
          <a:xfrm>
            <a:off x="457200" y="381120"/>
            <a:ext cx="6726300" cy="857400"/>
          </a:xfrm>
          <a:prstGeom prst="rect">
            <a:avLst/>
          </a:prstGeom>
          <a:noFill/>
          <a:ln>
            <a:noFill/>
          </a:ln>
        </p:spPr>
        <p:txBody>
          <a:bodyPr anchorCtr="0" anchor="ctr" bIns="34275" lIns="34275" spcFirstLastPara="1" rIns="34275" wrap="square" tIns="34275">
            <a:noAutofit/>
          </a:bodyPr>
          <a:lstStyle>
            <a:lvl1pPr lvl="0" rtl="0" algn="ctr">
              <a:lnSpc>
                <a:spcPct val="100000"/>
              </a:lnSpc>
              <a:spcBef>
                <a:spcPts val="0"/>
              </a:spcBef>
              <a:spcAft>
                <a:spcPts val="0"/>
              </a:spcAft>
              <a:buClr>
                <a:srgbClr val="000000"/>
              </a:buClr>
              <a:buSzPts val="1400"/>
              <a:buNone/>
              <a:defRPr/>
            </a:lvl1pPr>
            <a:lvl2pPr lvl="1" rtl="0" algn="ctr">
              <a:lnSpc>
                <a:spcPct val="100000"/>
              </a:lnSpc>
              <a:spcBef>
                <a:spcPts val="0"/>
              </a:spcBef>
              <a:spcAft>
                <a:spcPts val="0"/>
              </a:spcAft>
              <a:buClr>
                <a:srgbClr val="000000"/>
              </a:buClr>
              <a:buSzPts val="1400"/>
              <a:buNone/>
              <a:defRPr/>
            </a:lvl2pPr>
            <a:lvl3pPr lvl="2" rtl="0" algn="ctr">
              <a:lnSpc>
                <a:spcPct val="100000"/>
              </a:lnSpc>
              <a:spcBef>
                <a:spcPts val="0"/>
              </a:spcBef>
              <a:spcAft>
                <a:spcPts val="0"/>
              </a:spcAft>
              <a:buClr>
                <a:srgbClr val="000000"/>
              </a:buClr>
              <a:buSzPts val="1400"/>
              <a:buNone/>
              <a:defRPr/>
            </a:lvl3pPr>
            <a:lvl4pPr lvl="3" rtl="0" algn="ctr">
              <a:lnSpc>
                <a:spcPct val="100000"/>
              </a:lnSpc>
              <a:spcBef>
                <a:spcPts val="0"/>
              </a:spcBef>
              <a:spcAft>
                <a:spcPts val="0"/>
              </a:spcAft>
              <a:buClr>
                <a:srgbClr val="000000"/>
              </a:buClr>
              <a:buSzPts val="1400"/>
              <a:buNone/>
              <a:defRPr/>
            </a:lvl4pPr>
            <a:lvl5pPr lvl="4" rtl="0" algn="ctr">
              <a:lnSpc>
                <a:spcPct val="100000"/>
              </a:lnSpc>
              <a:spcBef>
                <a:spcPts val="0"/>
              </a:spcBef>
              <a:spcAft>
                <a:spcPts val="0"/>
              </a:spcAft>
              <a:buClr>
                <a:srgbClr val="000000"/>
              </a:buClr>
              <a:buSzPts val="1400"/>
              <a:buNone/>
              <a:defRPr/>
            </a:lvl5pPr>
            <a:lvl6pPr lvl="5" rtl="0" algn="ctr">
              <a:lnSpc>
                <a:spcPct val="100000"/>
              </a:lnSpc>
              <a:spcBef>
                <a:spcPts val="0"/>
              </a:spcBef>
              <a:spcAft>
                <a:spcPts val="0"/>
              </a:spcAft>
              <a:buClr>
                <a:srgbClr val="000000"/>
              </a:buClr>
              <a:buSzPts val="1400"/>
              <a:buNone/>
              <a:defRPr/>
            </a:lvl6pPr>
            <a:lvl7pPr lvl="6" rtl="0" algn="ctr">
              <a:lnSpc>
                <a:spcPct val="100000"/>
              </a:lnSpc>
              <a:spcBef>
                <a:spcPts val="0"/>
              </a:spcBef>
              <a:spcAft>
                <a:spcPts val="0"/>
              </a:spcAft>
              <a:buClr>
                <a:srgbClr val="000000"/>
              </a:buClr>
              <a:buSzPts val="1400"/>
              <a:buNone/>
              <a:defRPr/>
            </a:lvl7pPr>
            <a:lvl8pPr lvl="7" rtl="0" algn="ctr">
              <a:lnSpc>
                <a:spcPct val="100000"/>
              </a:lnSpc>
              <a:spcBef>
                <a:spcPts val="0"/>
              </a:spcBef>
              <a:spcAft>
                <a:spcPts val="0"/>
              </a:spcAft>
              <a:buClr>
                <a:srgbClr val="000000"/>
              </a:buClr>
              <a:buSzPts val="1400"/>
              <a:buNone/>
              <a:defRPr/>
            </a:lvl8pPr>
            <a:lvl9pPr lvl="8" rtl="0" algn="ctr">
              <a:lnSpc>
                <a:spcPct val="100000"/>
              </a:lnSpc>
              <a:spcBef>
                <a:spcPts val="0"/>
              </a:spcBef>
              <a:spcAft>
                <a:spcPts val="0"/>
              </a:spcAft>
              <a:buClr>
                <a:srgbClr val="000000"/>
              </a:buClr>
              <a:buSzPts val="1400"/>
              <a:buNone/>
              <a:defRPr/>
            </a:lvl9pPr>
          </a:lstStyle>
          <a:p/>
        </p:txBody>
      </p:sp>
      <p:sp>
        <p:nvSpPr>
          <p:cNvPr id="489" name="Google Shape;489;p84"/>
          <p:cNvSpPr txBox="1"/>
          <p:nvPr>
            <p:ph idx="1" type="body"/>
          </p:nvPr>
        </p:nvSpPr>
        <p:spPr>
          <a:xfrm>
            <a:off x="457200" y="1348985"/>
            <a:ext cx="7889700" cy="3235200"/>
          </a:xfrm>
          <a:prstGeom prst="rect">
            <a:avLst/>
          </a:prstGeom>
          <a:noFill/>
          <a:ln>
            <a:noFill/>
          </a:ln>
        </p:spPr>
        <p:txBody>
          <a:bodyPr anchorCtr="0" anchor="t" bIns="34275" lIns="34275" spcFirstLastPara="1" rIns="34275" wrap="square" tIns="34275">
            <a:noAutofit/>
          </a:bodyPr>
          <a:lstStyle>
            <a:lvl1pPr indent="-317500" lvl="0" marL="457200" rtl="0" algn="l">
              <a:lnSpc>
                <a:spcPct val="100000"/>
              </a:lnSpc>
              <a:spcBef>
                <a:spcPts val="200"/>
              </a:spcBef>
              <a:spcAft>
                <a:spcPts val="0"/>
              </a:spcAft>
              <a:buClr>
                <a:srgbClr val="000000"/>
              </a:buClr>
              <a:buSzPts val="1400"/>
              <a:buChar char="•"/>
              <a:defRPr/>
            </a:lvl1pPr>
            <a:lvl2pPr indent="-317500" lvl="1" marL="914400" rtl="0" algn="l">
              <a:lnSpc>
                <a:spcPct val="100000"/>
              </a:lnSpc>
              <a:spcBef>
                <a:spcPts val="200"/>
              </a:spcBef>
              <a:spcAft>
                <a:spcPts val="0"/>
              </a:spcAft>
              <a:buClr>
                <a:srgbClr val="000000"/>
              </a:buClr>
              <a:buSzPts val="1400"/>
              <a:buChar char="•"/>
              <a:defRPr/>
            </a:lvl2pPr>
            <a:lvl3pPr indent="-317500" lvl="2" marL="1371600" rtl="0" algn="l">
              <a:lnSpc>
                <a:spcPct val="100000"/>
              </a:lnSpc>
              <a:spcBef>
                <a:spcPts val="200"/>
              </a:spcBef>
              <a:spcAft>
                <a:spcPts val="0"/>
              </a:spcAft>
              <a:buClr>
                <a:srgbClr val="000000"/>
              </a:buClr>
              <a:buSzPts val="1400"/>
              <a:buChar char="•"/>
              <a:defRPr/>
            </a:lvl3pPr>
            <a:lvl4pPr indent="-317500" lvl="3" marL="1828800" rtl="0" algn="l">
              <a:lnSpc>
                <a:spcPct val="100000"/>
              </a:lnSpc>
              <a:spcBef>
                <a:spcPts val="200"/>
              </a:spcBef>
              <a:spcAft>
                <a:spcPts val="0"/>
              </a:spcAft>
              <a:buClr>
                <a:srgbClr val="000000"/>
              </a:buClr>
              <a:buSzPts val="1400"/>
              <a:buChar char="•"/>
              <a:defRPr/>
            </a:lvl4pPr>
            <a:lvl5pPr indent="-317500" lvl="4" marL="2286000" rtl="0" algn="l">
              <a:lnSpc>
                <a:spcPct val="100000"/>
              </a:lnSpc>
              <a:spcBef>
                <a:spcPts val="200"/>
              </a:spcBef>
              <a:spcAft>
                <a:spcPts val="0"/>
              </a:spcAft>
              <a:buClr>
                <a:srgbClr val="000000"/>
              </a:buClr>
              <a:buSzPts val="1400"/>
              <a:buChar char="•"/>
              <a:defRPr/>
            </a:lvl5pPr>
            <a:lvl6pPr indent="-317500" lvl="5" marL="2743200" rtl="0" algn="l">
              <a:lnSpc>
                <a:spcPct val="100000"/>
              </a:lnSpc>
              <a:spcBef>
                <a:spcPts val="200"/>
              </a:spcBef>
              <a:spcAft>
                <a:spcPts val="0"/>
              </a:spcAft>
              <a:buClr>
                <a:srgbClr val="000000"/>
              </a:buClr>
              <a:buSzPts val="1400"/>
              <a:buChar char="•"/>
              <a:defRPr/>
            </a:lvl6pPr>
            <a:lvl7pPr indent="-317500" lvl="6" marL="3200400" rtl="0" algn="l">
              <a:lnSpc>
                <a:spcPct val="100000"/>
              </a:lnSpc>
              <a:spcBef>
                <a:spcPts val="200"/>
              </a:spcBef>
              <a:spcAft>
                <a:spcPts val="0"/>
              </a:spcAft>
              <a:buClr>
                <a:srgbClr val="000000"/>
              </a:buClr>
              <a:buSzPts val="1400"/>
              <a:buChar char="•"/>
              <a:defRPr/>
            </a:lvl7pPr>
            <a:lvl8pPr indent="-317500" lvl="7" marL="3657600" rtl="0" algn="l">
              <a:lnSpc>
                <a:spcPct val="100000"/>
              </a:lnSpc>
              <a:spcBef>
                <a:spcPts val="200"/>
              </a:spcBef>
              <a:spcAft>
                <a:spcPts val="0"/>
              </a:spcAft>
              <a:buClr>
                <a:srgbClr val="000000"/>
              </a:buClr>
              <a:buSzPts val="1400"/>
              <a:buChar char="•"/>
              <a:defRPr/>
            </a:lvl8pPr>
            <a:lvl9pPr indent="-317500" lvl="8" marL="4114800" rtl="0" algn="l">
              <a:lnSpc>
                <a:spcPct val="100000"/>
              </a:lnSpc>
              <a:spcBef>
                <a:spcPts val="200"/>
              </a:spcBef>
              <a:spcAft>
                <a:spcPts val="0"/>
              </a:spcAft>
              <a:buClr>
                <a:srgbClr val="000000"/>
              </a:buClr>
              <a:buSzPts val="1400"/>
              <a:buChar char="•"/>
              <a:defRPr/>
            </a:lvl9pPr>
          </a:lstStyle>
          <a:p/>
        </p:txBody>
      </p:sp>
      <p:sp>
        <p:nvSpPr>
          <p:cNvPr id="490" name="Google Shape;490;p84"/>
          <p:cNvSpPr txBox="1"/>
          <p:nvPr>
            <p:ph idx="12" type="sldNum"/>
          </p:nvPr>
        </p:nvSpPr>
        <p:spPr>
          <a:xfrm>
            <a:off x="8397748" y="4779407"/>
            <a:ext cx="289200" cy="249600"/>
          </a:xfrm>
          <a:prstGeom prst="rect">
            <a:avLst/>
          </a:prstGeom>
          <a:noFill/>
          <a:ln>
            <a:noFill/>
          </a:ln>
        </p:spPr>
        <p:txBody>
          <a:bodyPr anchorCtr="0" anchor="ctr" bIns="34275" lIns="34275" spcFirstLastPara="1" rIns="34275" wrap="square" tIns="34275">
            <a:noAutofit/>
          </a:bodyPr>
          <a:lstStyle>
            <a:lvl1pPr indent="0" lvl="0" marL="0" rtl="0" algn="r">
              <a:lnSpc>
                <a:spcPct val="100000"/>
              </a:lnSpc>
              <a:spcBef>
                <a:spcPts val="0"/>
              </a:spcBef>
              <a:spcAft>
                <a:spcPts val="0"/>
              </a:spcAft>
              <a:buClr>
                <a:srgbClr val="888888"/>
              </a:buClr>
              <a:buSzPts val="1100"/>
              <a:buFont typeface="Avenir"/>
              <a:buNone/>
              <a:defRPr sz="1100">
                <a:solidFill>
                  <a:srgbClr val="888888"/>
                </a:solidFill>
                <a:latin typeface="Avenir"/>
                <a:ea typeface="Avenir"/>
                <a:cs typeface="Avenir"/>
                <a:sym typeface="Avenir"/>
              </a:defRPr>
            </a:lvl1pPr>
            <a:lvl2pPr indent="0" lvl="1" marL="0" rtl="0" algn="r">
              <a:lnSpc>
                <a:spcPct val="100000"/>
              </a:lnSpc>
              <a:spcBef>
                <a:spcPts val="0"/>
              </a:spcBef>
              <a:spcAft>
                <a:spcPts val="0"/>
              </a:spcAft>
              <a:buClr>
                <a:srgbClr val="888888"/>
              </a:buClr>
              <a:buSzPts val="1100"/>
              <a:buFont typeface="Avenir"/>
              <a:buNone/>
              <a:defRPr sz="1100">
                <a:solidFill>
                  <a:srgbClr val="888888"/>
                </a:solidFill>
                <a:latin typeface="Avenir"/>
                <a:ea typeface="Avenir"/>
                <a:cs typeface="Avenir"/>
                <a:sym typeface="Avenir"/>
              </a:defRPr>
            </a:lvl2pPr>
            <a:lvl3pPr indent="0" lvl="2" marL="0" rtl="0" algn="r">
              <a:lnSpc>
                <a:spcPct val="100000"/>
              </a:lnSpc>
              <a:spcBef>
                <a:spcPts val="0"/>
              </a:spcBef>
              <a:spcAft>
                <a:spcPts val="0"/>
              </a:spcAft>
              <a:buClr>
                <a:srgbClr val="888888"/>
              </a:buClr>
              <a:buSzPts val="1100"/>
              <a:buFont typeface="Avenir"/>
              <a:buNone/>
              <a:defRPr sz="1100">
                <a:solidFill>
                  <a:srgbClr val="888888"/>
                </a:solidFill>
                <a:latin typeface="Avenir"/>
                <a:ea typeface="Avenir"/>
                <a:cs typeface="Avenir"/>
                <a:sym typeface="Avenir"/>
              </a:defRPr>
            </a:lvl3pPr>
            <a:lvl4pPr indent="0" lvl="3" marL="0" rtl="0" algn="r">
              <a:lnSpc>
                <a:spcPct val="100000"/>
              </a:lnSpc>
              <a:spcBef>
                <a:spcPts val="0"/>
              </a:spcBef>
              <a:spcAft>
                <a:spcPts val="0"/>
              </a:spcAft>
              <a:buClr>
                <a:srgbClr val="888888"/>
              </a:buClr>
              <a:buSzPts val="1100"/>
              <a:buFont typeface="Avenir"/>
              <a:buNone/>
              <a:defRPr sz="1100">
                <a:solidFill>
                  <a:srgbClr val="888888"/>
                </a:solidFill>
                <a:latin typeface="Avenir"/>
                <a:ea typeface="Avenir"/>
                <a:cs typeface="Avenir"/>
                <a:sym typeface="Avenir"/>
              </a:defRPr>
            </a:lvl4pPr>
            <a:lvl5pPr indent="0" lvl="4" marL="0" rtl="0" algn="r">
              <a:lnSpc>
                <a:spcPct val="100000"/>
              </a:lnSpc>
              <a:spcBef>
                <a:spcPts val="0"/>
              </a:spcBef>
              <a:spcAft>
                <a:spcPts val="0"/>
              </a:spcAft>
              <a:buClr>
                <a:srgbClr val="888888"/>
              </a:buClr>
              <a:buSzPts val="1100"/>
              <a:buFont typeface="Avenir"/>
              <a:buNone/>
              <a:defRPr sz="1100">
                <a:solidFill>
                  <a:srgbClr val="888888"/>
                </a:solidFill>
                <a:latin typeface="Avenir"/>
                <a:ea typeface="Avenir"/>
                <a:cs typeface="Avenir"/>
                <a:sym typeface="Avenir"/>
              </a:defRPr>
            </a:lvl5pPr>
            <a:lvl6pPr indent="0" lvl="5" marL="0" rtl="0" algn="r">
              <a:lnSpc>
                <a:spcPct val="100000"/>
              </a:lnSpc>
              <a:spcBef>
                <a:spcPts val="0"/>
              </a:spcBef>
              <a:spcAft>
                <a:spcPts val="0"/>
              </a:spcAft>
              <a:buClr>
                <a:srgbClr val="888888"/>
              </a:buClr>
              <a:buSzPts val="1100"/>
              <a:buFont typeface="Avenir"/>
              <a:buNone/>
              <a:defRPr sz="1100">
                <a:solidFill>
                  <a:srgbClr val="888888"/>
                </a:solidFill>
                <a:latin typeface="Avenir"/>
                <a:ea typeface="Avenir"/>
                <a:cs typeface="Avenir"/>
                <a:sym typeface="Avenir"/>
              </a:defRPr>
            </a:lvl6pPr>
            <a:lvl7pPr indent="0" lvl="6" marL="0" rtl="0" algn="r">
              <a:lnSpc>
                <a:spcPct val="100000"/>
              </a:lnSpc>
              <a:spcBef>
                <a:spcPts val="0"/>
              </a:spcBef>
              <a:spcAft>
                <a:spcPts val="0"/>
              </a:spcAft>
              <a:buClr>
                <a:srgbClr val="888888"/>
              </a:buClr>
              <a:buSzPts val="1100"/>
              <a:buFont typeface="Avenir"/>
              <a:buNone/>
              <a:defRPr sz="1100">
                <a:solidFill>
                  <a:srgbClr val="888888"/>
                </a:solidFill>
                <a:latin typeface="Avenir"/>
                <a:ea typeface="Avenir"/>
                <a:cs typeface="Avenir"/>
                <a:sym typeface="Avenir"/>
              </a:defRPr>
            </a:lvl7pPr>
            <a:lvl8pPr indent="0" lvl="7" marL="0" rtl="0" algn="r">
              <a:lnSpc>
                <a:spcPct val="100000"/>
              </a:lnSpc>
              <a:spcBef>
                <a:spcPts val="0"/>
              </a:spcBef>
              <a:spcAft>
                <a:spcPts val="0"/>
              </a:spcAft>
              <a:buClr>
                <a:srgbClr val="888888"/>
              </a:buClr>
              <a:buSzPts val="1100"/>
              <a:buFont typeface="Avenir"/>
              <a:buNone/>
              <a:defRPr sz="1100">
                <a:solidFill>
                  <a:srgbClr val="888888"/>
                </a:solidFill>
                <a:latin typeface="Avenir"/>
                <a:ea typeface="Avenir"/>
                <a:cs typeface="Avenir"/>
                <a:sym typeface="Avenir"/>
              </a:defRPr>
            </a:lvl8pPr>
            <a:lvl9pPr indent="0" lvl="8" marL="0" rtl="0" algn="r">
              <a:lnSpc>
                <a:spcPct val="100000"/>
              </a:lnSpc>
              <a:spcBef>
                <a:spcPts val="0"/>
              </a:spcBef>
              <a:spcAft>
                <a:spcPts val="0"/>
              </a:spcAft>
              <a:buClr>
                <a:srgbClr val="888888"/>
              </a:buClr>
              <a:buSzPts val="1100"/>
              <a:buFont typeface="Avenir"/>
              <a:buNone/>
              <a:defRPr sz="1100">
                <a:solidFill>
                  <a:srgbClr val="888888"/>
                </a:solidFill>
                <a:latin typeface="Avenir"/>
                <a:ea typeface="Avenir"/>
                <a:cs typeface="Avenir"/>
                <a:sym typeface="Avenir"/>
              </a:defRPr>
            </a:lvl9pPr>
          </a:lstStyle>
          <a:p>
            <a:pPr indent="0" lvl="0" marL="0" rtl="0" algn="r">
              <a:spcBef>
                <a:spcPts val="0"/>
              </a:spcBef>
              <a:spcAft>
                <a:spcPts val="0"/>
              </a:spcAft>
              <a:buNone/>
            </a:pPr>
            <a:fld id="{00000000-1234-1234-1234-123412341234}" type="slidenum">
              <a:rPr lang="en"/>
              <a:t>‹#›</a:t>
            </a:fld>
            <a:endParaRPr sz="900">
              <a:latin typeface="Calibri"/>
              <a:ea typeface="Calibri"/>
              <a:cs typeface="Calibri"/>
              <a:sym typeface="Calibri"/>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491" name="Shape 491"/>
        <p:cNvGrpSpPr/>
        <p:nvPr/>
      </p:nvGrpSpPr>
      <p:grpSpPr>
        <a:xfrm>
          <a:off x="0" y="0"/>
          <a:ext cx="0" cy="0"/>
          <a:chOff x="0" y="0"/>
          <a:chExt cx="0" cy="0"/>
        </a:xfrm>
      </p:grpSpPr>
      <p:sp>
        <p:nvSpPr>
          <p:cNvPr id="492" name="Google Shape;492;p85"/>
          <p:cNvSpPr txBox="1"/>
          <p:nvPr>
            <p:ph idx="12" type="sldNum"/>
          </p:nvPr>
        </p:nvSpPr>
        <p:spPr>
          <a:xfrm>
            <a:off x="8397748" y="4779407"/>
            <a:ext cx="289200" cy="249600"/>
          </a:xfrm>
          <a:prstGeom prst="rect">
            <a:avLst/>
          </a:prstGeom>
          <a:noFill/>
          <a:ln>
            <a:noFill/>
          </a:ln>
        </p:spPr>
        <p:txBody>
          <a:bodyPr anchorCtr="0" anchor="ctr" bIns="34275" lIns="34275" spcFirstLastPara="1" rIns="34275" wrap="square" tIns="34275">
            <a:noAutofit/>
          </a:bodyPr>
          <a:lstStyle>
            <a:lvl1pPr indent="0" lvl="0" marL="0" rtl="0" algn="r">
              <a:lnSpc>
                <a:spcPct val="100000"/>
              </a:lnSpc>
              <a:spcBef>
                <a:spcPts val="0"/>
              </a:spcBef>
              <a:spcAft>
                <a:spcPts val="0"/>
              </a:spcAft>
              <a:buClr>
                <a:srgbClr val="888888"/>
              </a:buClr>
              <a:buSzPts val="1100"/>
              <a:buFont typeface="Avenir"/>
              <a:buNone/>
              <a:defRPr sz="1100">
                <a:solidFill>
                  <a:srgbClr val="888888"/>
                </a:solidFill>
                <a:latin typeface="Avenir"/>
                <a:ea typeface="Avenir"/>
                <a:cs typeface="Avenir"/>
                <a:sym typeface="Avenir"/>
              </a:defRPr>
            </a:lvl1pPr>
            <a:lvl2pPr indent="0" lvl="1" marL="0" rtl="0" algn="r">
              <a:lnSpc>
                <a:spcPct val="100000"/>
              </a:lnSpc>
              <a:spcBef>
                <a:spcPts val="0"/>
              </a:spcBef>
              <a:spcAft>
                <a:spcPts val="0"/>
              </a:spcAft>
              <a:buClr>
                <a:srgbClr val="888888"/>
              </a:buClr>
              <a:buSzPts val="1100"/>
              <a:buFont typeface="Avenir"/>
              <a:buNone/>
              <a:defRPr sz="1100">
                <a:solidFill>
                  <a:srgbClr val="888888"/>
                </a:solidFill>
                <a:latin typeface="Avenir"/>
                <a:ea typeface="Avenir"/>
                <a:cs typeface="Avenir"/>
                <a:sym typeface="Avenir"/>
              </a:defRPr>
            </a:lvl2pPr>
            <a:lvl3pPr indent="0" lvl="2" marL="0" rtl="0" algn="r">
              <a:lnSpc>
                <a:spcPct val="100000"/>
              </a:lnSpc>
              <a:spcBef>
                <a:spcPts val="0"/>
              </a:spcBef>
              <a:spcAft>
                <a:spcPts val="0"/>
              </a:spcAft>
              <a:buClr>
                <a:srgbClr val="888888"/>
              </a:buClr>
              <a:buSzPts val="1100"/>
              <a:buFont typeface="Avenir"/>
              <a:buNone/>
              <a:defRPr sz="1100">
                <a:solidFill>
                  <a:srgbClr val="888888"/>
                </a:solidFill>
                <a:latin typeface="Avenir"/>
                <a:ea typeface="Avenir"/>
                <a:cs typeface="Avenir"/>
                <a:sym typeface="Avenir"/>
              </a:defRPr>
            </a:lvl3pPr>
            <a:lvl4pPr indent="0" lvl="3" marL="0" rtl="0" algn="r">
              <a:lnSpc>
                <a:spcPct val="100000"/>
              </a:lnSpc>
              <a:spcBef>
                <a:spcPts val="0"/>
              </a:spcBef>
              <a:spcAft>
                <a:spcPts val="0"/>
              </a:spcAft>
              <a:buClr>
                <a:srgbClr val="888888"/>
              </a:buClr>
              <a:buSzPts val="1100"/>
              <a:buFont typeface="Avenir"/>
              <a:buNone/>
              <a:defRPr sz="1100">
                <a:solidFill>
                  <a:srgbClr val="888888"/>
                </a:solidFill>
                <a:latin typeface="Avenir"/>
                <a:ea typeface="Avenir"/>
                <a:cs typeface="Avenir"/>
                <a:sym typeface="Avenir"/>
              </a:defRPr>
            </a:lvl4pPr>
            <a:lvl5pPr indent="0" lvl="4" marL="0" rtl="0" algn="r">
              <a:lnSpc>
                <a:spcPct val="100000"/>
              </a:lnSpc>
              <a:spcBef>
                <a:spcPts val="0"/>
              </a:spcBef>
              <a:spcAft>
                <a:spcPts val="0"/>
              </a:spcAft>
              <a:buClr>
                <a:srgbClr val="888888"/>
              </a:buClr>
              <a:buSzPts val="1100"/>
              <a:buFont typeface="Avenir"/>
              <a:buNone/>
              <a:defRPr sz="1100">
                <a:solidFill>
                  <a:srgbClr val="888888"/>
                </a:solidFill>
                <a:latin typeface="Avenir"/>
                <a:ea typeface="Avenir"/>
                <a:cs typeface="Avenir"/>
                <a:sym typeface="Avenir"/>
              </a:defRPr>
            </a:lvl5pPr>
            <a:lvl6pPr indent="0" lvl="5" marL="0" rtl="0" algn="r">
              <a:lnSpc>
                <a:spcPct val="100000"/>
              </a:lnSpc>
              <a:spcBef>
                <a:spcPts val="0"/>
              </a:spcBef>
              <a:spcAft>
                <a:spcPts val="0"/>
              </a:spcAft>
              <a:buClr>
                <a:srgbClr val="888888"/>
              </a:buClr>
              <a:buSzPts val="1100"/>
              <a:buFont typeface="Avenir"/>
              <a:buNone/>
              <a:defRPr sz="1100">
                <a:solidFill>
                  <a:srgbClr val="888888"/>
                </a:solidFill>
                <a:latin typeface="Avenir"/>
                <a:ea typeface="Avenir"/>
                <a:cs typeface="Avenir"/>
                <a:sym typeface="Avenir"/>
              </a:defRPr>
            </a:lvl6pPr>
            <a:lvl7pPr indent="0" lvl="6" marL="0" rtl="0" algn="r">
              <a:lnSpc>
                <a:spcPct val="100000"/>
              </a:lnSpc>
              <a:spcBef>
                <a:spcPts val="0"/>
              </a:spcBef>
              <a:spcAft>
                <a:spcPts val="0"/>
              </a:spcAft>
              <a:buClr>
                <a:srgbClr val="888888"/>
              </a:buClr>
              <a:buSzPts val="1100"/>
              <a:buFont typeface="Avenir"/>
              <a:buNone/>
              <a:defRPr sz="1100">
                <a:solidFill>
                  <a:srgbClr val="888888"/>
                </a:solidFill>
                <a:latin typeface="Avenir"/>
                <a:ea typeface="Avenir"/>
                <a:cs typeface="Avenir"/>
                <a:sym typeface="Avenir"/>
              </a:defRPr>
            </a:lvl7pPr>
            <a:lvl8pPr indent="0" lvl="7" marL="0" rtl="0" algn="r">
              <a:lnSpc>
                <a:spcPct val="100000"/>
              </a:lnSpc>
              <a:spcBef>
                <a:spcPts val="0"/>
              </a:spcBef>
              <a:spcAft>
                <a:spcPts val="0"/>
              </a:spcAft>
              <a:buClr>
                <a:srgbClr val="888888"/>
              </a:buClr>
              <a:buSzPts val="1100"/>
              <a:buFont typeface="Avenir"/>
              <a:buNone/>
              <a:defRPr sz="1100">
                <a:solidFill>
                  <a:srgbClr val="888888"/>
                </a:solidFill>
                <a:latin typeface="Avenir"/>
                <a:ea typeface="Avenir"/>
                <a:cs typeface="Avenir"/>
                <a:sym typeface="Avenir"/>
              </a:defRPr>
            </a:lvl8pPr>
            <a:lvl9pPr indent="0" lvl="8" marL="0" rtl="0" algn="r">
              <a:lnSpc>
                <a:spcPct val="100000"/>
              </a:lnSpc>
              <a:spcBef>
                <a:spcPts val="0"/>
              </a:spcBef>
              <a:spcAft>
                <a:spcPts val="0"/>
              </a:spcAft>
              <a:buClr>
                <a:srgbClr val="888888"/>
              </a:buClr>
              <a:buSzPts val="1100"/>
              <a:buFont typeface="Avenir"/>
              <a:buNone/>
              <a:defRPr sz="1100">
                <a:solidFill>
                  <a:srgbClr val="888888"/>
                </a:solidFill>
                <a:latin typeface="Avenir"/>
                <a:ea typeface="Avenir"/>
                <a:cs typeface="Avenir"/>
                <a:sym typeface="Avenir"/>
              </a:defRPr>
            </a:lvl9pPr>
          </a:lstStyle>
          <a:p>
            <a:pPr indent="0" lvl="0" marL="0" rtl="0" algn="r">
              <a:spcBef>
                <a:spcPts val="0"/>
              </a:spcBef>
              <a:spcAft>
                <a:spcPts val="0"/>
              </a:spcAft>
              <a:buNone/>
            </a:pPr>
            <a:fld id="{00000000-1234-1234-1234-123412341234}" type="slidenum">
              <a:rPr lang="en"/>
              <a:t>‹#›</a:t>
            </a:fld>
            <a:endParaRPr sz="900">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6" name="Shape 36"/>
        <p:cNvGrpSpPr/>
        <p:nvPr/>
      </p:nvGrpSpPr>
      <p:grpSpPr>
        <a:xfrm>
          <a:off x="0" y="0"/>
          <a:ext cx="0" cy="0"/>
          <a:chOff x="0" y="0"/>
          <a:chExt cx="0" cy="0"/>
        </a:xfrm>
      </p:grpSpPr>
      <p:sp>
        <p:nvSpPr>
          <p:cNvPr id="37" name="Google Shape;37;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39" name="Google Shape;39;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40" name="Google Shape;40;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41" name="Google Shape;41;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493" name="Shape 493"/>
        <p:cNvGrpSpPr/>
        <p:nvPr/>
      </p:nvGrpSpPr>
      <p:grpSpPr>
        <a:xfrm>
          <a:off x="0" y="0"/>
          <a:ext cx="0" cy="0"/>
          <a:chOff x="0" y="0"/>
          <a:chExt cx="0" cy="0"/>
        </a:xfrm>
      </p:grpSpPr>
      <p:sp>
        <p:nvSpPr>
          <p:cNvPr id="494" name="Google Shape;494;p86"/>
          <p:cNvSpPr txBox="1"/>
          <p:nvPr>
            <p:ph type="title"/>
          </p:nvPr>
        </p:nvSpPr>
        <p:spPr>
          <a:xfrm>
            <a:off x="490250" y="450150"/>
            <a:ext cx="6367800" cy="4090800"/>
          </a:xfrm>
          <a:prstGeom prst="rect">
            <a:avLst/>
          </a:prstGeom>
        </p:spPr>
        <p:txBody>
          <a:bodyPr anchorCtr="0" anchor="ctr" bIns="34275" lIns="68575" spcFirstLastPara="1" rIns="68575" wrap="square" tIns="34275">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495" name="Google Shape;495;p86"/>
          <p:cNvSpPr txBox="1"/>
          <p:nvPr>
            <p:ph idx="12" type="sldNum"/>
          </p:nvPr>
        </p:nvSpPr>
        <p:spPr>
          <a:xfrm>
            <a:off x="8472458" y="4663217"/>
            <a:ext cx="548700" cy="393600"/>
          </a:xfrm>
          <a:prstGeom prst="rect">
            <a:avLst/>
          </a:prstGeom>
        </p:spPr>
        <p:txBody>
          <a:bodyPr anchorCtr="0" anchor="ctr" bIns="34275" lIns="68575" spcFirstLastPara="1" rIns="68575" wrap="square" tIns="3427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parator">
  <p:cSld name="Separator">
    <p:spTree>
      <p:nvGrpSpPr>
        <p:cNvPr id="496" name="Shape 496"/>
        <p:cNvGrpSpPr/>
        <p:nvPr/>
      </p:nvGrpSpPr>
      <p:grpSpPr>
        <a:xfrm>
          <a:off x="0" y="0"/>
          <a:ext cx="0" cy="0"/>
          <a:chOff x="0" y="0"/>
          <a:chExt cx="0" cy="0"/>
        </a:xfrm>
      </p:grpSpPr>
      <p:sp>
        <p:nvSpPr>
          <p:cNvPr id="497" name="Google Shape;497;p87"/>
          <p:cNvSpPr txBox="1"/>
          <p:nvPr/>
        </p:nvSpPr>
        <p:spPr>
          <a:xfrm>
            <a:off x="8850043" y="4945021"/>
            <a:ext cx="125100" cy="126900"/>
          </a:xfrm>
          <a:prstGeom prst="rect">
            <a:avLst/>
          </a:prstGeom>
          <a:noFill/>
          <a:ln>
            <a:noFill/>
          </a:ln>
        </p:spPr>
        <p:txBody>
          <a:bodyPr anchorCtr="0" anchor="ctr" bIns="0" lIns="0" spcFirstLastPara="1" rIns="0" wrap="square" tIns="0">
            <a:noAutofit/>
          </a:bodyPr>
          <a:lstStyle/>
          <a:p>
            <a:pPr indent="0" lvl="0" marL="0" marR="0" rtl="0" algn="r">
              <a:spcBef>
                <a:spcPts val="0"/>
              </a:spcBef>
              <a:spcAft>
                <a:spcPts val="0"/>
              </a:spcAft>
              <a:buClr>
                <a:schemeClr val="dk1"/>
              </a:buClr>
              <a:buSzPts val="800"/>
              <a:buFont typeface="Calibri"/>
              <a:buNone/>
            </a:pPr>
            <a:fld id="{00000000-1234-1234-1234-123412341234}" type="slidenum">
              <a:rPr lang="en" sz="800">
                <a:solidFill>
                  <a:schemeClr val="dk1"/>
                </a:solidFill>
                <a:latin typeface="Calibri"/>
                <a:ea typeface="Calibri"/>
                <a:cs typeface="Calibri"/>
                <a:sym typeface="Calibri"/>
              </a:rPr>
              <a:t>‹#›</a:t>
            </a:fld>
            <a:endParaRPr sz="800">
              <a:solidFill>
                <a:schemeClr val="dk1"/>
              </a:solidFill>
              <a:latin typeface="Calibri"/>
              <a:ea typeface="Calibri"/>
              <a:cs typeface="Calibri"/>
              <a:sym typeface="Calibri"/>
            </a:endParaRPr>
          </a:p>
        </p:txBody>
      </p:sp>
      <p:sp>
        <p:nvSpPr>
          <p:cNvPr id="498" name="Google Shape;498;p87"/>
          <p:cNvSpPr txBox="1"/>
          <p:nvPr>
            <p:ph type="title"/>
          </p:nvPr>
        </p:nvSpPr>
        <p:spPr>
          <a:xfrm>
            <a:off x="162000" y="122243"/>
            <a:ext cx="8820000" cy="230700"/>
          </a:xfrm>
          <a:prstGeom prst="rect">
            <a:avLst/>
          </a:prstGeom>
          <a:noFill/>
          <a:ln>
            <a:noFill/>
          </a:ln>
        </p:spPr>
        <p:txBody>
          <a:bodyPr anchorCtr="0" anchor="t" bIns="0" lIns="0" spcFirstLastPara="1" rIns="0" wrap="square" tIns="0">
            <a:noAutofit/>
          </a:bodyPr>
          <a:lstStyle>
            <a:lvl1pPr lvl="0" rtl="0" algn="l">
              <a:lnSpc>
                <a:spcPct val="90000"/>
              </a:lnSpc>
              <a:spcBef>
                <a:spcPts val="0"/>
              </a:spcBef>
              <a:spcAft>
                <a:spcPts val="0"/>
              </a:spcAft>
              <a:buClr>
                <a:schemeClr val="dk2"/>
              </a:buClr>
              <a:buSzPts val="1100"/>
              <a:buFont typeface="Helvetica Neue"/>
              <a:buNone/>
              <a:defRPr sz="1500">
                <a:solidFill>
                  <a:schemeClr val="dk2"/>
                </a:solidFill>
                <a:latin typeface="Helvetica Neue"/>
                <a:ea typeface="Helvetica Neue"/>
                <a:cs typeface="Helvetica Neue"/>
                <a:sym typeface="Helvetica Neu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2">
  <p:cSld name="Divider Slide 2">
    <p:spTree>
      <p:nvGrpSpPr>
        <p:cNvPr id="499" name="Shape 499"/>
        <p:cNvGrpSpPr/>
        <p:nvPr/>
      </p:nvGrpSpPr>
      <p:grpSpPr>
        <a:xfrm>
          <a:off x="0" y="0"/>
          <a:ext cx="0" cy="0"/>
          <a:chOff x="0" y="0"/>
          <a:chExt cx="0" cy="0"/>
        </a:xfrm>
      </p:grpSpPr>
      <p:pic>
        <p:nvPicPr>
          <p:cNvPr descr="A close up of a logo&#10;&#10;Description automatically generated" id="500" name="Google Shape;500;p88"/>
          <p:cNvPicPr preferRelativeResize="0"/>
          <p:nvPr/>
        </p:nvPicPr>
        <p:blipFill rotWithShape="1">
          <a:blip r:embed="rId2">
            <a:alphaModFix/>
          </a:blip>
          <a:srcRect b="0" l="0" r="0" t="0"/>
          <a:stretch/>
        </p:blipFill>
        <p:spPr>
          <a:xfrm>
            <a:off x="4264" y="0"/>
            <a:ext cx="9135470" cy="5143499"/>
          </a:xfrm>
          <a:prstGeom prst="rect">
            <a:avLst/>
          </a:prstGeom>
          <a:noFill/>
          <a:ln>
            <a:noFill/>
          </a:ln>
        </p:spPr>
      </p:pic>
    </p:spTree>
  </p:cSld>
  <p:clrMapOvr>
    <a:masterClrMapping/>
  </p:clrMapOvr>
</p:sldLayout>
</file>

<file path=ppt/slideLayouts/slideLayout8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mp; Bullets">
  <p:cSld name="Title &amp; Bullets">
    <p:spTree>
      <p:nvGrpSpPr>
        <p:cNvPr id="501" name="Shape 501"/>
        <p:cNvGrpSpPr/>
        <p:nvPr/>
      </p:nvGrpSpPr>
      <p:grpSpPr>
        <a:xfrm>
          <a:off x="0" y="0"/>
          <a:ext cx="0" cy="0"/>
          <a:chOff x="0" y="0"/>
          <a:chExt cx="0" cy="0"/>
        </a:xfrm>
      </p:grpSpPr>
      <p:sp>
        <p:nvSpPr>
          <p:cNvPr id="502" name="Google Shape;502;p89"/>
          <p:cNvSpPr txBox="1"/>
          <p:nvPr>
            <p:ph type="title"/>
          </p:nvPr>
        </p:nvSpPr>
        <p:spPr>
          <a:xfrm>
            <a:off x="308610" y="77152"/>
            <a:ext cx="8515200" cy="720000"/>
          </a:xfrm>
          <a:prstGeom prst="rect">
            <a:avLst/>
          </a:prstGeom>
          <a:noFill/>
          <a:ln>
            <a:noFill/>
          </a:ln>
        </p:spPr>
        <p:txBody>
          <a:bodyPr anchorCtr="0" anchor="ctr" bIns="31425" lIns="31425" spcFirstLastPara="1" rIns="31425" wrap="square" tIns="31425">
            <a:noAutofit/>
          </a:bodyPr>
          <a:lstStyle>
            <a:lvl1pPr lvl="0" rtl="0" algn="l">
              <a:lnSpc>
                <a:spcPct val="100000"/>
              </a:lnSpc>
              <a:spcBef>
                <a:spcPts val="0"/>
              </a:spcBef>
              <a:spcAft>
                <a:spcPts val="0"/>
              </a:spcAft>
              <a:buClr>
                <a:srgbClr val="5F7BAE"/>
              </a:buClr>
              <a:buSzPts val="1500"/>
              <a:buNone/>
              <a:defRPr/>
            </a:lvl1pPr>
            <a:lvl2pPr lvl="1" rtl="0" algn="l">
              <a:lnSpc>
                <a:spcPct val="100000"/>
              </a:lnSpc>
              <a:spcBef>
                <a:spcPts val="0"/>
              </a:spcBef>
              <a:spcAft>
                <a:spcPts val="0"/>
              </a:spcAft>
              <a:buClr>
                <a:srgbClr val="5F7BAE"/>
              </a:buClr>
              <a:buSzPts val="1500"/>
              <a:buNone/>
              <a:defRPr/>
            </a:lvl2pPr>
            <a:lvl3pPr lvl="2" rtl="0" algn="l">
              <a:lnSpc>
                <a:spcPct val="100000"/>
              </a:lnSpc>
              <a:spcBef>
                <a:spcPts val="0"/>
              </a:spcBef>
              <a:spcAft>
                <a:spcPts val="0"/>
              </a:spcAft>
              <a:buClr>
                <a:srgbClr val="5F7BAE"/>
              </a:buClr>
              <a:buSzPts val="1500"/>
              <a:buNone/>
              <a:defRPr/>
            </a:lvl3pPr>
            <a:lvl4pPr lvl="3" rtl="0" algn="l">
              <a:lnSpc>
                <a:spcPct val="100000"/>
              </a:lnSpc>
              <a:spcBef>
                <a:spcPts val="0"/>
              </a:spcBef>
              <a:spcAft>
                <a:spcPts val="0"/>
              </a:spcAft>
              <a:buClr>
                <a:srgbClr val="5F7BAE"/>
              </a:buClr>
              <a:buSzPts val="1500"/>
              <a:buNone/>
              <a:defRPr/>
            </a:lvl4pPr>
            <a:lvl5pPr lvl="4" rtl="0" algn="l">
              <a:lnSpc>
                <a:spcPct val="100000"/>
              </a:lnSpc>
              <a:spcBef>
                <a:spcPts val="0"/>
              </a:spcBef>
              <a:spcAft>
                <a:spcPts val="0"/>
              </a:spcAft>
              <a:buClr>
                <a:srgbClr val="5F7BAE"/>
              </a:buClr>
              <a:buSzPts val="1500"/>
              <a:buNone/>
              <a:defRPr/>
            </a:lvl5pPr>
            <a:lvl6pPr lvl="5" rtl="0" algn="l">
              <a:lnSpc>
                <a:spcPct val="100000"/>
              </a:lnSpc>
              <a:spcBef>
                <a:spcPts val="0"/>
              </a:spcBef>
              <a:spcAft>
                <a:spcPts val="0"/>
              </a:spcAft>
              <a:buClr>
                <a:srgbClr val="5F7BAE"/>
              </a:buClr>
              <a:buSzPts val="1500"/>
              <a:buNone/>
              <a:defRPr/>
            </a:lvl6pPr>
            <a:lvl7pPr lvl="6" rtl="0" algn="l">
              <a:lnSpc>
                <a:spcPct val="100000"/>
              </a:lnSpc>
              <a:spcBef>
                <a:spcPts val="0"/>
              </a:spcBef>
              <a:spcAft>
                <a:spcPts val="0"/>
              </a:spcAft>
              <a:buClr>
                <a:srgbClr val="5F7BAE"/>
              </a:buClr>
              <a:buSzPts val="1500"/>
              <a:buNone/>
              <a:defRPr/>
            </a:lvl7pPr>
            <a:lvl8pPr lvl="7" rtl="0" algn="l">
              <a:lnSpc>
                <a:spcPct val="100000"/>
              </a:lnSpc>
              <a:spcBef>
                <a:spcPts val="0"/>
              </a:spcBef>
              <a:spcAft>
                <a:spcPts val="0"/>
              </a:spcAft>
              <a:buClr>
                <a:srgbClr val="5F7BAE"/>
              </a:buClr>
              <a:buSzPts val="1500"/>
              <a:buNone/>
              <a:defRPr/>
            </a:lvl8pPr>
            <a:lvl9pPr lvl="8" rtl="0" algn="l">
              <a:lnSpc>
                <a:spcPct val="100000"/>
              </a:lnSpc>
              <a:spcBef>
                <a:spcPts val="0"/>
              </a:spcBef>
              <a:spcAft>
                <a:spcPts val="0"/>
              </a:spcAft>
              <a:buClr>
                <a:srgbClr val="5F7BAE"/>
              </a:buClr>
              <a:buSzPts val="1500"/>
              <a:buNone/>
              <a:defRPr/>
            </a:lvl9pPr>
          </a:lstStyle>
          <a:p/>
        </p:txBody>
      </p:sp>
      <p:sp>
        <p:nvSpPr>
          <p:cNvPr id="503" name="Google Shape;503;p89"/>
          <p:cNvSpPr txBox="1"/>
          <p:nvPr>
            <p:ph idx="1" type="body"/>
          </p:nvPr>
        </p:nvSpPr>
        <p:spPr>
          <a:xfrm>
            <a:off x="308610" y="1080135"/>
            <a:ext cx="8515200" cy="3429000"/>
          </a:xfrm>
          <a:prstGeom prst="rect">
            <a:avLst/>
          </a:prstGeom>
          <a:noFill/>
          <a:ln>
            <a:noFill/>
          </a:ln>
        </p:spPr>
        <p:txBody>
          <a:bodyPr anchorCtr="0" anchor="t" bIns="31425" lIns="31425" spcFirstLastPara="1" rIns="31425" wrap="square" tIns="31425">
            <a:noAutofit/>
          </a:bodyPr>
          <a:lstStyle>
            <a:lvl1pPr indent="-368300" lvl="0" marL="457200" rtl="0" algn="l">
              <a:lnSpc>
                <a:spcPct val="100000"/>
              </a:lnSpc>
              <a:spcBef>
                <a:spcPts val="1500"/>
              </a:spcBef>
              <a:spcAft>
                <a:spcPts val="0"/>
              </a:spcAft>
              <a:buSzPts val="2200"/>
              <a:buChar char="•"/>
              <a:defRPr/>
            </a:lvl1pPr>
            <a:lvl2pPr indent="-368300" lvl="1" marL="914400" rtl="0" algn="l">
              <a:lnSpc>
                <a:spcPct val="100000"/>
              </a:lnSpc>
              <a:spcBef>
                <a:spcPts val="1500"/>
              </a:spcBef>
              <a:spcAft>
                <a:spcPts val="0"/>
              </a:spcAft>
              <a:buSzPts val="2200"/>
              <a:buChar char="•"/>
              <a:defRPr/>
            </a:lvl2pPr>
            <a:lvl3pPr indent="-368300" lvl="2" marL="1371600" rtl="0" algn="l">
              <a:lnSpc>
                <a:spcPct val="100000"/>
              </a:lnSpc>
              <a:spcBef>
                <a:spcPts val="1500"/>
              </a:spcBef>
              <a:spcAft>
                <a:spcPts val="0"/>
              </a:spcAft>
              <a:buSzPts val="2200"/>
              <a:buChar char="•"/>
              <a:defRPr/>
            </a:lvl3pPr>
            <a:lvl4pPr indent="-368300" lvl="3" marL="1828800" rtl="0" algn="l">
              <a:lnSpc>
                <a:spcPct val="100000"/>
              </a:lnSpc>
              <a:spcBef>
                <a:spcPts val="1500"/>
              </a:spcBef>
              <a:spcAft>
                <a:spcPts val="0"/>
              </a:spcAft>
              <a:buSzPts val="2200"/>
              <a:buChar char="•"/>
              <a:defRPr/>
            </a:lvl4pPr>
            <a:lvl5pPr indent="-368300" lvl="4" marL="2286000" rtl="0" algn="l">
              <a:lnSpc>
                <a:spcPct val="100000"/>
              </a:lnSpc>
              <a:spcBef>
                <a:spcPts val="1500"/>
              </a:spcBef>
              <a:spcAft>
                <a:spcPts val="0"/>
              </a:spcAft>
              <a:buSzPts val="2200"/>
              <a:buChar char="•"/>
              <a:defRPr/>
            </a:lvl5pPr>
            <a:lvl6pPr indent="-368300" lvl="5" marL="2743200" rtl="0" algn="l">
              <a:lnSpc>
                <a:spcPct val="100000"/>
              </a:lnSpc>
              <a:spcBef>
                <a:spcPts val="1500"/>
              </a:spcBef>
              <a:spcAft>
                <a:spcPts val="0"/>
              </a:spcAft>
              <a:buSzPts val="2200"/>
              <a:buChar char="•"/>
              <a:defRPr/>
            </a:lvl6pPr>
            <a:lvl7pPr indent="-368300" lvl="6" marL="3200400" rtl="0" algn="l">
              <a:lnSpc>
                <a:spcPct val="100000"/>
              </a:lnSpc>
              <a:spcBef>
                <a:spcPts val="1500"/>
              </a:spcBef>
              <a:spcAft>
                <a:spcPts val="0"/>
              </a:spcAft>
              <a:buSzPts val="2200"/>
              <a:buChar char="•"/>
              <a:defRPr/>
            </a:lvl7pPr>
            <a:lvl8pPr indent="-368300" lvl="7" marL="3657600" rtl="0" algn="l">
              <a:lnSpc>
                <a:spcPct val="100000"/>
              </a:lnSpc>
              <a:spcBef>
                <a:spcPts val="1500"/>
              </a:spcBef>
              <a:spcAft>
                <a:spcPts val="0"/>
              </a:spcAft>
              <a:buSzPts val="2200"/>
              <a:buChar char="•"/>
              <a:defRPr/>
            </a:lvl8pPr>
            <a:lvl9pPr indent="-368300" lvl="8" marL="4114800" rtl="0" algn="l">
              <a:lnSpc>
                <a:spcPct val="100000"/>
              </a:lnSpc>
              <a:spcBef>
                <a:spcPts val="1500"/>
              </a:spcBef>
              <a:spcAft>
                <a:spcPts val="0"/>
              </a:spcAft>
              <a:buSzPts val="2200"/>
              <a:buChar char="•"/>
              <a:defRPr/>
            </a:lvl9pPr>
          </a:lstStyle>
          <a:p/>
        </p:txBody>
      </p:sp>
      <p:sp>
        <p:nvSpPr>
          <p:cNvPr id="504" name="Google Shape;504;p89"/>
          <p:cNvSpPr txBox="1"/>
          <p:nvPr>
            <p:ph idx="12" type="sldNum"/>
          </p:nvPr>
        </p:nvSpPr>
        <p:spPr>
          <a:xfrm>
            <a:off x="4446270" y="4894898"/>
            <a:ext cx="240000" cy="188400"/>
          </a:xfrm>
          <a:prstGeom prst="rect">
            <a:avLst/>
          </a:prstGeom>
          <a:noFill/>
          <a:ln>
            <a:noFill/>
          </a:ln>
        </p:spPr>
        <p:txBody>
          <a:bodyPr anchorCtr="0" anchor="t" bIns="31425" lIns="31425" spcFirstLastPara="1" rIns="31425" wrap="square" tIns="31425">
            <a:noAutofit/>
          </a:bodyPr>
          <a:lstStyle>
            <a:lvl1pPr indent="0" lvl="0" marL="0" rtl="0" algn="ctr">
              <a:lnSpc>
                <a:spcPct val="100000"/>
              </a:lnSpc>
              <a:spcBef>
                <a:spcPts val="0"/>
              </a:spcBef>
              <a:spcAft>
                <a:spcPts val="0"/>
              </a:spcAft>
              <a:buClr>
                <a:srgbClr val="000000"/>
              </a:buClr>
              <a:buSzPts val="1200"/>
              <a:buFont typeface="Gill Sans"/>
              <a:buNone/>
              <a:defRPr sz="1200"/>
            </a:lvl1pPr>
            <a:lvl2pPr indent="0" lvl="1" marL="0" rtl="0" algn="ctr">
              <a:lnSpc>
                <a:spcPct val="100000"/>
              </a:lnSpc>
              <a:spcBef>
                <a:spcPts val="0"/>
              </a:spcBef>
              <a:spcAft>
                <a:spcPts val="0"/>
              </a:spcAft>
              <a:buClr>
                <a:srgbClr val="000000"/>
              </a:buClr>
              <a:buSzPts val="1200"/>
              <a:buFont typeface="Gill Sans"/>
              <a:buNone/>
              <a:defRPr sz="1200"/>
            </a:lvl2pPr>
            <a:lvl3pPr indent="0" lvl="2" marL="0" rtl="0" algn="ctr">
              <a:lnSpc>
                <a:spcPct val="100000"/>
              </a:lnSpc>
              <a:spcBef>
                <a:spcPts val="0"/>
              </a:spcBef>
              <a:spcAft>
                <a:spcPts val="0"/>
              </a:spcAft>
              <a:buClr>
                <a:srgbClr val="000000"/>
              </a:buClr>
              <a:buSzPts val="1200"/>
              <a:buFont typeface="Gill Sans"/>
              <a:buNone/>
              <a:defRPr sz="1200"/>
            </a:lvl3pPr>
            <a:lvl4pPr indent="0" lvl="3" marL="0" rtl="0" algn="ctr">
              <a:lnSpc>
                <a:spcPct val="100000"/>
              </a:lnSpc>
              <a:spcBef>
                <a:spcPts val="0"/>
              </a:spcBef>
              <a:spcAft>
                <a:spcPts val="0"/>
              </a:spcAft>
              <a:buClr>
                <a:srgbClr val="000000"/>
              </a:buClr>
              <a:buSzPts val="1200"/>
              <a:buFont typeface="Gill Sans"/>
              <a:buNone/>
              <a:defRPr sz="1200"/>
            </a:lvl4pPr>
            <a:lvl5pPr indent="0" lvl="4" marL="0" rtl="0" algn="ctr">
              <a:lnSpc>
                <a:spcPct val="100000"/>
              </a:lnSpc>
              <a:spcBef>
                <a:spcPts val="0"/>
              </a:spcBef>
              <a:spcAft>
                <a:spcPts val="0"/>
              </a:spcAft>
              <a:buClr>
                <a:srgbClr val="000000"/>
              </a:buClr>
              <a:buSzPts val="1200"/>
              <a:buFont typeface="Gill Sans"/>
              <a:buNone/>
              <a:defRPr sz="1200"/>
            </a:lvl5pPr>
            <a:lvl6pPr indent="0" lvl="5" marL="0" rtl="0" algn="ctr">
              <a:lnSpc>
                <a:spcPct val="100000"/>
              </a:lnSpc>
              <a:spcBef>
                <a:spcPts val="0"/>
              </a:spcBef>
              <a:spcAft>
                <a:spcPts val="0"/>
              </a:spcAft>
              <a:buClr>
                <a:srgbClr val="000000"/>
              </a:buClr>
              <a:buSzPts val="1200"/>
              <a:buFont typeface="Gill Sans"/>
              <a:buNone/>
              <a:defRPr sz="1200"/>
            </a:lvl6pPr>
            <a:lvl7pPr indent="0" lvl="6" marL="0" rtl="0" algn="ctr">
              <a:lnSpc>
                <a:spcPct val="100000"/>
              </a:lnSpc>
              <a:spcBef>
                <a:spcPts val="0"/>
              </a:spcBef>
              <a:spcAft>
                <a:spcPts val="0"/>
              </a:spcAft>
              <a:buClr>
                <a:srgbClr val="000000"/>
              </a:buClr>
              <a:buSzPts val="1200"/>
              <a:buFont typeface="Gill Sans"/>
              <a:buNone/>
              <a:defRPr sz="1200"/>
            </a:lvl7pPr>
            <a:lvl8pPr indent="0" lvl="7" marL="0" rtl="0" algn="ctr">
              <a:lnSpc>
                <a:spcPct val="100000"/>
              </a:lnSpc>
              <a:spcBef>
                <a:spcPts val="0"/>
              </a:spcBef>
              <a:spcAft>
                <a:spcPts val="0"/>
              </a:spcAft>
              <a:buClr>
                <a:srgbClr val="000000"/>
              </a:buClr>
              <a:buSzPts val="1200"/>
              <a:buFont typeface="Gill Sans"/>
              <a:buNone/>
              <a:defRPr sz="1200"/>
            </a:lvl8pPr>
            <a:lvl9pPr indent="0" lvl="8" marL="0" rtl="0" algn="ctr">
              <a:lnSpc>
                <a:spcPct val="100000"/>
              </a:lnSpc>
              <a:spcBef>
                <a:spcPts val="0"/>
              </a:spcBef>
              <a:spcAft>
                <a:spcPts val="0"/>
              </a:spcAft>
              <a:buClr>
                <a:srgbClr val="000000"/>
              </a:buClr>
              <a:buSzPts val="1200"/>
              <a:buFont typeface="Gill Sans"/>
              <a:buNone/>
              <a:defRPr sz="1200"/>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orking">
  <p:cSld name="Working">
    <p:spTree>
      <p:nvGrpSpPr>
        <p:cNvPr id="505" name="Shape 505"/>
        <p:cNvGrpSpPr/>
        <p:nvPr/>
      </p:nvGrpSpPr>
      <p:grpSpPr>
        <a:xfrm>
          <a:off x="0" y="0"/>
          <a:ext cx="0" cy="0"/>
          <a:chOff x="0" y="0"/>
          <a:chExt cx="0" cy="0"/>
        </a:xfrm>
      </p:grpSpPr>
      <p:sp>
        <p:nvSpPr>
          <p:cNvPr id="506" name="Google Shape;506;p90"/>
          <p:cNvSpPr txBox="1"/>
          <p:nvPr>
            <p:ph idx="1" type="body"/>
          </p:nvPr>
        </p:nvSpPr>
        <p:spPr>
          <a:xfrm>
            <a:off x="162001" y="4965823"/>
            <a:ext cx="8448000" cy="127800"/>
          </a:xfrm>
          <a:prstGeom prst="rect">
            <a:avLst/>
          </a:prstGeom>
          <a:noFill/>
          <a:ln>
            <a:noFill/>
          </a:ln>
        </p:spPr>
        <p:txBody>
          <a:bodyPr anchorCtr="0" anchor="b" bIns="0" lIns="0" spcFirstLastPara="1" rIns="0" wrap="square" tIns="0">
            <a:spAutoFit/>
          </a:bodyPr>
          <a:lstStyle>
            <a:lvl1pPr indent="-228600" lvl="0" marL="457200" marR="0" rtl="0" algn="l">
              <a:lnSpc>
                <a:spcPct val="100000"/>
              </a:lnSpc>
              <a:spcBef>
                <a:spcPts val="0"/>
              </a:spcBef>
              <a:spcAft>
                <a:spcPts val="0"/>
              </a:spcAft>
              <a:buClr>
                <a:srgbClr val="000000"/>
              </a:buClr>
              <a:buSzPts val="1100"/>
              <a:buFont typeface="Arial"/>
              <a:buNone/>
              <a:defRPr b="0" i="0" sz="800" u="none" cap="none" strike="noStrike">
                <a:solidFill>
                  <a:srgbClr val="595959"/>
                </a:solidFill>
                <a:latin typeface="Calibri"/>
                <a:ea typeface="Calibri"/>
                <a:cs typeface="Calibri"/>
                <a:sym typeface="Calibri"/>
              </a:defRPr>
            </a:lvl1pPr>
            <a:lvl2pPr indent="-285750" lvl="1" marL="914400" marR="0" rtl="0" algn="l">
              <a:lnSpc>
                <a:spcPct val="100000"/>
              </a:lnSpc>
              <a:spcBef>
                <a:spcPts val="0"/>
              </a:spcBef>
              <a:spcAft>
                <a:spcPts val="0"/>
              </a:spcAft>
              <a:buClr>
                <a:schemeClr val="dk2"/>
              </a:buClr>
              <a:buSzPts val="900"/>
              <a:buFont typeface="Arial"/>
              <a:buChar char="▪"/>
              <a:defRPr b="0" i="0" sz="700" u="none" cap="none" strike="noStrike">
                <a:solidFill>
                  <a:schemeClr val="dk1"/>
                </a:solidFill>
                <a:latin typeface="Calibri"/>
                <a:ea typeface="Calibri"/>
                <a:cs typeface="Calibri"/>
                <a:sym typeface="Calibri"/>
              </a:defRPr>
            </a:lvl2pPr>
            <a:lvl3pPr indent="-279400" lvl="2" marL="1371600" marR="0" rtl="0" algn="l">
              <a:lnSpc>
                <a:spcPct val="100000"/>
              </a:lnSpc>
              <a:spcBef>
                <a:spcPts val="0"/>
              </a:spcBef>
              <a:spcAft>
                <a:spcPts val="0"/>
              </a:spcAft>
              <a:buClr>
                <a:schemeClr val="dk2"/>
              </a:buClr>
              <a:buSzPts val="800"/>
              <a:buFont typeface="Arial"/>
              <a:buChar char="–"/>
              <a:defRPr b="0" i="0" sz="700" u="none" cap="none" strike="noStrike">
                <a:solidFill>
                  <a:schemeClr val="dk1"/>
                </a:solidFill>
                <a:latin typeface="Calibri"/>
                <a:ea typeface="Calibri"/>
                <a:cs typeface="Calibri"/>
                <a:sym typeface="Calibri"/>
              </a:defRPr>
            </a:lvl3pPr>
            <a:lvl4pPr indent="-279400" lvl="3" marL="1828800" marR="0" rtl="0" algn="l">
              <a:lnSpc>
                <a:spcPct val="100000"/>
              </a:lnSpc>
              <a:spcBef>
                <a:spcPts val="0"/>
              </a:spcBef>
              <a:spcAft>
                <a:spcPts val="0"/>
              </a:spcAft>
              <a:buClr>
                <a:schemeClr val="dk2"/>
              </a:buClr>
              <a:buSzPts val="800"/>
              <a:buFont typeface="Arial"/>
              <a:buChar char="▫"/>
              <a:defRPr b="0" i="0" sz="700" u="none" cap="none" strike="noStrike">
                <a:solidFill>
                  <a:schemeClr val="dk1"/>
                </a:solidFill>
                <a:latin typeface="Calibri"/>
                <a:ea typeface="Calibri"/>
                <a:cs typeface="Calibri"/>
                <a:sym typeface="Calibri"/>
              </a:defRPr>
            </a:lvl4pPr>
            <a:lvl5pPr indent="-266700" lvl="4" marL="2286000" marR="0" rtl="0" algn="l">
              <a:lnSpc>
                <a:spcPct val="100000"/>
              </a:lnSpc>
              <a:spcBef>
                <a:spcPts val="0"/>
              </a:spcBef>
              <a:spcAft>
                <a:spcPts val="0"/>
              </a:spcAft>
              <a:buClr>
                <a:schemeClr val="dk2"/>
              </a:buClr>
              <a:buSzPts val="600"/>
              <a:buFont typeface="Arial"/>
              <a:buChar char="-"/>
              <a:defRPr b="0" i="0" sz="700" u="none" cap="none" strike="noStrike">
                <a:solidFill>
                  <a:schemeClr val="dk1"/>
                </a:solidFill>
                <a:latin typeface="Calibri"/>
                <a:ea typeface="Calibri"/>
                <a:cs typeface="Calibri"/>
                <a:sym typeface="Calibri"/>
              </a:defRPr>
            </a:lvl5pPr>
            <a:lvl6pPr indent="-292100" lvl="5" marL="2743200" marR="0" rtl="0" algn="l">
              <a:lnSpc>
                <a:spcPct val="100000"/>
              </a:lnSpc>
              <a:spcBef>
                <a:spcPts val="0"/>
              </a:spcBef>
              <a:spcAft>
                <a:spcPts val="0"/>
              </a:spcAft>
              <a:buClr>
                <a:schemeClr val="dk2"/>
              </a:buClr>
              <a:buSzPts val="1000"/>
              <a:buFont typeface="Arial"/>
              <a:buChar char="-"/>
              <a:defRPr b="0" i="0" sz="1100" u="none" cap="none" strike="noStrike">
                <a:solidFill>
                  <a:schemeClr val="dk1"/>
                </a:solidFill>
                <a:latin typeface="Calibri"/>
                <a:ea typeface="Calibri"/>
                <a:cs typeface="Calibri"/>
                <a:sym typeface="Calibri"/>
              </a:defRPr>
            </a:lvl6pPr>
            <a:lvl7pPr indent="-292100" lvl="6" marL="3200400" marR="0" rtl="0" algn="l">
              <a:lnSpc>
                <a:spcPct val="100000"/>
              </a:lnSpc>
              <a:spcBef>
                <a:spcPts val="0"/>
              </a:spcBef>
              <a:spcAft>
                <a:spcPts val="0"/>
              </a:spcAft>
              <a:buClr>
                <a:schemeClr val="dk2"/>
              </a:buClr>
              <a:buSzPts val="1000"/>
              <a:buFont typeface="Arial"/>
              <a:buChar char="-"/>
              <a:defRPr b="0" i="0" sz="1100" u="none" cap="none" strike="noStrike">
                <a:solidFill>
                  <a:schemeClr val="dk1"/>
                </a:solidFill>
                <a:latin typeface="Calibri"/>
                <a:ea typeface="Calibri"/>
                <a:cs typeface="Calibri"/>
                <a:sym typeface="Calibri"/>
              </a:defRPr>
            </a:lvl7pPr>
            <a:lvl8pPr indent="-292100" lvl="7" marL="3657600" marR="0" rtl="0" algn="l">
              <a:lnSpc>
                <a:spcPct val="100000"/>
              </a:lnSpc>
              <a:spcBef>
                <a:spcPts val="0"/>
              </a:spcBef>
              <a:spcAft>
                <a:spcPts val="0"/>
              </a:spcAft>
              <a:buClr>
                <a:schemeClr val="dk2"/>
              </a:buClr>
              <a:buSzPts val="1000"/>
              <a:buFont typeface="Arial"/>
              <a:buChar char="-"/>
              <a:defRPr b="0" i="0" sz="1100" u="none" cap="none" strike="noStrike">
                <a:solidFill>
                  <a:schemeClr val="dk1"/>
                </a:solidFill>
                <a:latin typeface="Calibri"/>
                <a:ea typeface="Calibri"/>
                <a:cs typeface="Calibri"/>
                <a:sym typeface="Calibri"/>
              </a:defRPr>
            </a:lvl8pPr>
            <a:lvl9pPr indent="-292100" lvl="8" marL="4114800" marR="0" rtl="0" algn="l">
              <a:lnSpc>
                <a:spcPct val="100000"/>
              </a:lnSpc>
              <a:spcBef>
                <a:spcPts val="0"/>
              </a:spcBef>
              <a:spcAft>
                <a:spcPts val="0"/>
              </a:spcAft>
              <a:buClr>
                <a:schemeClr val="dk2"/>
              </a:buClr>
              <a:buSzPts val="1000"/>
              <a:buFont typeface="Arial"/>
              <a:buChar char="-"/>
              <a:defRPr b="0" i="0" sz="1100" u="none" cap="none" strike="noStrike">
                <a:solidFill>
                  <a:schemeClr val="dk1"/>
                </a:solidFill>
                <a:latin typeface="Calibri"/>
                <a:ea typeface="Calibri"/>
                <a:cs typeface="Calibri"/>
                <a:sym typeface="Calibri"/>
              </a:defRPr>
            </a:lvl9pPr>
          </a:lstStyle>
          <a:p/>
        </p:txBody>
      </p:sp>
      <p:sp>
        <p:nvSpPr>
          <p:cNvPr id="507" name="Google Shape;507;p90"/>
          <p:cNvSpPr txBox="1"/>
          <p:nvPr/>
        </p:nvSpPr>
        <p:spPr>
          <a:xfrm>
            <a:off x="8850043" y="4966281"/>
            <a:ext cx="125100" cy="123000"/>
          </a:xfrm>
          <a:prstGeom prst="rect">
            <a:avLst/>
          </a:prstGeom>
          <a:noFill/>
          <a:ln>
            <a:noFill/>
          </a:ln>
        </p:spPr>
        <p:txBody>
          <a:bodyPr anchorCtr="0" anchor="ctr" bIns="0" lIns="0" spcFirstLastPara="1" rIns="0" wrap="square" tIns="0">
            <a:spAutoFit/>
          </a:bodyPr>
          <a:lstStyle/>
          <a:p>
            <a:pPr indent="0" lvl="0" marL="0" marR="0" rtl="0" algn="r">
              <a:lnSpc>
                <a:spcPct val="100000"/>
              </a:lnSpc>
              <a:spcBef>
                <a:spcPts val="0"/>
              </a:spcBef>
              <a:spcAft>
                <a:spcPts val="0"/>
              </a:spcAft>
              <a:buClr>
                <a:srgbClr val="000000"/>
              </a:buClr>
              <a:buSzPts val="800"/>
              <a:buFont typeface="Arial"/>
              <a:buNone/>
            </a:pPr>
            <a:fld id="{00000000-1234-1234-1234-123412341234}" type="slidenum">
              <a:rPr b="0" i="0" lang="en" sz="800" u="none" cap="none" strike="noStrike">
                <a:solidFill>
                  <a:srgbClr val="595959"/>
                </a:solidFill>
                <a:latin typeface="Calibri"/>
                <a:ea typeface="Calibri"/>
                <a:cs typeface="Calibri"/>
                <a:sym typeface="Calibri"/>
              </a:rPr>
              <a:t>‹#›</a:t>
            </a:fld>
            <a:endParaRPr b="0" i="0" sz="800" u="none" cap="none" strike="noStrike">
              <a:solidFill>
                <a:srgbClr val="595959"/>
              </a:solidFill>
              <a:latin typeface="Calibri"/>
              <a:ea typeface="Calibri"/>
              <a:cs typeface="Calibri"/>
              <a:sym typeface="Calibri"/>
            </a:endParaRPr>
          </a:p>
        </p:txBody>
      </p:sp>
      <p:sp>
        <p:nvSpPr>
          <p:cNvPr id="508" name="Google Shape;508;p90"/>
          <p:cNvSpPr txBox="1"/>
          <p:nvPr>
            <p:ph type="title"/>
          </p:nvPr>
        </p:nvSpPr>
        <p:spPr>
          <a:xfrm>
            <a:off x="162000" y="122243"/>
            <a:ext cx="8820000" cy="253800"/>
          </a:xfrm>
          <a:prstGeom prst="rect">
            <a:avLst/>
          </a:prstGeom>
          <a:noFill/>
          <a:ln>
            <a:noFill/>
          </a:ln>
        </p:spPr>
        <p:txBody>
          <a:bodyPr anchorCtr="0" anchor="t" bIns="0" lIns="0" spcFirstLastPara="1" rIns="0" wrap="square" tIns="0">
            <a:spAutoFit/>
          </a:bodyPr>
          <a:lstStyle>
            <a:lvl1pPr lvl="0" rtl="0" algn="l">
              <a:lnSpc>
                <a:spcPct val="100000"/>
              </a:lnSpc>
              <a:spcBef>
                <a:spcPts val="0"/>
              </a:spcBef>
              <a:spcAft>
                <a:spcPts val="0"/>
              </a:spcAft>
              <a:buClr>
                <a:schemeClr val="dk2"/>
              </a:buClr>
              <a:buSzPts val="1100"/>
              <a:buFont typeface="Calibri"/>
              <a:buNone/>
              <a:defRPr sz="1700">
                <a:solidFill>
                  <a:schemeClr val="dk2"/>
                </a:solidFill>
                <a:latin typeface="Calibri"/>
                <a:ea typeface="Calibri"/>
                <a:cs typeface="Calibri"/>
                <a:sym typeface="Calibri"/>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p:cSld name="TITLE_2">
    <p:spTree>
      <p:nvGrpSpPr>
        <p:cNvPr id="509" name="Shape 509"/>
        <p:cNvGrpSpPr/>
        <p:nvPr/>
      </p:nvGrpSpPr>
      <p:grpSpPr>
        <a:xfrm>
          <a:off x="0" y="0"/>
          <a:ext cx="0" cy="0"/>
          <a:chOff x="0" y="0"/>
          <a:chExt cx="0" cy="0"/>
        </a:xfrm>
      </p:grpSpPr>
      <p:sp>
        <p:nvSpPr>
          <p:cNvPr id="510" name="Google Shape;510;p91"/>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Autofit/>
          </a:bodyPr>
          <a:lstStyle>
            <a:lvl1pPr lvl="0" marR="0" rtl="0" algn="ctr">
              <a:lnSpc>
                <a:spcPct val="100000"/>
              </a:lnSpc>
              <a:spcBef>
                <a:spcPts val="0"/>
              </a:spcBef>
              <a:spcAft>
                <a:spcPts val="0"/>
              </a:spcAft>
              <a:buClr>
                <a:srgbClr val="000000"/>
              </a:buClr>
              <a:buSzPts val="5200"/>
              <a:buFont typeface="Arial"/>
              <a:buNone/>
              <a:defRPr b="0" i="0" sz="5200" u="none" cap="none" strike="noStrike">
                <a:solidFill>
                  <a:srgbClr val="000000"/>
                </a:solidFill>
                <a:latin typeface="Arial"/>
                <a:ea typeface="Arial"/>
                <a:cs typeface="Arial"/>
                <a:sym typeface="Arial"/>
              </a:defRPr>
            </a:lvl1pPr>
            <a:lvl2pPr lvl="1" marR="0" rtl="0" algn="ctr">
              <a:lnSpc>
                <a:spcPct val="100000"/>
              </a:lnSpc>
              <a:spcBef>
                <a:spcPts val="0"/>
              </a:spcBef>
              <a:spcAft>
                <a:spcPts val="0"/>
              </a:spcAft>
              <a:buClr>
                <a:srgbClr val="000000"/>
              </a:buClr>
              <a:buSzPts val="5200"/>
              <a:buFont typeface="Arial"/>
              <a:buNone/>
              <a:defRPr b="0" i="0" sz="5200" u="none" cap="none" strike="noStrike">
                <a:solidFill>
                  <a:srgbClr val="000000"/>
                </a:solidFill>
                <a:latin typeface="Arial"/>
                <a:ea typeface="Arial"/>
                <a:cs typeface="Arial"/>
                <a:sym typeface="Arial"/>
              </a:defRPr>
            </a:lvl2pPr>
            <a:lvl3pPr lvl="2" marR="0" rtl="0" algn="ctr">
              <a:lnSpc>
                <a:spcPct val="100000"/>
              </a:lnSpc>
              <a:spcBef>
                <a:spcPts val="0"/>
              </a:spcBef>
              <a:spcAft>
                <a:spcPts val="0"/>
              </a:spcAft>
              <a:buClr>
                <a:srgbClr val="000000"/>
              </a:buClr>
              <a:buSzPts val="5200"/>
              <a:buFont typeface="Arial"/>
              <a:buNone/>
              <a:defRPr b="0" i="0" sz="5200" u="none" cap="none" strike="noStrike">
                <a:solidFill>
                  <a:srgbClr val="000000"/>
                </a:solidFill>
                <a:latin typeface="Arial"/>
                <a:ea typeface="Arial"/>
                <a:cs typeface="Arial"/>
                <a:sym typeface="Arial"/>
              </a:defRPr>
            </a:lvl3pPr>
            <a:lvl4pPr lvl="3" marR="0" rtl="0" algn="ctr">
              <a:lnSpc>
                <a:spcPct val="100000"/>
              </a:lnSpc>
              <a:spcBef>
                <a:spcPts val="0"/>
              </a:spcBef>
              <a:spcAft>
                <a:spcPts val="0"/>
              </a:spcAft>
              <a:buClr>
                <a:srgbClr val="000000"/>
              </a:buClr>
              <a:buSzPts val="5200"/>
              <a:buFont typeface="Arial"/>
              <a:buNone/>
              <a:defRPr b="0" i="0" sz="5200" u="none" cap="none" strike="noStrike">
                <a:solidFill>
                  <a:srgbClr val="000000"/>
                </a:solidFill>
                <a:latin typeface="Arial"/>
                <a:ea typeface="Arial"/>
                <a:cs typeface="Arial"/>
                <a:sym typeface="Arial"/>
              </a:defRPr>
            </a:lvl4pPr>
            <a:lvl5pPr lvl="4" marR="0" rtl="0" algn="ctr">
              <a:lnSpc>
                <a:spcPct val="100000"/>
              </a:lnSpc>
              <a:spcBef>
                <a:spcPts val="0"/>
              </a:spcBef>
              <a:spcAft>
                <a:spcPts val="0"/>
              </a:spcAft>
              <a:buClr>
                <a:srgbClr val="000000"/>
              </a:buClr>
              <a:buSzPts val="5200"/>
              <a:buFont typeface="Arial"/>
              <a:buNone/>
              <a:defRPr b="0" i="0" sz="5200" u="none" cap="none" strike="noStrike">
                <a:solidFill>
                  <a:srgbClr val="000000"/>
                </a:solidFill>
                <a:latin typeface="Arial"/>
                <a:ea typeface="Arial"/>
                <a:cs typeface="Arial"/>
                <a:sym typeface="Arial"/>
              </a:defRPr>
            </a:lvl5pPr>
            <a:lvl6pPr lvl="5" marR="0" rtl="0" algn="ctr">
              <a:lnSpc>
                <a:spcPct val="100000"/>
              </a:lnSpc>
              <a:spcBef>
                <a:spcPts val="0"/>
              </a:spcBef>
              <a:spcAft>
                <a:spcPts val="0"/>
              </a:spcAft>
              <a:buClr>
                <a:srgbClr val="000000"/>
              </a:buClr>
              <a:buSzPts val="5200"/>
              <a:buFont typeface="Arial"/>
              <a:buNone/>
              <a:defRPr b="0" i="0" sz="5200" u="none" cap="none" strike="noStrike">
                <a:solidFill>
                  <a:srgbClr val="000000"/>
                </a:solidFill>
                <a:latin typeface="Arial"/>
                <a:ea typeface="Arial"/>
                <a:cs typeface="Arial"/>
                <a:sym typeface="Arial"/>
              </a:defRPr>
            </a:lvl6pPr>
            <a:lvl7pPr lvl="6" marR="0" rtl="0" algn="ctr">
              <a:lnSpc>
                <a:spcPct val="100000"/>
              </a:lnSpc>
              <a:spcBef>
                <a:spcPts val="0"/>
              </a:spcBef>
              <a:spcAft>
                <a:spcPts val="0"/>
              </a:spcAft>
              <a:buClr>
                <a:srgbClr val="000000"/>
              </a:buClr>
              <a:buSzPts val="5200"/>
              <a:buFont typeface="Arial"/>
              <a:buNone/>
              <a:defRPr b="0" i="0" sz="5200" u="none" cap="none" strike="noStrike">
                <a:solidFill>
                  <a:srgbClr val="000000"/>
                </a:solidFill>
                <a:latin typeface="Arial"/>
                <a:ea typeface="Arial"/>
                <a:cs typeface="Arial"/>
                <a:sym typeface="Arial"/>
              </a:defRPr>
            </a:lvl7pPr>
            <a:lvl8pPr lvl="7" marR="0" rtl="0" algn="ctr">
              <a:lnSpc>
                <a:spcPct val="100000"/>
              </a:lnSpc>
              <a:spcBef>
                <a:spcPts val="0"/>
              </a:spcBef>
              <a:spcAft>
                <a:spcPts val="0"/>
              </a:spcAft>
              <a:buClr>
                <a:srgbClr val="000000"/>
              </a:buClr>
              <a:buSzPts val="5200"/>
              <a:buFont typeface="Arial"/>
              <a:buNone/>
              <a:defRPr b="0" i="0" sz="5200" u="none" cap="none" strike="noStrike">
                <a:solidFill>
                  <a:srgbClr val="000000"/>
                </a:solidFill>
                <a:latin typeface="Arial"/>
                <a:ea typeface="Arial"/>
                <a:cs typeface="Arial"/>
                <a:sym typeface="Arial"/>
              </a:defRPr>
            </a:lvl8pPr>
            <a:lvl9pPr lvl="8" marR="0" rtl="0" algn="ctr">
              <a:lnSpc>
                <a:spcPct val="100000"/>
              </a:lnSpc>
              <a:spcBef>
                <a:spcPts val="0"/>
              </a:spcBef>
              <a:spcAft>
                <a:spcPts val="0"/>
              </a:spcAft>
              <a:buClr>
                <a:srgbClr val="000000"/>
              </a:buClr>
              <a:buSzPts val="5200"/>
              <a:buFont typeface="Arial"/>
              <a:buNone/>
              <a:defRPr b="0" i="0" sz="5200" u="none" cap="none" strike="noStrike">
                <a:solidFill>
                  <a:srgbClr val="000000"/>
                </a:solidFill>
                <a:latin typeface="Arial"/>
                <a:ea typeface="Arial"/>
                <a:cs typeface="Arial"/>
                <a:sym typeface="Arial"/>
              </a:defRPr>
            </a:lvl9pPr>
          </a:lstStyle>
          <a:p/>
        </p:txBody>
      </p:sp>
      <p:sp>
        <p:nvSpPr>
          <p:cNvPr id="511" name="Google Shape;511;p91"/>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1pPr>
            <a:lvl2pPr lvl="1" marR="0" rtl="0" algn="ctr">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2pPr>
            <a:lvl3pPr lvl="2" marR="0" rtl="0" algn="ctr">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3pPr>
            <a:lvl4pPr lvl="3" marR="0" rtl="0" algn="ctr">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4pPr>
            <a:lvl5pPr lvl="4" marR="0" rtl="0" algn="ctr">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5pPr>
            <a:lvl6pPr lvl="5" marR="0" rtl="0" algn="ctr">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6pPr>
            <a:lvl7pPr lvl="6" marR="0" rtl="0" algn="ctr">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7pPr>
            <a:lvl8pPr lvl="7" marR="0" rtl="0" algn="ctr">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8pPr>
            <a:lvl9pPr lvl="8" marR="0" rtl="0" algn="ctr">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9pPr>
          </a:lstStyle>
          <a:p/>
        </p:txBody>
      </p:sp>
      <p:sp>
        <p:nvSpPr>
          <p:cNvPr id="512" name="Google Shape;512;p91"/>
          <p:cNvSpPr txBox="1"/>
          <p:nvPr>
            <p:ph idx="12" type="sldNum"/>
          </p:nvPr>
        </p:nvSpPr>
        <p:spPr>
          <a:xfrm>
            <a:off x="8472487" y="4662487"/>
            <a:ext cx="5493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1pPr>
            <a:lvl2pPr indent="0" lvl="1" marL="0" marR="0" rtl="0" algn="r">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2pPr>
            <a:lvl3pPr indent="0" lvl="2" marL="0" marR="0" rtl="0" algn="r">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3pPr>
            <a:lvl4pPr indent="0" lvl="3" marL="0" marR="0" rtl="0" algn="r">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4pPr>
            <a:lvl5pPr indent="0" lvl="4" marL="0" marR="0" rtl="0" algn="r">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5pPr>
            <a:lvl6pPr indent="0" lvl="5" marL="0" marR="0" rtl="0" algn="r">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6pPr>
            <a:lvl7pPr indent="0" lvl="6" marL="0" marR="0" rtl="0" algn="r">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7pPr>
            <a:lvl8pPr indent="0" lvl="7" marL="0" marR="0" rtl="0" algn="r">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8pPr>
            <a:lvl9pPr indent="0" lvl="8" marL="0" marR="0" rtl="0" algn="r">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sz="900">
              <a:solidFill>
                <a:srgbClr val="888888"/>
              </a:solidFill>
              <a:latin typeface="Calibri"/>
              <a:ea typeface="Calibri"/>
              <a:cs typeface="Calibri"/>
              <a:sym typeface="Calibri"/>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parator 1">
  <p:cSld name="Separator_1">
    <p:spTree>
      <p:nvGrpSpPr>
        <p:cNvPr id="513" name="Shape 513"/>
        <p:cNvGrpSpPr/>
        <p:nvPr/>
      </p:nvGrpSpPr>
      <p:grpSpPr>
        <a:xfrm>
          <a:off x="0" y="0"/>
          <a:ext cx="0" cy="0"/>
          <a:chOff x="0" y="0"/>
          <a:chExt cx="0" cy="0"/>
        </a:xfrm>
      </p:grpSpPr>
      <p:sp>
        <p:nvSpPr>
          <p:cNvPr id="514" name="Google Shape;514;p92"/>
          <p:cNvSpPr txBox="1"/>
          <p:nvPr/>
        </p:nvSpPr>
        <p:spPr>
          <a:xfrm>
            <a:off x="8850043" y="4945021"/>
            <a:ext cx="125100" cy="126900"/>
          </a:xfrm>
          <a:prstGeom prst="rect">
            <a:avLst/>
          </a:prstGeom>
          <a:noFill/>
          <a:ln>
            <a:noFill/>
          </a:ln>
        </p:spPr>
        <p:txBody>
          <a:bodyPr anchorCtr="0" anchor="ctr" bIns="0" lIns="0" spcFirstLastPara="1" rIns="0" wrap="square" tIns="0">
            <a:noAutofit/>
          </a:bodyPr>
          <a:lstStyle/>
          <a:p>
            <a:pPr indent="0" lvl="0" marL="0" marR="0" rtl="0" algn="r">
              <a:lnSpc>
                <a:spcPct val="100000"/>
              </a:lnSpc>
              <a:spcBef>
                <a:spcPts val="0"/>
              </a:spcBef>
              <a:spcAft>
                <a:spcPts val="0"/>
              </a:spcAft>
              <a:buClr>
                <a:schemeClr val="dk1"/>
              </a:buClr>
              <a:buSzPts val="800"/>
              <a:buFont typeface="Calibri"/>
              <a:buNone/>
            </a:pPr>
            <a:fld id="{00000000-1234-1234-1234-123412341234}" type="slidenum">
              <a:rPr b="0" i="0" lang="en" sz="800" u="none" cap="none" strike="noStrike">
                <a:solidFill>
                  <a:schemeClr val="dk1"/>
                </a:solidFill>
                <a:latin typeface="Calibri"/>
                <a:ea typeface="Calibri"/>
                <a:cs typeface="Calibri"/>
                <a:sym typeface="Calibri"/>
              </a:rPr>
              <a:t>‹#›</a:t>
            </a:fld>
            <a:endParaRPr b="0" i="0" sz="800" u="none" cap="none" strike="noStrike">
              <a:solidFill>
                <a:schemeClr val="dk1"/>
              </a:solidFill>
              <a:latin typeface="Calibri"/>
              <a:ea typeface="Calibri"/>
              <a:cs typeface="Calibri"/>
              <a:sym typeface="Calibri"/>
            </a:endParaRPr>
          </a:p>
        </p:txBody>
      </p:sp>
      <p:sp>
        <p:nvSpPr>
          <p:cNvPr id="515" name="Google Shape;515;p92"/>
          <p:cNvSpPr txBox="1"/>
          <p:nvPr>
            <p:ph type="title"/>
          </p:nvPr>
        </p:nvSpPr>
        <p:spPr>
          <a:xfrm>
            <a:off x="162000" y="122243"/>
            <a:ext cx="8820000" cy="230700"/>
          </a:xfrm>
          <a:prstGeom prst="rect">
            <a:avLst/>
          </a:prstGeom>
          <a:noFill/>
          <a:ln>
            <a:noFill/>
          </a:ln>
        </p:spPr>
        <p:txBody>
          <a:bodyPr anchorCtr="0" anchor="t" bIns="0" lIns="0" spcFirstLastPara="1" rIns="0" wrap="square" tIns="0">
            <a:normAutofit/>
          </a:bodyPr>
          <a:lstStyle>
            <a:lvl1pPr lvl="0" rtl="0" algn="l">
              <a:lnSpc>
                <a:spcPct val="90000"/>
              </a:lnSpc>
              <a:spcBef>
                <a:spcPts val="0"/>
              </a:spcBef>
              <a:spcAft>
                <a:spcPts val="0"/>
              </a:spcAft>
              <a:buClr>
                <a:schemeClr val="dk2"/>
              </a:buClr>
              <a:buSzPts val="1100"/>
              <a:buFont typeface="Helvetica Neue"/>
              <a:buNone/>
              <a:defRPr sz="1500">
                <a:solidFill>
                  <a:schemeClr val="dk2"/>
                </a:solidFill>
                <a:latin typeface="Helvetica Neue"/>
                <a:ea typeface="Helvetica Neue"/>
                <a:cs typeface="Helvetica Neue"/>
                <a:sym typeface="Helvetica Neu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520" name="Shape 520"/>
        <p:cNvGrpSpPr/>
        <p:nvPr/>
      </p:nvGrpSpPr>
      <p:grpSpPr>
        <a:xfrm>
          <a:off x="0" y="0"/>
          <a:ext cx="0" cy="0"/>
          <a:chOff x="0" y="0"/>
          <a:chExt cx="0" cy="0"/>
        </a:xfrm>
      </p:grpSpPr>
      <p:sp>
        <p:nvSpPr>
          <p:cNvPr id="521" name="Google Shape;521;p94"/>
          <p:cNvSpPr/>
          <p:nvPr/>
        </p:nvSpPr>
        <p:spPr>
          <a:xfrm>
            <a:off x="2744013" y="1446800"/>
            <a:ext cx="1081625" cy="1124950"/>
          </a:xfrm>
          <a:custGeom>
            <a:rect b="b" l="l" r="r" t="t"/>
            <a:pathLst>
              <a:path extrusionOk="0" h="44998" w="43265">
                <a:moveTo>
                  <a:pt x="0" y="44998"/>
                </a:moveTo>
                <a:lnTo>
                  <a:pt x="0" y="0"/>
                </a:lnTo>
                <a:lnTo>
                  <a:pt x="43265" y="0"/>
                </a:lnTo>
              </a:path>
            </a:pathLst>
          </a:custGeom>
          <a:noFill/>
          <a:ln cap="flat" cmpd="sng" w="28575">
            <a:solidFill>
              <a:srgbClr val="134F5C"/>
            </a:solidFill>
            <a:prstDash val="solid"/>
            <a:miter lim="8000"/>
            <a:headEnd len="sm" w="sm" type="none"/>
            <a:tailEnd len="sm" w="sm" type="none"/>
          </a:ln>
        </p:spPr>
      </p:sp>
      <p:sp>
        <p:nvSpPr>
          <p:cNvPr id="522" name="Google Shape;522;p94"/>
          <p:cNvSpPr/>
          <p:nvPr/>
        </p:nvSpPr>
        <p:spPr>
          <a:xfrm rot="10800000">
            <a:off x="5318350" y="2571750"/>
            <a:ext cx="1081625" cy="1124950"/>
          </a:xfrm>
          <a:custGeom>
            <a:rect b="b" l="l" r="r" t="t"/>
            <a:pathLst>
              <a:path extrusionOk="0" h="44998" w="43265">
                <a:moveTo>
                  <a:pt x="0" y="44998"/>
                </a:moveTo>
                <a:lnTo>
                  <a:pt x="0" y="0"/>
                </a:lnTo>
                <a:lnTo>
                  <a:pt x="43265" y="0"/>
                </a:lnTo>
              </a:path>
            </a:pathLst>
          </a:custGeom>
          <a:noFill/>
          <a:ln cap="flat" cmpd="sng" w="28575">
            <a:solidFill>
              <a:srgbClr val="134F5C"/>
            </a:solidFill>
            <a:prstDash val="solid"/>
            <a:miter lim="8000"/>
            <a:headEnd len="sm" w="sm" type="none"/>
            <a:tailEnd len="sm" w="sm" type="none"/>
          </a:ln>
        </p:spPr>
      </p:sp>
      <p:sp>
        <p:nvSpPr>
          <p:cNvPr id="523" name="Google Shape;523;p94"/>
          <p:cNvSpPr txBox="1"/>
          <p:nvPr>
            <p:ph type="ctrTitle"/>
          </p:nvPr>
        </p:nvSpPr>
        <p:spPr>
          <a:xfrm>
            <a:off x="3044700" y="1601389"/>
            <a:ext cx="3054600" cy="19407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200"/>
              <a:buFont typeface="Proxima Nova"/>
              <a:buNone/>
              <a:defRPr sz="4200">
                <a:latin typeface="Proxima Nova"/>
                <a:ea typeface="Proxima Nova"/>
                <a:cs typeface="Proxima Nova"/>
                <a:sym typeface="Proxima Nova"/>
              </a:defRPr>
            </a:lvl1pPr>
            <a:lvl2pPr lvl="1" rtl="0" algn="ctr">
              <a:spcBef>
                <a:spcPts val="0"/>
              </a:spcBef>
              <a:spcAft>
                <a:spcPts val="0"/>
              </a:spcAft>
              <a:buSzPts val="4200"/>
              <a:buFont typeface="Proxima Nova"/>
              <a:buNone/>
              <a:defRPr>
                <a:latin typeface="Proxima Nova"/>
                <a:ea typeface="Proxima Nova"/>
                <a:cs typeface="Proxima Nova"/>
                <a:sym typeface="Proxima Nova"/>
              </a:defRPr>
            </a:lvl2pPr>
            <a:lvl3pPr lvl="2" rtl="0" algn="ctr">
              <a:spcBef>
                <a:spcPts val="0"/>
              </a:spcBef>
              <a:spcAft>
                <a:spcPts val="0"/>
              </a:spcAft>
              <a:buSzPts val="4200"/>
              <a:buFont typeface="Proxima Nova"/>
              <a:buNone/>
              <a:defRPr>
                <a:latin typeface="Proxima Nova"/>
                <a:ea typeface="Proxima Nova"/>
                <a:cs typeface="Proxima Nova"/>
                <a:sym typeface="Proxima Nova"/>
              </a:defRPr>
            </a:lvl3pPr>
            <a:lvl4pPr lvl="3" rtl="0" algn="ctr">
              <a:spcBef>
                <a:spcPts val="0"/>
              </a:spcBef>
              <a:spcAft>
                <a:spcPts val="0"/>
              </a:spcAft>
              <a:buSzPts val="4200"/>
              <a:buFont typeface="Proxima Nova"/>
              <a:buNone/>
              <a:defRPr>
                <a:latin typeface="Proxima Nova"/>
                <a:ea typeface="Proxima Nova"/>
                <a:cs typeface="Proxima Nova"/>
                <a:sym typeface="Proxima Nova"/>
              </a:defRPr>
            </a:lvl4pPr>
            <a:lvl5pPr lvl="4" rtl="0" algn="ctr">
              <a:spcBef>
                <a:spcPts val="0"/>
              </a:spcBef>
              <a:spcAft>
                <a:spcPts val="0"/>
              </a:spcAft>
              <a:buSzPts val="4200"/>
              <a:buFont typeface="Proxima Nova"/>
              <a:buNone/>
              <a:defRPr>
                <a:latin typeface="Proxima Nova"/>
                <a:ea typeface="Proxima Nova"/>
                <a:cs typeface="Proxima Nova"/>
                <a:sym typeface="Proxima Nova"/>
              </a:defRPr>
            </a:lvl5pPr>
            <a:lvl6pPr lvl="5" rtl="0" algn="ctr">
              <a:spcBef>
                <a:spcPts val="0"/>
              </a:spcBef>
              <a:spcAft>
                <a:spcPts val="0"/>
              </a:spcAft>
              <a:buSzPts val="4200"/>
              <a:buFont typeface="Proxima Nova"/>
              <a:buNone/>
              <a:defRPr>
                <a:latin typeface="Proxima Nova"/>
                <a:ea typeface="Proxima Nova"/>
                <a:cs typeface="Proxima Nova"/>
                <a:sym typeface="Proxima Nova"/>
              </a:defRPr>
            </a:lvl6pPr>
            <a:lvl7pPr lvl="6" rtl="0" algn="ctr">
              <a:spcBef>
                <a:spcPts val="0"/>
              </a:spcBef>
              <a:spcAft>
                <a:spcPts val="0"/>
              </a:spcAft>
              <a:buSzPts val="4200"/>
              <a:buFont typeface="Proxima Nova"/>
              <a:buNone/>
              <a:defRPr>
                <a:latin typeface="Proxima Nova"/>
                <a:ea typeface="Proxima Nova"/>
                <a:cs typeface="Proxima Nova"/>
                <a:sym typeface="Proxima Nova"/>
              </a:defRPr>
            </a:lvl7pPr>
            <a:lvl8pPr lvl="7" rtl="0" algn="ctr">
              <a:spcBef>
                <a:spcPts val="0"/>
              </a:spcBef>
              <a:spcAft>
                <a:spcPts val="0"/>
              </a:spcAft>
              <a:buSzPts val="4200"/>
              <a:buFont typeface="Proxima Nova"/>
              <a:buNone/>
              <a:defRPr>
                <a:latin typeface="Proxima Nova"/>
                <a:ea typeface="Proxima Nova"/>
                <a:cs typeface="Proxima Nova"/>
                <a:sym typeface="Proxima Nova"/>
              </a:defRPr>
            </a:lvl8pPr>
            <a:lvl9pPr lvl="8" rtl="0" algn="ctr">
              <a:spcBef>
                <a:spcPts val="0"/>
              </a:spcBef>
              <a:spcAft>
                <a:spcPts val="0"/>
              </a:spcAft>
              <a:buSzPts val="4200"/>
              <a:buFont typeface="Proxima Nova"/>
              <a:buNone/>
              <a:defRPr>
                <a:latin typeface="Proxima Nova"/>
                <a:ea typeface="Proxima Nova"/>
                <a:cs typeface="Proxima Nova"/>
                <a:sym typeface="Proxima Nova"/>
              </a:defRPr>
            </a:lvl9pPr>
          </a:lstStyle>
          <a:p/>
        </p:txBody>
      </p:sp>
      <p:sp>
        <p:nvSpPr>
          <p:cNvPr id="524" name="Google Shape;524;p9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atin typeface="Proxima Nova"/>
                <a:ea typeface="Proxima Nova"/>
                <a:cs typeface="Proxima Nova"/>
                <a:sym typeface="Proxima Nova"/>
              </a:defRPr>
            </a:lvl1pPr>
            <a:lvl2pPr lvl="1" rtl="0">
              <a:buNone/>
              <a:defRPr>
                <a:latin typeface="Proxima Nova"/>
                <a:ea typeface="Proxima Nova"/>
                <a:cs typeface="Proxima Nova"/>
                <a:sym typeface="Proxima Nova"/>
              </a:defRPr>
            </a:lvl2pPr>
            <a:lvl3pPr lvl="2" rtl="0">
              <a:buNone/>
              <a:defRPr>
                <a:latin typeface="Proxima Nova"/>
                <a:ea typeface="Proxima Nova"/>
                <a:cs typeface="Proxima Nova"/>
                <a:sym typeface="Proxima Nova"/>
              </a:defRPr>
            </a:lvl3pPr>
            <a:lvl4pPr lvl="3" rtl="0">
              <a:buNone/>
              <a:defRPr>
                <a:latin typeface="Proxima Nova"/>
                <a:ea typeface="Proxima Nova"/>
                <a:cs typeface="Proxima Nova"/>
                <a:sym typeface="Proxima Nova"/>
              </a:defRPr>
            </a:lvl4pPr>
            <a:lvl5pPr lvl="4" rtl="0">
              <a:buNone/>
              <a:defRPr>
                <a:latin typeface="Proxima Nova"/>
                <a:ea typeface="Proxima Nova"/>
                <a:cs typeface="Proxima Nova"/>
                <a:sym typeface="Proxima Nova"/>
              </a:defRPr>
            </a:lvl5pPr>
            <a:lvl6pPr lvl="5" rtl="0">
              <a:buNone/>
              <a:defRPr>
                <a:latin typeface="Proxima Nova"/>
                <a:ea typeface="Proxima Nova"/>
                <a:cs typeface="Proxima Nova"/>
                <a:sym typeface="Proxima Nova"/>
              </a:defRPr>
            </a:lvl6pPr>
            <a:lvl7pPr lvl="6" rtl="0">
              <a:buNone/>
              <a:defRPr>
                <a:latin typeface="Proxima Nova"/>
                <a:ea typeface="Proxima Nova"/>
                <a:cs typeface="Proxima Nova"/>
                <a:sym typeface="Proxima Nova"/>
              </a:defRPr>
            </a:lvl7pPr>
            <a:lvl8pPr lvl="7" rtl="0">
              <a:buNone/>
              <a:defRPr>
                <a:latin typeface="Proxima Nova"/>
                <a:ea typeface="Proxima Nova"/>
                <a:cs typeface="Proxima Nova"/>
                <a:sym typeface="Proxima Nova"/>
              </a:defRPr>
            </a:lvl8pPr>
            <a:lvl9pPr lvl="8" rtl="0">
              <a:buNone/>
              <a:defRPr>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
        <p:nvSpPr>
          <p:cNvPr id="525" name="Google Shape;525;p94"/>
          <p:cNvSpPr txBox="1"/>
          <p:nvPr>
            <p:ph idx="1" type="subTitle"/>
          </p:nvPr>
        </p:nvSpPr>
        <p:spPr>
          <a:xfrm>
            <a:off x="3044700" y="3781980"/>
            <a:ext cx="3054600" cy="701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100"/>
              <a:buFont typeface="Proxima Nova"/>
              <a:buNone/>
              <a:defRPr sz="2100">
                <a:latin typeface="Proxima Nova"/>
                <a:ea typeface="Proxima Nova"/>
                <a:cs typeface="Proxima Nova"/>
                <a:sym typeface="Proxima Nova"/>
              </a:defRPr>
            </a:lvl1pPr>
            <a:lvl2pPr lvl="1" rtl="0" algn="ctr">
              <a:lnSpc>
                <a:spcPct val="100000"/>
              </a:lnSpc>
              <a:spcBef>
                <a:spcPts val="0"/>
              </a:spcBef>
              <a:spcAft>
                <a:spcPts val="0"/>
              </a:spcAft>
              <a:buSzPts val="2100"/>
              <a:buFont typeface="Proxima Nova"/>
              <a:buNone/>
              <a:defRPr sz="2100">
                <a:latin typeface="Proxima Nova"/>
                <a:ea typeface="Proxima Nova"/>
                <a:cs typeface="Proxima Nova"/>
                <a:sym typeface="Proxima Nova"/>
              </a:defRPr>
            </a:lvl2pPr>
            <a:lvl3pPr lvl="2" rtl="0" algn="ctr">
              <a:lnSpc>
                <a:spcPct val="100000"/>
              </a:lnSpc>
              <a:spcBef>
                <a:spcPts val="0"/>
              </a:spcBef>
              <a:spcAft>
                <a:spcPts val="0"/>
              </a:spcAft>
              <a:buSzPts val="2100"/>
              <a:buFont typeface="Proxima Nova"/>
              <a:buNone/>
              <a:defRPr sz="2100">
                <a:latin typeface="Proxima Nova"/>
                <a:ea typeface="Proxima Nova"/>
                <a:cs typeface="Proxima Nova"/>
                <a:sym typeface="Proxima Nova"/>
              </a:defRPr>
            </a:lvl3pPr>
            <a:lvl4pPr lvl="3" rtl="0" algn="ctr">
              <a:lnSpc>
                <a:spcPct val="100000"/>
              </a:lnSpc>
              <a:spcBef>
                <a:spcPts val="0"/>
              </a:spcBef>
              <a:spcAft>
                <a:spcPts val="0"/>
              </a:spcAft>
              <a:buSzPts val="2100"/>
              <a:buFont typeface="Proxima Nova"/>
              <a:buNone/>
              <a:defRPr sz="2100">
                <a:latin typeface="Proxima Nova"/>
                <a:ea typeface="Proxima Nova"/>
                <a:cs typeface="Proxima Nova"/>
                <a:sym typeface="Proxima Nova"/>
              </a:defRPr>
            </a:lvl4pPr>
            <a:lvl5pPr lvl="4" rtl="0" algn="ctr">
              <a:lnSpc>
                <a:spcPct val="100000"/>
              </a:lnSpc>
              <a:spcBef>
                <a:spcPts val="0"/>
              </a:spcBef>
              <a:spcAft>
                <a:spcPts val="0"/>
              </a:spcAft>
              <a:buSzPts val="2100"/>
              <a:buFont typeface="Proxima Nova"/>
              <a:buNone/>
              <a:defRPr sz="2100">
                <a:latin typeface="Proxima Nova"/>
                <a:ea typeface="Proxima Nova"/>
                <a:cs typeface="Proxima Nova"/>
                <a:sym typeface="Proxima Nova"/>
              </a:defRPr>
            </a:lvl5pPr>
            <a:lvl6pPr lvl="5" rtl="0" algn="ctr">
              <a:lnSpc>
                <a:spcPct val="100000"/>
              </a:lnSpc>
              <a:spcBef>
                <a:spcPts val="0"/>
              </a:spcBef>
              <a:spcAft>
                <a:spcPts val="0"/>
              </a:spcAft>
              <a:buSzPts val="2100"/>
              <a:buFont typeface="Proxima Nova"/>
              <a:buNone/>
              <a:defRPr sz="2100">
                <a:latin typeface="Proxima Nova"/>
                <a:ea typeface="Proxima Nova"/>
                <a:cs typeface="Proxima Nova"/>
                <a:sym typeface="Proxima Nova"/>
              </a:defRPr>
            </a:lvl6pPr>
            <a:lvl7pPr lvl="6" rtl="0" algn="ctr">
              <a:lnSpc>
                <a:spcPct val="100000"/>
              </a:lnSpc>
              <a:spcBef>
                <a:spcPts val="0"/>
              </a:spcBef>
              <a:spcAft>
                <a:spcPts val="0"/>
              </a:spcAft>
              <a:buSzPts val="2100"/>
              <a:buFont typeface="Proxima Nova"/>
              <a:buNone/>
              <a:defRPr sz="2100">
                <a:latin typeface="Proxima Nova"/>
                <a:ea typeface="Proxima Nova"/>
                <a:cs typeface="Proxima Nova"/>
                <a:sym typeface="Proxima Nova"/>
              </a:defRPr>
            </a:lvl7pPr>
            <a:lvl8pPr lvl="7" rtl="0" algn="ctr">
              <a:lnSpc>
                <a:spcPct val="100000"/>
              </a:lnSpc>
              <a:spcBef>
                <a:spcPts val="0"/>
              </a:spcBef>
              <a:spcAft>
                <a:spcPts val="0"/>
              </a:spcAft>
              <a:buSzPts val="2100"/>
              <a:buFont typeface="Proxima Nova"/>
              <a:buNone/>
              <a:defRPr sz="2100">
                <a:latin typeface="Proxima Nova"/>
                <a:ea typeface="Proxima Nova"/>
                <a:cs typeface="Proxima Nova"/>
                <a:sym typeface="Proxima Nova"/>
              </a:defRPr>
            </a:lvl8pPr>
            <a:lvl9pPr lvl="8" rtl="0" algn="ctr">
              <a:lnSpc>
                <a:spcPct val="100000"/>
              </a:lnSpc>
              <a:spcBef>
                <a:spcPts val="0"/>
              </a:spcBef>
              <a:spcAft>
                <a:spcPts val="0"/>
              </a:spcAft>
              <a:buSzPts val="2100"/>
              <a:buFont typeface="Proxima Nova"/>
              <a:buNone/>
              <a:defRPr sz="2100">
                <a:latin typeface="Proxima Nova"/>
                <a:ea typeface="Proxima Nova"/>
                <a:cs typeface="Proxima Nova"/>
                <a:sym typeface="Proxima Nova"/>
              </a:defRPr>
            </a:lvl9pPr>
          </a:lstStyle>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26" name="Shape 526"/>
        <p:cNvGrpSpPr/>
        <p:nvPr/>
      </p:nvGrpSpPr>
      <p:grpSpPr>
        <a:xfrm>
          <a:off x="0" y="0"/>
          <a:ext cx="0" cy="0"/>
          <a:chOff x="0" y="0"/>
          <a:chExt cx="0" cy="0"/>
        </a:xfrm>
      </p:grpSpPr>
      <p:sp>
        <p:nvSpPr>
          <p:cNvPr id="527" name="Google Shape;527;p95"/>
          <p:cNvSpPr/>
          <p:nvPr/>
        </p:nvSpPr>
        <p:spPr>
          <a:xfrm flipH="1">
            <a:off x="7595938" y="460225"/>
            <a:ext cx="1081625" cy="1124950"/>
          </a:xfrm>
          <a:custGeom>
            <a:rect b="b" l="l" r="r" t="t"/>
            <a:pathLst>
              <a:path extrusionOk="0" h="44998" w="43265">
                <a:moveTo>
                  <a:pt x="0" y="44998"/>
                </a:moveTo>
                <a:lnTo>
                  <a:pt x="0" y="0"/>
                </a:lnTo>
                <a:lnTo>
                  <a:pt x="43265" y="0"/>
                </a:lnTo>
              </a:path>
            </a:pathLst>
          </a:custGeom>
          <a:noFill/>
          <a:ln cap="flat" cmpd="sng" w="28575">
            <a:solidFill>
              <a:srgbClr val="134F5C"/>
            </a:solidFill>
            <a:prstDash val="solid"/>
            <a:miter lim="8000"/>
            <a:headEnd len="sm" w="sm" type="none"/>
            <a:tailEnd len="sm" w="sm" type="none"/>
          </a:ln>
        </p:spPr>
      </p:sp>
      <p:sp>
        <p:nvSpPr>
          <p:cNvPr id="528" name="Google Shape;528;p95"/>
          <p:cNvSpPr/>
          <p:nvPr/>
        </p:nvSpPr>
        <p:spPr>
          <a:xfrm flipH="1" rot="10800000">
            <a:off x="466425" y="3558325"/>
            <a:ext cx="1081625" cy="1124950"/>
          </a:xfrm>
          <a:custGeom>
            <a:rect b="b" l="l" r="r" t="t"/>
            <a:pathLst>
              <a:path extrusionOk="0" h="44998" w="43265">
                <a:moveTo>
                  <a:pt x="0" y="44998"/>
                </a:moveTo>
                <a:lnTo>
                  <a:pt x="0" y="0"/>
                </a:lnTo>
                <a:lnTo>
                  <a:pt x="43265" y="0"/>
                </a:lnTo>
              </a:path>
            </a:pathLst>
          </a:custGeom>
          <a:noFill/>
          <a:ln cap="flat" cmpd="sng" w="28575">
            <a:solidFill>
              <a:srgbClr val="134F5C"/>
            </a:solidFill>
            <a:prstDash val="solid"/>
            <a:miter lim="8000"/>
            <a:headEnd len="sm" w="sm" type="none"/>
            <a:tailEnd len="sm" w="sm" type="none"/>
          </a:ln>
        </p:spPr>
      </p:sp>
      <p:sp>
        <p:nvSpPr>
          <p:cNvPr id="529" name="Google Shape;529;p95"/>
          <p:cNvSpPr txBox="1"/>
          <p:nvPr>
            <p:ph type="title"/>
          </p:nvPr>
        </p:nvSpPr>
        <p:spPr>
          <a:xfrm>
            <a:off x="773700" y="1806450"/>
            <a:ext cx="7596600" cy="15306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600"/>
              <a:buFont typeface="Proxima Nova"/>
              <a:buNone/>
              <a:defRPr>
                <a:latin typeface="Proxima Nova"/>
                <a:ea typeface="Proxima Nova"/>
                <a:cs typeface="Proxima Nova"/>
                <a:sym typeface="Proxima Nova"/>
              </a:defRPr>
            </a:lvl1pPr>
            <a:lvl2pPr lvl="1" rtl="0" algn="ctr">
              <a:spcBef>
                <a:spcPts val="0"/>
              </a:spcBef>
              <a:spcAft>
                <a:spcPts val="0"/>
              </a:spcAft>
              <a:buSzPts val="4200"/>
              <a:buFont typeface="Proxima Nova"/>
              <a:buNone/>
              <a:defRPr>
                <a:latin typeface="Proxima Nova"/>
                <a:ea typeface="Proxima Nova"/>
                <a:cs typeface="Proxima Nova"/>
                <a:sym typeface="Proxima Nova"/>
              </a:defRPr>
            </a:lvl2pPr>
            <a:lvl3pPr lvl="2" rtl="0" algn="ctr">
              <a:spcBef>
                <a:spcPts val="0"/>
              </a:spcBef>
              <a:spcAft>
                <a:spcPts val="0"/>
              </a:spcAft>
              <a:buSzPts val="4200"/>
              <a:buFont typeface="Proxima Nova"/>
              <a:buNone/>
              <a:defRPr>
                <a:latin typeface="Proxima Nova"/>
                <a:ea typeface="Proxima Nova"/>
                <a:cs typeface="Proxima Nova"/>
                <a:sym typeface="Proxima Nova"/>
              </a:defRPr>
            </a:lvl3pPr>
            <a:lvl4pPr lvl="3" rtl="0" algn="ctr">
              <a:spcBef>
                <a:spcPts val="0"/>
              </a:spcBef>
              <a:spcAft>
                <a:spcPts val="0"/>
              </a:spcAft>
              <a:buSzPts val="4200"/>
              <a:buFont typeface="Proxima Nova"/>
              <a:buNone/>
              <a:defRPr>
                <a:latin typeface="Proxima Nova"/>
                <a:ea typeface="Proxima Nova"/>
                <a:cs typeface="Proxima Nova"/>
                <a:sym typeface="Proxima Nova"/>
              </a:defRPr>
            </a:lvl4pPr>
            <a:lvl5pPr lvl="4" rtl="0" algn="ctr">
              <a:spcBef>
                <a:spcPts val="0"/>
              </a:spcBef>
              <a:spcAft>
                <a:spcPts val="0"/>
              </a:spcAft>
              <a:buSzPts val="4200"/>
              <a:buFont typeface="Proxima Nova"/>
              <a:buNone/>
              <a:defRPr>
                <a:latin typeface="Proxima Nova"/>
                <a:ea typeface="Proxima Nova"/>
                <a:cs typeface="Proxima Nova"/>
                <a:sym typeface="Proxima Nova"/>
              </a:defRPr>
            </a:lvl5pPr>
            <a:lvl6pPr lvl="5" rtl="0" algn="ctr">
              <a:spcBef>
                <a:spcPts val="0"/>
              </a:spcBef>
              <a:spcAft>
                <a:spcPts val="0"/>
              </a:spcAft>
              <a:buSzPts val="4200"/>
              <a:buFont typeface="Proxima Nova"/>
              <a:buNone/>
              <a:defRPr>
                <a:latin typeface="Proxima Nova"/>
                <a:ea typeface="Proxima Nova"/>
                <a:cs typeface="Proxima Nova"/>
                <a:sym typeface="Proxima Nova"/>
              </a:defRPr>
            </a:lvl6pPr>
            <a:lvl7pPr lvl="6" rtl="0" algn="ctr">
              <a:spcBef>
                <a:spcPts val="0"/>
              </a:spcBef>
              <a:spcAft>
                <a:spcPts val="0"/>
              </a:spcAft>
              <a:buSzPts val="4200"/>
              <a:buFont typeface="Proxima Nova"/>
              <a:buNone/>
              <a:defRPr>
                <a:latin typeface="Proxima Nova"/>
                <a:ea typeface="Proxima Nova"/>
                <a:cs typeface="Proxima Nova"/>
                <a:sym typeface="Proxima Nova"/>
              </a:defRPr>
            </a:lvl7pPr>
            <a:lvl8pPr lvl="7" rtl="0" algn="ctr">
              <a:spcBef>
                <a:spcPts val="0"/>
              </a:spcBef>
              <a:spcAft>
                <a:spcPts val="0"/>
              </a:spcAft>
              <a:buSzPts val="4200"/>
              <a:buFont typeface="Proxima Nova"/>
              <a:buNone/>
              <a:defRPr>
                <a:latin typeface="Proxima Nova"/>
                <a:ea typeface="Proxima Nova"/>
                <a:cs typeface="Proxima Nova"/>
                <a:sym typeface="Proxima Nova"/>
              </a:defRPr>
            </a:lvl8pPr>
            <a:lvl9pPr lvl="8" rtl="0" algn="ctr">
              <a:spcBef>
                <a:spcPts val="0"/>
              </a:spcBef>
              <a:spcAft>
                <a:spcPts val="0"/>
              </a:spcAft>
              <a:buSzPts val="4200"/>
              <a:buFont typeface="Proxima Nova"/>
              <a:buNone/>
              <a:defRPr>
                <a:latin typeface="Proxima Nova"/>
                <a:ea typeface="Proxima Nova"/>
                <a:cs typeface="Proxima Nova"/>
                <a:sym typeface="Proxima Nova"/>
              </a:defRPr>
            </a:lvl9pPr>
          </a:lstStyle>
          <a:p/>
        </p:txBody>
      </p:sp>
      <p:sp>
        <p:nvSpPr>
          <p:cNvPr id="530" name="Google Shape;530;p9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atin typeface="Proxima Nova"/>
                <a:ea typeface="Proxima Nova"/>
                <a:cs typeface="Proxima Nova"/>
                <a:sym typeface="Proxima Nova"/>
              </a:defRPr>
            </a:lvl1pPr>
            <a:lvl2pPr lvl="1" rtl="0">
              <a:buNone/>
              <a:defRPr>
                <a:latin typeface="Proxima Nova"/>
                <a:ea typeface="Proxima Nova"/>
                <a:cs typeface="Proxima Nova"/>
                <a:sym typeface="Proxima Nova"/>
              </a:defRPr>
            </a:lvl2pPr>
            <a:lvl3pPr lvl="2" rtl="0">
              <a:buNone/>
              <a:defRPr>
                <a:latin typeface="Proxima Nova"/>
                <a:ea typeface="Proxima Nova"/>
                <a:cs typeface="Proxima Nova"/>
                <a:sym typeface="Proxima Nova"/>
              </a:defRPr>
            </a:lvl3pPr>
            <a:lvl4pPr lvl="3" rtl="0">
              <a:buNone/>
              <a:defRPr>
                <a:latin typeface="Proxima Nova"/>
                <a:ea typeface="Proxima Nova"/>
                <a:cs typeface="Proxima Nova"/>
                <a:sym typeface="Proxima Nova"/>
              </a:defRPr>
            </a:lvl4pPr>
            <a:lvl5pPr lvl="4" rtl="0">
              <a:buNone/>
              <a:defRPr>
                <a:latin typeface="Proxima Nova"/>
                <a:ea typeface="Proxima Nova"/>
                <a:cs typeface="Proxima Nova"/>
                <a:sym typeface="Proxima Nova"/>
              </a:defRPr>
            </a:lvl5pPr>
            <a:lvl6pPr lvl="5" rtl="0">
              <a:buNone/>
              <a:defRPr>
                <a:latin typeface="Proxima Nova"/>
                <a:ea typeface="Proxima Nova"/>
                <a:cs typeface="Proxima Nova"/>
                <a:sym typeface="Proxima Nova"/>
              </a:defRPr>
            </a:lvl6pPr>
            <a:lvl7pPr lvl="6" rtl="0">
              <a:buNone/>
              <a:defRPr>
                <a:latin typeface="Proxima Nova"/>
                <a:ea typeface="Proxima Nova"/>
                <a:cs typeface="Proxima Nova"/>
                <a:sym typeface="Proxima Nova"/>
              </a:defRPr>
            </a:lvl7pPr>
            <a:lvl8pPr lvl="7" rtl="0">
              <a:buNone/>
              <a:defRPr>
                <a:latin typeface="Proxima Nova"/>
                <a:ea typeface="Proxima Nova"/>
                <a:cs typeface="Proxima Nova"/>
                <a:sym typeface="Proxima Nova"/>
              </a:defRPr>
            </a:lvl8pPr>
            <a:lvl9pPr lvl="8" rtl="0">
              <a:buNone/>
              <a:defRPr>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531" name="Shape 531"/>
        <p:cNvGrpSpPr/>
        <p:nvPr/>
      </p:nvGrpSpPr>
      <p:grpSpPr>
        <a:xfrm>
          <a:off x="0" y="0"/>
          <a:ext cx="0" cy="0"/>
          <a:chOff x="0" y="0"/>
          <a:chExt cx="0" cy="0"/>
        </a:xfrm>
      </p:grpSpPr>
      <p:sp>
        <p:nvSpPr>
          <p:cNvPr id="532" name="Google Shape;532;p96"/>
          <p:cNvSpPr/>
          <p:nvPr/>
        </p:nvSpPr>
        <p:spPr>
          <a:xfrm>
            <a:off x="0" y="5045700"/>
            <a:ext cx="9144000" cy="97800"/>
          </a:xfrm>
          <a:prstGeom prst="rect">
            <a:avLst/>
          </a:prstGeom>
          <a:solidFill>
            <a:srgbClr val="134F5C"/>
          </a:solid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t/>
            </a:r>
            <a:endParaRPr>
              <a:latin typeface="Proxima Nova"/>
              <a:ea typeface="Proxima Nova"/>
              <a:cs typeface="Proxima Nova"/>
              <a:sym typeface="Proxima Nova"/>
            </a:endParaRPr>
          </a:p>
        </p:txBody>
      </p:sp>
      <p:sp>
        <p:nvSpPr>
          <p:cNvPr id="533" name="Google Shape;533;p96"/>
          <p:cNvSpPr txBox="1"/>
          <p:nvPr>
            <p:ph type="title"/>
          </p:nvPr>
        </p:nvSpPr>
        <p:spPr>
          <a:xfrm>
            <a:off x="311700" y="87325"/>
            <a:ext cx="8520600" cy="8313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3600"/>
              <a:buFont typeface="Proxima Nova"/>
              <a:buNone/>
              <a:defRPr>
                <a:latin typeface="Proxima Nova"/>
                <a:ea typeface="Proxima Nova"/>
                <a:cs typeface="Proxima Nova"/>
                <a:sym typeface="Proxima Nova"/>
              </a:defRPr>
            </a:lvl1pPr>
            <a:lvl2pPr lvl="1" rtl="0">
              <a:lnSpc>
                <a:spcPct val="100000"/>
              </a:lnSpc>
              <a:spcBef>
                <a:spcPts val="0"/>
              </a:spcBef>
              <a:spcAft>
                <a:spcPts val="0"/>
              </a:spcAft>
              <a:buSzPts val="4200"/>
              <a:buFont typeface="Proxima Nova"/>
              <a:buNone/>
              <a:defRPr>
                <a:latin typeface="Proxima Nova"/>
                <a:ea typeface="Proxima Nova"/>
                <a:cs typeface="Proxima Nova"/>
                <a:sym typeface="Proxima Nova"/>
              </a:defRPr>
            </a:lvl2pPr>
            <a:lvl3pPr lvl="2" rtl="0">
              <a:lnSpc>
                <a:spcPct val="100000"/>
              </a:lnSpc>
              <a:spcBef>
                <a:spcPts val="0"/>
              </a:spcBef>
              <a:spcAft>
                <a:spcPts val="0"/>
              </a:spcAft>
              <a:buSzPts val="4200"/>
              <a:buFont typeface="Proxima Nova"/>
              <a:buNone/>
              <a:defRPr>
                <a:latin typeface="Proxima Nova"/>
                <a:ea typeface="Proxima Nova"/>
                <a:cs typeface="Proxima Nova"/>
                <a:sym typeface="Proxima Nova"/>
              </a:defRPr>
            </a:lvl3pPr>
            <a:lvl4pPr lvl="3" rtl="0">
              <a:lnSpc>
                <a:spcPct val="100000"/>
              </a:lnSpc>
              <a:spcBef>
                <a:spcPts val="0"/>
              </a:spcBef>
              <a:spcAft>
                <a:spcPts val="0"/>
              </a:spcAft>
              <a:buSzPts val="4200"/>
              <a:buFont typeface="Proxima Nova"/>
              <a:buNone/>
              <a:defRPr>
                <a:latin typeface="Proxima Nova"/>
                <a:ea typeface="Proxima Nova"/>
                <a:cs typeface="Proxima Nova"/>
                <a:sym typeface="Proxima Nova"/>
              </a:defRPr>
            </a:lvl4pPr>
            <a:lvl5pPr lvl="4" rtl="0">
              <a:lnSpc>
                <a:spcPct val="100000"/>
              </a:lnSpc>
              <a:spcBef>
                <a:spcPts val="0"/>
              </a:spcBef>
              <a:spcAft>
                <a:spcPts val="0"/>
              </a:spcAft>
              <a:buSzPts val="4200"/>
              <a:buFont typeface="Proxima Nova"/>
              <a:buNone/>
              <a:defRPr>
                <a:latin typeface="Proxima Nova"/>
                <a:ea typeface="Proxima Nova"/>
                <a:cs typeface="Proxima Nova"/>
                <a:sym typeface="Proxima Nova"/>
              </a:defRPr>
            </a:lvl5pPr>
            <a:lvl6pPr lvl="5" rtl="0">
              <a:lnSpc>
                <a:spcPct val="100000"/>
              </a:lnSpc>
              <a:spcBef>
                <a:spcPts val="0"/>
              </a:spcBef>
              <a:spcAft>
                <a:spcPts val="0"/>
              </a:spcAft>
              <a:buSzPts val="4200"/>
              <a:buFont typeface="Proxima Nova"/>
              <a:buNone/>
              <a:defRPr>
                <a:latin typeface="Proxima Nova"/>
                <a:ea typeface="Proxima Nova"/>
                <a:cs typeface="Proxima Nova"/>
                <a:sym typeface="Proxima Nova"/>
              </a:defRPr>
            </a:lvl6pPr>
            <a:lvl7pPr lvl="6" rtl="0">
              <a:lnSpc>
                <a:spcPct val="100000"/>
              </a:lnSpc>
              <a:spcBef>
                <a:spcPts val="0"/>
              </a:spcBef>
              <a:spcAft>
                <a:spcPts val="0"/>
              </a:spcAft>
              <a:buSzPts val="4200"/>
              <a:buFont typeface="Proxima Nova"/>
              <a:buNone/>
              <a:defRPr>
                <a:latin typeface="Proxima Nova"/>
                <a:ea typeface="Proxima Nova"/>
                <a:cs typeface="Proxima Nova"/>
                <a:sym typeface="Proxima Nova"/>
              </a:defRPr>
            </a:lvl7pPr>
            <a:lvl8pPr lvl="7" rtl="0">
              <a:lnSpc>
                <a:spcPct val="100000"/>
              </a:lnSpc>
              <a:spcBef>
                <a:spcPts val="0"/>
              </a:spcBef>
              <a:spcAft>
                <a:spcPts val="0"/>
              </a:spcAft>
              <a:buSzPts val="4200"/>
              <a:buFont typeface="Proxima Nova"/>
              <a:buNone/>
              <a:defRPr>
                <a:latin typeface="Proxima Nova"/>
                <a:ea typeface="Proxima Nova"/>
                <a:cs typeface="Proxima Nova"/>
                <a:sym typeface="Proxima Nova"/>
              </a:defRPr>
            </a:lvl8pPr>
            <a:lvl9pPr lvl="8" rtl="0">
              <a:lnSpc>
                <a:spcPct val="100000"/>
              </a:lnSpc>
              <a:spcBef>
                <a:spcPts val="0"/>
              </a:spcBef>
              <a:spcAft>
                <a:spcPts val="0"/>
              </a:spcAft>
              <a:buSzPts val="4200"/>
              <a:buFont typeface="Proxima Nova"/>
              <a:buNone/>
              <a:defRPr>
                <a:latin typeface="Proxima Nova"/>
                <a:ea typeface="Proxima Nova"/>
                <a:cs typeface="Proxima Nova"/>
                <a:sym typeface="Proxima Nova"/>
              </a:defRPr>
            </a:lvl9pPr>
          </a:lstStyle>
          <a:p/>
        </p:txBody>
      </p:sp>
      <p:sp>
        <p:nvSpPr>
          <p:cNvPr id="534" name="Google Shape;534;p96"/>
          <p:cNvSpPr txBox="1"/>
          <p:nvPr>
            <p:ph idx="1" type="body"/>
          </p:nvPr>
        </p:nvSpPr>
        <p:spPr>
          <a:xfrm>
            <a:off x="311700" y="996625"/>
            <a:ext cx="8520600" cy="3354000"/>
          </a:xfrm>
          <a:prstGeom prst="rect">
            <a:avLst/>
          </a:prstGeom>
        </p:spPr>
        <p:txBody>
          <a:bodyPr anchorCtr="0" anchor="t" bIns="91425" lIns="91425" spcFirstLastPara="1" rIns="91425" wrap="square" tIns="91425">
            <a:noAutofit/>
          </a:bodyPr>
          <a:lstStyle>
            <a:lvl1pPr indent="-342900" lvl="0" marL="457200" rtl="0">
              <a:lnSpc>
                <a:spcPct val="100000"/>
              </a:lnSpc>
              <a:spcBef>
                <a:spcPts val="0"/>
              </a:spcBef>
              <a:spcAft>
                <a:spcPts val="0"/>
              </a:spcAft>
              <a:buSzPts val="1800"/>
              <a:buFont typeface="Proxima Nova"/>
              <a:buChar char="●"/>
              <a:defRPr>
                <a:latin typeface="Proxima Nova"/>
                <a:ea typeface="Proxima Nova"/>
                <a:cs typeface="Proxima Nova"/>
                <a:sym typeface="Proxima Nova"/>
              </a:defRPr>
            </a:lvl1pPr>
            <a:lvl2pPr indent="-330200" lvl="1" marL="914400" rtl="0">
              <a:lnSpc>
                <a:spcPct val="100000"/>
              </a:lnSpc>
              <a:spcBef>
                <a:spcPts val="1600"/>
              </a:spcBef>
              <a:spcAft>
                <a:spcPts val="0"/>
              </a:spcAft>
              <a:buSzPts val="1600"/>
              <a:buFont typeface="Proxima Nova"/>
              <a:buChar char="○"/>
              <a:defRPr>
                <a:latin typeface="Proxima Nova"/>
                <a:ea typeface="Proxima Nova"/>
                <a:cs typeface="Proxima Nova"/>
                <a:sym typeface="Proxima Nova"/>
              </a:defRPr>
            </a:lvl2pPr>
            <a:lvl3pPr indent="-330200" lvl="2" marL="1371600" rtl="0">
              <a:lnSpc>
                <a:spcPct val="100000"/>
              </a:lnSpc>
              <a:spcBef>
                <a:spcPts val="1600"/>
              </a:spcBef>
              <a:spcAft>
                <a:spcPts val="0"/>
              </a:spcAft>
              <a:buSzPts val="1600"/>
              <a:buFont typeface="Proxima Nova"/>
              <a:buChar char="■"/>
              <a:defRPr>
                <a:latin typeface="Proxima Nova"/>
                <a:ea typeface="Proxima Nova"/>
                <a:cs typeface="Proxima Nova"/>
                <a:sym typeface="Proxima Nova"/>
              </a:defRPr>
            </a:lvl3pPr>
            <a:lvl4pPr indent="-330200" lvl="3" marL="1828800" rtl="0">
              <a:lnSpc>
                <a:spcPct val="100000"/>
              </a:lnSpc>
              <a:spcBef>
                <a:spcPts val="1600"/>
              </a:spcBef>
              <a:spcAft>
                <a:spcPts val="0"/>
              </a:spcAft>
              <a:buSzPts val="1600"/>
              <a:buFont typeface="Proxima Nova"/>
              <a:buChar char="●"/>
              <a:defRPr>
                <a:latin typeface="Proxima Nova"/>
                <a:ea typeface="Proxima Nova"/>
                <a:cs typeface="Proxima Nova"/>
                <a:sym typeface="Proxima Nova"/>
              </a:defRPr>
            </a:lvl4pPr>
            <a:lvl5pPr indent="-330200" lvl="4" marL="2286000" rtl="0">
              <a:lnSpc>
                <a:spcPct val="100000"/>
              </a:lnSpc>
              <a:spcBef>
                <a:spcPts val="1600"/>
              </a:spcBef>
              <a:spcAft>
                <a:spcPts val="0"/>
              </a:spcAft>
              <a:buSzPts val="1600"/>
              <a:buFont typeface="Proxima Nova"/>
              <a:buChar char="○"/>
              <a:defRPr>
                <a:latin typeface="Proxima Nova"/>
                <a:ea typeface="Proxima Nova"/>
                <a:cs typeface="Proxima Nova"/>
                <a:sym typeface="Proxima Nova"/>
              </a:defRPr>
            </a:lvl5pPr>
            <a:lvl6pPr indent="-330200" lvl="5" marL="2743200" rtl="0">
              <a:lnSpc>
                <a:spcPct val="100000"/>
              </a:lnSpc>
              <a:spcBef>
                <a:spcPts val="1600"/>
              </a:spcBef>
              <a:spcAft>
                <a:spcPts val="0"/>
              </a:spcAft>
              <a:buSzPts val="1600"/>
              <a:buFont typeface="Proxima Nova"/>
              <a:buChar char="■"/>
              <a:defRPr>
                <a:latin typeface="Proxima Nova"/>
                <a:ea typeface="Proxima Nova"/>
                <a:cs typeface="Proxima Nova"/>
                <a:sym typeface="Proxima Nova"/>
              </a:defRPr>
            </a:lvl6pPr>
            <a:lvl7pPr indent="-330200" lvl="6" marL="3200400" rtl="0">
              <a:lnSpc>
                <a:spcPct val="100000"/>
              </a:lnSpc>
              <a:spcBef>
                <a:spcPts val="1600"/>
              </a:spcBef>
              <a:spcAft>
                <a:spcPts val="0"/>
              </a:spcAft>
              <a:buSzPts val="1600"/>
              <a:buFont typeface="Proxima Nova"/>
              <a:buChar char="●"/>
              <a:defRPr>
                <a:latin typeface="Proxima Nova"/>
                <a:ea typeface="Proxima Nova"/>
                <a:cs typeface="Proxima Nova"/>
                <a:sym typeface="Proxima Nova"/>
              </a:defRPr>
            </a:lvl7pPr>
            <a:lvl8pPr indent="-330200" lvl="7" marL="3657600" rtl="0">
              <a:lnSpc>
                <a:spcPct val="100000"/>
              </a:lnSpc>
              <a:spcBef>
                <a:spcPts val="1600"/>
              </a:spcBef>
              <a:spcAft>
                <a:spcPts val="0"/>
              </a:spcAft>
              <a:buSzPts val="1600"/>
              <a:buFont typeface="Proxima Nova"/>
              <a:buChar char="○"/>
              <a:defRPr>
                <a:latin typeface="Proxima Nova"/>
                <a:ea typeface="Proxima Nova"/>
                <a:cs typeface="Proxima Nova"/>
                <a:sym typeface="Proxima Nova"/>
              </a:defRPr>
            </a:lvl8pPr>
            <a:lvl9pPr indent="-330200" lvl="8" marL="4114800" rtl="0">
              <a:lnSpc>
                <a:spcPct val="100000"/>
              </a:lnSpc>
              <a:spcBef>
                <a:spcPts val="1600"/>
              </a:spcBef>
              <a:spcAft>
                <a:spcPts val="1600"/>
              </a:spcAft>
              <a:buSzPts val="1600"/>
              <a:buFont typeface="Proxima Nova"/>
              <a:buChar char="■"/>
              <a:defRPr>
                <a:latin typeface="Proxima Nova"/>
                <a:ea typeface="Proxima Nova"/>
                <a:cs typeface="Proxima Nova"/>
                <a:sym typeface="Proxima Nova"/>
              </a:defRPr>
            </a:lvl9pPr>
          </a:lstStyle>
          <a:p/>
        </p:txBody>
      </p:sp>
      <p:sp>
        <p:nvSpPr>
          <p:cNvPr id="535" name="Google Shape;535;p9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lnSpc>
                <a:spcPct val="100000"/>
              </a:lnSpc>
              <a:buNone/>
              <a:defRPr>
                <a:latin typeface="Proxima Nova"/>
                <a:ea typeface="Proxima Nova"/>
                <a:cs typeface="Proxima Nova"/>
                <a:sym typeface="Proxima Nova"/>
              </a:defRPr>
            </a:lvl1pPr>
            <a:lvl2pPr lvl="1" rtl="0">
              <a:lnSpc>
                <a:spcPct val="100000"/>
              </a:lnSpc>
              <a:buNone/>
              <a:defRPr>
                <a:latin typeface="Proxima Nova"/>
                <a:ea typeface="Proxima Nova"/>
                <a:cs typeface="Proxima Nova"/>
                <a:sym typeface="Proxima Nova"/>
              </a:defRPr>
            </a:lvl2pPr>
            <a:lvl3pPr lvl="2" rtl="0">
              <a:lnSpc>
                <a:spcPct val="100000"/>
              </a:lnSpc>
              <a:buNone/>
              <a:defRPr>
                <a:latin typeface="Proxima Nova"/>
                <a:ea typeface="Proxima Nova"/>
                <a:cs typeface="Proxima Nova"/>
                <a:sym typeface="Proxima Nova"/>
              </a:defRPr>
            </a:lvl3pPr>
            <a:lvl4pPr lvl="3" rtl="0">
              <a:lnSpc>
                <a:spcPct val="100000"/>
              </a:lnSpc>
              <a:buNone/>
              <a:defRPr>
                <a:latin typeface="Proxima Nova"/>
                <a:ea typeface="Proxima Nova"/>
                <a:cs typeface="Proxima Nova"/>
                <a:sym typeface="Proxima Nova"/>
              </a:defRPr>
            </a:lvl4pPr>
            <a:lvl5pPr lvl="4" rtl="0">
              <a:lnSpc>
                <a:spcPct val="100000"/>
              </a:lnSpc>
              <a:buNone/>
              <a:defRPr>
                <a:latin typeface="Proxima Nova"/>
                <a:ea typeface="Proxima Nova"/>
                <a:cs typeface="Proxima Nova"/>
                <a:sym typeface="Proxima Nova"/>
              </a:defRPr>
            </a:lvl5pPr>
            <a:lvl6pPr lvl="5" rtl="0">
              <a:lnSpc>
                <a:spcPct val="100000"/>
              </a:lnSpc>
              <a:buNone/>
              <a:defRPr>
                <a:latin typeface="Proxima Nova"/>
                <a:ea typeface="Proxima Nova"/>
                <a:cs typeface="Proxima Nova"/>
                <a:sym typeface="Proxima Nova"/>
              </a:defRPr>
            </a:lvl6pPr>
            <a:lvl7pPr lvl="6" rtl="0">
              <a:lnSpc>
                <a:spcPct val="100000"/>
              </a:lnSpc>
              <a:buNone/>
              <a:defRPr>
                <a:latin typeface="Proxima Nova"/>
                <a:ea typeface="Proxima Nova"/>
                <a:cs typeface="Proxima Nova"/>
                <a:sym typeface="Proxima Nova"/>
              </a:defRPr>
            </a:lvl7pPr>
            <a:lvl8pPr lvl="7" rtl="0">
              <a:lnSpc>
                <a:spcPct val="100000"/>
              </a:lnSpc>
              <a:buNone/>
              <a:defRPr>
                <a:latin typeface="Proxima Nova"/>
                <a:ea typeface="Proxima Nova"/>
                <a:cs typeface="Proxima Nova"/>
                <a:sym typeface="Proxima Nova"/>
              </a:defRPr>
            </a:lvl8pPr>
            <a:lvl9pPr lvl="8" rtl="0">
              <a:lnSpc>
                <a:spcPct val="100000"/>
              </a:lnSpc>
              <a:buNone/>
              <a:defRPr>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2" name="Shape 42"/>
        <p:cNvGrpSpPr/>
        <p:nvPr/>
      </p:nvGrpSpPr>
      <p:grpSpPr>
        <a:xfrm>
          <a:off x="0" y="0"/>
          <a:ext cx="0" cy="0"/>
          <a:chOff x="0" y="0"/>
          <a:chExt cx="0" cy="0"/>
        </a:xfrm>
      </p:grpSpPr>
      <p:sp>
        <p:nvSpPr>
          <p:cNvPr id="43" name="Google Shape;43;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SzPts val="1800"/>
              <a:buNone/>
              <a:defRPr/>
            </a:lvl1pPr>
          </a:lstStyle>
          <a:p/>
        </p:txBody>
      </p:sp>
      <p:sp>
        <p:nvSpPr>
          <p:cNvPr id="44" name="Google Shape;44;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536" name="Shape 536"/>
        <p:cNvGrpSpPr/>
        <p:nvPr/>
      </p:nvGrpSpPr>
      <p:grpSpPr>
        <a:xfrm>
          <a:off x="0" y="0"/>
          <a:ext cx="0" cy="0"/>
          <a:chOff x="0" y="0"/>
          <a:chExt cx="0" cy="0"/>
        </a:xfrm>
      </p:grpSpPr>
      <p:sp>
        <p:nvSpPr>
          <p:cNvPr id="537" name="Google Shape;537;p97"/>
          <p:cNvSpPr txBox="1"/>
          <p:nvPr>
            <p:ph type="title"/>
          </p:nvPr>
        </p:nvSpPr>
        <p:spPr>
          <a:xfrm>
            <a:off x="311700" y="87325"/>
            <a:ext cx="8520600" cy="831300"/>
          </a:xfrm>
          <a:prstGeom prst="rect">
            <a:avLst/>
          </a:prstGeom>
        </p:spPr>
        <p:txBody>
          <a:bodyPr anchorCtr="0" anchor="b" bIns="91425" lIns="91425" spcFirstLastPara="1" rIns="91425" wrap="square" tIns="91425">
            <a:noAutofit/>
          </a:bodyPr>
          <a:lstStyle>
            <a:lvl1pPr lvl="0" rtl="0">
              <a:spcBef>
                <a:spcPts val="0"/>
              </a:spcBef>
              <a:spcAft>
                <a:spcPts val="0"/>
              </a:spcAft>
              <a:buSzPts val="3600"/>
              <a:buFont typeface="Proxima Nova"/>
              <a:buNone/>
              <a:defRPr>
                <a:latin typeface="Proxima Nova"/>
                <a:ea typeface="Proxima Nova"/>
                <a:cs typeface="Proxima Nova"/>
                <a:sym typeface="Proxima Nova"/>
              </a:defRPr>
            </a:lvl1pPr>
            <a:lvl2pPr lvl="1" rtl="0">
              <a:spcBef>
                <a:spcPts val="0"/>
              </a:spcBef>
              <a:spcAft>
                <a:spcPts val="0"/>
              </a:spcAft>
              <a:buSzPts val="4200"/>
              <a:buFont typeface="Proxima Nova"/>
              <a:buNone/>
              <a:defRPr>
                <a:latin typeface="Proxima Nova"/>
                <a:ea typeface="Proxima Nova"/>
                <a:cs typeface="Proxima Nova"/>
                <a:sym typeface="Proxima Nova"/>
              </a:defRPr>
            </a:lvl2pPr>
            <a:lvl3pPr lvl="2" rtl="0">
              <a:spcBef>
                <a:spcPts val="0"/>
              </a:spcBef>
              <a:spcAft>
                <a:spcPts val="0"/>
              </a:spcAft>
              <a:buSzPts val="4200"/>
              <a:buFont typeface="Proxima Nova"/>
              <a:buNone/>
              <a:defRPr>
                <a:latin typeface="Proxima Nova"/>
                <a:ea typeface="Proxima Nova"/>
                <a:cs typeface="Proxima Nova"/>
                <a:sym typeface="Proxima Nova"/>
              </a:defRPr>
            </a:lvl3pPr>
            <a:lvl4pPr lvl="3" rtl="0">
              <a:spcBef>
                <a:spcPts val="0"/>
              </a:spcBef>
              <a:spcAft>
                <a:spcPts val="0"/>
              </a:spcAft>
              <a:buSzPts val="4200"/>
              <a:buFont typeface="Proxima Nova"/>
              <a:buNone/>
              <a:defRPr>
                <a:latin typeface="Proxima Nova"/>
                <a:ea typeface="Proxima Nova"/>
                <a:cs typeface="Proxima Nova"/>
                <a:sym typeface="Proxima Nova"/>
              </a:defRPr>
            </a:lvl4pPr>
            <a:lvl5pPr lvl="4" rtl="0">
              <a:spcBef>
                <a:spcPts val="0"/>
              </a:spcBef>
              <a:spcAft>
                <a:spcPts val="0"/>
              </a:spcAft>
              <a:buSzPts val="4200"/>
              <a:buFont typeface="Proxima Nova"/>
              <a:buNone/>
              <a:defRPr>
                <a:latin typeface="Proxima Nova"/>
                <a:ea typeface="Proxima Nova"/>
                <a:cs typeface="Proxima Nova"/>
                <a:sym typeface="Proxima Nova"/>
              </a:defRPr>
            </a:lvl5pPr>
            <a:lvl6pPr lvl="5" rtl="0">
              <a:spcBef>
                <a:spcPts val="0"/>
              </a:spcBef>
              <a:spcAft>
                <a:spcPts val="0"/>
              </a:spcAft>
              <a:buSzPts val="4200"/>
              <a:buFont typeface="Proxima Nova"/>
              <a:buNone/>
              <a:defRPr>
                <a:latin typeface="Proxima Nova"/>
                <a:ea typeface="Proxima Nova"/>
                <a:cs typeface="Proxima Nova"/>
                <a:sym typeface="Proxima Nova"/>
              </a:defRPr>
            </a:lvl6pPr>
            <a:lvl7pPr lvl="6" rtl="0">
              <a:spcBef>
                <a:spcPts val="0"/>
              </a:spcBef>
              <a:spcAft>
                <a:spcPts val="0"/>
              </a:spcAft>
              <a:buSzPts val="4200"/>
              <a:buFont typeface="Proxima Nova"/>
              <a:buNone/>
              <a:defRPr>
                <a:latin typeface="Proxima Nova"/>
                <a:ea typeface="Proxima Nova"/>
                <a:cs typeface="Proxima Nova"/>
                <a:sym typeface="Proxima Nova"/>
              </a:defRPr>
            </a:lvl7pPr>
            <a:lvl8pPr lvl="7" rtl="0">
              <a:spcBef>
                <a:spcPts val="0"/>
              </a:spcBef>
              <a:spcAft>
                <a:spcPts val="0"/>
              </a:spcAft>
              <a:buSzPts val="4200"/>
              <a:buFont typeface="Proxima Nova"/>
              <a:buNone/>
              <a:defRPr>
                <a:latin typeface="Proxima Nova"/>
                <a:ea typeface="Proxima Nova"/>
                <a:cs typeface="Proxima Nova"/>
                <a:sym typeface="Proxima Nova"/>
              </a:defRPr>
            </a:lvl8pPr>
            <a:lvl9pPr lvl="8" rtl="0">
              <a:spcBef>
                <a:spcPts val="0"/>
              </a:spcBef>
              <a:spcAft>
                <a:spcPts val="0"/>
              </a:spcAft>
              <a:buSzPts val="4200"/>
              <a:buFont typeface="Proxima Nova"/>
              <a:buNone/>
              <a:defRPr>
                <a:latin typeface="Proxima Nova"/>
                <a:ea typeface="Proxima Nova"/>
                <a:cs typeface="Proxima Nova"/>
                <a:sym typeface="Proxima Nova"/>
              </a:defRPr>
            </a:lvl9pPr>
          </a:lstStyle>
          <a:p/>
        </p:txBody>
      </p:sp>
      <p:sp>
        <p:nvSpPr>
          <p:cNvPr id="538" name="Google Shape;538;p97"/>
          <p:cNvSpPr txBox="1"/>
          <p:nvPr>
            <p:ph idx="1" type="body"/>
          </p:nvPr>
        </p:nvSpPr>
        <p:spPr>
          <a:xfrm>
            <a:off x="311700" y="1225225"/>
            <a:ext cx="3999900" cy="33540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Font typeface="Proxima Nova"/>
              <a:buChar char="●"/>
              <a:defRPr sz="1400">
                <a:latin typeface="Proxima Nova"/>
                <a:ea typeface="Proxima Nova"/>
                <a:cs typeface="Proxima Nova"/>
                <a:sym typeface="Proxima Nova"/>
              </a:defRPr>
            </a:lvl1pPr>
            <a:lvl2pPr indent="-304800" lvl="1" marL="914400" rtl="0">
              <a:spcBef>
                <a:spcPts val="1600"/>
              </a:spcBef>
              <a:spcAft>
                <a:spcPts val="0"/>
              </a:spcAft>
              <a:buSzPts val="1200"/>
              <a:buFont typeface="Proxima Nova"/>
              <a:buChar char="○"/>
              <a:defRPr sz="1200">
                <a:latin typeface="Proxima Nova"/>
                <a:ea typeface="Proxima Nova"/>
                <a:cs typeface="Proxima Nova"/>
                <a:sym typeface="Proxima Nova"/>
              </a:defRPr>
            </a:lvl2pPr>
            <a:lvl3pPr indent="-304800" lvl="2" marL="1371600" rtl="0">
              <a:spcBef>
                <a:spcPts val="1600"/>
              </a:spcBef>
              <a:spcAft>
                <a:spcPts val="0"/>
              </a:spcAft>
              <a:buSzPts val="1200"/>
              <a:buFont typeface="Proxima Nova"/>
              <a:buChar char="■"/>
              <a:defRPr sz="1200">
                <a:latin typeface="Proxima Nova"/>
                <a:ea typeface="Proxima Nova"/>
                <a:cs typeface="Proxima Nova"/>
                <a:sym typeface="Proxima Nova"/>
              </a:defRPr>
            </a:lvl3pPr>
            <a:lvl4pPr indent="-304800" lvl="3" marL="1828800" rtl="0">
              <a:spcBef>
                <a:spcPts val="1600"/>
              </a:spcBef>
              <a:spcAft>
                <a:spcPts val="0"/>
              </a:spcAft>
              <a:buSzPts val="1200"/>
              <a:buFont typeface="Proxima Nova"/>
              <a:buChar char="●"/>
              <a:defRPr sz="1200">
                <a:latin typeface="Proxima Nova"/>
                <a:ea typeface="Proxima Nova"/>
                <a:cs typeface="Proxima Nova"/>
                <a:sym typeface="Proxima Nova"/>
              </a:defRPr>
            </a:lvl4pPr>
            <a:lvl5pPr indent="-304800" lvl="4" marL="2286000" rtl="0">
              <a:spcBef>
                <a:spcPts val="1600"/>
              </a:spcBef>
              <a:spcAft>
                <a:spcPts val="0"/>
              </a:spcAft>
              <a:buSzPts val="1200"/>
              <a:buFont typeface="Proxima Nova"/>
              <a:buChar char="○"/>
              <a:defRPr sz="1200">
                <a:latin typeface="Proxima Nova"/>
                <a:ea typeface="Proxima Nova"/>
                <a:cs typeface="Proxima Nova"/>
                <a:sym typeface="Proxima Nova"/>
              </a:defRPr>
            </a:lvl5pPr>
            <a:lvl6pPr indent="-304800" lvl="5" marL="2743200" rtl="0">
              <a:spcBef>
                <a:spcPts val="1600"/>
              </a:spcBef>
              <a:spcAft>
                <a:spcPts val="0"/>
              </a:spcAft>
              <a:buSzPts val="1200"/>
              <a:buFont typeface="Proxima Nova"/>
              <a:buChar char="■"/>
              <a:defRPr sz="1200">
                <a:latin typeface="Proxima Nova"/>
                <a:ea typeface="Proxima Nova"/>
                <a:cs typeface="Proxima Nova"/>
                <a:sym typeface="Proxima Nova"/>
              </a:defRPr>
            </a:lvl6pPr>
            <a:lvl7pPr indent="-304800" lvl="6" marL="3200400" rtl="0">
              <a:spcBef>
                <a:spcPts val="1600"/>
              </a:spcBef>
              <a:spcAft>
                <a:spcPts val="0"/>
              </a:spcAft>
              <a:buSzPts val="1200"/>
              <a:buFont typeface="Proxima Nova"/>
              <a:buChar char="●"/>
              <a:defRPr sz="1200">
                <a:latin typeface="Proxima Nova"/>
                <a:ea typeface="Proxima Nova"/>
                <a:cs typeface="Proxima Nova"/>
                <a:sym typeface="Proxima Nova"/>
              </a:defRPr>
            </a:lvl7pPr>
            <a:lvl8pPr indent="-304800" lvl="7" marL="3657600" rtl="0">
              <a:spcBef>
                <a:spcPts val="1600"/>
              </a:spcBef>
              <a:spcAft>
                <a:spcPts val="0"/>
              </a:spcAft>
              <a:buSzPts val="1200"/>
              <a:buFont typeface="Proxima Nova"/>
              <a:buChar char="○"/>
              <a:defRPr sz="1200">
                <a:latin typeface="Proxima Nova"/>
                <a:ea typeface="Proxima Nova"/>
                <a:cs typeface="Proxima Nova"/>
                <a:sym typeface="Proxima Nova"/>
              </a:defRPr>
            </a:lvl8pPr>
            <a:lvl9pPr indent="-304800" lvl="8" marL="4114800" rtl="0">
              <a:spcBef>
                <a:spcPts val="1600"/>
              </a:spcBef>
              <a:spcAft>
                <a:spcPts val="1600"/>
              </a:spcAft>
              <a:buSzPts val="1200"/>
              <a:buFont typeface="Proxima Nova"/>
              <a:buChar char="■"/>
              <a:defRPr sz="1200">
                <a:latin typeface="Proxima Nova"/>
                <a:ea typeface="Proxima Nova"/>
                <a:cs typeface="Proxima Nova"/>
                <a:sym typeface="Proxima Nova"/>
              </a:defRPr>
            </a:lvl9pPr>
          </a:lstStyle>
          <a:p/>
        </p:txBody>
      </p:sp>
      <p:sp>
        <p:nvSpPr>
          <p:cNvPr id="539" name="Google Shape;539;p97"/>
          <p:cNvSpPr txBox="1"/>
          <p:nvPr>
            <p:ph idx="2" type="body"/>
          </p:nvPr>
        </p:nvSpPr>
        <p:spPr>
          <a:xfrm>
            <a:off x="4832400" y="1225225"/>
            <a:ext cx="3999900" cy="33540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Font typeface="Proxima Nova"/>
              <a:buChar char="●"/>
              <a:defRPr sz="1400">
                <a:latin typeface="Proxima Nova"/>
                <a:ea typeface="Proxima Nova"/>
                <a:cs typeface="Proxima Nova"/>
                <a:sym typeface="Proxima Nova"/>
              </a:defRPr>
            </a:lvl1pPr>
            <a:lvl2pPr indent="-304800" lvl="1" marL="914400" rtl="0">
              <a:spcBef>
                <a:spcPts val="1600"/>
              </a:spcBef>
              <a:spcAft>
                <a:spcPts val="0"/>
              </a:spcAft>
              <a:buSzPts val="1200"/>
              <a:buFont typeface="Proxima Nova"/>
              <a:buChar char="○"/>
              <a:defRPr sz="1200">
                <a:latin typeface="Proxima Nova"/>
                <a:ea typeface="Proxima Nova"/>
                <a:cs typeface="Proxima Nova"/>
                <a:sym typeface="Proxima Nova"/>
              </a:defRPr>
            </a:lvl2pPr>
            <a:lvl3pPr indent="-304800" lvl="2" marL="1371600" rtl="0">
              <a:spcBef>
                <a:spcPts val="1600"/>
              </a:spcBef>
              <a:spcAft>
                <a:spcPts val="0"/>
              </a:spcAft>
              <a:buSzPts val="1200"/>
              <a:buFont typeface="Proxima Nova"/>
              <a:buChar char="■"/>
              <a:defRPr sz="1200">
                <a:latin typeface="Proxima Nova"/>
                <a:ea typeface="Proxima Nova"/>
                <a:cs typeface="Proxima Nova"/>
                <a:sym typeface="Proxima Nova"/>
              </a:defRPr>
            </a:lvl3pPr>
            <a:lvl4pPr indent="-304800" lvl="3" marL="1828800" rtl="0">
              <a:spcBef>
                <a:spcPts val="1600"/>
              </a:spcBef>
              <a:spcAft>
                <a:spcPts val="0"/>
              </a:spcAft>
              <a:buSzPts val="1200"/>
              <a:buFont typeface="Proxima Nova"/>
              <a:buChar char="●"/>
              <a:defRPr sz="1200">
                <a:latin typeface="Proxima Nova"/>
                <a:ea typeface="Proxima Nova"/>
                <a:cs typeface="Proxima Nova"/>
                <a:sym typeface="Proxima Nova"/>
              </a:defRPr>
            </a:lvl4pPr>
            <a:lvl5pPr indent="-304800" lvl="4" marL="2286000" rtl="0">
              <a:spcBef>
                <a:spcPts val="1600"/>
              </a:spcBef>
              <a:spcAft>
                <a:spcPts val="0"/>
              </a:spcAft>
              <a:buSzPts val="1200"/>
              <a:buFont typeface="Proxima Nova"/>
              <a:buChar char="○"/>
              <a:defRPr sz="1200">
                <a:latin typeface="Proxima Nova"/>
                <a:ea typeface="Proxima Nova"/>
                <a:cs typeface="Proxima Nova"/>
                <a:sym typeface="Proxima Nova"/>
              </a:defRPr>
            </a:lvl5pPr>
            <a:lvl6pPr indent="-304800" lvl="5" marL="2743200" rtl="0">
              <a:spcBef>
                <a:spcPts val="1600"/>
              </a:spcBef>
              <a:spcAft>
                <a:spcPts val="0"/>
              </a:spcAft>
              <a:buSzPts val="1200"/>
              <a:buFont typeface="Proxima Nova"/>
              <a:buChar char="■"/>
              <a:defRPr sz="1200">
                <a:latin typeface="Proxima Nova"/>
                <a:ea typeface="Proxima Nova"/>
                <a:cs typeface="Proxima Nova"/>
                <a:sym typeface="Proxima Nova"/>
              </a:defRPr>
            </a:lvl6pPr>
            <a:lvl7pPr indent="-304800" lvl="6" marL="3200400" rtl="0">
              <a:spcBef>
                <a:spcPts val="1600"/>
              </a:spcBef>
              <a:spcAft>
                <a:spcPts val="0"/>
              </a:spcAft>
              <a:buSzPts val="1200"/>
              <a:buFont typeface="Proxima Nova"/>
              <a:buChar char="●"/>
              <a:defRPr sz="1200">
                <a:latin typeface="Proxima Nova"/>
                <a:ea typeface="Proxima Nova"/>
                <a:cs typeface="Proxima Nova"/>
                <a:sym typeface="Proxima Nova"/>
              </a:defRPr>
            </a:lvl7pPr>
            <a:lvl8pPr indent="-304800" lvl="7" marL="3657600" rtl="0">
              <a:spcBef>
                <a:spcPts val="1600"/>
              </a:spcBef>
              <a:spcAft>
                <a:spcPts val="0"/>
              </a:spcAft>
              <a:buSzPts val="1200"/>
              <a:buFont typeface="Proxima Nova"/>
              <a:buChar char="○"/>
              <a:defRPr sz="1200">
                <a:latin typeface="Proxima Nova"/>
                <a:ea typeface="Proxima Nova"/>
                <a:cs typeface="Proxima Nova"/>
                <a:sym typeface="Proxima Nova"/>
              </a:defRPr>
            </a:lvl8pPr>
            <a:lvl9pPr indent="-304800" lvl="8" marL="4114800" rtl="0">
              <a:spcBef>
                <a:spcPts val="1600"/>
              </a:spcBef>
              <a:spcAft>
                <a:spcPts val="1600"/>
              </a:spcAft>
              <a:buSzPts val="1200"/>
              <a:buFont typeface="Proxima Nova"/>
              <a:buChar char="■"/>
              <a:defRPr sz="1200">
                <a:latin typeface="Proxima Nova"/>
                <a:ea typeface="Proxima Nova"/>
                <a:cs typeface="Proxima Nova"/>
                <a:sym typeface="Proxima Nova"/>
              </a:defRPr>
            </a:lvl9pPr>
          </a:lstStyle>
          <a:p/>
        </p:txBody>
      </p:sp>
      <p:sp>
        <p:nvSpPr>
          <p:cNvPr id="540" name="Google Shape;540;p9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atin typeface="Proxima Nova"/>
                <a:ea typeface="Proxima Nova"/>
                <a:cs typeface="Proxima Nova"/>
                <a:sym typeface="Proxima Nova"/>
              </a:defRPr>
            </a:lvl1pPr>
            <a:lvl2pPr lvl="1" rtl="0">
              <a:buNone/>
              <a:defRPr>
                <a:latin typeface="Proxima Nova"/>
                <a:ea typeface="Proxima Nova"/>
                <a:cs typeface="Proxima Nova"/>
                <a:sym typeface="Proxima Nova"/>
              </a:defRPr>
            </a:lvl2pPr>
            <a:lvl3pPr lvl="2" rtl="0">
              <a:buNone/>
              <a:defRPr>
                <a:latin typeface="Proxima Nova"/>
                <a:ea typeface="Proxima Nova"/>
                <a:cs typeface="Proxima Nova"/>
                <a:sym typeface="Proxima Nova"/>
              </a:defRPr>
            </a:lvl3pPr>
            <a:lvl4pPr lvl="3" rtl="0">
              <a:buNone/>
              <a:defRPr>
                <a:latin typeface="Proxima Nova"/>
                <a:ea typeface="Proxima Nova"/>
                <a:cs typeface="Proxima Nova"/>
                <a:sym typeface="Proxima Nova"/>
              </a:defRPr>
            </a:lvl4pPr>
            <a:lvl5pPr lvl="4" rtl="0">
              <a:buNone/>
              <a:defRPr>
                <a:latin typeface="Proxima Nova"/>
                <a:ea typeface="Proxima Nova"/>
                <a:cs typeface="Proxima Nova"/>
                <a:sym typeface="Proxima Nova"/>
              </a:defRPr>
            </a:lvl5pPr>
            <a:lvl6pPr lvl="5" rtl="0">
              <a:buNone/>
              <a:defRPr>
                <a:latin typeface="Proxima Nova"/>
                <a:ea typeface="Proxima Nova"/>
                <a:cs typeface="Proxima Nova"/>
                <a:sym typeface="Proxima Nova"/>
              </a:defRPr>
            </a:lvl6pPr>
            <a:lvl7pPr lvl="6" rtl="0">
              <a:buNone/>
              <a:defRPr>
                <a:latin typeface="Proxima Nova"/>
                <a:ea typeface="Proxima Nova"/>
                <a:cs typeface="Proxima Nova"/>
                <a:sym typeface="Proxima Nova"/>
              </a:defRPr>
            </a:lvl7pPr>
            <a:lvl8pPr lvl="7" rtl="0">
              <a:buNone/>
              <a:defRPr>
                <a:latin typeface="Proxima Nova"/>
                <a:ea typeface="Proxima Nova"/>
                <a:cs typeface="Proxima Nova"/>
                <a:sym typeface="Proxima Nova"/>
              </a:defRPr>
            </a:lvl8pPr>
            <a:lvl9pPr lvl="8" rtl="0">
              <a:buNone/>
              <a:defRPr>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41" name="Shape 541"/>
        <p:cNvGrpSpPr/>
        <p:nvPr/>
      </p:nvGrpSpPr>
      <p:grpSpPr>
        <a:xfrm>
          <a:off x="0" y="0"/>
          <a:ext cx="0" cy="0"/>
          <a:chOff x="0" y="0"/>
          <a:chExt cx="0" cy="0"/>
        </a:xfrm>
      </p:grpSpPr>
      <p:sp>
        <p:nvSpPr>
          <p:cNvPr id="542" name="Google Shape;542;p98"/>
          <p:cNvSpPr txBox="1"/>
          <p:nvPr>
            <p:ph type="title"/>
          </p:nvPr>
        </p:nvSpPr>
        <p:spPr>
          <a:xfrm>
            <a:off x="311700" y="87325"/>
            <a:ext cx="8520600" cy="831300"/>
          </a:xfrm>
          <a:prstGeom prst="rect">
            <a:avLst/>
          </a:prstGeom>
        </p:spPr>
        <p:txBody>
          <a:bodyPr anchorCtr="0" anchor="b" bIns="91425" lIns="91425" spcFirstLastPara="1" rIns="91425" wrap="square" tIns="91425">
            <a:noAutofit/>
          </a:bodyPr>
          <a:lstStyle>
            <a:lvl1pPr lvl="0" rtl="0">
              <a:spcBef>
                <a:spcPts val="0"/>
              </a:spcBef>
              <a:spcAft>
                <a:spcPts val="0"/>
              </a:spcAft>
              <a:buSzPts val="3600"/>
              <a:buFont typeface="Proxima Nova"/>
              <a:buNone/>
              <a:defRPr>
                <a:latin typeface="Proxima Nova"/>
                <a:ea typeface="Proxima Nova"/>
                <a:cs typeface="Proxima Nova"/>
                <a:sym typeface="Proxima Nova"/>
              </a:defRPr>
            </a:lvl1pPr>
            <a:lvl2pPr lvl="1" rtl="0">
              <a:spcBef>
                <a:spcPts val="0"/>
              </a:spcBef>
              <a:spcAft>
                <a:spcPts val="0"/>
              </a:spcAft>
              <a:buSzPts val="4200"/>
              <a:buFont typeface="Proxima Nova"/>
              <a:buNone/>
              <a:defRPr>
                <a:latin typeface="Proxima Nova"/>
                <a:ea typeface="Proxima Nova"/>
                <a:cs typeface="Proxima Nova"/>
                <a:sym typeface="Proxima Nova"/>
              </a:defRPr>
            </a:lvl2pPr>
            <a:lvl3pPr lvl="2" rtl="0">
              <a:spcBef>
                <a:spcPts val="0"/>
              </a:spcBef>
              <a:spcAft>
                <a:spcPts val="0"/>
              </a:spcAft>
              <a:buSzPts val="4200"/>
              <a:buFont typeface="Proxima Nova"/>
              <a:buNone/>
              <a:defRPr>
                <a:latin typeface="Proxima Nova"/>
                <a:ea typeface="Proxima Nova"/>
                <a:cs typeface="Proxima Nova"/>
                <a:sym typeface="Proxima Nova"/>
              </a:defRPr>
            </a:lvl3pPr>
            <a:lvl4pPr lvl="3" rtl="0">
              <a:spcBef>
                <a:spcPts val="0"/>
              </a:spcBef>
              <a:spcAft>
                <a:spcPts val="0"/>
              </a:spcAft>
              <a:buSzPts val="4200"/>
              <a:buFont typeface="Proxima Nova"/>
              <a:buNone/>
              <a:defRPr>
                <a:latin typeface="Proxima Nova"/>
                <a:ea typeface="Proxima Nova"/>
                <a:cs typeface="Proxima Nova"/>
                <a:sym typeface="Proxima Nova"/>
              </a:defRPr>
            </a:lvl4pPr>
            <a:lvl5pPr lvl="4" rtl="0">
              <a:spcBef>
                <a:spcPts val="0"/>
              </a:spcBef>
              <a:spcAft>
                <a:spcPts val="0"/>
              </a:spcAft>
              <a:buSzPts val="4200"/>
              <a:buFont typeface="Proxima Nova"/>
              <a:buNone/>
              <a:defRPr>
                <a:latin typeface="Proxima Nova"/>
                <a:ea typeface="Proxima Nova"/>
                <a:cs typeface="Proxima Nova"/>
                <a:sym typeface="Proxima Nova"/>
              </a:defRPr>
            </a:lvl5pPr>
            <a:lvl6pPr lvl="5" rtl="0">
              <a:spcBef>
                <a:spcPts val="0"/>
              </a:spcBef>
              <a:spcAft>
                <a:spcPts val="0"/>
              </a:spcAft>
              <a:buSzPts val="4200"/>
              <a:buFont typeface="Proxima Nova"/>
              <a:buNone/>
              <a:defRPr>
                <a:latin typeface="Proxima Nova"/>
                <a:ea typeface="Proxima Nova"/>
                <a:cs typeface="Proxima Nova"/>
                <a:sym typeface="Proxima Nova"/>
              </a:defRPr>
            </a:lvl6pPr>
            <a:lvl7pPr lvl="6" rtl="0">
              <a:spcBef>
                <a:spcPts val="0"/>
              </a:spcBef>
              <a:spcAft>
                <a:spcPts val="0"/>
              </a:spcAft>
              <a:buSzPts val="4200"/>
              <a:buFont typeface="Proxima Nova"/>
              <a:buNone/>
              <a:defRPr>
                <a:latin typeface="Proxima Nova"/>
                <a:ea typeface="Proxima Nova"/>
                <a:cs typeface="Proxima Nova"/>
                <a:sym typeface="Proxima Nova"/>
              </a:defRPr>
            </a:lvl7pPr>
            <a:lvl8pPr lvl="7" rtl="0">
              <a:spcBef>
                <a:spcPts val="0"/>
              </a:spcBef>
              <a:spcAft>
                <a:spcPts val="0"/>
              </a:spcAft>
              <a:buSzPts val="4200"/>
              <a:buFont typeface="Proxima Nova"/>
              <a:buNone/>
              <a:defRPr>
                <a:latin typeface="Proxima Nova"/>
                <a:ea typeface="Proxima Nova"/>
                <a:cs typeface="Proxima Nova"/>
                <a:sym typeface="Proxima Nova"/>
              </a:defRPr>
            </a:lvl8pPr>
            <a:lvl9pPr lvl="8" rtl="0">
              <a:spcBef>
                <a:spcPts val="0"/>
              </a:spcBef>
              <a:spcAft>
                <a:spcPts val="0"/>
              </a:spcAft>
              <a:buSzPts val="4200"/>
              <a:buFont typeface="Proxima Nova"/>
              <a:buNone/>
              <a:defRPr>
                <a:latin typeface="Proxima Nova"/>
                <a:ea typeface="Proxima Nova"/>
                <a:cs typeface="Proxima Nova"/>
                <a:sym typeface="Proxima Nova"/>
              </a:defRPr>
            </a:lvl9pPr>
          </a:lstStyle>
          <a:p/>
        </p:txBody>
      </p:sp>
      <p:sp>
        <p:nvSpPr>
          <p:cNvPr id="543" name="Google Shape;543;p9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atin typeface="Proxima Nova"/>
                <a:ea typeface="Proxima Nova"/>
                <a:cs typeface="Proxima Nova"/>
                <a:sym typeface="Proxima Nova"/>
              </a:defRPr>
            </a:lvl1pPr>
            <a:lvl2pPr lvl="1" rtl="0">
              <a:buNone/>
              <a:defRPr>
                <a:latin typeface="Proxima Nova"/>
                <a:ea typeface="Proxima Nova"/>
                <a:cs typeface="Proxima Nova"/>
                <a:sym typeface="Proxima Nova"/>
              </a:defRPr>
            </a:lvl2pPr>
            <a:lvl3pPr lvl="2" rtl="0">
              <a:buNone/>
              <a:defRPr>
                <a:latin typeface="Proxima Nova"/>
                <a:ea typeface="Proxima Nova"/>
                <a:cs typeface="Proxima Nova"/>
                <a:sym typeface="Proxima Nova"/>
              </a:defRPr>
            </a:lvl3pPr>
            <a:lvl4pPr lvl="3" rtl="0">
              <a:buNone/>
              <a:defRPr>
                <a:latin typeface="Proxima Nova"/>
                <a:ea typeface="Proxima Nova"/>
                <a:cs typeface="Proxima Nova"/>
                <a:sym typeface="Proxima Nova"/>
              </a:defRPr>
            </a:lvl4pPr>
            <a:lvl5pPr lvl="4" rtl="0">
              <a:buNone/>
              <a:defRPr>
                <a:latin typeface="Proxima Nova"/>
                <a:ea typeface="Proxima Nova"/>
                <a:cs typeface="Proxima Nova"/>
                <a:sym typeface="Proxima Nova"/>
              </a:defRPr>
            </a:lvl5pPr>
            <a:lvl6pPr lvl="5" rtl="0">
              <a:buNone/>
              <a:defRPr>
                <a:latin typeface="Proxima Nova"/>
                <a:ea typeface="Proxima Nova"/>
                <a:cs typeface="Proxima Nova"/>
                <a:sym typeface="Proxima Nova"/>
              </a:defRPr>
            </a:lvl6pPr>
            <a:lvl7pPr lvl="6" rtl="0">
              <a:buNone/>
              <a:defRPr>
                <a:latin typeface="Proxima Nova"/>
                <a:ea typeface="Proxima Nova"/>
                <a:cs typeface="Proxima Nova"/>
                <a:sym typeface="Proxima Nova"/>
              </a:defRPr>
            </a:lvl7pPr>
            <a:lvl8pPr lvl="7" rtl="0">
              <a:buNone/>
              <a:defRPr>
                <a:latin typeface="Proxima Nova"/>
                <a:ea typeface="Proxima Nova"/>
                <a:cs typeface="Proxima Nova"/>
                <a:sym typeface="Proxima Nova"/>
              </a:defRPr>
            </a:lvl8pPr>
            <a:lvl9pPr lvl="8" rtl="0">
              <a:buNone/>
              <a:defRPr>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544" name="Shape 544"/>
        <p:cNvGrpSpPr/>
        <p:nvPr/>
      </p:nvGrpSpPr>
      <p:grpSpPr>
        <a:xfrm>
          <a:off x="0" y="0"/>
          <a:ext cx="0" cy="0"/>
          <a:chOff x="0" y="0"/>
          <a:chExt cx="0" cy="0"/>
        </a:xfrm>
      </p:grpSpPr>
      <p:sp>
        <p:nvSpPr>
          <p:cNvPr id="545" name="Google Shape;545;p99"/>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rtl="0">
              <a:spcBef>
                <a:spcPts val="0"/>
              </a:spcBef>
              <a:spcAft>
                <a:spcPts val="0"/>
              </a:spcAft>
              <a:buSzPts val="3000"/>
              <a:buFont typeface="Proxima Nova"/>
              <a:buNone/>
              <a:defRPr sz="3000">
                <a:latin typeface="Proxima Nova"/>
                <a:ea typeface="Proxima Nova"/>
                <a:cs typeface="Proxima Nova"/>
                <a:sym typeface="Proxima Nova"/>
              </a:defRPr>
            </a:lvl1pPr>
            <a:lvl2pPr lvl="1" rtl="0">
              <a:spcBef>
                <a:spcPts val="0"/>
              </a:spcBef>
              <a:spcAft>
                <a:spcPts val="0"/>
              </a:spcAft>
              <a:buSzPts val="3000"/>
              <a:buFont typeface="Proxima Nova"/>
              <a:buNone/>
              <a:defRPr sz="3000">
                <a:latin typeface="Proxima Nova"/>
                <a:ea typeface="Proxima Nova"/>
                <a:cs typeface="Proxima Nova"/>
                <a:sym typeface="Proxima Nova"/>
              </a:defRPr>
            </a:lvl2pPr>
            <a:lvl3pPr lvl="2" rtl="0">
              <a:spcBef>
                <a:spcPts val="0"/>
              </a:spcBef>
              <a:spcAft>
                <a:spcPts val="0"/>
              </a:spcAft>
              <a:buSzPts val="3000"/>
              <a:buFont typeface="Proxima Nova"/>
              <a:buNone/>
              <a:defRPr sz="3000">
                <a:latin typeface="Proxima Nova"/>
                <a:ea typeface="Proxima Nova"/>
                <a:cs typeface="Proxima Nova"/>
                <a:sym typeface="Proxima Nova"/>
              </a:defRPr>
            </a:lvl3pPr>
            <a:lvl4pPr lvl="3" rtl="0">
              <a:spcBef>
                <a:spcPts val="0"/>
              </a:spcBef>
              <a:spcAft>
                <a:spcPts val="0"/>
              </a:spcAft>
              <a:buSzPts val="3000"/>
              <a:buFont typeface="Proxima Nova"/>
              <a:buNone/>
              <a:defRPr sz="3000">
                <a:latin typeface="Proxima Nova"/>
                <a:ea typeface="Proxima Nova"/>
                <a:cs typeface="Proxima Nova"/>
                <a:sym typeface="Proxima Nova"/>
              </a:defRPr>
            </a:lvl4pPr>
            <a:lvl5pPr lvl="4" rtl="0">
              <a:spcBef>
                <a:spcPts val="0"/>
              </a:spcBef>
              <a:spcAft>
                <a:spcPts val="0"/>
              </a:spcAft>
              <a:buSzPts val="3000"/>
              <a:buFont typeface="Proxima Nova"/>
              <a:buNone/>
              <a:defRPr sz="3000">
                <a:latin typeface="Proxima Nova"/>
                <a:ea typeface="Proxima Nova"/>
                <a:cs typeface="Proxima Nova"/>
                <a:sym typeface="Proxima Nova"/>
              </a:defRPr>
            </a:lvl5pPr>
            <a:lvl6pPr lvl="5" rtl="0">
              <a:spcBef>
                <a:spcPts val="0"/>
              </a:spcBef>
              <a:spcAft>
                <a:spcPts val="0"/>
              </a:spcAft>
              <a:buSzPts val="3000"/>
              <a:buFont typeface="Proxima Nova"/>
              <a:buNone/>
              <a:defRPr sz="3000">
                <a:latin typeface="Proxima Nova"/>
                <a:ea typeface="Proxima Nova"/>
                <a:cs typeface="Proxima Nova"/>
                <a:sym typeface="Proxima Nova"/>
              </a:defRPr>
            </a:lvl6pPr>
            <a:lvl7pPr lvl="6" rtl="0">
              <a:spcBef>
                <a:spcPts val="0"/>
              </a:spcBef>
              <a:spcAft>
                <a:spcPts val="0"/>
              </a:spcAft>
              <a:buSzPts val="3000"/>
              <a:buFont typeface="Proxima Nova"/>
              <a:buNone/>
              <a:defRPr sz="3000">
                <a:latin typeface="Proxima Nova"/>
                <a:ea typeface="Proxima Nova"/>
                <a:cs typeface="Proxima Nova"/>
                <a:sym typeface="Proxima Nova"/>
              </a:defRPr>
            </a:lvl7pPr>
            <a:lvl8pPr lvl="7" rtl="0">
              <a:spcBef>
                <a:spcPts val="0"/>
              </a:spcBef>
              <a:spcAft>
                <a:spcPts val="0"/>
              </a:spcAft>
              <a:buSzPts val="3000"/>
              <a:buFont typeface="Proxima Nova"/>
              <a:buNone/>
              <a:defRPr sz="3000">
                <a:latin typeface="Proxima Nova"/>
                <a:ea typeface="Proxima Nova"/>
                <a:cs typeface="Proxima Nova"/>
                <a:sym typeface="Proxima Nova"/>
              </a:defRPr>
            </a:lvl8pPr>
            <a:lvl9pPr lvl="8" rtl="0">
              <a:spcBef>
                <a:spcPts val="0"/>
              </a:spcBef>
              <a:spcAft>
                <a:spcPts val="0"/>
              </a:spcAft>
              <a:buSzPts val="3000"/>
              <a:buFont typeface="Proxima Nova"/>
              <a:buNone/>
              <a:defRPr sz="3000">
                <a:latin typeface="Proxima Nova"/>
                <a:ea typeface="Proxima Nova"/>
                <a:cs typeface="Proxima Nova"/>
                <a:sym typeface="Proxima Nova"/>
              </a:defRPr>
            </a:lvl9pPr>
          </a:lstStyle>
          <a:p/>
        </p:txBody>
      </p:sp>
      <p:sp>
        <p:nvSpPr>
          <p:cNvPr id="546" name="Google Shape;546;p99"/>
          <p:cNvSpPr txBox="1"/>
          <p:nvPr>
            <p:ph idx="1" type="body"/>
          </p:nvPr>
        </p:nvSpPr>
        <p:spPr>
          <a:xfrm>
            <a:off x="311700" y="1399400"/>
            <a:ext cx="2808000" cy="27849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Font typeface="Proxima Nova"/>
              <a:buChar char="●"/>
              <a:defRPr sz="1200">
                <a:latin typeface="Proxima Nova"/>
                <a:ea typeface="Proxima Nova"/>
                <a:cs typeface="Proxima Nova"/>
                <a:sym typeface="Proxima Nova"/>
              </a:defRPr>
            </a:lvl1pPr>
            <a:lvl2pPr indent="-304800" lvl="1" marL="914400" rtl="0">
              <a:spcBef>
                <a:spcPts val="1600"/>
              </a:spcBef>
              <a:spcAft>
                <a:spcPts val="0"/>
              </a:spcAft>
              <a:buSzPts val="1200"/>
              <a:buFont typeface="Proxima Nova"/>
              <a:buChar char="○"/>
              <a:defRPr sz="1200">
                <a:latin typeface="Proxima Nova"/>
                <a:ea typeface="Proxima Nova"/>
                <a:cs typeface="Proxima Nova"/>
                <a:sym typeface="Proxima Nova"/>
              </a:defRPr>
            </a:lvl2pPr>
            <a:lvl3pPr indent="-304800" lvl="2" marL="1371600" rtl="0">
              <a:spcBef>
                <a:spcPts val="1600"/>
              </a:spcBef>
              <a:spcAft>
                <a:spcPts val="0"/>
              </a:spcAft>
              <a:buSzPts val="1200"/>
              <a:buFont typeface="Proxima Nova"/>
              <a:buChar char="■"/>
              <a:defRPr sz="1200">
                <a:latin typeface="Proxima Nova"/>
                <a:ea typeface="Proxima Nova"/>
                <a:cs typeface="Proxima Nova"/>
                <a:sym typeface="Proxima Nova"/>
              </a:defRPr>
            </a:lvl3pPr>
            <a:lvl4pPr indent="-304800" lvl="3" marL="1828800" rtl="0">
              <a:spcBef>
                <a:spcPts val="1600"/>
              </a:spcBef>
              <a:spcAft>
                <a:spcPts val="0"/>
              </a:spcAft>
              <a:buSzPts val="1200"/>
              <a:buFont typeface="Proxima Nova"/>
              <a:buChar char="●"/>
              <a:defRPr sz="1200">
                <a:latin typeface="Proxima Nova"/>
                <a:ea typeface="Proxima Nova"/>
                <a:cs typeface="Proxima Nova"/>
                <a:sym typeface="Proxima Nova"/>
              </a:defRPr>
            </a:lvl4pPr>
            <a:lvl5pPr indent="-304800" lvl="4" marL="2286000" rtl="0">
              <a:spcBef>
                <a:spcPts val="1600"/>
              </a:spcBef>
              <a:spcAft>
                <a:spcPts val="0"/>
              </a:spcAft>
              <a:buSzPts val="1200"/>
              <a:buFont typeface="Proxima Nova"/>
              <a:buChar char="○"/>
              <a:defRPr sz="1200">
                <a:latin typeface="Proxima Nova"/>
                <a:ea typeface="Proxima Nova"/>
                <a:cs typeface="Proxima Nova"/>
                <a:sym typeface="Proxima Nova"/>
              </a:defRPr>
            </a:lvl5pPr>
            <a:lvl6pPr indent="-304800" lvl="5" marL="2743200" rtl="0">
              <a:spcBef>
                <a:spcPts val="1600"/>
              </a:spcBef>
              <a:spcAft>
                <a:spcPts val="0"/>
              </a:spcAft>
              <a:buSzPts val="1200"/>
              <a:buFont typeface="Proxima Nova"/>
              <a:buChar char="■"/>
              <a:defRPr sz="1200">
                <a:latin typeface="Proxima Nova"/>
                <a:ea typeface="Proxima Nova"/>
                <a:cs typeface="Proxima Nova"/>
                <a:sym typeface="Proxima Nova"/>
              </a:defRPr>
            </a:lvl6pPr>
            <a:lvl7pPr indent="-304800" lvl="6" marL="3200400" rtl="0">
              <a:spcBef>
                <a:spcPts val="1600"/>
              </a:spcBef>
              <a:spcAft>
                <a:spcPts val="0"/>
              </a:spcAft>
              <a:buSzPts val="1200"/>
              <a:buFont typeface="Proxima Nova"/>
              <a:buChar char="●"/>
              <a:defRPr sz="1200">
                <a:latin typeface="Proxima Nova"/>
                <a:ea typeface="Proxima Nova"/>
                <a:cs typeface="Proxima Nova"/>
                <a:sym typeface="Proxima Nova"/>
              </a:defRPr>
            </a:lvl7pPr>
            <a:lvl8pPr indent="-304800" lvl="7" marL="3657600" rtl="0">
              <a:spcBef>
                <a:spcPts val="1600"/>
              </a:spcBef>
              <a:spcAft>
                <a:spcPts val="0"/>
              </a:spcAft>
              <a:buSzPts val="1200"/>
              <a:buFont typeface="Proxima Nova"/>
              <a:buChar char="○"/>
              <a:defRPr sz="1200">
                <a:latin typeface="Proxima Nova"/>
                <a:ea typeface="Proxima Nova"/>
                <a:cs typeface="Proxima Nova"/>
                <a:sym typeface="Proxima Nova"/>
              </a:defRPr>
            </a:lvl8pPr>
            <a:lvl9pPr indent="-304800" lvl="8" marL="4114800" rtl="0">
              <a:spcBef>
                <a:spcPts val="1600"/>
              </a:spcBef>
              <a:spcAft>
                <a:spcPts val="1600"/>
              </a:spcAft>
              <a:buSzPts val="1200"/>
              <a:buFont typeface="Proxima Nova"/>
              <a:buChar char="■"/>
              <a:defRPr sz="1200">
                <a:latin typeface="Proxima Nova"/>
                <a:ea typeface="Proxima Nova"/>
                <a:cs typeface="Proxima Nova"/>
                <a:sym typeface="Proxima Nova"/>
              </a:defRPr>
            </a:lvl9pPr>
          </a:lstStyle>
          <a:p/>
        </p:txBody>
      </p:sp>
      <p:sp>
        <p:nvSpPr>
          <p:cNvPr id="547" name="Google Shape;547;p9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atin typeface="Proxima Nova"/>
                <a:ea typeface="Proxima Nova"/>
                <a:cs typeface="Proxima Nova"/>
                <a:sym typeface="Proxima Nova"/>
              </a:defRPr>
            </a:lvl1pPr>
            <a:lvl2pPr lvl="1" rtl="0">
              <a:buNone/>
              <a:defRPr>
                <a:latin typeface="Proxima Nova"/>
                <a:ea typeface="Proxima Nova"/>
                <a:cs typeface="Proxima Nova"/>
                <a:sym typeface="Proxima Nova"/>
              </a:defRPr>
            </a:lvl2pPr>
            <a:lvl3pPr lvl="2" rtl="0">
              <a:buNone/>
              <a:defRPr>
                <a:latin typeface="Proxima Nova"/>
                <a:ea typeface="Proxima Nova"/>
                <a:cs typeface="Proxima Nova"/>
                <a:sym typeface="Proxima Nova"/>
              </a:defRPr>
            </a:lvl3pPr>
            <a:lvl4pPr lvl="3" rtl="0">
              <a:buNone/>
              <a:defRPr>
                <a:latin typeface="Proxima Nova"/>
                <a:ea typeface="Proxima Nova"/>
                <a:cs typeface="Proxima Nova"/>
                <a:sym typeface="Proxima Nova"/>
              </a:defRPr>
            </a:lvl4pPr>
            <a:lvl5pPr lvl="4" rtl="0">
              <a:buNone/>
              <a:defRPr>
                <a:latin typeface="Proxima Nova"/>
                <a:ea typeface="Proxima Nova"/>
                <a:cs typeface="Proxima Nova"/>
                <a:sym typeface="Proxima Nova"/>
              </a:defRPr>
            </a:lvl5pPr>
            <a:lvl6pPr lvl="5" rtl="0">
              <a:buNone/>
              <a:defRPr>
                <a:latin typeface="Proxima Nova"/>
                <a:ea typeface="Proxima Nova"/>
                <a:cs typeface="Proxima Nova"/>
                <a:sym typeface="Proxima Nova"/>
              </a:defRPr>
            </a:lvl6pPr>
            <a:lvl7pPr lvl="6" rtl="0">
              <a:buNone/>
              <a:defRPr>
                <a:latin typeface="Proxima Nova"/>
                <a:ea typeface="Proxima Nova"/>
                <a:cs typeface="Proxima Nova"/>
                <a:sym typeface="Proxima Nova"/>
              </a:defRPr>
            </a:lvl7pPr>
            <a:lvl8pPr lvl="7" rtl="0">
              <a:buNone/>
              <a:defRPr>
                <a:latin typeface="Proxima Nova"/>
                <a:ea typeface="Proxima Nova"/>
                <a:cs typeface="Proxima Nova"/>
                <a:sym typeface="Proxima Nova"/>
              </a:defRPr>
            </a:lvl8pPr>
            <a:lvl9pPr lvl="8" rtl="0">
              <a:buNone/>
              <a:defRPr>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548" name="Shape 548"/>
        <p:cNvGrpSpPr/>
        <p:nvPr/>
      </p:nvGrpSpPr>
      <p:grpSpPr>
        <a:xfrm>
          <a:off x="0" y="0"/>
          <a:ext cx="0" cy="0"/>
          <a:chOff x="0" y="0"/>
          <a:chExt cx="0" cy="0"/>
        </a:xfrm>
      </p:grpSpPr>
      <p:sp>
        <p:nvSpPr>
          <p:cNvPr id="549" name="Google Shape;549;p100"/>
          <p:cNvSpPr/>
          <p:nvPr/>
        </p:nvSpPr>
        <p:spPr>
          <a:xfrm>
            <a:off x="0" y="5045700"/>
            <a:ext cx="9144000" cy="97800"/>
          </a:xfrm>
          <a:prstGeom prst="rect">
            <a:avLst/>
          </a:prstGeom>
          <a:solidFill>
            <a:srgbClr val="134F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Proxima Nova"/>
              <a:ea typeface="Proxima Nova"/>
              <a:cs typeface="Proxima Nova"/>
              <a:sym typeface="Proxima Nova"/>
            </a:endParaRPr>
          </a:p>
        </p:txBody>
      </p:sp>
      <p:sp>
        <p:nvSpPr>
          <p:cNvPr id="550" name="Google Shape;550;p100"/>
          <p:cNvSpPr txBox="1"/>
          <p:nvPr>
            <p:ph type="title"/>
          </p:nvPr>
        </p:nvSpPr>
        <p:spPr>
          <a:xfrm>
            <a:off x="490250" y="450150"/>
            <a:ext cx="5878800" cy="4090800"/>
          </a:xfrm>
          <a:prstGeom prst="rect">
            <a:avLst/>
          </a:prstGeom>
        </p:spPr>
        <p:txBody>
          <a:bodyPr anchorCtr="0" anchor="ctr" bIns="91425" lIns="91425" spcFirstLastPara="1" rIns="91425" wrap="square" tIns="91425">
            <a:noAutofit/>
          </a:bodyPr>
          <a:lstStyle>
            <a:lvl1pPr lvl="0" rtl="0">
              <a:spcBef>
                <a:spcPts val="0"/>
              </a:spcBef>
              <a:spcAft>
                <a:spcPts val="0"/>
              </a:spcAft>
              <a:buSzPts val="4800"/>
              <a:buFont typeface="Proxima Nova"/>
              <a:buNone/>
              <a:defRPr sz="4800">
                <a:latin typeface="Proxima Nova"/>
                <a:ea typeface="Proxima Nova"/>
                <a:cs typeface="Proxima Nova"/>
                <a:sym typeface="Proxima Nova"/>
              </a:defRPr>
            </a:lvl1pPr>
            <a:lvl2pPr lvl="1" rtl="0">
              <a:spcBef>
                <a:spcPts val="0"/>
              </a:spcBef>
              <a:spcAft>
                <a:spcPts val="0"/>
              </a:spcAft>
              <a:buSzPts val="4800"/>
              <a:buFont typeface="Proxima Nova"/>
              <a:buNone/>
              <a:defRPr sz="4800">
                <a:latin typeface="Proxima Nova"/>
                <a:ea typeface="Proxima Nova"/>
                <a:cs typeface="Proxima Nova"/>
                <a:sym typeface="Proxima Nova"/>
              </a:defRPr>
            </a:lvl2pPr>
            <a:lvl3pPr lvl="2" rtl="0">
              <a:spcBef>
                <a:spcPts val="0"/>
              </a:spcBef>
              <a:spcAft>
                <a:spcPts val="0"/>
              </a:spcAft>
              <a:buSzPts val="4800"/>
              <a:buFont typeface="Proxima Nova"/>
              <a:buNone/>
              <a:defRPr sz="4800">
                <a:latin typeface="Proxima Nova"/>
                <a:ea typeface="Proxima Nova"/>
                <a:cs typeface="Proxima Nova"/>
                <a:sym typeface="Proxima Nova"/>
              </a:defRPr>
            </a:lvl3pPr>
            <a:lvl4pPr lvl="3" rtl="0">
              <a:spcBef>
                <a:spcPts val="0"/>
              </a:spcBef>
              <a:spcAft>
                <a:spcPts val="0"/>
              </a:spcAft>
              <a:buSzPts val="4800"/>
              <a:buFont typeface="Proxima Nova"/>
              <a:buNone/>
              <a:defRPr sz="4800">
                <a:latin typeface="Proxima Nova"/>
                <a:ea typeface="Proxima Nova"/>
                <a:cs typeface="Proxima Nova"/>
                <a:sym typeface="Proxima Nova"/>
              </a:defRPr>
            </a:lvl4pPr>
            <a:lvl5pPr lvl="4" rtl="0">
              <a:spcBef>
                <a:spcPts val="0"/>
              </a:spcBef>
              <a:spcAft>
                <a:spcPts val="0"/>
              </a:spcAft>
              <a:buSzPts val="4800"/>
              <a:buFont typeface="Proxima Nova"/>
              <a:buNone/>
              <a:defRPr sz="4800">
                <a:latin typeface="Proxima Nova"/>
                <a:ea typeface="Proxima Nova"/>
                <a:cs typeface="Proxima Nova"/>
                <a:sym typeface="Proxima Nova"/>
              </a:defRPr>
            </a:lvl5pPr>
            <a:lvl6pPr lvl="5" rtl="0">
              <a:spcBef>
                <a:spcPts val="0"/>
              </a:spcBef>
              <a:spcAft>
                <a:spcPts val="0"/>
              </a:spcAft>
              <a:buSzPts val="4800"/>
              <a:buFont typeface="Proxima Nova"/>
              <a:buNone/>
              <a:defRPr sz="4800">
                <a:latin typeface="Proxima Nova"/>
                <a:ea typeface="Proxima Nova"/>
                <a:cs typeface="Proxima Nova"/>
                <a:sym typeface="Proxima Nova"/>
              </a:defRPr>
            </a:lvl6pPr>
            <a:lvl7pPr lvl="6" rtl="0">
              <a:spcBef>
                <a:spcPts val="0"/>
              </a:spcBef>
              <a:spcAft>
                <a:spcPts val="0"/>
              </a:spcAft>
              <a:buSzPts val="4800"/>
              <a:buFont typeface="Proxima Nova"/>
              <a:buNone/>
              <a:defRPr sz="4800">
                <a:latin typeface="Proxima Nova"/>
                <a:ea typeface="Proxima Nova"/>
                <a:cs typeface="Proxima Nova"/>
                <a:sym typeface="Proxima Nova"/>
              </a:defRPr>
            </a:lvl7pPr>
            <a:lvl8pPr lvl="7" rtl="0">
              <a:spcBef>
                <a:spcPts val="0"/>
              </a:spcBef>
              <a:spcAft>
                <a:spcPts val="0"/>
              </a:spcAft>
              <a:buSzPts val="4800"/>
              <a:buFont typeface="Proxima Nova"/>
              <a:buNone/>
              <a:defRPr sz="4800">
                <a:latin typeface="Proxima Nova"/>
                <a:ea typeface="Proxima Nova"/>
                <a:cs typeface="Proxima Nova"/>
                <a:sym typeface="Proxima Nova"/>
              </a:defRPr>
            </a:lvl8pPr>
            <a:lvl9pPr lvl="8" rtl="0">
              <a:spcBef>
                <a:spcPts val="0"/>
              </a:spcBef>
              <a:spcAft>
                <a:spcPts val="0"/>
              </a:spcAft>
              <a:buSzPts val="4800"/>
              <a:buFont typeface="Proxima Nova"/>
              <a:buNone/>
              <a:defRPr sz="4800">
                <a:latin typeface="Proxima Nova"/>
                <a:ea typeface="Proxima Nova"/>
                <a:cs typeface="Proxima Nova"/>
                <a:sym typeface="Proxima Nova"/>
              </a:defRPr>
            </a:lvl9pPr>
          </a:lstStyle>
          <a:p/>
        </p:txBody>
      </p:sp>
      <p:sp>
        <p:nvSpPr>
          <p:cNvPr id="551" name="Google Shape;551;p10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atin typeface="Proxima Nova"/>
                <a:ea typeface="Proxima Nova"/>
                <a:cs typeface="Proxima Nova"/>
                <a:sym typeface="Proxima Nova"/>
              </a:defRPr>
            </a:lvl1pPr>
            <a:lvl2pPr lvl="1" rtl="0">
              <a:buNone/>
              <a:defRPr>
                <a:latin typeface="Proxima Nova"/>
                <a:ea typeface="Proxima Nova"/>
                <a:cs typeface="Proxima Nova"/>
                <a:sym typeface="Proxima Nova"/>
              </a:defRPr>
            </a:lvl2pPr>
            <a:lvl3pPr lvl="2" rtl="0">
              <a:buNone/>
              <a:defRPr>
                <a:latin typeface="Proxima Nova"/>
                <a:ea typeface="Proxima Nova"/>
                <a:cs typeface="Proxima Nova"/>
                <a:sym typeface="Proxima Nova"/>
              </a:defRPr>
            </a:lvl3pPr>
            <a:lvl4pPr lvl="3" rtl="0">
              <a:buNone/>
              <a:defRPr>
                <a:latin typeface="Proxima Nova"/>
                <a:ea typeface="Proxima Nova"/>
                <a:cs typeface="Proxima Nova"/>
                <a:sym typeface="Proxima Nova"/>
              </a:defRPr>
            </a:lvl4pPr>
            <a:lvl5pPr lvl="4" rtl="0">
              <a:buNone/>
              <a:defRPr>
                <a:latin typeface="Proxima Nova"/>
                <a:ea typeface="Proxima Nova"/>
                <a:cs typeface="Proxima Nova"/>
                <a:sym typeface="Proxima Nova"/>
              </a:defRPr>
            </a:lvl5pPr>
            <a:lvl6pPr lvl="5" rtl="0">
              <a:buNone/>
              <a:defRPr>
                <a:latin typeface="Proxima Nova"/>
                <a:ea typeface="Proxima Nova"/>
                <a:cs typeface="Proxima Nova"/>
                <a:sym typeface="Proxima Nova"/>
              </a:defRPr>
            </a:lvl6pPr>
            <a:lvl7pPr lvl="6" rtl="0">
              <a:buNone/>
              <a:defRPr>
                <a:latin typeface="Proxima Nova"/>
                <a:ea typeface="Proxima Nova"/>
                <a:cs typeface="Proxima Nova"/>
                <a:sym typeface="Proxima Nova"/>
              </a:defRPr>
            </a:lvl7pPr>
            <a:lvl8pPr lvl="7" rtl="0">
              <a:buNone/>
              <a:defRPr>
                <a:latin typeface="Proxima Nova"/>
                <a:ea typeface="Proxima Nova"/>
                <a:cs typeface="Proxima Nova"/>
                <a:sym typeface="Proxima Nova"/>
              </a:defRPr>
            </a:lvl8pPr>
            <a:lvl9pPr lvl="8" rtl="0">
              <a:buNone/>
              <a:defRPr>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552" name="Shape 552"/>
        <p:cNvGrpSpPr/>
        <p:nvPr/>
      </p:nvGrpSpPr>
      <p:grpSpPr>
        <a:xfrm>
          <a:off x="0" y="0"/>
          <a:ext cx="0" cy="0"/>
          <a:chOff x="0" y="0"/>
          <a:chExt cx="0" cy="0"/>
        </a:xfrm>
      </p:grpSpPr>
      <p:sp>
        <p:nvSpPr>
          <p:cNvPr id="553" name="Google Shape;553;p101"/>
          <p:cNvSpPr/>
          <p:nvPr/>
        </p:nvSpPr>
        <p:spPr>
          <a:xfrm>
            <a:off x="4572000" y="-25"/>
            <a:ext cx="4572000" cy="5143500"/>
          </a:xfrm>
          <a:prstGeom prst="rect">
            <a:avLst/>
          </a:prstGeom>
          <a:solidFill>
            <a:srgbClr val="134F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Proxima Nova"/>
              <a:ea typeface="Proxima Nova"/>
              <a:cs typeface="Proxima Nova"/>
              <a:sym typeface="Proxima Nova"/>
            </a:endParaRPr>
          </a:p>
        </p:txBody>
      </p:sp>
      <p:cxnSp>
        <p:nvCxnSpPr>
          <p:cNvPr id="554" name="Google Shape;554;p101"/>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555" name="Google Shape;555;p101"/>
          <p:cNvSpPr txBox="1"/>
          <p:nvPr>
            <p:ph type="title"/>
          </p:nvPr>
        </p:nvSpPr>
        <p:spPr>
          <a:xfrm>
            <a:off x="265500" y="929275"/>
            <a:ext cx="4045200" cy="1786200"/>
          </a:xfrm>
          <a:prstGeom prst="rect">
            <a:avLst/>
          </a:prstGeom>
        </p:spPr>
        <p:txBody>
          <a:bodyPr anchorCtr="0" anchor="b" bIns="91425" lIns="91425" spcFirstLastPara="1" rIns="91425" wrap="square" tIns="91425">
            <a:noAutofit/>
          </a:bodyPr>
          <a:lstStyle>
            <a:lvl1pPr lvl="0" rtl="0" algn="ctr">
              <a:spcBef>
                <a:spcPts val="0"/>
              </a:spcBef>
              <a:spcAft>
                <a:spcPts val="0"/>
              </a:spcAft>
              <a:buClr>
                <a:srgbClr val="134F5C"/>
              </a:buClr>
              <a:buSzPts val="3600"/>
              <a:buFont typeface="Proxima Nova"/>
              <a:buNone/>
              <a:defRPr>
                <a:solidFill>
                  <a:srgbClr val="134F5C"/>
                </a:solidFill>
                <a:latin typeface="Proxima Nova"/>
                <a:ea typeface="Proxima Nova"/>
                <a:cs typeface="Proxima Nova"/>
                <a:sym typeface="Proxima Nova"/>
              </a:defRPr>
            </a:lvl1pPr>
            <a:lvl2pPr lvl="1" rtl="0" algn="ctr">
              <a:spcBef>
                <a:spcPts val="0"/>
              </a:spcBef>
              <a:spcAft>
                <a:spcPts val="0"/>
              </a:spcAft>
              <a:buClr>
                <a:schemeClr val="lt2"/>
              </a:buClr>
              <a:buSzPts val="4200"/>
              <a:buFont typeface="Proxima Nova"/>
              <a:buNone/>
              <a:defRPr>
                <a:solidFill>
                  <a:schemeClr val="lt2"/>
                </a:solidFill>
                <a:latin typeface="Proxima Nova"/>
                <a:ea typeface="Proxima Nova"/>
                <a:cs typeface="Proxima Nova"/>
                <a:sym typeface="Proxima Nova"/>
              </a:defRPr>
            </a:lvl2pPr>
            <a:lvl3pPr lvl="2" rtl="0" algn="ctr">
              <a:spcBef>
                <a:spcPts val="0"/>
              </a:spcBef>
              <a:spcAft>
                <a:spcPts val="0"/>
              </a:spcAft>
              <a:buClr>
                <a:schemeClr val="lt2"/>
              </a:buClr>
              <a:buSzPts val="4200"/>
              <a:buFont typeface="Proxima Nova"/>
              <a:buNone/>
              <a:defRPr>
                <a:solidFill>
                  <a:schemeClr val="lt2"/>
                </a:solidFill>
                <a:latin typeface="Proxima Nova"/>
                <a:ea typeface="Proxima Nova"/>
                <a:cs typeface="Proxima Nova"/>
                <a:sym typeface="Proxima Nova"/>
              </a:defRPr>
            </a:lvl3pPr>
            <a:lvl4pPr lvl="3" rtl="0" algn="ctr">
              <a:spcBef>
                <a:spcPts val="0"/>
              </a:spcBef>
              <a:spcAft>
                <a:spcPts val="0"/>
              </a:spcAft>
              <a:buClr>
                <a:schemeClr val="lt2"/>
              </a:buClr>
              <a:buSzPts val="4200"/>
              <a:buFont typeface="Proxima Nova"/>
              <a:buNone/>
              <a:defRPr>
                <a:solidFill>
                  <a:schemeClr val="lt2"/>
                </a:solidFill>
                <a:latin typeface="Proxima Nova"/>
                <a:ea typeface="Proxima Nova"/>
                <a:cs typeface="Proxima Nova"/>
                <a:sym typeface="Proxima Nova"/>
              </a:defRPr>
            </a:lvl4pPr>
            <a:lvl5pPr lvl="4" rtl="0" algn="ctr">
              <a:spcBef>
                <a:spcPts val="0"/>
              </a:spcBef>
              <a:spcAft>
                <a:spcPts val="0"/>
              </a:spcAft>
              <a:buClr>
                <a:schemeClr val="lt2"/>
              </a:buClr>
              <a:buSzPts val="4200"/>
              <a:buFont typeface="Proxima Nova"/>
              <a:buNone/>
              <a:defRPr>
                <a:solidFill>
                  <a:schemeClr val="lt2"/>
                </a:solidFill>
                <a:latin typeface="Proxima Nova"/>
                <a:ea typeface="Proxima Nova"/>
                <a:cs typeface="Proxima Nova"/>
                <a:sym typeface="Proxima Nova"/>
              </a:defRPr>
            </a:lvl5pPr>
            <a:lvl6pPr lvl="5" rtl="0" algn="ctr">
              <a:spcBef>
                <a:spcPts val="0"/>
              </a:spcBef>
              <a:spcAft>
                <a:spcPts val="0"/>
              </a:spcAft>
              <a:buClr>
                <a:schemeClr val="lt2"/>
              </a:buClr>
              <a:buSzPts val="4200"/>
              <a:buFont typeface="Proxima Nova"/>
              <a:buNone/>
              <a:defRPr>
                <a:solidFill>
                  <a:schemeClr val="lt2"/>
                </a:solidFill>
                <a:latin typeface="Proxima Nova"/>
                <a:ea typeface="Proxima Nova"/>
                <a:cs typeface="Proxima Nova"/>
                <a:sym typeface="Proxima Nova"/>
              </a:defRPr>
            </a:lvl6pPr>
            <a:lvl7pPr lvl="6" rtl="0" algn="ctr">
              <a:spcBef>
                <a:spcPts val="0"/>
              </a:spcBef>
              <a:spcAft>
                <a:spcPts val="0"/>
              </a:spcAft>
              <a:buClr>
                <a:schemeClr val="lt2"/>
              </a:buClr>
              <a:buSzPts val="4200"/>
              <a:buFont typeface="Proxima Nova"/>
              <a:buNone/>
              <a:defRPr>
                <a:solidFill>
                  <a:schemeClr val="lt2"/>
                </a:solidFill>
                <a:latin typeface="Proxima Nova"/>
                <a:ea typeface="Proxima Nova"/>
                <a:cs typeface="Proxima Nova"/>
                <a:sym typeface="Proxima Nova"/>
              </a:defRPr>
            </a:lvl7pPr>
            <a:lvl8pPr lvl="7" rtl="0" algn="ctr">
              <a:spcBef>
                <a:spcPts val="0"/>
              </a:spcBef>
              <a:spcAft>
                <a:spcPts val="0"/>
              </a:spcAft>
              <a:buClr>
                <a:schemeClr val="lt2"/>
              </a:buClr>
              <a:buSzPts val="4200"/>
              <a:buFont typeface="Proxima Nova"/>
              <a:buNone/>
              <a:defRPr>
                <a:solidFill>
                  <a:schemeClr val="lt2"/>
                </a:solidFill>
                <a:latin typeface="Proxima Nova"/>
                <a:ea typeface="Proxima Nova"/>
                <a:cs typeface="Proxima Nova"/>
                <a:sym typeface="Proxima Nova"/>
              </a:defRPr>
            </a:lvl8pPr>
            <a:lvl9pPr lvl="8" rtl="0" algn="ctr">
              <a:spcBef>
                <a:spcPts val="0"/>
              </a:spcBef>
              <a:spcAft>
                <a:spcPts val="0"/>
              </a:spcAft>
              <a:buClr>
                <a:schemeClr val="lt2"/>
              </a:buClr>
              <a:buSzPts val="4200"/>
              <a:buFont typeface="Proxima Nova"/>
              <a:buNone/>
              <a:defRPr>
                <a:solidFill>
                  <a:schemeClr val="lt2"/>
                </a:solidFill>
                <a:latin typeface="Proxima Nova"/>
                <a:ea typeface="Proxima Nova"/>
                <a:cs typeface="Proxima Nova"/>
                <a:sym typeface="Proxima Nova"/>
              </a:defRPr>
            </a:lvl9pPr>
          </a:lstStyle>
          <a:p/>
        </p:txBody>
      </p:sp>
      <p:sp>
        <p:nvSpPr>
          <p:cNvPr id="556" name="Google Shape;556;p101"/>
          <p:cNvSpPr txBox="1"/>
          <p:nvPr>
            <p:ph idx="1" type="subTitle"/>
          </p:nvPr>
        </p:nvSpPr>
        <p:spPr>
          <a:xfrm>
            <a:off x="265500" y="2769001"/>
            <a:ext cx="4045200" cy="1574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400"/>
              <a:buFont typeface="Proxima Nova"/>
              <a:buNone/>
              <a:defRPr sz="2400">
                <a:latin typeface="Proxima Nova"/>
                <a:ea typeface="Proxima Nova"/>
                <a:cs typeface="Proxima Nova"/>
                <a:sym typeface="Proxima Nova"/>
              </a:defRPr>
            </a:lvl1pPr>
            <a:lvl2pPr lvl="1" rtl="0" algn="ctr">
              <a:lnSpc>
                <a:spcPct val="100000"/>
              </a:lnSpc>
              <a:spcBef>
                <a:spcPts val="0"/>
              </a:spcBef>
              <a:spcAft>
                <a:spcPts val="0"/>
              </a:spcAft>
              <a:buSzPts val="2400"/>
              <a:buFont typeface="Proxima Nova"/>
              <a:buNone/>
              <a:defRPr sz="2400">
                <a:latin typeface="Proxima Nova"/>
                <a:ea typeface="Proxima Nova"/>
                <a:cs typeface="Proxima Nova"/>
                <a:sym typeface="Proxima Nova"/>
              </a:defRPr>
            </a:lvl2pPr>
            <a:lvl3pPr lvl="2" rtl="0" algn="ctr">
              <a:lnSpc>
                <a:spcPct val="100000"/>
              </a:lnSpc>
              <a:spcBef>
                <a:spcPts val="0"/>
              </a:spcBef>
              <a:spcAft>
                <a:spcPts val="0"/>
              </a:spcAft>
              <a:buSzPts val="2400"/>
              <a:buFont typeface="Proxima Nova"/>
              <a:buNone/>
              <a:defRPr sz="2400">
                <a:latin typeface="Proxima Nova"/>
                <a:ea typeface="Proxima Nova"/>
                <a:cs typeface="Proxima Nova"/>
                <a:sym typeface="Proxima Nova"/>
              </a:defRPr>
            </a:lvl3pPr>
            <a:lvl4pPr lvl="3" rtl="0" algn="ctr">
              <a:lnSpc>
                <a:spcPct val="100000"/>
              </a:lnSpc>
              <a:spcBef>
                <a:spcPts val="0"/>
              </a:spcBef>
              <a:spcAft>
                <a:spcPts val="0"/>
              </a:spcAft>
              <a:buSzPts val="2400"/>
              <a:buFont typeface="Proxima Nova"/>
              <a:buNone/>
              <a:defRPr sz="2400">
                <a:latin typeface="Proxima Nova"/>
                <a:ea typeface="Proxima Nova"/>
                <a:cs typeface="Proxima Nova"/>
                <a:sym typeface="Proxima Nova"/>
              </a:defRPr>
            </a:lvl4pPr>
            <a:lvl5pPr lvl="4" rtl="0" algn="ctr">
              <a:lnSpc>
                <a:spcPct val="100000"/>
              </a:lnSpc>
              <a:spcBef>
                <a:spcPts val="0"/>
              </a:spcBef>
              <a:spcAft>
                <a:spcPts val="0"/>
              </a:spcAft>
              <a:buSzPts val="2400"/>
              <a:buFont typeface="Proxima Nova"/>
              <a:buNone/>
              <a:defRPr sz="2400">
                <a:latin typeface="Proxima Nova"/>
                <a:ea typeface="Proxima Nova"/>
                <a:cs typeface="Proxima Nova"/>
                <a:sym typeface="Proxima Nova"/>
              </a:defRPr>
            </a:lvl5pPr>
            <a:lvl6pPr lvl="5" rtl="0" algn="ctr">
              <a:lnSpc>
                <a:spcPct val="100000"/>
              </a:lnSpc>
              <a:spcBef>
                <a:spcPts val="0"/>
              </a:spcBef>
              <a:spcAft>
                <a:spcPts val="0"/>
              </a:spcAft>
              <a:buSzPts val="2400"/>
              <a:buFont typeface="Proxima Nova"/>
              <a:buNone/>
              <a:defRPr sz="2400">
                <a:latin typeface="Proxima Nova"/>
                <a:ea typeface="Proxima Nova"/>
                <a:cs typeface="Proxima Nova"/>
                <a:sym typeface="Proxima Nova"/>
              </a:defRPr>
            </a:lvl6pPr>
            <a:lvl7pPr lvl="6" rtl="0" algn="ctr">
              <a:lnSpc>
                <a:spcPct val="100000"/>
              </a:lnSpc>
              <a:spcBef>
                <a:spcPts val="0"/>
              </a:spcBef>
              <a:spcAft>
                <a:spcPts val="0"/>
              </a:spcAft>
              <a:buSzPts val="2400"/>
              <a:buFont typeface="Proxima Nova"/>
              <a:buNone/>
              <a:defRPr sz="2400">
                <a:latin typeface="Proxima Nova"/>
                <a:ea typeface="Proxima Nova"/>
                <a:cs typeface="Proxima Nova"/>
                <a:sym typeface="Proxima Nova"/>
              </a:defRPr>
            </a:lvl7pPr>
            <a:lvl8pPr lvl="7" rtl="0" algn="ctr">
              <a:lnSpc>
                <a:spcPct val="100000"/>
              </a:lnSpc>
              <a:spcBef>
                <a:spcPts val="0"/>
              </a:spcBef>
              <a:spcAft>
                <a:spcPts val="0"/>
              </a:spcAft>
              <a:buSzPts val="2400"/>
              <a:buFont typeface="Proxima Nova"/>
              <a:buNone/>
              <a:defRPr sz="2400">
                <a:latin typeface="Proxima Nova"/>
                <a:ea typeface="Proxima Nova"/>
                <a:cs typeface="Proxima Nova"/>
                <a:sym typeface="Proxima Nova"/>
              </a:defRPr>
            </a:lvl8pPr>
            <a:lvl9pPr lvl="8" rtl="0" algn="ctr">
              <a:lnSpc>
                <a:spcPct val="100000"/>
              </a:lnSpc>
              <a:spcBef>
                <a:spcPts val="0"/>
              </a:spcBef>
              <a:spcAft>
                <a:spcPts val="0"/>
              </a:spcAft>
              <a:buSzPts val="2400"/>
              <a:buFont typeface="Proxima Nova"/>
              <a:buNone/>
              <a:defRPr sz="2400">
                <a:latin typeface="Proxima Nova"/>
                <a:ea typeface="Proxima Nova"/>
                <a:cs typeface="Proxima Nova"/>
                <a:sym typeface="Proxima Nova"/>
              </a:defRPr>
            </a:lvl9pPr>
          </a:lstStyle>
          <a:p/>
        </p:txBody>
      </p:sp>
      <p:sp>
        <p:nvSpPr>
          <p:cNvPr id="557" name="Google Shape;557;p101"/>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rtl="0">
              <a:spcBef>
                <a:spcPts val="0"/>
              </a:spcBef>
              <a:spcAft>
                <a:spcPts val="0"/>
              </a:spcAft>
              <a:buClr>
                <a:schemeClr val="lt1"/>
              </a:buClr>
              <a:buSzPts val="1800"/>
              <a:buFont typeface="Proxima Nova"/>
              <a:buChar char="●"/>
              <a:defRPr>
                <a:solidFill>
                  <a:schemeClr val="lt1"/>
                </a:solidFill>
                <a:latin typeface="Proxima Nova"/>
                <a:ea typeface="Proxima Nova"/>
                <a:cs typeface="Proxima Nova"/>
                <a:sym typeface="Proxima Nova"/>
              </a:defRPr>
            </a:lvl1pPr>
            <a:lvl2pPr indent="-330200" lvl="1" marL="914400" rtl="0">
              <a:spcBef>
                <a:spcPts val="1600"/>
              </a:spcBef>
              <a:spcAft>
                <a:spcPts val="0"/>
              </a:spcAft>
              <a:buClr>
                <a:schemeClr val="lt1"/>
              </a:buClr>
              <a:buSzPts val="1600"/>
              <a:buFont typeface="Proxima Nova"/>
              <a:buChar char="○"/>
              <a:defRPr>
                <a:solidFill>
                  <a:schemeClr val="lt1"/>
                </a:solidFill>
                <a:latin typeface="Proxima Nova"/>
                <a:ea typeface="Proxima Nova"/>
                <a:cs typeface="Proxima Nova"/>
                <a:sym typeface="Proxima Nova"/>
              </a:defRPr>
            </a:lvl2pPr>
            <a:lvl3pPr indent="-330200" lvl="2" marL="1371600" rtl="0">
              <a:spcBef>
                <a:spcPts val="1600"/>
              </a:spcBef>
              <a:spcAft>
                <a:spcPts val="0"/>
              </a:spcAft>
              <a:buClr>
                <a:schemeClr val="lt1"/>
              </a:buClr>
              <a:buSzPts val="1600"/>
              <a:buFont typeface="Proxima Nova"/>
              <a:buChar char="■"/>
              <a:defRPr>
                <a:solidFill>
                  <a:schemeClr val="lt1"/>
                </a:solidFill>
                <a:latin typeface="Proxima Nova"/>
                <a:ea typeface="Proxima Nova"/>
                <a:cs typeface="Proxima Nova"/>
                <a:sym typeface="Proxima Nova"/>
              </a:defRPr>
            </a:lvl3pPr>
            <a:lvl4pPr indent="-330200" lvl="3" marL="1828800" rtl="0">
              <a:spcBef>
                <a:spcPts val="1600"/>
              </a:spcBef>
              <a:spcAft>
                <a:spcPts val="0"/>
              </a:spcAft>
              <a:buClr>
                <a:schemeClr val="lt1"/>
              </a:buClr>
              <a:buSzPts val="1600"/>
              <a:buFont typeface="Proxima Nova"/>
              <a:buChar char="●"/>
              <a:defRPr>
                <a:solidFill>
                  <a:schemeClr val="lt1"/>
                </a:solidFill>
                <a:latin typeface="Proxima Nova"/>
                <a:ea typeface="Proxima Nova"/>
                <a:cs typeface="Proxima Nova"/>
                <a:sym typeface="Proxima Nova"/>
              </a:defRPr>
            </a:lvl4pPr>
            <a:lvl5pPr indent="-330200" lvl="4" marL="2286000" rtl="0">
              <a:spcBef>
                <a:spcPts val="1600"/>
              </a:spcBef>
              <a:spcAft>
                <a:spcPts val="0"/>
              </a:spcAft>
              <a:buClr>
                <a:schemeClr val="lt1"/>
              </a:buClr>
              <a:buSzPts val="1600"/>
              <a:buFont typeface="Proxima Nova"/>
              <a:buChar char="○"/>
              <a:defRPr>
                <a:solidFill>
                  <a:schemeClr val="lt1"/>
                </a:solidFill>
                <a:latin typeface="Proxima Nova"/>
                <a:ea typeface="Proxima Nova"/>
                <a:cs typeface="Proxima Nova"/>
                <a:sym typeface="Proxima Nova"/>
              </a:defRPr>
            </a:lvl5pPr>
            <a:lvl6pPr indent="-330200" lvl="5" marL="2743200" rtl="0">
              <a:spcBef>
                <a:spcPts val="1600"/>
              </a:spcBef>
              <a:spcAft>
                <a:spcPts val="0"/>
              </a:spcAft>
              <a:buClr>
                <a:schemeClr val="lt1"/>
              </a:buClr>
              <a:buSzPts val="1600"/>
              <a:buFont typeface="Proxima Nova"/>
              <a:buChar char="■"/>
              <a:defRPr>
                <a:solidFill>
                  <a:schemeClr val="lt1"/>
                </a:solidFill>
                <a:latin typeface="Proxima Nova"/>
                <a:ea typeface="Proxima Nova"/>
                <a:cs typeface="Proxima Nova"/>
                <a:sym typeface="Proxima Nova"/>
              </a:defRPr>
            </a:lvl6pPr>
            <a:lvl7pPr indent="-330200" lvl="6" marL="3200400" rtl="0">
              <a:spcBef>
                <a:spcPts val="1600"/>
              </a:spcBef>
              <a:spcAft>
                <a:spcPts val="0"/>
              </a:spcAft>
              <a:buClr>
                <a:schemeClr val="lt1"/>
              </a:buClr>
              <a:buSzPts val="1600"/>
              <a:buFont typeface="Proxima Nova"/>
              <a:buChar char="●"/>
              <a:defRPr>
                <a:solidFill>
                  <a:schemeClr val="lt1"/>
                </a:solidFill>
                <a:latin typeface="Proxima Nova"/>
                <a:ea typeface="Proxima Nova"/>
                <a:cs typeface="Proxima Nova"/>
                <a:sym typeface="Proxima Nova"/>
              </a:defRPr>
            </a:lvl7pPr>
            <a:lvl8pPr indent="-330200" lvl="7" marL="3657600" rtl="0">
              <a:spcBef>
                <a:spcPts val="1600"/>
              </a:spcBef>
              <a:spcAft>
                <a:spcPts val="0"/>
              </a:spcAft>
              <a:buClr>
                <a:schemeClr val="lt1"/>
              </a:buClr>
              <a:buSzPts val="1600"/>
              <a:buFont typeface="Proxima Nova"/>
              <a:buChar char="○"/>
              <a:defRPr>
                <a:solidFill>
                  <a:schemeClr val="lt1"/>
                </a:solidFill>
                <a:latin typeface="Proxima Nova"/>
                <a:ea typeface="Proxima Nova"/>
                <a:cs typeface="Proxima Nova"/>
                <a:sym typeface="Proxima Nova"/>
              </a:defRPr>
            </a:lvl8pPr>
            <a:lvl9pPr indent="-330200" lvl="8" marL="4114800" rtl="0">
              <a:spcBef>
                <a:spcPts val="1600"/>
              </a:spcBef>
              <a:spcAft>
                <a:spcPts val="1600"/>
              </a:spcAft>
              <a:buClr>
                <a:schemeClr val="lt1"/>
              </a:buClr>
              <a:buSzPts val="1600"/>
              <a:buFont typeface="Proxima Nova"/>
              <a:buChar char="■"/>
              <a:defRPr>
                <a:solidFill>
                  <a:schemeClr val="lt1"/>
                </a:solidFill>
                <a:latin typeface="Proxima Nova"/>
                <a:ea typeface="Proxima Nova"/>
                <a:cs typeface="Proxima Nova"/>
                <a:sym typeface="Proxima Nova"/>
              </a:defRPr>
            </a:lvl9pPr>
          </a:lstStyle>
          <a:p/>
        </p:txBody>
      </p:sp>
      <p:sp>
        <p:nvSpPr>
          <p:cNvPr id="558" name="Google Shape;558;p10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latin typeface="Proxima Nova"/>
                <a:ea typeface="Proxima Nova"/>
                <a:cs typeface="Proxima Nova"/>
                <a:sym typeface="Proxima Nova"/>
              </a:defRPr>
            </a:lvl1pPr>
            <a:lvl2pPr lvl="1" rtl="0">
              <a:buNone/>
              <a:defRPr>
                <a:solidFill>
                  <a:schemeClr val="lt1"/>
                </a:solidFill>
                <a:latin typeface="Proxima Nova"/>
                <a:ea typeface="Proxima Nova"/>
                <a:cs typeface="Proxima Nova"/>
                <a:sym typeface="Proxima Nova"/>
              </a:defRPr>
            </a:lvl2pPr>
            <a:lvl3pPr lvl="2" rtl="0">
              <a:buNone/>
              <a:defRPr>
                <a:solidFill>
                  <a:schemeClr val="lt1"/>
                </a:solidFill>
                <a:latin typeface="Proxima Nova"/>
                <a:ea typeface="Proxima Nova"/>
                <a:cs typeface="Proxima Nova"/>
                <a:sym typeface="Proxima Nova"/>
              </a:defRPr>
            </a:lvl3pPr>
            <a:lvl4pPr lvl="3" rtl="0">
              <a:buNone/>
              <a:defRPr>
                <a:solidFill>
                  <a:schemeClr val="lt1"/>
                </a:solidFill>
                <a:latin typeface="Proxima Nova"/>
                <a:ea typeface="Proxima Nova"/>
                <a:cs typeface="Proxima Nova"/>
                <a:sym typeface="Proxima Nova"/>
              </a:defRPr>
            </a:lvl4pPr>
            <a:lvl5pPr lvl="4" rtl="0">
              <a:buNone/>
              <a:defRPr>
                <a:solidFill>
                  <a:schemeClr val="lt1"/>
                </a:solidFill>
                <a:latin typeface="Proxima Nova"/>
                <a:ea typeface="Proxima Nova"/>
                <a:cs typeface="Proxima Nova"/>
                <a:sym typeface="Proxima Nova"/>
              </a:defRPr>
            </a:lvl5pPr>
            <a:lvl6pPr lvl="5" rtl="0">
              <a:buNone/>
              <a:defRPr>
                <a:solidFill>
                  <a:schemeClr val="lt1"/>
                </a:solidFill>
                <a:latin typeface="Proxima Nova"/>
                <a:ea typeface="Proxima Nova"/>
                <a:cs typeface="Proxima Nova"/>
                <a:sym typeface="Proxima Nova"/>
              </a:defRPr>
            </a:lvl6pPr>
            <a:lvl7pPr lvl="6" rtl="0">
              <a:buNone/>
              <a:defRPr>
                <a:solidFill>
                  <a:schemeClr val="lt1"/>
                </a:solidFill>
                <a:latin typeface="Proxima Nova"/>
                <a:ea typeface="Proxima Nova"/>
                <a:cs typeface="Proxima Nova"/>
                <a:sym typeface="Proxima Nova"/>
              </a:defRPr>
            </a:lvl7pPr>
            <a:lvl8pPr lvl="7" rtl="0">
              <a:buNone/>
              <a:defRPr>
                <a:solidFill>
                  <a:schemeClr val="lt1"/>
                </a:solidFill>
                <a:latin typeface="Proxima Nova"/>
                <a:ea typeface="Proxima Nova"/>
                <a:cs typeface="Proxima Nova"/>
                <a:sym typeface="Proxima Nova"/>
              </a:defRPr>
            </a:lvl8pPr>
            <a:lvl9pPr lvl="8" rtl="0">
              <a:buNone/>
              <a:defRPr>
                <a:solidFill>
                  <a:schemeClr val="lt1"/>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59" name="Shape 559"/>
        <p:cNvGrpSpPr/>
        <p:nvPr/>
      </p:nvGrpSpPr>
      <p:grpSpPr>
        <a:xfrm>
          <a:off x="0" y="0"/>
          <a:ext cx="0" cy="0"/>
          <a:chOff x="0" y="0"/>
          <a:chExt cx="0" cy="0"/>
        </a:xfrm>
      </p:grpSpPr>
      <p:sp>
        <p:nvSpPr>
          <p:cNvPr id="560" name="Google Shape;560;p102"/>
          <p:cNvSpPr txBox="1"/>
          <p:nvPr>
            <p:ph idx="1" type="body"/>
          </p:nvPr>
        </p:nvSpPr>
        <p:spPr>
          <a:xfrm>
            <a:off x="319500" y="4218925"/>
            <a:ext cx="5998800" cy="5988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SzPts val="2400"/>
              <a:buFont typeface="Proxima Nova"/>
              <a:buNone/>
              <a:defRPr sz="2400">
                <a:latin typeface="Proxima Nova"/>
                <a:ea typeface="Proxima Nova"/>
                <a:cs typeface="Proxima Nova"/>
                <a:sym typeface="Proxima Nova"/>
              </a:defRPr>
            </a:lvl1pPr>
          </a:lstStyle>
          <a:p/>
        </p:txBody>
      </p:sp>
      <p:sp>
        <p:nvSpPr>
          <p:cNvPr id="561" name="Google Shape;561;p10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atin typeface="Proxima Nova"/>
                <a:ea typeface="Proxima Nova"/>
                <a:cs typeface="Proxima Nova"/>
                <a:sym typeface="Proxima Nova"/>
              </a:defRPr>
            </a:lvl1pPr>
            <a:lvl2pPr lvl="1" rtl="0">
              <a:buNone/>
              <a:defRPr>
                <a:latin typeface="Proxima Nova"/>
                <a:ea typeface="Proxima Nova"/>
                <a:cs typeface="Proxima Nova"/>
                <a:sym typeface="Proxima Nova"/>
              </a:defRPr>
            </a:lvl2pPr>
            <a:lvl3pPr lvl="2" rtl="0">
              <a:buNone/>
              <a:defRPr>
                <a:latin typeface="Proxima Nova"/>
                <a:ea typeface="Proxima Nova"/>
                <a:cs typeface="Proxima Nova"/>
                <a:sym typeface="Proxima Nova"/>
              </a:defRPr>
            </a:lvl3pPr>
            <a:lvl4pPr lvl="3" rtl="0">
              <a:buNone/>
              <a:defRPr>
                <a:latin typeface="Proxima Nova"/>
                <a:ea typeface="Proxima Nova"/>
                <a:cs typeface="Proxima Nova"/>
                <a:sym typeface="Proxima Nova"/>
              </a:defRPr>
            </a:lvl4pPr>
            <a:lvl5pPr lvl="4" rtl="0">
              <a:buNone/>
              <a:defRPr>
                <a:latin typeface="Proxima Nova"/>
                <a:ea typeface="Proxima Nova"/>
                <a:cs typeface="Proxima Nova"/>
                <a:sym typeface="Proxima Nova"/>
              </a:defRPr>
            </a:lvl5pPr>
            <a:lvl6pPr lvl="5" rtl="0">
              <a:buNone/>
              <a:defRPr>
                <a:latin typeface="Proxima Nova"/>
                <a:ea typeface="Proxima Nova"/>
                <a:cs typeface="Proxima Nova"/>
                <a:sym typeface="Proxima Nova"/>
              </a:defRPr>
            </a:lvl6pPr>
            <a:lvl7pPr lvl="6" rtl="0">
              <a:buNone/>
              <a:defRPr>
                <a:latin typeface="Proxima Nova"/>
                <a:ea typeface="Proxima Nova"/>
                <a:cs typeface="Proxima Nova"/>
                <a:sym typeface="Proxima Nova"/>
              </a:defRPr>
            </a:lvl7pPr>
            <a:lvl8pPr lvl="7" rtl="0">
              <a:buNone/>
              <a:defRPr>
                <a:latin typeface="Proxima Nova"/>
                <a:ea typeface="Proxima Nova"/>
                <a:cs typeface="Proxima Nova"/>
                <a:sym typeface="Proxima Nova"/>
              </a:defRPr>
            </a:lvl8pPr>
            <a:lvl9pPr lvl="8" rtl="0">
              <a:buNone/>
              <a:defRPr>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62" name="Shape 562"/>
        <p:cNvGrpSpPr/>
        <p:nvPr/>
      </p:nvGrpSpPr>
      <p:grpSpPr>
        <a:xfrm>
          <a:off x="0" y="0"/>
          <a:ext cx="0" cy="0"/>
          <a:chOff x="0" y="0"/>
          <a:chExt cx="0" cy="0"/>
        </a:xfrm>
      </p:grpSpPr>
      <p:sp>
        <p:nvSpPr>
          <p:cNvPr id="563" name="Google Shape;563;p103"/>
          <p:cNvSpPr/>
          <p:nvPr/>
        </p:nvSpPr>
        <p:spPr>
          <a:xfrm>
            <a:off x="0" y="5045700"/>
            <a:ext cx="9144000" cy="97800"/>
          </a:xfrm>
          <a:prstGeom prst="rect">
            <a:avLst/>
          </a:prstGeom>
          <a:solidFill>
            <a:srgbClr val="134F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Proxima Nova"/>
              <a:ea typeface="Proxima Nova"/>
              <a:cs typeface="Proxima Nova"/>
              <a:sym typeface="Proxima Nova"/>
            </a:endParaRPr>
          </a:p>
        </p:txBody>
      </p:sp>
      <p:sp>
        <p:nvSpPr>
          <p:cNvPr id="564" name="Google Shape;564;p103"/>
          <p:cNvSpPr txBox="1"/>
          <p:nvPr>
            <p:ph hasCustomPrompt="1" type="title"/>
          </p:nvPr>
        </p:nvSpPr>
        <p:spPr>
          <a:xfrm>
            <a:off x="311700" y="957125"/>
            <a:ext cx="8520600" cy="21288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rgbClr val="134F5C"/>
              </a:buClr>
              <a:buSzPts val="16000"/>
              <a:buFont typeface="Proxima Nova"/>
              <a:buNone/>
              <a:defRPr sz="16000">
                <a:solidFill>
                  <a:srgbClr val="134F5C"/>
                </a:solidFill>
                <a:latin typeface="Proxima Nova"/>
                <a:ea typeface="Proxima Nova"/>
                <a:cs typeface="Proxima Nova"/>
                <a:sym typeface="Proxima Nova"/>
              </a:defRPr>
            </a:lvl1pPr>
            <a:lvl2pPr lvl="1" rtl="0" algn="ctr">
              <a:spcBef>
                <a:spcPts val="0"/>
              </a:spcBef>
              <a:spcAft>
                <a:spcPts val="0"/>
              </a:spcAft>
              <a:buClr>
                <a:schemeClr val="lt2"/>
              </a:buClr>
              <a:buSzPts val="16000"/>
              <a:buFont typeface="Proxima Nova"/>
              <a:buNone/>
              <a:defRPr sz="16000">
                <a:solidFill>
                  <a:schemeClr val="lt2"/>
                </a:solidFill>
                <a:latin typeface="Proxima Nova"/>
                <a:ea typeface="Proxima Nova"/>
                <a:cs typeface="Proxima Nova"/>
                <a:sym typeface="Proxima Nova"/>
              </a:defRPr>
            </a:lvl2pPr>
            <a:lvl3pPr lvl="2" rtl="0" algn="ctr">
              <a:spcBef>
                <a:spcPts val="0"/>
              </a:spcBef>
              <a:spcAft>
                <a:spcPts val="0"/>
              </a:spcAft>
              <a:buClr>
                <a:schemeClr val="lt2"/>
              </a:buClr>
              <a:buSzPts val="16000"/>
              <a:buFont typeface="Proxima Nova"/>
              <a:buNone/>
              <a:defRPr sz="16000">
                <a:solidFill>
                  <a:schemeClr val="lt2"/>
                </a:solidFill>
                <a:latin typeface="Proxima Nova"/>
                <a:ea typeface="Proxima Nova"/>
                <a:cs typeface="Proxima Nova"/>
                <a:sym typeface="Proxima Nova"/>
              </a:defRPr>
            </a:lvl3pPr>
            <a:lvl4pPr lvl="3" rtl="0" algn="ctr">
              <a:spcBef>
                <a:spcPts val="0"/>
              </a:spcBef>
              <a:spcAft>
                <a:spcPts val="0"/>
              </a:spcAft>
              <a:buClr>
                <a:schemeClr val="lt2"/>
              </a:buClr>
              <a:buSzPts val="16000"/>
              <a:buFont typeface="Proxima Nova"/>
              <a:buNone/>
              <a:defRPr sz="16000">
                <a:solidFill>
                  <a:schemeClr val="lt2"/>
                </a:solidFill>
                <a:latin typeface="Proxima Nova"/>
                <a:ea typeface="Proxima Nova"/>
                <a:cs typeface="Proxima Nova"/>
                <a:sym typeface="Proxima Nova"/>
              </a:defRPr>
            </a:lvl4pPr>
            <a:lvl5pPr lvl="4" rtl="0" algn="ctr">
              <a:spcBef>
                <a:spcPts val="0"/>
              </a:spcBef>
              <a:spcAft>
                <a:spcPts val="0"/>
              </a:spcAft>
              <a:buClr>
                <a:schemeClr val="lt2"/>
              </a:buClr>
              <a:buSzPts val="16000"/>
              <a:buFont typeface="Proxima Nova"/>
              <a:buNone/>
              <a:defRPr sz="16000">
                <a:solidFill>
                  <a:schemeClr val="lt2"/>
                </a:solidFill>
                <a:latin typeface="Proxima Nova"/>
                <a:ea typeface="Proxima Nova"/>
                <a:cs typeface="Proxima Nova"/>
                <a:sym typeface="Proxima Nova"/>
              </a:defRPr>
            </a:lvl5pPr>
            <a:lvl6pPr lvl="5" rtl="0" algn="ctr">
              <a:spcBef>
                <a:spcPts val="0"/>
              </a:spcBef>
              <a:spcAft>
                <a:spcPts val="0"/>
              </a:spcAft>
              <a:buClr>
                <a:schemeClr val="lt2"/>
              </a:buClr>
              <a:buSzPts val="16000"/>
              <a:buFont typeface="Proxima Nova"/>
              <a:buNone/>
              <a:defRPr sz="16000">
                <a:solidFill>
                  <a:schemeClr val="lt2"/>
                </a:solidFill>
                <a:latin typeface="Proxima Nova"/>
                <a:ea typeface="Proxima Nova"/>
                <a:cs typeface="Proxima Nova"/>
                <a:sym typeface="Proxima Nova"/>
              </a:defRPr>
            </a:lvl6pPr>
            <a:lvl7pPr lvl="6" rtl="0" algn="ctr">
              <a:spcBef>
                <a:spcPts val="0"/>
              </a:spcBef>
              <a:spcAft>
                <a:spcPts val="0"/>
              </a:spcAft>
              <a:buClr>
                <a:schemeClr val="lt2"/>
              </a:buClr>
              <a:buSzPts val="16000"/>
              <a:buFont typeface="Proxima Nova"/>
              <a:buNone/>
              <a:defRPr sz="16000">
                <a:solidFill>
                  <a:schemeClr val="lt2"/>
                </a:solidFill>
                <a:latin typeface="Proxima Nova"/>
                <a:ea typeface="Proxima Nova"/>
                <a:cs typeface="Proxima Nova"/>
                <a:sym typeface="Proxima Nova"/>
              </a:defRPr>
            </a:lvl7pPr>
            <a:lvl8pPr lvl="7" rtl="0" algn="ctr">
              <a:spcBef>
                <a:spcPts val="0"/>
              </a:spcBef>
              <a:spcAft>
                <a:spcPts val="0"/>
              </a:spcAft>
              <a:buClr>
                <a:schemeClr val="lt2"/>
              </a:buClr>
              <a:buSzPts val="16000"/>
              <a:buFont typeface="Proxima Nova"/>
              <a:buNone/>
              <a:defRPr sz="16000">
                <a:solidFill>
                  <a:schemeClr val="lt2"/>
                </a:solidFill>
                <a:latin typeface="Proxima Nova"/>
                <a:ea typeface="Proxima Nova"/>
                <a:cs typeface="Proxima Nova"/>
                <a:sym typeface="Proxima Nova"/>
              </a:defRPr>
            </a:lvl8pPr>
            <a:lvl9pPr lvl="8" rtl="0" algn="ctr">
              <a:spcBef>
                <a:spcPts val="0"/>
              </a:spcBef>
              <a:spcAft>
                <a:spcPts val="0"/>
              </a:spcAft>
              <a:buClr>
                <a:schemeClr val="lt2"/>
              </a:buClr>
              <a:buSzPts val="16000"/>
              <a:buFont typeface="Proxima Nova"/>
              <a:buNone/>
              <a:defRPr sz="16000">
                <a:solidFill>
                  <a:schemeClr val="lt2"/>
                </a:solidFill>
                <a:latin typeface="Proxima Nova"/>
                <a:ea typeface="Proxima Nova"/>
                <a:cs typeface="Proxima Nova"/>
                <a:sym typeface="Proxima Nova"/>
              </a:defRPr>
            </a:lvl9pPr>
          </a:lstStyle>
          <a:p>
            <a:r>
              <a:t>xx%</a:t>
            </a:r>
          </a:p>
        </p:txBody>
      </p:sp>
      <p:sp>
        <p:nvSpPr>
          <p:cNvPr id="565" name="Google Shape;565;p103"/>
          <p:cNvSpPr txBox="1"/>
          <p:nvPr>
            <p:ph idx="1" type="body"/>
          </p:nvPr>
        </p:nvSpPr>
        <p:spPr>
          <a:xfrm>
            <a:off x="311700" y="3162000"/>
            <a:ext cx="8520600" cy="1071600"/>
          </a:xfrm>
          <a:prstGeom prst="rect">
            <a:avLst/>
          </a:prstGeom>
        </p:spPr>
        <p:txBody>
          <a:bodyPr anchorCtr="0" anchor="t" bIns="91425" lIns="91425" spcFirstLastPara="1" rIns="91425" wrap="square" tIns="91425">
            <a:noAutofit/>
          </a:bodyPr>
          <a:lstStyle>
            <a:lvl1pPr indent="-342900" lvl="0" marL="457200" rtl="0" algn="ctr">
              <a:spcBef>
                <a:spcPts val="0"/>
              </a:spcBef>
              <a:spcAft>
                <a:spcPts val="0"/>
              </a:spcAft>
              <a:buSzPts val="1800"/>
              <a:buFont typeface="Proxima Nova"/>
              <a:buChar char="●"/>
              <a:defRPr>
                <a:latin typeface="Proxima Nova"/>
                <a:ea typeface="Proxima Nova"/>
                <a:cs typeface="Proxima Nova"/>
                <a:sym typeface="Proxima Nova"/>
              </a:defRPr>
            </a:lvl1pPr>
            <a:lvl2pPr indent="-330200" lvl="1" marL="914400" rtl="0" algn="ctr">
              <a:spcBef>
                <a:spcPts val="1600"/>
              </a:spcBef>
              <a:spcAft>
                <a:spcPts val="0"/>
              </a:spcAft>
              <a:buSzPts val="1600"/>
              <a:buFont typeface="Proxima Nova"/>
              <a:buChar char="○"/>
              <a:defRPr>
                <a:latin typeface="Proxima Nova"/>
                <a:ea typeface="Proxima Nova"/>
                <a:cs typeface="Proxima Nova"/>
                <a:sym typeface="Proxima Nova"/>
              </a:defRPr>
            </a:lvl2pPr>
            <a:lvl3pPr indent="-330200" lvl="2" marL="1371600" rtl="0" algn="ctr">
              <a:spcBef>
                <a:spcPts val="1600"/>
              </a:spcBef>
              <a:spcAft>
                <a:spcPts val="0"/>
              </a:spcAft>
              <a:buSzPts val="1600"/>
              <a:buFont typeface="Proxima Nova"/>
              <a:buChar char="■"/>
              <a:defRPr>
                <a:latin typeface="Proxima Nova"/>
                <a:ea typeface="Proxima Nova"/>
                <a:cs typeface="Proxima Nova"/>
                <a:sym typeface="Proxima Nova"/>
              </a:defRPr>
            </a:lvl3pPr>
            <a:lvl4pPr indent="-330200" lvl="3" marL="1828800" rtl="0" algn="ctr">
              <a:spcBef>
                <a:spcPts val="1600"/>
              </a:spcBef>
              <a:spcAft>
                <a:spcPts val="0"/>
              </a:spcAft>
              <a:buSzPts val="1600"/>
              <a:buFont typeface="Proxima Nova"/>
              <a:buChar char="●"/>
              <a:defRPr>
                <a:latin typeface="Proxima Nova"/>
                <a:ea typeface="Proxima Nova"/>
                <a:cs typeface="Proxima Nova"/>
                <a:sym typeface="Proxima Nova"/>
              </a:defRPr>
            </a:lvl4pPr>
            <a:lvl5pPr indent="-330200" lvl="4" marL="2286000" rtl="0" algn="ctr">
              <a:spcBef>
                <a:spcPts val="1600"/>
              </a:spcBef>
              <a:spcAft>
                <a:spcPts val="0"/>
              </a:spcAft>
              <a:buSzPts val="1600"/>
              <a:buFont typeface="Proxima Nova"/>
              <a:buChar char="○"/>
              <a:defRPr>
                <a:latin typeface="Proxima Nova"/>
                <a:ea typeface="Proxima Nova"/>
                <a:cs typeface="Proxima Nova"/>
                <a:sym typeface="Proxima Nova"/>
              </a:defRPr>
            </a:lvl5pPr>
            <a:lvl6pPr indent="-330200" lvl="5" marL="2743200" rtl="0" algn="ctr">
              <a:spcBef>
                <a:spcPts val="1600"/>
              </a:spcBef>
              <a:spcAft>
                <a:spcPts val="0"/>
              </a:spcAft>
              <a:buSzPts val="1600"/>
              <a:buFont typeface="Proxima Nova"/>
              <a:buChar char="■"/>
              <a:defRPr>
                <a:latin typeface="Proxima Nova"/>
                <a:ea typeface="Proxima Nova"/>
                <a:cs typeface="Proxima Nova"/>
                <a:sym typeface="Proxima Nova"/>
              </a:defRPr>
            </a:lvl6pPr>
            <a:lvl7pPr indent="-330200" lvl="6" marL="3200400" rtl="0" algn="ctr">
              <a:spcBef>
                <a:spcPts val="1600"/>
              </a:spcBef>
              <a:spcAft>
                <a:spcPts val="0"/>
              </a:spcAft>
              <a:buSzPts val="1600"/>
              <a:buFont typeface="Proxima Nova"/>
              <a:buChar char="●"/>
              <a:defRPr>
                <a:latin typeface="Proxima Nova"/>
                <a:ea typeface="Proxima Nova"/>
                <a:cs typeface="Proxima Nova"/>
                <a:sym typeface="Proxima Nova"/>
              </a:defRPr>
            </a:lvl7pPr>
            <a:lvl8pPr indent="-330200" lvl="7" marL="3657600" rtl="0" algn="ctr">
              <a:spcBef>
                <a:spcPts val="1600"/>
              </a:spcBef>
              <a:spcAft>
                <a:spcPts val="0"/>
              </a:spcAft>
              <a:buSzPts val="1600"/>
              <a:buFont typeface="Proxima Nova"/>
              <a:buChar char="○"/>
              <a:defRPr>
                <a:latin typeface="Proxima Nova"/>
                <a:ea typeface="Proxima Nova"/>
                <a:cs typeface="Proxima Nova"/>
                <a:sym typeface="Proxima Nova"/>
              </a:defRPr>
            </a:lvl8pPr>
            <a:lvl9pPr indent="-330200" lvl="8" marL="4114800" rtl="0" algn="ctr">
              <a:spcBef>
                <a:spcPts val="1600"/>
              </a:spcBef>
              <a:spcAft>
                <a:spcPts val="1600"/>
              </a:spcAft>
              <a:buSzPts val="1600"/>
              <a:buFont typeface="Proxima Nova"/>
              <a:buChar char="■"/>
              <a:defRPr>
                <a:latin typeface="Proxima Nova"/>
                <a:ea typeface="Proxima Nova"/>
                <a:cs typeface="Proxima Nova"/>
                <a:sym typeface="Proxima Nova"/>
              </a:defRPr>
            </a:lvl9pPr>
          </a:lstStyle>
          <a:p/>
        </p:txBody>
      </p:sp>
      <p:sp>
        <p:nvSpPr>
          <p:cNvPr id="566" name="Google Shape;566;p10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atin typeface="Proxima Nova"/>
                <a:ea typeface="Proxima Nova"/>
                <a:cs typeface="Proxima Nova"/>
                <a:sym typeface="Proxima Nova"/>
              </a:defRPr>
            </a:lvl1pPr>
            <a:lvl2pPr lvl="1" rtl="0">
              <a:buNone/>
              <a:defRPr>
                <a:latin typeface="Proxima Nova"/>
                <a:ea typeface="Proxima Nova"/>
                <a:cs typeface="Proxima Nova"/>
                <a:sym typeface="Proxima Nova"/>
              </a:defRPr>
            </a:lvl2pPr>
            <a:lvl3pPr lvl="2" rtl="0">
              <a:buNone/>
              <a:defRPr>
                <a:latin typeface="Proxima Nova"/>
                <a:ea typeface="Proxima Nova"/>
                <a:cs typeface="Proxima Nova"/>
                <a:sym typeface="Proxima Nova"/>
              </a:defRPr>
            </a:lvl3pPr>
            <a:lvl4pPr lvl="3" rtl="0">
              <a:buNone/>
              <a:defRPr>
                <a:latin typeface="Proxima Nova"/>
                <a:ea typeface="Proxima Nova"/>
                <a:cs typeface="Proxima Nova"/>
                <a:sym typeface="Proxima Nova"/>
              </a:defRPr>
            </a:lvl4pPr>
            <a:lvl5pPr lvl="4" rtl="0">
              <a:buNone/>
              <a:defRPr>
                <a:latin typeface="Proxima Nova"/>
                <a:ea typeface="Proxima Nova"/>
                <a:cs typeface="Proxima Nova"/>
                <a:sym typeface="Proxima Nova"/>
              </a:defRPr>
            </a:lvl5pPr>
            <a:lvl6pPr lvl="5" rtl="0">
              <a:buNone/>
              <a:defRPr>
                <a:latin typeface="Proxima Nova"/>
                <a:ea typeface="Proxima Nova"/>
                <a:cs typeface="Proxima Nova"/>
                <a:sym typeface="Proxima Nova"/>
              </a:defRPr>
            </a:lvl6pPr>
            <a:lvl7pPr lvl="6" rtl="0">
              <a:buNone/>
              <a:defRPr>
                <a:latin typeface="Proxima Nova"/>
                <a:ea typeface="Proxima Nova"/>
                <a:cs typeface="Proxima Nova"/>
                <a:sym typeface="Proxima Nova"/>
              </a:defRPr>
            </a:lvl7pPr>
            <a:lvl8pPr lvl="7" rtl="0">
              <a:buNone/>
              <a:defRPr>
                <a:latin typeface="Proxima Nova"/>
                <a:ea typeface="Proxima Nova"/>
                <a:cs typeface="Proxima Nova"/>
                <a:sym typeface="Proxima Nova"/>
              </a:defRPr>
            </a:lvl8pPr>
            <a:lvl9pPr lvl="8" rtl="0">
              <a:buNone/>
              <a:defRPr>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67" name="Shape 567"/>
        <p:cNvGrpSpPr/>
        <p:nvPr/>
      </p:nvGrpSpPr>
      <p:grpSpPr>
        <a:xfrm>
          <a:off x="0" y="0"/>
          <a:ext cx="0" cy="0"/>
          <a:chOff x="0" y="0"/>
          <a:chExt cx="0" cy="0"/>
        </a:xfrm>
      </p:grpSpPr>
      <p:sp>
        <p:nvSpPr>
          <p:cNvPr id="568" name="Google Shape;568;p10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569" name="Shape 569"/>
        <p:cNvGrpSpPr/>
        <p:nvPr/>
      </p:nvGrpSpPr>
      <p:grpSpPr>
        <a:xfrm>
          <a:off x="0" y="0"/>
          <a:ext cx="0" cy="0"/>
          <a:chOff x="0" y="0"/>
          <a:chExt cx="0" cy="0"/>
        </a:xfrm>
      </p:grpSpPr>
      <p:sp>
        <p:nvSpPr>
          <p:cNvPr id="570" name="Google Shape;570;p105"/>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1400"/>
              <a:buFont typeface="Proxima Nova"/>
              <a:buNone/>
              <a:defRPr>
                <a:latin typeface="Proxima Nova"/>
                <a:ea typeface="Proxima Nova"/>
                <a:cs typeface="Proxima Nova"/>
                <a:sym typeface="Proxima Nova"/>
              </a:defRPr>
            </a:lvl1pPr>
            <a:lvl2pPr lvl="1" rtl="0">
              <a:spcBef>
                <a:spcPts val="0"/>
              </a:spcBef>
              <a:spcAft>
                <a:spcPts val="0"/>
              </a:spcAft>
              <a:buSzPts val="4200"/>
              <a:buFont typeface="Proxima Nova"/>
              <a:buNone/>
              <a:defRPr>
                <a:latin typeface="Proxima Nova"/>
                <a:ea typeface="Proxima Nova"/>
                <a:cs typeface="Proxima Nova"/>
                <a:sym typeface="Proxima Nova"/>
              </a:defRPr>
            </a:lvl2pPr>
            <a:lvl3pPr lvl="2" rtl="0">
              <a:spcBef>
                <a:spcPts val="0"/>
              </a:spcBef>
              <a:spcAft>
                <a:spcPts val="0"/>
              </a:spcAft>
              <a:buSzPts val="4200"/>
              <a:buFont typeface="Proxima Nova"/>
              <a:buNone/>
              <a:defRPr>
                <a:latin typeface="Proxima Nova"/>
                <a:ea typeface="Proxima Nova"/>
                <a:cs typeface="Proxima Nova"/>
                <a:sym typeface="Proxima Nova"/>
              </a:defRPr>
            </a:lvl3pPr>
            <a:lvl4pPr lvl="3" rtl="0">
              <a:spcBef>
                <a:spcPts val="0"/>
              </a:spcBef>
              <a:spcAft>
                <a:spcPts val="0"/>
              </a:spcAft>
              <a:buSzPts val="4200"/>
              <a:buFont typeface="Proxima Nova"/>
              <a:buNone/>
              <a:defRPr>
                <a:latin typeface="Proxima Nova"/>
                <a:ea typeface="Proxima Nova"/>
                <a:cs typeface="Proxima Nova"/>
                <a:sym typeface="Proxima Nova"/>
              </a:defRPr>
            </a:lvl4pPr>
            <a:lvl5pPr lvl="4" rtl="0">
              <a:spcBef>
                <a:spcPts val="0"/>
              </a:spcBef>
              <a:spcAft>
                <a:spcPts val="0"/>
              </a:spcAft>
              <a:buSzPts val="4200"/>
              <a:buFont typeface="Proxima Nova"/>
              <a:buNone/>
              <a:defRPr>
                <a:latin typeface="Proxima Nova"/>
                <a:ea typeface="Proxima Nova"/>
                <a:cs typeface="Proxima Nova"/>
                <a:sym typeface="Proxima Nova"/>
              </a:defRPr>
            </a:lvl5pPr>
            <a:lvl6pPr lvl="5" rtl="0">
              <a:spcBef>
                <a:spcPts val="0"/>
              </a:spcBef>
              <a:spcAft>
                <a:spcPts val="0"/>
              </a:spcAft>
              <a:buSzPts val="4200"/>
              <a:buFont typeface="Proxima Nova"/>
              <a:buNone/>
              <a:defRPr>
                <a:latin typeface="Proxima Nova"/>
                <a:ea typeface="Proxima Nova"/>
                <a:cs typeface="Proxima Nova"/>
                <a:sym typeface="Proxima Nova"/>
              </a:defRPr>
            </a:lvl6pPr>
            <a:lvl7pPr lvl="6" rtl="0">
              <a:spcBef>
                <a:spcPts val="0"/>
              </a:spcBef>
              <a:spcAft>
                <a:spcPts val="0"/>
              </a:spcAft>
              <a:buSzPts val="4200"/>
              <a:buFont typeface="Proxima Nova"/>
              <a:buNone/>
              <a:defRPr>
                <a:latin typeface="Proxima Nova"/>
                <a:ea typeface="Proxima Nova"/>
                <a:cs typeface="Proxima Nova"/>
                <a:sym typeface="Proxima Nova"/>
              </a:defRPr>
            </a:lvl7pPr>
            <a:lvl8pPr lvl="7" rtl="0">
              <a:spcBef>
                <a:spcPts val="0"/>
              </a:spcBef>
              <a:spcAft>
                <a:spcPts val="0"/>
              </a:spcAft>
              <a:buSzPts val="4200"/>
              <a:buFont typeface="Proxima Nova"/>
              <a:buNone/>
              <a:defRPr>
                <a:latin typeface="Proxima Nova"/>
                <a:ea typeface="Proxima Nova"/>
                <a:cs typeface="Proxima Nova"/>
                <a:sym typeface="Proxima Nova"/>
              </a:defRPr>
            </a:lvl8pPr>
            <a:lvl9pPr lvl="8" rtl="0">
              <a:spcBef>
                <a:spcPts val="0"/>
              </a:spcBef>
              <a:spcAft>
                <a:spcPts val="0"/>
              </a:spcAft>
              <a:buSzPts val="4200"/>
              <a:buFont typeface="Proxima Nova"/>
              <a:buNone/>
              <a:defRPr>
                <a:latin typeface="Proxima Nova"/>
                <a:ea typeface="Proxima Nova"/>
                <a:cs typeface="Proxima Nova"/>
                <a:sym typeface="Proxima Nova"/>
              </a:defRPr>
            </a:lvl9pPr>
          </a:lstStyle>
          <a:p/>
        </p:txBody>
      </p:sp>
      <p:sp>
        <p:nvSpPr>
          <p:cNvPr id="571" name="Google Shape;571;p105"/>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SzPts val="1400"/>
              <a:buFont typeface="Proxima Nova"/>
              <a:buChar char="●"/>
              <a:defRPr>
                <a:latin typeface="Proxima Nova"/>
                <a:ea typeface="Proxima Nova"/>
                <a:cs typeface="Proxima Nova"/>
                <a:sym typeface="Proxima Nova"/>
              </a:defRPr>
            </a:lvl1pPr>
            <a:lvl2pPr indent="-317500" lvl="1" marL="914400" rtl="0" algn="l">
              <a:lnSpc>
                <a:spcPct val="90000"/>
              </a:lnSpc>
              <a:spcBef>
                <a:spcPts val="1600"/>
              </a:spcBef>
              <a:spcAft>
                <a:spcPts val="0"/>
              </a:spcAft>
              <a:buSzPts val="1400"/>
              <a:buFont typeface="Proxima Nova"/>
              <a:buChar char="○"/>
              <a:defRPr>
                <a:latin typeface="Proxima Nova"/>
                <a:ea typeface="Proxima Nova"/>
                <a:cs typeface="Proxima Nova"/>
                <a:sym typeface="Proxima Nova"/>
              </a:defRPr>
            </a:lvl2pPr>
            <a:lvl3pPr indent="-317500" lvl="2" marL="1371600" rtl="0" algn="l">
              <a:lnSpc>
                <a:spcPct val="90000"/>
              </a:lnSpc>
              <a:spcBef>
                <a:spcPts val="1600"/>
              </a:spcBef>
              <a:spcAft>
                <a:spcPts val="0"/>
              </a:spcAft>
              <a:buSzPts val="1400"/>
              <a:buFont typeface="Proxima Nova"/>
              <a:buChar char="■"/>
              <a:defRPr>
                <a:latin typeface="Proxima Nova"/>
                <a:ea typeface="Proxima Nova"/>
                <a:cs typeface="Proxima Nova"/>
                <a:sym typeface="Proxima Nova"/>
              </a:defRPr>
            </a:lvl3pPr>
            <a:lvl4pPr indent="-317500" lvl="3" marL="1828800" rtl="0" algn="l">
              <a:lnSpc>
                <a:spcPct val="90000"/>
              </a:lnSpc>
              <a:spcBef>
                <a:spcPts val="1600"/>
              </a:spcBef>
              <a:spcAft>
                <a:spcPts val="0"/>
              </a:spcAft>
              <a:buSzPts val="1400"/>
              <a:buFont typeface="Proxima Nova"/>
              <a:buChar char="●"/>
              <a:defRPr>
                <a:latin typeface="Proxima Nova"/>
                <a:ea typeface="Proxima Nova"/>
                <a:cs typeface="Proxima Nova"/>
                <a:sym typeface="Proxima Nova"/>
              </a:defRPr>
            </a:lvl4pPr>
            <a:lvl5pPr indent="-317500" lvl="4" marL="2286000" rtl="0" algn="l">
              <a:lnSpc>
                <a:spcPct val="90000"/>
              </a:lnSpc>
              <a:spcBef>
                <a:spcPts val="1600"/>
              </a:spcBef>
              <a:spcAft>
                <a:spcPts val="0"/>
              </a:spcAft>
              <a:buSzPts val="1400"/>
              <a:buFont typeface="Proxima Nova"/>
              <a:buChar char="○"/>
              <a:defRPr>
                <a:latin typeface="Proxima Nova"/>
                <a:ea typeface="Proxima Nova"/>
                <a:cs typeface="Proxima Nova"/>
                <a:sym typeface="Proxima Nova"/>
              </a:defRPr>
            </a:lvl5pPr>
            <a:lvl6pPr indent="-317500" lvl="5" marL="2743200" rtl="0" algn="l">
              <a:lnSpc>
                <a:spcPct val="90000"/>
              </a:lnSpc>
              <a:spcBef>
                <a:spcPts val="1600"/>
              </a:spcBef>
              <a:spcAft>
                <a:spcPts val="0"/>
              </a:spcAft>
              <a:buSzPts val="1400"/>
              <a:buFont typeface="Proxima Nova"/>
              <a:buChar char="■"/>
              <a:defRPr>
                <a:latin typeface="Proxima Nova"/>
                <a:ea typeface="Proxima Nova"/>
                <a:cs typeface="Proxima Nova"/>
                <a:sym typeface="Proxima Nova"/>
              </a:defRPr>
            </a:lvl6pPr>
            <a:lvl7pPr indent="-317500" lvl="6" marL="3200400" rtl="0" algn="l">
              <a:lnSpc>
                <a:spcPct val="90000"/>
              </a:lnSpc>
              <a:spcBef>
                <a:spcPts val="1600"/>
              </a:spcBef>
              <a:spcAft>
                <a:spcPts val="0"/>
              </a:spcAft>
              <a:buSzPts val="1400"/>
              <a:buFont typeface="Proxima Nova"/>
              <a:buChar char="●"/>
              <a:defRPr>
                <a:latin typeface="Proxima Nova"/>
                <a:ea typeface="Proxima Nova"/>
                <a:cs typeface="Proxima Nova"/>
                <a:sym typeface="Proxima Nova"/>
              </a:defRPr>
            </a:lvl7pPr>
            <a:lvl8pPr indent="-317500" lvl="7" marL="3657600" rtl="0" algn="l">
              <a:lnSpc>
                <a:spcPct val="90000"/>
              </a:lnSpc>
              <a:spcBef>
                <a:spcPts val="1600"/>
              </a:spcBef>
              <a:spcAft>
                <a:spcPts val="0"/>
              </a:spcAft>
              <a:buSzPts val="1400"/>
              <a:buFont typeface="Proxima Nova"/>
              <a:buChar char="○"/>
              <a:defRPr>
                <a:latin typeface="Proxima Nova"/>
                <a:ea typeface="Proxima Nova"/>
                <a:cs typeface="Proxima Nova"/>
                <a:sym typeface="Proxima Nova"/>
              </a:defRPr>
            </a:lvl8pPr>
            <a:lvl9pPr indent="-317500" lvl="8" marL="4114800" rtl="0" algn="l">
              <a:lnSpc>
                <a:spcPct val="90000"/>
              </a:lnSpc>
              <a:spcBef>
                <a:spcPts val="1600"/>
              </a:spcBef>
              <a:spcAft>
                <a:spcPts val="1600"/>
              </a:spcAft>
              <a:buSzPts val="1400"/>
              <a:buFont typeface="Proxima Nova"/>
              <a:buChar char="■"/>
              <a:defRPr>
                <a:latin typeface="Proxima Nova"/>
                <a:ea typeface="Proxima Nova"/>
                <a:cs typeface="Proxima Nova"/>
                <a:sym typeface="Proxima Nova"/>
              </a:defRPr>
            </a:lvl9pPr>
          </a:lstStyle>
          <a:p/>
        </p:txBody>
      </p:sp>
      <p:sp>
        <p:nvSpPr>
          <p:cNvPr id="572" name="Google Shape;572;p105"/>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400"/>
              <a:buFont typeface="Proxima Nova"/>
              <a:buNone/>
              <a:defRPr>
                <a:latin typeface="Proxima Nova"/>
                <a:ea typeface="Proxima Nova"/>
                <a:cs typeface="Proxima Nova"/>
                <a:sym typeface="Proxima Nova"/>
              </a:defRPr>
            </a:lvl1pPr>
            <a:lvl2pPr lvl="1" rtl="0" algn="l">
              <a:spcBef>
                <a:spcPts val="0"/>
              </a:spcBef>
              <a:spcAft>
                <a:spcPts val="0"/>
              </a:spcAft>
              <a:buSzPts val="1400"/>
              <a:buFont typeface="Proxima Nova"/>
              <a:buNone/>
              <a:defRPr>
                <a:latin typeface="Proxima Nova"/>
                <a:ea typeface="Proxima Nova"/>
                <a:cs typeface="Proxima Nova"/>
                <a:sym typeface="Proxima Nova"/>
              </a:defRPr>
            </a:lvl2pPr>
            <a:lvl3pPr lvl="2" rtl="0" algn="l">
              <a:spcBef>
                <a:spcPts val="0"/>
              </a:spcBef>
              <a:spcAft>
                <a:spcPts val="0"/>
              </a:spcAft>
              <a:buSzPts val="1400"/>
              <a:buFont typeface="Proxima Nova"/>
              <a:buNone/>
              <a:defRPr>
                <a:latin typeface="Proxima Nova"/>
                <a:ea typeface="Proxima Nova"/>
                <a:cs typeface="Proxima Nova"/>
                <a:sym typeface="Proxima Nova"/>
              </a:defRPr>
            </a:lvl3pPr>
            <a:lvl4pPr lvl="3" rtl="0" algn="l">
              <a:spcBef>
                <a:spcPts val="0"/>
              </a:spcBef>
              <a:spcAft>
                <a:spcPts val="0"/>
              </a:spcAft>
              <a:buSzPts val="1400"/>
              <a:buFont typeface="Proxima Nova"/>
              <a:buNone/>
              <a:defRPr>
                <a:latin typeface="Proxima Nova"/>
                <a:ea typeface="Proxima Nova"/>
                <a:cs typeface="Proxima Nova"/>
                <a:sym typeface="Proxima Nova"/>
              </a:defRPr>
            </a:lvl4pPr>
            <a:lvl5pPr lvl="4" rtl="0" algn="l">
              <a:spcBef>
                <a:spcPts val="0"/>
              </a:spcBef>
              <a:spcAft>
                <a:spcPts val="0"/>
              </a:spcAft>
              <a:buSzPts val="1400"/>
              <a:buFont typeface="Proxima Nova"/>
              <a:buNone/>
              <a:defRPr>
                <a:latin typeface="Proxima Nova"/>
                <a:ea typeface="Proxima Nova"/>
                <a:cs typeface="Proxima Nova"/>
                <a:sym typeface="Proxima Nova"/>
              </a:defRPr>
            </a:lvl5pPr>
            <a:lvl6pPr lvl="5" rtl="0" algn="l">
              <a:spcBef>
                <a:spcPts val="0"/>
              </a:spcBef>
              <a:spcAft>
                <a:spcPts val="0"/>
              </a:spcAft>
              <a:buSzPts val="1400"/>
              <a:buFont typeface="Proxima Nova"/>
              <a:buNone/>
              <a:defRPr>
                <a:latin typeface="Proxima Nova"/>
                <a:ea typeface="Proxima Nova"/>
                <a:cs typeface="Proxima Nova"/>
                <a:sym typeface="Proxima Nova"/>
              </a:defRPr>
            </a:lvl6pPr>
            <a:lvl7pPr lvl="6" rtl="0" algn="l">
              <a:spcBef>
                <a:spcPts val="0"/>
              </a:spcBef>
              <a:spcAft>
                <a:spcPts val="0"/>
              </a:spcAft>
              <a:buSzPts val="1400"/>
              <a:buFont typeface="Proxima Nova"/>
              <a:buNone/>
              <a:defRPr>
                <a:latin typeface="Proxima Nova"/>
                <a:ea typeface="Proxima Nova"/>
                <a:cs typeface="Proxima Nova"/>
                <a:sym typeface="Proxima Nova"/>
              </a:defRPr>
            </a:lvl7pPr>
            <a:lvl8pPr lvl="7" rtl="0" algn="l">
              <a:spcBef>
                <a:spcPts val="0"/>
              </a:spcBef>
              <a:spcAft>
                <a:spcPts val="0"/>
              </a:spcAft>
              <a:buSzPts val="1400"/>
              <a:buFont typeface="Proxima Nova"/>
              <a:buNone/>
              <a:defRPr>
                <a:latin typeface="Proxima Nova"/>
                <a:ea typeface="Proxima Nova"/>
                <a:cs typeface="Proxima Nova"/>
                <a:sym typeface="Proxima Nova"/>
              </a:defRPr>
            </a:lvl8pPr>
            <a:lvl9pPr lvl="8" rtl="0" algn="l">
              <a:spcBef>
                <a:spcPts val="0"/>
              </a:spcBef>
              <a:spcAft>
                <a:spcPts val="0"/>
              </a:spcAft>
              <a:buSzPts val="1400"/>
              <a:buFont typeface="Proxima Nova"/>
              <a:buNone/>
              <a:defRPr>
                <a:latin typeface="Proxima Nova"/>
                <a:ea typeface="Proxima Nova"/>
                <a:cs typeface="Proxima Nova"/>
                <a:sym typeface="Proxima Nova"/>
              </a:defRPr>
            </a:lvl9pPr>
          </a:lstStyle>
          <a:p/>
        </p:txBody>
      </p:sp>
      <p:sp>
        <p:nvSpPr>
          <p:cNvPr id="573" name="Google Shape;573;p105"/>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400"/>
              <a:buFont typeface="Proxima Nova"/>
              <a:buNone/>
              <a:defRPr>
                <a:latin typeface="Proxima Nova"/>
                <a:ea typeface="Proxima Nova"/>
                <a:cs typeface="Proxima Nova"/>
                <a:sym typeface="Proxima Nova"/>
              </a:defRPr>
            </a:lvl1pPr>
            <a:lvl2pPr lvl="1" rtl="0" algn="l">
              <a:spcBef>
                <a:spcPts val="0"/>
              </a:spcBef>
              <a:spcAft>
                <a:spcPts val="0"/>
              </a:spcAft>
              <a:buSzPts val="1400"/>
              <a:buFont typeface="Proxima Nova"/>
              <a:buNone/>
              <a:defRPr>
                <a:latin typeface="Proxima Nova"/>
                <a:ea typeface="Proxima Nova"/>
                <a:cs typeface="Proxima Nova"/>
                <a:sym typeface="Proxima Nova"/>
              </a:defRPr>
            </a:lvl2pPr>
            <a:lvl3pPr lvl="2" rtl="0" algn="l">
              <a:spcBef>
                <a:spcPts val="0"/>
              </a:spcBef>
              <a:spcAft>
                <a:spcPts val="0"/>
              </a:spcAft>
              <a:buSzPts val="1400"/>
              <a:buFont typeface="Proxima Nova"/>
              <a:buNone/>
              <a:defRPr>
                <a:latin typeface="Proxima Nova"/>
                <a:ea typeface="Proxima Nova"/>
                <a:cs typeface="Proxima Nova"/>
                <a:sym typeface="Proxima Nova"/>
              </a:defRPr>
            </a:lvl3pPr>
            <a:lvl4pPr lvl="3" rtl="0" algn="l">
              <a:spcBef>
                <a:spcPts val="0"/>
              </a:spcBef>
              <a:spcAft>
                <a:spcPts val="0"/>
              </a:spcAft>
              <a:buSzPts val="1400"/>
              <a:buFont typeface="Proxima Nova"/>
              <a:buNone/>
              <a:defRPr>
                <a:latin typeface="Proxima Nova"/>
                <a:ea typeface="Proxima Nova"/>
                <a:cs typeface="Proxima Nova"/>
                <a:sym typeface="Proxima Nova"/>
              </a:defRPr>
            </a:lvl4pPr>
            <a:lvl5pPr lvl="4" rtl="0" algn="l">
              <a:spcBef>
                <a:spcPts val="0"/>
              </a:spcBef>
              <a:spcAft>
                <a:spcPts val="0"/>
              </a:spcAft>
              <a:buSzPts val="1400"/>
              <a:buFont typeface="Proxima Nova"/>
              <a:buNone/>
              <a:defRPr>
                <a:latin typeface="Proxima Nova"/>
                <a:ea typeface="Proxima Nova"/>
                <a:cs typeface="Proxima Nova"/>
                <a:sym typeface="Proxima Nova"/>
              </a:defRPr>
            </a:lvl5pPr>
            <a:lvl6pPr lvl="5" rtl="0" algn="l">
              <a:spcBef>
                <a:spcPts val="0"/>
              </a:spcBef>
              <a:spcAft>
                <a:spcPts val="0"/>
              </a:spcAft>
              <a:buSzPts val="1400"/>
              <a:buFont typeface="Proxima Nova"/>
              <a:buNone/>
              <a:defRPr>
                <a:latin typeface="Proxima Nova"/>
                <a:ea typeface="Proxima Nova"/>
                <a:cs typeface="Proxima Nova"/>
                <a:sym typeface="Proxima Nova"/>
              </a:defRPr>
            </a:lvl6pPr>
            <a:lvl7pPr lvl="6" rtl="0" algn="l">
              <a:spcBef>
                <a:spcPts val="0"/>
              </a:spcBef>
              <a:spcAft>
                <a:spcPts val="0"/>
              </a:spcAft>
              <a:buSzPts val="1400"/>
              <a:buFont typeface="Proxima Nova"/>
              <a:buNone/>
              <a:defRPr>
                <a:latin typeface="Proxima Nova"/>
                <a:ea typeface="Proxima Nova"/>
                <a:cs typeface="Proxima Nova"/>
                <a:sym typeface="Proxima Nova"/>
              </a:defRPr>
            </a:lvl7pPr>
            <a:lvl8pPr lvl="7" rtl="0" algn="l">
              <a:spcBef>
                <a:spcPts val="0"/>
              </a:spcBef>
              <a:spcAft>
                <a:spcPts val="0"/>
              </a:spcAft>
              <a:buSzPts val="1400"/>
              <a:buFont typeface="Proxima Nova"/>
              <a:buNone/>
              <a:defRPr>
                <a:latin typeface="Proxima Nova"/>
                <a:ea typeface="Proxima Nova"/>
                <a:cs typeface="Proxima Nova"/>
                <a:sym typeface="Proxima Nova"/>
              </a:defRPr>
            </a:lvl8pPr>
            <a:lvl9pPr lvl="8" rtl="0" algn="l">
              <a:spcBef>
                <a:spcPts val="0"/>
              </a:spcBef>
              <a:spcAft>
                <a:spcPts val="0"/>
              </a:spcAft>
              <a:buSzPts val="1400"/>
              <a:buFont typeface="Proxima Nova"/>
              <a:buNone/>
              <a:defRPr>
                <a:latin typeface="Proxima Nova"/>
                <a:ea typeface="Proxima Nova"/>
                <a:cs typeface="Proxima Nova"/>
                <a:sym typeface="Proxima Nova"/>
              </a:defRPr>
            </a:lvl9pPr>
          </a:lstStyle>
          <a:p/>
        </p:txBody>
      </p:sp>
      <p:sp>
        <p:nvSpPr>
          <p:cNvPr id="574" name="Google Shape;574;p105"/>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atin typeface="Proxima Nova"/>
                <a:ea typeface="Proxima Nova"/>
                <a:cs typeface="Proxima Nova"/>
                <a:sym typeface="Proxima Nova"/>
              </a:defRPr>
            </a:lvl1pPr>
            <a:lvl2pPr indent="0" lvl="1" marL="0" rtl="0" algn="r">
              <a:spcBef>
                <a:spcPts val="0"/>
              </a:spcBef>
              <a:buNone/>
              <a:defRPr>
                <a:latin typeface="Proxima Nova"/>
                <a:ea typeface="Proxima Nova"/>
                <a:cs typeface="Proxima Nova"/>
                <a:sym typeface="Proxima Nova"/>
              </a:defRPr>
            </a:lvl2pPr>
            <a:lvl3pPr indent="0" lvl="2" marL="0" rtl="0" algn="r">
              <a:spcBef>
                <a:spcPts val="0"/>
              </a:spcBef>
              <a:buNone/>
              <a:defRPr>
                <a:latin typeface="Proxima Nova"/>
                <a:ea typeface="Proxima Nova"/>
                <a:cs typeface="Proxima Nova"/>
                <a:sym typeface="Proxima Nova"/>
              </a:defRPr>
            </a:lvl3pPr>
            <a:lvl4pPr indent="0" lvl="3" marL="0" rtl="0" algn="r">
              <a:spcBef>
                <a:spcPts val="0"/>
              </a:spcBef>
              <a:buNone/>
              <a:defRPr>
                <a:latin typeface="Proxima Nova"/>
                <a:ea typeface="Proxima Nova"/>
                <a:cs typeface="Proxima Nova"/>
                <a:sym typeface="Proxima Nova"/>
              </a:defRPr>
            </a:lvl4pPr>
            <a:lvl5pPr indent="0" lvl="4" marL="0" rtl="0" algn="r">
              <a:spcBef>
                <a:spcPts val="0"/>
              </a:spcBef>
              <a:buNone/>
              <a:defRPr>
                <a:latin typeface="Proxima Nova"/>
                <a:ea typeface="Proxima Nova"/>
                <a:cs typeface="Proxima Nova"/>
                <a:sym typeface="Proxima Nova"/>
              </a:defRPr>
            </a:lvl5pPr>
            <a:lvl6pPr indent="0" lvl="5" marL="0" rtl="0" algn="r">
              <a:spcBef>
                <a:spcPts val="0"/>
              </a:spcBef>
              <a:buNone/>
              <a:defRPr>
                <a:latin typeface="Proxima Nova"/>
                <a:ea typeface="Proxima Nova"/>
                <a:cs typeface="Proxima Nova"/>
                <a:sym typeface="Proxima Nova"/>
              </a:defRPr>
            </a:lvl6pPr>
            <a:lvl7pPr indent="0" lvl="6" marL="0" rtl="0" algn="r">
              <a:spcBef>
                <a:spcPts val="0"/>
              </a:spcBef>
              <a:buNone/>
              <a:defRPr>
                <a:latin typeface="Proxima Nova"/>
                <a:ea typeface="Proxima Nova"/>
                <a:cs typeface="Proxima Nova"/>
                <a:sym typeface="Proxima Nova"/>
              </a:defRPr>
            </a:lvl7pPr>
            <a:lvl8pPr indent="0" lvl="7" marL="0" rtl="0" algn="r">
              <a:spcBef>
                <a:spcPts val="0"/>
              </a:spcBef>
              <a:buNone/>
              <a:defRPr>
                <a:latin typeface="Proxima Nova"/>
                <a:ea typeface="Proxima Nova"/>
                <a:cs typeface="Proxima Nova"/>
                <a:sym typeface="Proxima Nova"/>
              </a:defRPr>
            </a:lvl8pPr>
            <a:lvl9pPr indent="0" lvl="8" marL="0" rtl="0" algn="r">
              <a:spcBef>
                <a:spcPts val="0"/>
              </a:spcBef>
              <a:buNone/>
              <a:defRPr>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_HEADER_1">
    <p:spTree>
      <p:nvGrpSpPr>
        <p:cNvPr id="575" name="Shape 575"/>
        <p:cNvGrpSpPr/>
        <p:nvPr/>
      </p:nvGrpSpPr>
      <p:grpSpPr>
        <a:xfrm>
          <a:off x="0" y="0"/>
          <a:ext cx="0" cy="0"/>
          <a:chOff x="0" y="0"/>
          <a:chExt cx="0" cy="0"/>
        </a:xfrm>
      </p:grpSpPr>
      <p:sp>
        <p:nvSpPr>
          <p:cNvPr id="576" name="Google Shape;576;p106"/>
          <p:cNvSpPr txBox="1"/>
          <p:nvPr>
            <p:ph type="title"/>
          </p:nvPr>
        </p:nvSpPr>
        <p:spPr>
          <a:xfrm>
            <a:off x="623888" y="1282304"/>
            <a:ext cx="7886700" cy="2139600"/>
          </a:xfrm>
          <a:prstGeom prst="rect">
            <a:avLst/>
          </a:prstGeom>
          <a:noFill/>
          <a:ln>
            <a:noFill/>
          </a:ln>
        </p:spPr>
        <p:txBody>
          <a:bodyPr anchorCtr="0" anchor="b" bIns="34275" lIns="68575" spcFirstLastPara="1" rIns="68575" wrap="square" tIns="34275">
            <a:noAutofit/>
          </a:bodyPr>
          <a:lstStyle>
            <a:lvl1pPr lvl="0" marR="0" rtl="0" algn="l">
              <a:lnSpc>
                <a:spcPct val="90000"/>
              </a:lnSpc>
              <a:spcBef>
                <a:spcPts val="0"/>
              </a:spcBef>
              <a:spcAft>
                <a:spcPts val="0"/>
              </a:spcAft>
              <a:buClr>
                <a:schemeClr val="dk1"/>
              </a:buClr>
              <a:buSzPts val="4500"/>
              <a:buFont typeface="Calibri"/>
              <a:buNone/>
              <a:defRPr b="0" i="0" sz="4500" u="none" cap="none" strike="noStrike">
                <a:solidFill>
                  <a:schemeClr val="dk1"/>
                </a:solidFill>
                <a:latin typeface="Calibri"/>
                <a:ea typeface="Calibri"/>
                <a:cs typeface="Calibri"/>
                <a:sym typeface="Calibri"/>
              </a:defRPr>
            </a:lvl1pPr>
            <a:lvl2pPr lvl="1" rtl="0" algn="l">
              <a:lnSpc>
                <a:spcPct val="100000"/>
              </a:lnSpc>
              <a:spcBef>
                <a:spcPts val="0"/>
              </a:spcBef>
              <a:spcAft>
                <a:spcPts val="0"/>
              </a:spcAft>
              <a:buSzPts val="1100"/>
              <a:buNone/>
              <a:defRPr sz="1400"/>
            </a:lvl2pPr>
            <a:lvl3pPr lvl="2" rtl="0" algn="l">
              <a:lnSpc>
                <a:spcPct val="100000"/>
              </a:lnSpc>
              <a:spcBef>
                <a:spcPts val="0"/>
              </a:spcBef>
              <a:spcAft>
                <a:spcPts val="0"/>
              </a:spcAft>
              <a:buSzPts val="1100"/>
              <a:buNone/>
              <a:defRPr sz="1400"/>
            </a:lvl3pPr>
            <a:lvl4pPr lvl="3" rtl="0" algn="l">
              <a:lnSpc>
                <a:spcPct val="100000"/>
              </a:lnSpc>
              <a:spcBef>
                <a:spcPts val="0"/>
              </a:spcBef>
              <a:spcAft>
                <a:spcPts val="0"/>
              </a:spcAft>
              <a:buSzPts val="1100"/>
              <a:buNone/>
              <a:defRPr sz="1400"/>
            </a:lvl4pPr>
            <a:lvl5pPr lvl="4" rtl="0" algn="l">
              <a:lnSpc>
                <a:spcPct val="100000"/>
              </a:lnSpc>
              <a:spcBef>
                <a:spcPts val="0"/>
              </a:spcBef>
              <a:spcAft>
                <a:spcPts val="0"/>
              </a:spcAft>
              <a:buSzPts val="1100"/>
              <a:buNone/>
              <a:defRPr sz="1400"/>
            </a:lvl5pPr>
            <a:lvl6pPr lvl="5" rtl="0" algn="l">
              <a:lnSpc>
                <a:spcPct val="100000"/>
              </a:lnSpc>
              <a:spcBef>
                <a:spcPts val="0"/>
              </a:spcBef>
              <a:spcAft>
                <a:spcPts val="0"/>
              </a:spcAft>
              <a:buSzPts val="1100"/>
              <a:buNone/>
              <a:defRPr sz="1400"/>
            </a:lvl6pPr>
            <a:lvl7pPr lvl="6" rtl="0" algn="l">
              <a:lnSpc>
                <a:spcPct val="100000"/>
              </a:lnSpc>
              <a:spcBef>
                <a:spcPts val="0"/>
              </a:spcBef>
              <a:spcAft>
                <a:spcPts val="0"/>
              </a:spcAft>
              <a:buSzPts val="1100"/>
              <a:buNone/>
              <a:defRPr sz="1400"/>
            </a:lvl7pPr>
            <a:lvl8pPr lvl="7" rtl="0" algn="l">
              <a:lnSpc>
                <a:spcPct val="100000"/>
              </a:lnSpc>
              <a:spcBef>
                <a:spcPts val="0"/>
              </a:spcBef>
              <a:spcAft>
                <a:spcPts val="0"/>
              </a:spcAft>
              <a:buSzPts val="1100"/>
              <a:buNone/>
              <a:defRPr sz="1400"/>
            </a:lvl8pPr>
            <a:lvl9pPr lvl="8" rtl="0" algn="l">
              <a:lnSpc>
                <a:spcPct val="100000"/>
              </a:lnSpc>
              <a:spcBef>
                <a:spcPts val="0"/>
              </a:spcBef>
              <a:spcAft>
                <a:spcPts val="0"/>
              </a:spcAft>
              <a:buSzPts val="1100"/>
              <a:buNone/>
              <a:defRPr sz="1400"/>
            </a:lvl9pPr>
          </a:lstStyle>
          <a:p/>
        </p:txBody>
      </p:sp>
      <p:sp>
        <p:nvSpPr>
          <p:cNvPr id="577" name="Google Shape;577;p106"/>
          <p:cNvSpPr txBox="1"/>
          <p:nvPr>
            <p:ph idx="1" type="body"/>
          </p:nvPr>
        </p:nvSpPr>
        <p:spPr>
          <a:xfrm>
            <a:off x="623888" y="3442097"/>
            <a:ext cx="7886700" cy="1125300"/>
          </a:xfrm>
          <a:prstGeom prst="rect">
            <a:avLst/>
          </a:prstGeom>
          <a:noFill/>
          <a:ln>
            <a:noFill/>
          </a:ln>
        </p:spPr>
        <p:txBody>
          <a:bodyPr anchorCtr="0" anchor="t" bIns="34275" lIns="68575" spcFirstLastPara="1" rIns="68575" wrap="square" tIns="34275">
            <a:noAutofit/>
          </a:bodyPr>
          <a:lstStyle>
            <a:lvl1pPr indent="-228600" lvl="0" marL="457200" marR="0" rtl="0" algn="l">
              <a:lnSpc>
                <a:spcPct val="90000"/>
              </a:lnSpc>
              <a:spcBef>
                <a:spcPts val="800"/>
              </a:spcBef>
              <a:spcAft>
                <a:spcPts val="0"/>
              </a:spcAft>
              <a:buClr>
                <a:srgbClr val="888888"/>
              </a:buClr>
              <a:buSzPts val="1800"/>
              <a:buFont typeface="Arial"/>
              <a:buNone/>
              <a:defRPr b="0" i="0" sz="1800" u="none" cap="none" strike="noStrike">
                <a:solidFill>
                  <a:srgbClr val="888888"/>
                </a:solidFill>
                <a:latin typeface="Calibri"/>
                <a:ea typeface="Calibri"/>
                <a:cs typeface="Calibri"/>
                <a:sym typeface="Calibri"/>
              </a:defRPr>
            </a:lvl1pPr>
            <a:lvl2pPr indent="-228600" lvl="1" marL="914400" marR="0" rtl="0" algn="l">
              <a:lnSpc>
                <a:spcPct val="90000"/>
              </a:lnSpc>
              <a:spcBef>
                <a:spcPts val="400"/>
              </a:spcBef>
              <a:spcAft>
                <a:spcPts val="0"/>
              </a:spcAft>
              <a:buClr>
                <a:srgbClr val="888888"/>
              </a:buClr>
              <a:buSzPts val="1500"/>
              <a:buFont typeface="Arial"/>
              <a:buNone/>
              <a:defRPr b="0" i="0" sz="1500" u="none" cap="none" strike="noStrike">
                <a:solidFill>
                  <a:srgbClr val="888888"/>
                </a:solidFill>
                <a:latin typeface="Calibri"/>
                <a:ea typeface="Calibri"/>
                <a:cs typeface="Calibri"/>
                <a:sym typeface="Calibri"/>
              </a:defRPr>
            </a:lvl2pPr>
            <a:lvl3pPr indent="-228600" lvl="2" marL="1371600" marR="0" rtl="0" algn="l">
              <a:lnSpc>
                <a:spcPct val="90000"/>
              </a:lnSpc>
              <a:spcBef>
                <a:spcPts val="40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3pPr>
            <a:lvl4pPr indent="-228600" lvl="3" marL="1828800" marR="0" rtl="0" algn="l">
              <a:lnSpc>
                <a:spcPct val="90000"/>
              </a:lnSpc>
              <a:spcBef>
                <a:spcPts val="400"/>
              </a:spcBef>
              <a:spcAft>
                <a:spcPts val="0"/>
              </a:spcAft>
              <a:buClr>
                <a:srgbClr val="888888"/>
              </a:buClr>
              <a:buSzPts val="1200"/>
              <a:buFont typeface="Arial"/>
              <a:buNone/>
              <a:defRPr b="0" i="0" sz="1200" u="none" cap="none" strike="noStrike">
                <a:solidFill>
                  <a:srgbClr val="888888"/>
                </a:solidFill>
                <a:latin typeface="Calibri"/>
                <a:ea typeface="Calibri"/>
                <a:cs typeface="Calibri"/>
                <a:sym typeface="Calibri"/>
              </a:defRPr>
            </a:lvl4pPr>
            <a:lvl5pPr indent="-228600" lvl="4" marL="2286000" marR="0" rtl="0" algn="l">
              <a:lnSpc>
                <a:spcPct val="90000"/>
              </a:lnSpc>
              <a:spcBef>
                <a:spcPts val="400"/>
              </a:spcBef>
              <a:spcAft>
                <a:spcPts val="0"/>
              </a:spcAft>
              <a:buClr>
                <a:srgbClr val="888888"/>
              </a:buClr>
              <a:buSzPts val="1200"/>
              <a:buFont typeface="Arial"/>
              <a:buNone/>
              <a:defRPr b="0" i="0" sz="1200" u="none" cap="none" strike="noStrike">
                <a:solidFill>
                  <a:srgbClr val="888888"/>
                </a:solidFill>
                <a:latin typeface="Calibri"/>
                <a:ea typeface="Calibri"/>
                <a:cs typeface="Calibri"/>
                <a:sym typeface="Calibri"/>
              </a:defRPr>
            </a:lvl5pPr>
            <a:lvl6pPr indent="-228600" lvl="5" marL="2743200" marR="0" rtl="0" algn="l">
              <a:lnSpc>
                <a:spcPct val="90000"/>
              </a:lnSpc>
              <a:spcBef>
                <a:spcPts val="400"/>
              </a:spcBef>
              <a:spcAft>
                <a:spcPts val="0"/>
              </a:spcAft>
              <a:buClr>
                <a:srgbClr val="888888"/>
              </a:buClr>
              <a:buSzPts val="1200"/>
              <a:buFont typeface="Arial"/>
              <a:buNone/>
              <a:defRPr b="0" i="0" sz="1200" u="none" cap="none" strike="noStrike">
                <a:solidFill>
                  <a:srgbClr val="888888"/>
                </a:solidFill>
                <a:latin typeface="Calibri"/>
                <a:ea typeface="Calibri"/>
                <a:cs typeface="Calibri"/>
                <a:sym typeface="Calibri"/>
              </a:defRPr>
            </a:lvl6pPr>
            <a:lvl7pPr indent="-228600" lvl="6" marL="3200400" marR="0" rtl="0" algn="l">
              <a:lnSpc>
                <a:spcPct val="90000"/>
              </a:lnSpc>
              <a:spcBef>
                <a:spcPts val="400"/>
              </a:spcBef>
              <a:spcAft>
                <a:spcPts val="0"/>
              </a:spcAft>
              <a:buClr>
                <a:srgbClr val="888888"/>
              </a:buClr>
              <a:buSzPts val="1200"/>
              <a:buFont typeface="Arial"/>
              <a:buNone/>
              <a:defRPr b="0" i="0" sz="1200" u="none" cap="none" strike="noStrike">
                <a:solidFill>
                  <a:srgbClr val="888888"/>
                </a:solidFill>
                <a:latin typeface="Calibri"/>
                <a:ea typeface="Calibri"/>
                <a:cs typeface="Calibri"/>
                <a:sym typeface="Calibri"/>
              </a:defRPr>
            </a:lvl7pPr>
            <a:lvl8pPr indent="-228600" lvl="7" marL="3657600" marR="0" rtl="0" algn="l">
              <a:lnSpc>
                <a:spcPct val="90000"/>
              </a:lnSpc>
              <a:spcBef>
                <a:spcPts val="400"/>
              </a:spcBef>
              <a:spcAft>
                <a:spcPts val="0"/>
              </a:spcAft>
              <a:buClr>
                <a:srgbClr val="888888"/>
              </a:buClr>
              <a:buSzPts val="1200"/>
              <a:buFont typeface="Arial"/>
              <a:buNone/>
              <a:defRPr b="0" i="0" sz="1200" u="none" cap="none" strike="noStrike">
                <a:solidFill>
                  <a:srgbClr val="888888"/>
                </a:solidFill>
                <a:latin typeface="Calibri"/>
                <a:ea typeface="Calibri"/>
                <a:cs typeface="Calibri"/>
                <a:sym typeface="Calibri"/>
              </a:defRPr>
            </a:lvl8pPr>
            <a:lvl9pPr indent="-228600" lvl="8" marL="4114800" marR="0" rtl="0" algn="l">
              <a:lnSpc>
                <a:spcPct val="90000"/>
              </a:lnSpc>
              <a:spcBef>
                <a:spcPts val="400"/>
              </a:spcBef>
              <a:spcAft>
                <a:spcPts val="0"/>
              </a:spcAft>
              <a:buClr>
                <a:srgbClr val="888888"/>
              </a:buClr>
              <a:buSzPts val="1200"/>
              <a:buFont typeface="Arial"/>
              <a:buNone/>
              <a:defRPr b="0" i="0" sz="1200" u="none" cap="none" strike="noStrike">
                <a:solidFill>
                  <a:srgbClr val="888888"/>
                </a:solidFill>
                <a:latin typeface="Calibri"/>
                <a:ea typeface="Calibri"/>
                <a:cs typeface="Calibri"/>
                <a:sym typeface="Calibri"/>
              </a:defRPr>
            </a:lvl9pPr>
          </a:lstStyle>
          <a:p/>
        </p:txBody>
      </p:sp>
      <p:sp>
        <p:nvSpPr>
          <p:cNvPr id="578" name="Google Shape;578;p106"/>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marR="0" rtl="0" algn="l">
              <a:spcBef>
                <a:spcPts val="0"/>
              </a:spcBef>
              <a:spcAft>
                <a:spcPts val="0"/>
              </a:spcAft>
              <a:buClr>
                <a:srgbClr val="888888"/>
              </a:buClr>
              <a:buSzPts val="1100"/>
              <a:buFont typeface="Calibri"/>
              <a:buNone/>
              <a:defRPr b="0" i="0" sz="900" u="none" cap="none" strike="noStrike">
                <a:solidFill>
                  <a:srgbClr val="888888"/>
                </a:solidFill>
                <a:latin typeface="Calibri"/>
                <a:ea typeface="Calibri"/>
                <a:cs typeface="Calibri"/>
                <a:sym typeface="Calibri"/>
              </a:defRPr>
            </a:lvl1pPr>
            <a:lvl2pPr lvl="1" marR="0" rtl="0" algn="l">
              <a:spcBef>
                <a:spcPts val="0"/>
              </a:spcBef>
              <a:spcAft>
                <a:spcPts val="0"/>
              </a:spcAft>
              <a:buClr>
                <a:schemeClr val="dk1"/>
              </a:buClr>
              <a:buSzPts val="1100"/>
              <a:buFont typeface="Calibri"/>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Clr>
                <a:schemeClr val="dk1"/>
              </a:buClr>
              <a:buSzPts val="1100"/>
              <a:buFont typeface="Calibri"/>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Clr>
                <a:schemeClr val="dk1"/>
              </a:buClr>
              <a:buSzPts val="1100"/>
              <a:buFont typeface="Calibri"/>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Clr>
                <a:schemeClr val="dk1"/>
              </a:buClr>
              <a:buSzPts val="1100"/>
              <a:buFont typeface="Calibri"/>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Clr>
                <a:schemeClr val="dk1"/>
              </a:buClr>
              <a:buSzPts val="1100"/>
              <a:buFont typeface="Calibri"/>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Clr>
                <a:schemeClr val="dk1"/>
              </a:buClr>
              <a:buSzPts val="1100"/>
              <a:buFont typeface="Calibri"/>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Clr>
                <a:schemeClr val="dk1"/>
              </a:buClr>
              <a:buSzPts val="1100"/>
              <a:buFont typeface="Calibri"/>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Clr>
                <a:schemeClr val="dk1"/>
              </a:buClr>
              <a:buSzPts val="1100"/>
              <a:buFont typeface="Calibri"/>
              <a:buNone/>
              <a:defRPr b="0" i="0" sz="1400" u="none" cap="none" strike="noStrike">
                <a:solidFill>
                  <a:schemeClr val="dk1"/>
                </a:solidFill>
                <a:latin typeface="Calibri"/>
                <a:ea typeface="Calibri"/>
                <a:cs typeface="Calibri"/>
                <a:sym typeface="Calibri"/>
              </a:defRPr>
            </a:lvl9pPr>
          </a:lstStyle>
          <a:p/>
        </p:txBody>
      </p:sp>
      <p:sp>
        <p:nvSpPr>
          <p:cNvPr id="579" name="Google Shape;579;p106"/>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marR="0" rtl="0" algn="ctr">
              <a:spcBef>
                <a:spcPts val="0"/>
              </a:spcBef>
              <a:spcAft>
                <a:spcPts val="0"/>
              </a:spcAft>
              <a:buClr>
                <a:srgbClr val="888888"/>
              </a:buClr>
              <a:buSzPts val="1100"/>
              <a:buFont typeface="Calibri"/>
              <a:buNone/>
              <a:defRPr b="0" i="0" sz="900" u="none" cap="none" strike="noStrike">
                <a:solidFill>
                  <a:srgbClr val="888888"/>
                </a:solidFill>
                <a:latin typeface="Calibri"/>
                <a:ea typeface="Calibri"/>
                <a:cs typeface="Calibri"/>
                <a:sym typeface="Calibri"/>
              </a:defRPr>
            </a:lvl1pPr>
            <a:lvl2pPr lvl="1" marR="0" rtl="0" algn="l">
              <a:spcBef>
                <a:spcPts val="0"/>
              </a:spcBef>
              <a:spcAft>
                <a:spcPts val="0"/>
              </a:spcAft>
              <a:buClr>
                <a:schemeClr val="dk1"/>
              </a:buClr>
              <a:buSzPts val="1100"/>
              <a:buFont typeface="Calibri"/>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Clr>
                <a:schemeClr val="dk1"/>
              </a:buClr>
              <a:buSzPts val="1100"/>
              <a:buFont typeface="Calibri"/>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Clr>
                <a:schemeClr val="dk1"/>
              </a:buClr>
              <a:buSzPts val="1100"/>
              <a:buFont typeface="Calibri"/>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Clr>
                <a:schemeClr val="dk1"/>
              </a:buClr>
              <a:buSzPts val="1100"/>
              <a:buFont typeface="Calibri"/>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Clr>
                <a:schemeClr val="dk1"/>
              </a:buClr>
              <a:buSzPts val="1100"/>
              <a:buFont typeface="Calibri"/>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Clr>
                <a:schemeClr val="dk1"/>
              </a:buClr>
              <a:buSzPts val="1100"/>
              <a:buFont typeface="Calibri"/>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Clr>
                <a:schemeClr val="dk1"/>
              </a:buClr>
              <a:buSzPts val="1100"/>
              <a:buFont typeface="Calibri"/>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Clr>
                <a:schemeClr val="dk1"/>
              </a:buClr>
              <a:buSzPts val="1100"/>
              <a:buFont typeface="Calibri"/>
              <a:buNone/>
              <a:defRPr b="0" i="0" sz="1400" u="none" cap="none" strike="noStrike">
                <a:solidFill>
                  <a:schemeClr val="dk1"/>
                </a:solidFill>
                <a:latin typeface="Calibri"/>
                <a:ea typeface="Calibri"/>
                <a:cs typeface="Calibri"/>
                <a:sym typeface="Calibri"/>
              </a:defRPr>
            </a:lvl9pPr>
          </a:lstStyle>
          <a:p/>
        </p:txBody>
      </p:sp>
      <p:sp>
        <p:nvSpPr>
          <p:cNvPr id="580" name="Google Shape;580;p106"/>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1pPr>
            <a:lvl2pPr indent="0" lvl="1" marL="0" marR="0" rtl="0" algn="r">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2pPr>
            <a:lvl3pPr indent="0" lvl="2" marL="0" marR="0" rtl="0" algn="r">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3pPr>
            <a:lvl4pPr indent="0" lvl="3" marL="0" marR="0" rtl="0" algn="r">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4pPr>
            <a:lvl5pPr indent="0" lvl="4" marL="0" marR="0" rtl="0" algn="r">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5pPr>
            <a:lvl6pPr indent="0" lvl="5" marL="0" marR="0" rtl="0" algn="r">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6pPr>
            <a:lvl7pPr indent="0" lvl="6" marL="0" marR="0" rtl="0" algn="r">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7pPr>
            <a:lvl8pPr indent="0" lvl="7" marL="0" marR="0" rtl="0" algn="r">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8pPr>
            <a:lvl9pPr indent="0" lvl="8" marL="0" marR="0" rtl="0" algn="r">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4" Type="http://schemas.openxmlformats.org/officeDocument/2006/relationships/theme" Target="../theme/theme9.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10.xml.rels><?xml version="1.0" encoding="UTF-8" standalone="yes"?><Relationships xmlns="http://schemas.openxmlformats.org/package/2006/relationships"><Relationship Id="rId1" Type="http://schemas.openxmlformats.org/officeDocument/2006/relationships/image" Target="../media/image10.png"/><Relationship Id="rId2" Type="http://schemas.openxmlformats.org/officeDocument/2006/relationships/slideLayout" Target="../slideLayouts/slideLayout150.xml"/><Relationship Id="rId3" Type="http://schemas.openxmlformats.org/officeDocument/2006/relationships/slideLayout" Target="../slideLayouts/slideLayout151.xml"/><Relationship Id="rId4" Type="http://schemas.openxmlformats.org/officeDocument/2006/relationships/slideLayout" Target="../slideLayouts/slideLayout152.xml"/><Relationship Id="rId9" Type="http://schemas.openxmlformats.org/officeDocument/2006/relationships/slideLayout" Target="../slideLayouts/slideLayout157.xml"/><Relationship Id="rId5" Type="http://schemas.openxmlformats.org/officeDocument/2006/relationships/slideLayout" Target="../slideLayouts/slideLayout153.xml"/><Relationship Id="rId6" Type="http://schemas.openxmlformats.org/officeDocument/2006/relationships/slideLayout" Target="../slideLayouts/slideLayout154.xml"/><Relationship Id="rId7" Type="http://schemas.openxmlformats.org/officeDocument/2006/relationships/slideLayout" Target="../slideLayouts/slideLayout155.xml"/><Relationship Id="rId8" Type="http://schemas.openxmlformats.org/officeDocument/2006/relationships/slideLayout" Target="../slideLayouts/slideLayout156.xml"/><Relationship Id="rId11" Type="http://schemas.openxmlformats.org/officeDocument/2006/relationships/slideLayout" Target="../slideLayouts/slideLayout159.xml"/><Relationship Id="rId10" Type="http://schemas.openxmlformats.org/officeDocument/2006/relationships/slideLayout" Target="../slideLayouts/slideLayout158.xml"/><Relationship Id="rId13" Type="http://schemas.openxmlformats.org/officeDocument/2006/relationships/slideLayout" Target="../slideLayouts/slideLayout161.xml"/><Relationship Id="rId12" Type="http://schemas.openxmlformats.org/officeDocument/2006/relationships/slideLayout" Target="../slideLayouts/slideLayout160.xml"/><Relationship Id="rId15" Type="http://schemas.openxmlformats.org/officeDocument/2006/relationships/slideLayout" Target="../slideLayouts/slideLayout163.xml"/><Relationship Id="rId14" Type="http://schemas.openxmlformats.org/officeDocument/2006/relationships/slideLayout" Target="../slideLayouts/slideLayout162.xml"/><Relationship Id="rId17" Type="http://schemas.openxmlformats.org/officeDocument/2006/relationships/slideLayout" Target="../slideLayouts/slideLayout165.xml"/><Relationship Id="rId16" Type="http://schemas.openxmlformats.org/officeDocument/2006/relationships/slideLayout" Target="../slideLayouts/slideLayout164.xml"/><Relationship Id="rId18" Type="http://schemas.openxmlformats.org/officeDocument/2006/relationships/theme" Target="../theme/theme6.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0" Type="http://schemas.openxmlformats.org/officeDocument/2006/relationships/slideLayout" Target="../slideLayouts/slideLayout22.xml"/><Relationship Id="rId13" Type="http://schemas.openxmlformats.org/officeDocument/2006/relationships/theme" Target="../theme/theme11.xml"/><Relationship Id="rId12" Type="http://schemas.openxmlformats.org/officeDocument/2006/relationships/slideLayout" Target="../slideLayouts/slideLayout24.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9" Type="http://schemas.openxmlformats.org/officeDocument/2006/relationships/slideLayout" Target="../slideLayouts/slideLayout21.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5.xml"/><Relationship Id="rId10" Type="http://schemas.openxmlformats.org/officeDocument/2006/relationships/slideLayout" Target="../slideLayouts/slideLayout34.xml"/><Relationship Id="rId13" Type="http://schemas.openxmlformats.org/officeDocument/2006/relationships/theme" Target="../theme/theme7.xml"/><Relationship Id="rId12" Type="http://schemas.openxmlformats.org/officeDocument/2006/relationships/slideLayout" Target="../slideLayouts/slideLayout36.xml"/><Relationship Id="rId1" Type="http://schemas.openxmlformats.org/officeDocument/2006/relationships/slideLayout" Target="../slideLayouts/slideLayout25.xml"/><Relationship Id="rId2" Type="http://schemas.openxmlformats.org/officeDocument/2006/relationships/slideLayout" Target="../slideLayouts/slideLayout26.xml"/><Relationship Id="rId3" Type="http://schemas.openxmlformats.org/officeDocument/2006/relationships/slideLayout" Target="../slideLayouts/slideLayout27.xml"/><Relationship Id="rId4" Type="http://schemas.openxmlformats.org/officeDocument/2006/relationships/slideLayout" Target="../slideLayouts/slideLayout28.xml"/><Relationship Id="rId9" Type="http://schemas.openxmlformats.org/officeDocument/2006/relationships/slideLayout" Target="../slideLayouts/slideLayout33.xml"/><Relationship Id="rId5" Type="http://schemas.openxmlformats.org/officeDocument/2006/relationships/slideLayout" Target="../slideLayouts/slideLayout29.xml"/><Relationship Id="rId6" Type="http://schemas.openxmlformats.org/officeDocument/2006/relationships/slideLayout" Target="../slideLayouts/slideLayout30.xml"/><Relationship Id="rId7" Type="http://schemas.openxmlformats.org/officeDocument/2006/relationships/slideLayout" Target="../slideLayouts/slideLayout31.xml"/><Relationship Id="rId8"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7.xml"/><Relationship Id="rId10" Type="http://schemas.openxmlformats.org/officeDocument/2006/relationships/slideLayout" Target="../slideLayouts/slideLayout46.xml"/><Relationship Id="rId13" Type="http://schemas.openxmlformats.org/officeDocument/2006/relationships/slideLayout" Target="../slideLayouts/slideLayout49.xml"/><Relationship Id="rId12" Type="http://schemas.openxmlformats.org/officeDocument/2006/relationships/slideLayout" Target="../slideLayouts/slideLayout48.xml"/><Relationship Id="rId1" Type="http://schemas.openxmlformats.org/officeDocument/2006/relationships/slideLayout" Target="../slideLayouts/slideLayout37.xml"/><Relationship Id="rId2" Type="http://schemas.openxmlformats.org/officeDocument/2006/relationships/slideLayout" Target="../slideLayouts/slideLayout38.xml"/><Relationship Id="rId3" Type="http://schemas.openxmlformats.org/officeDocument/2006/relationships/slideLayout" Target="../slideLayouts/slideLayout39.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5" Type="http://schemas.openxmlformats.org/officeDocument/2006/relationships/theme" Target="../theme/theme4.xml"/><Relationship Id="rId14" Type="http://schemas.openxmlformats.org/officeDocument/2006/relationships/slideLayout" Target="../slideLayouts/slideLayout50.xml"/><Relationship Id="rId5" Type="http://schemas.openxmlformats.org/officeDocument/2006/relationships/slideLayout" Target="../slideLayouts/slideLayout41.xml"/><Relationship Id="rId6" Type="http://schemas.openxmlformats.org/officeDocument/2006/relationships/slideLayout" Target="../slideLayouts/slideLayout42.xml"/><Relationship Id="rId7" Type="http://schemas.openxmlformats.org/officeDocument/2006/relationships/slideLayout" Target="../slideLayouts/slideLayout43.xml"/><Relationship Id="rId8"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61.xml"/><Relationship Id="rId10" Type="http://schemas.openxmlformats.org/officeDocument/2006/relationships/slideLayout" Target="../slideLayouts/slideLayout60.xml"/><Relationship Id="rId13" Type="http://schemas.openxmlformats.org/officeDocument/2006/relationships/slideLayout" Target="../slideLayouts/slideLayout63.xml"/><Relationship Id="rId12" Type="http://schemas.openxmlformats.org/officeDocument/2006/relationships/slideLayout" Target="../slideLayouts/slideLayout62.xml"/><Relationship Id="rId1" Type="http://schemas.openxmlformats.org/officeDocument/2006/relationships/slideLayout" Target="../slideLayouts/slideLayout51.xml"/><Relationship Id="rId2" Type="http://schemas.openxmlformats.org/officeDocument/2006/relationships/slideLayout" Target="../slideLayouts/slideLayout52.xml"/><Relationship Id="rId3" Type="http://schemas.openxmlformats.org/officeDocument/2006/relationships/slideLayout" Target="../slideLayouts/slideLayout53.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5" Type="http://schemas.openxmlformats.org/officeDocument/2006/relationships/slideLayout" Target="../slideLayouts/slideLayout65.xml"/><Relationship Id="rId14" Type="http://schemas.openxmlformats.org/officeDocument/2006/relationships/slideLayout" Target="../slideLayouts/slideLayout64.xml"/><Relationship Id="rId16" Type="http://schemas.openxmlformats.org/officeDocument/2006/relationships/theme" Target="../theme/theme3.xml"/><Relationship Id="rId5" Type="http://schemas.openxmlformats.org/officeDocument/2006/relationships/slideLayout" Target="../slideLayouts/slideLayout55.xml"/><Relationship Id="rId6" Type="http://schemas.openxmlformats.org/officeDocument/2006/relationships/slideLayout" Target="../slideLayouts/slideLayout56.xml"/><Relationship Id="rId7" Type="http://schemas.openxmlformats.org/officeDocument/2006/relationships/slideLayout" Target="../slideLayouts/slideLayout57.xml"/><Relationship Id="rId8" Type="http://schemas.openxmlformats.org/officeDocument/2006/relationships/slideLayout" Target="../slideLayouts/slideLayout58.xml"/></Relationships>
</file>

<file path=ppt/slideMasters/_rels/slideMaster6.xml.rels><?xml version="1.0" encoding="UTF-8" standalone="yes"?><Relationships xmlns="http://schemas.openxmlformats.org/package/2006/relationships"><Relationship Id="rId20" Type="http://schemas.openxmlformats.org/officeDocument/2006/relationships/slideLayout" Target="../slideLayouts/slideLayout85.xml"/><Relationship Id="rId11" Type="http://schemas.openxmlformats.org/officeDocument/2006/relationships/slideLayout" Target="../slideLayouts/slideLayout76.xml"/><Relationship Id="rId22" Type="http://schemas.openxmlformats.org/officeDocument/2006/relationships/theme" Target="../theme/theme10.xml"/><Relationship Id="rId10" Type="http://schemas.openxmlformats.org/officeDocument/2006/relationships/slideLayout" Target="../slideLayouts/slideLayout75.xml"/><Relationship Id="rId21" Type="http://schemas.openxmlformats.org/officeDocument/2006/relationships/slideLayout" Target="../slideLayouts/slideLayout86.xml"/><Relationship Id="rId13" Type="http://schemas.openxmlformats.org/officeDocument/2006/relationships/slideLayout" Target="../slideLayouts/slideLayout78.xml"/><Relationship Id="rId12" Type="http://schemas.openxmlformats.org/officeDocument/2006/relationships/slideLayout" Target="../slideLayouts/slideLayout77.xml"/><Relationship Id="rId1" Type="http://schemas.openxmlformats.org/officeDocument/2006/relationships/slideLayout" Target="../slideLayouts/slideLayout66.xml"/><Relationship Id="rId2" Type="http://schemas.openxmlformats.org/officeDocument/2006/relationships/slideLayout" Target="../slideLayouts/slideLayout67.xml"/><Relationship Id="rId3" Type="http://schemas.openxmlformats.org/officeDocument/2006/relationships/slideLayout" Target="../slideLayouts/slideLayout68.xml"/><Relationship Id="rId4" Type="http://schemas.openxmlformats.org/officeDocument/2006/relationships/slideLayout" Target="../slideLayouts/slideLayout69.xml"/><Relationship Id="rId9" Type="http://schemas.openxmlformats.org/officeDocument/2006/relationships/slideLayout" Target="../slideLayouts/slideLayout74.xml"/><Relationship Id="rId15" Type="http://schemas.openxmlformats.org/officeDocument/2006/relationships/slideLayout" Target="../slideLayouts/slideLayout80.xml"/><Relationship Id="rId14" Type="http://schemas.openxmlformats.org/officeDocument/2006/relationships/slideLayout" Target="../slideLayouts/slideLayout79.xml"/><Relationship Id="rId17" Type="http://schemas.openxmlformats.org/officeDocument/2006/relationships/slideLayout" Target="../slideLayouts/slideLayout82.xml"/><Relationship Id="rId16" Type="http://schemas.openxmlformats.org/officeDocument/2006/relationships/slideLayout" Target="../slideLayouts/slideLayout81.xml"/><Relationship Id="rId5" Type="http://schemas.openxmlformats.org/officeDocument/2006/relationships/slideLayout" Target="../slideLayouts/slideLayout70.xml"/><Relationship Id="rId19" Type="http://schemas.openxmlformats.org/officeDocument/2006/relationships/slideLayout" Target="../slideLayouts/slideLayout84.xml"/><Relationship Id="rId6" Type="http://schemas.openxmlformats.org/officeDocument/2006/relationships/slideLayout" Target="../slideLayouts/slideLayout71.xml"/><Relationship Id="rId18" Type="http://schemas.openxmlformats.org/officeDocument/2006/relationships/slideLayout" Target="../slideLayouts/slideLayout83.xml"/><Relationship Id="rId7" Type="http://schemas.openxmlformats.org/officeDocument/2006/relationships/slideLayout" Target="../slideLayouts/slideLayout72.xml"/><Relationship Id="rId8" Type="http://schemas.openxmlformats.org/officeDocument/2006/relationships/slideLayout" Target="../slideLayouts/slideLayout73.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97.xml"/><Relationship Id="rId10" Type="http://schemas.openxmlformats.org/officeDocument/2006/relationships/slideLayout" Target="../slideLayouts/slideLayout96.xml"/><Relationship Id="rId13" Type="http://schemas.openxmlformats.org/officeDocument/2006/relationships/slideLayout" Target="../slideLayouts/slideLayout99.xml"/><Relationship Id="rId12" Type="http://schemas.openxmlformats.org/officeDocument/2006/relationships/slideLayout" Target="../slideLayouts/slideLayout98.xml"/><Relationship Id="rId1" Type="http://schemas.openxmlformats.org/officeDocument/2006/relationships/slideLayout" Target="../slideLayouts/slideLayout87.xml"/><Relationship Id="rId2" Type="http://schemas.openxmlformats.org/officeDocument/2006/relationships/slideLayout" Target="../slideLayouts/slideLayout88.xml"/><Relationship Id="rId3" Type="http://schemas.openxmlformats.org/officeDocument/2006/relationships/slideLayout" Target="../slideLayouts/slideLayout89.xml"/><Relationship Id="rId4" Type="http://schemas.openxmlformats.org/officeDocument/2006/relationships/slideLayout" Target="../slideLayouts/slideLayout90.xml"/><Relationship Id="rId9" Type="http://schemas.openxmlformats.org/officeDocument/2006/relationships/slideLayout" Target="../slideLayouts/slideLayout95.xml"/><Relationship Id="rId15" Type="http://schemas.openxmlformats.org/officeDocument/2006/relationships/slideLayout" Target="../slideLayouts/slideLayout101.xml"/><Relationship Id="rId14" Type="http://schemas.openxmlformats.org/officeDocument/2006/relationships/slideLayout" Target="../slideLayouts/slideLayout100.xml"/><Relationship Id="rId16" Type="http://schemas.openxmlformats.org/officeDocument/2006/relationships/theme" Target="../theme/theme1.xml"/><Relationship Id="rId5" Type="http://schemas.openxmlformats.org/officeDocument/2006/relationships/slideLayout" Target="../slideLayouts/slideLayout91.xml"/><Relationship Id="rId6" Type="http://schemas.openxmlformats.org/officeDocument/2006/relationships/slideLayout" Target="../slideLayouts/slideLayout92.xml"/><Relationship Id="rId7" Type="http://schemas.openxmlformats.org/officeDocument/2006/relationships/slideLayout" Target="../slideLayouts/slideLayout93.xml"/><Relationship Id="rId8" Type="http://schemas.openxmlformats.org/officeDocument/2006/relationships/slideLayout" Target="../slideLayouts/slideLayout94.xml"/></Relationships>
</file>

<file path=ppt/slideMasters/_rels/slideMaster8.xml.rels><?xml version="1.0" encoding="UTF-8" standalone="yes"?><Relationships xmlns="http://schemas.openxmlformats.org/package/2006/relationships"><Relationship Id="rId20" Type="http://schemas.openxmlformats.org/officeDocument/2006/relationships/slideLayout" Target="../slideLayouts/slideLayout121.xml"/><Relationship Id="rId22" Type="http://schemas.openxmlformats.org/officeDocument/2006/relationships/slideLayout" Target="../slideLayouts/slideLayout123.xml"/><Relationship Id="rId21" Type="http://schemas.openxmlformats.org/officeDocument/2006/relationships/slideLayout" Target="../slideLayouts/slideLayout122.xml"/><Relationship Id="rId24" Type="http://schemas.openxmlformats.org/officeDocument/2006/relationships/slideLayout" Target="../slideLayouts/slideLayout125.xml"/><Relationship Id="rId23" Type="http://schemas.openxmlformats.org/officeDocument/2006/relationships/slideLayout" Target="../slideLayouts/slideLayout124.xml"/><Relationship Id="rId1" Type="http://schemas.openxmlformats.org/officeDocument/2006/relationships/slideLayout" Target="../slideLayouts/slideLayout102.xml"/><Relationship Id="rId2" Type="http://schemas.openxmlformats.org/officeDocument/2006/relationships/slideLayout" Target="../slideLayouts/slideLayout103.xml"/><Relationship Id="rId3" Type="http://schemas.openxmlformats.org/officeDocument/2006/relationships/slideLayout" Target="../slideLayouts/slideLayout104.xml"/><Relationship Id="rId4" Type="http://schemas.openxmlformats.org/officeDocument/2006/relationships/slideLayout" Target="../slideLayouts/slideLayout105.xml"/><Relationship Id="rId9" Type="http://schemas.openxmlformats.org/officeDocument/2006/relationships/slideLayout" Target="../slideLayouts/slideLayout110.xml"/><Relationship Id="rId26" Type="http://schemas.openxmlformats.org/officeDocument/2006/relationships/slideLayout" Target="../slideLayouts/slideLayout127.xml"/><Relationship Id="rId25" Type="http://schemas.openxmlformats.org/officeDocument/2006/relationships/slideLayout" Target="../slideLayouts/slideLayout126.xml"/><Relationship Id="rId28" Type="http://schemas.openxmlformats.org/officeDocument/2006/relationships/slideLayout" Target="../slideLayouts/slideLayout129.xml"/><Relationship Id="rId27" Type="http://schemas.openxmlformats.org/officeDocument/2006/relationships/slideLayout" Target="../slideLayouts/slideLayout128.xml"/><Relationship Id="rId5" Type="http://schemas.openxmlformats.org/officeDocument/2006/relationships/slideLayout" Target="../slideLayouts/slideLayout106.xml"/><Relationship Id="rId6" Type="http://schemas.openxmlformats.org/officeDocument/2006/relationships/slideLayout" Target="../slideLayouts/slideLayout107.xml"/><Relationship Id="rId29" Type="http://schemas.openxmlformats.org/officeDocument/2006/relationships/slideLayout" Target="../slideLayouts/slideLayout130.xml"/><Relationship Id="rId7" Type="http://schemas.openxmlformats.org/officeDocument/2006/relationships/slideLayout" Target="../slideLayouts/slideLayout108.xml"/><Relationship Id="rId8" Type="http://schemas.openxmlformats.org/officeDocument/2006/relationships/slideLayout" Target="../slideLayouts/slideLayout109.xml"/><Relationship Id="rId31" Type="http://schemas.openxmlformats.org/officeDocument/2006/relationships/slideLayout" Target="../slideLayouts/slideLayout132.xml"/><Relationship Id="rId30" Type="http://schemas.openxmlformats.org/officeDocument/2006/relationships/slideLayout" Target="../slideLayouts/slideLayout131.xml"/><Relationship Id="rId11" Type="http://schemas.openxmlformats.org/officeDocument/2006/relationships/slideLayout" Target="../slideLayouts/slideLayout112.xml"/><Relationship Id="rId33" Type="http://schemas.openxmlformats.org/officeDocument/2006/relationships/slideLayout" Target="../slideLayouts/slideLayout134.xml"/><Relationship Id="rId10" Type="http://schemas.openxmlformats.org/officeDocument/2006/relationships/slideLayout" Target="../slideLayouts/slideLayout111.xml"/><Relationship Id="rId32" Type="http://schemas.openxmlformats.org/officeDocument/2006/relationships/slideLayout" Target="../slideLayouts/slideLayout133.xml"/><Relationship Id="rId13" Type="http://schemas.openxmlformats.org/officeDocument/2006/relationships/slideLayout" Target="../slideLayouts/slideLayout114.xml"/><Relationship Id="rId35" Type="http://schemas.openxmlformats.org/officeDocument/2006/relationships/theme" Target="../theme/theme8.xml"/><Relationship Id="rId12" Type="http://schemas.openxmlformats.org/officeDocument/2006/relationships/slideLayout" Target="../slideLayouts/slideLayout113.xml"/><Relationship Id="rId34" Type="http://schemas.openxmlformats.org/officeDocument/2006/relationships/slideLayout" Target="../slideLayouts/slideLayout135.xml"/><Relationship Id="rId15" Type="http://schemas.openxmlformats.org/officeDocument/2006/relationships/slideLayout" Target="../slideLayouts/slideLayout116.xml"/><Relationship Id="rId14" Type="http://schemas.openxmlformats.org/officeDocument/2006/relationships/slideLayout" Target="../slideLayouts/slideLayout115.xml"/><Relationship Id="rId17" Type="http://schemas.openxmlformats.org/officeDocument/2006/relationships/slideLayout" Target="../slideLayouts/slideLayout118.xml"/><Relationship Id="rId16" Type="http://schemas.openxmlformats.org/officeDocument/2006/relationships/slideLayout" Target="../slideLayouts/slideLayout117.xml"/><Relationship Id="rId19" Type="http://schemas.openxmlformats.org/officeDocument/2006/relationships/slideLayout" Target="../slideLayouts/slideLayout120.xml"/><Relationship Id="rId18" Type="http://schemas.openxmlformats.org/officeDocument/2006/relationships/slideLayout" Target="../slideLayouts/slideLayout119.xml"/></Relationships>
</file>

<file path=ppt/slideMasters/_rels/slideMaster9.xml.rels><?xml version="1.0" encoding="UTF-8" standalone="yes"?><Relationships xmlns="http://schemas.openxmlformats.org/package/2006/relationships"><Relationship Id="rId1" Type="http://schemas.openxmlformats.org/officeDocument/2006/relationships/slideLayout" Target="../slideLayouts/slideLayout136.xml"/><Relationship Id="rId2" Type="http://schemas.openxmlformats.org/officeDocument/2006/relationships/slideLayout" Target="../slideLayouts/slideLayout137.xml"/><Relationship Id="rId3" Type="http://schemas.openxmlformats.org/officeDocument/2006/relationships/slideLayout" Target="../slideLayouts/slideLayout138.xml"/><Relationship Id="rId4" Type="http://schemas.openxmlformats.org/officeDocument/2006/relationships/slideLayout" Target="../slideLayouts/slideLayout139.xml"/><Relationship Id="rId9" Type="http://schemas.openxmlformats.org/officeDocument/2006/relationships/slideLayout" Target="../slideLayouts/slideLayout144.xml"/><Relationship Id="rId5" Type="http://schemas.openxmlformats.org/officeDocument/2006/relationships/slideLayout" Target="../slideLayouts/slideLayout140.xml"/><Relationship Id="rId6" Type="http://schemas.openxmlformats.org/officeDocument/2006/relationships/slideLayout" Target="../slideLayouts/slideLayout141.xml"/><Relationship Id="rId7" Type="http://schemas.openxmlformats.org/officeDocument/2006/relationships/slideLayout" Target="../slideLayouts/slideLayout142.xml"/><Relationship Id="rId8" Type="http://schemas.openxmlformats.org/officeDocument/2006/relationships/slideLayout" Target="../slideLayouts/slideLayout143.xml"/><Relationship Id="rId11" Type="http://schemas.openxmlformats.org/officeDocument/2006/relationships/slideLayout" Target="../slideLayouts/slideLayout146.xml"/><Relationship Id="rId10" Type="http://schemas.openxmlformats.org/officeDocument/2006/relationships/slideLayout" Target="../slideLayouts/slideLayout145.xml"/><Relationship Id="rId13" Type="http://schemas.openxmlformats.org/officeDocument/2006/relationships/slideLayout" Target="../slideLayouts/slideLayout148.xml"/><Relationship Id="rId12" Type="http://schemas.openxmlformats.org/officeDocument/2006/relationships/slideLayout" Target="../slideLayouts/slideLayout147.xml"/><Relationship Id="rId15" Type="http://schemas.openxmlformats.org/officeDocument/2006/relationships/theme" Target="../theme/theme5.xml"/><Relationship Id="rId14" Type="http://schemas.openxmlformats.org/officeDocument/2006/relationships/slideLayout" Target="../slideLayouts/slideLayout14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accent4"/>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2800"/>
              <a:buFont typeface="Proxima Nova Semibold"/>
              <a:buNone/>
              <a:defRPr sz="2800">
                <a:solidFill>
                  <a:schemeClr val="dk1"/>
                </a:solidFill>
                <a:latin typeface="Proxima Nova Semibold"/>
                <a:ea typeface="Proxima Nova Semibold"/>
                <a:cs typeface="Proxima Nova Semibold"/>
                <a:sym typeface="Proxima Nova Semibold"/>
              </a:defRPr>
            </a:lvl1pPr>
            <a:lvl2pPr lvl="1" rtl="0">
              <a:spcBef>
                <a:spcPts val="0"/>
              </a:spcBef>
              <a:spcAft>
                <a:spcPts val="0"/>
              </a:spcAft>
              <a:buClr>
                <a:schemeClr val="dk1"/>
              </a:buClr>
              <a:buSzPts val="2800"/>
              <a:buFont typeface="Proxima Nova Semibold"/>
              <a:buNone/>
              <a:defRPr sz="2800">
                <a:solidFill>
                  <a:schemeClr val="dk1"/>
                </a:solidFill>
                <a:latin typeface="Proxima Nova Semibold"/>
                <a:ea typeface="Proxima Nova Semibold"/>
                <a:cs typeface="Proxima Nova Semibold"/>
                <a:sym typeface="Proxima Nova Semibold"/>
              </a:defRPr>
            </a:lvl2pPr>
            <a:lvl3pPr lvl="2" rtl="0">
              <a:spcBef>
                <a:spcPts val="0"/>
              </a:spcBef>
              <a:spcAft>
                <a:spcPts val="0"/>
              </a:spcAft>
              <a:buClr>
                <a:schemeClr val="dk1"/>
              </a:buClr>
              <a:buSzPts val="2800"/>
              <a:buFont typeface="Proxima Nova Semibold"/>
              <a:buNone/>
              <a:defRPr sz="2800">
                <a:solidFill>
                  <a:schemeClr val="dk1"/>
                </a:solidFill>
                <a:latin typeface="Proxima Nova Semibold"/>
                <a:ea typeface="Proxima Nova Semibold"/>
                <a:cs typeface="Proxima Nova Semibold"/>
                <a:sym typeface="Proxima Nova Semibold"/>
              </a:defRPr>
            </a:lvl3pPr>
            <a:lvl4pPr lvl="3" rtl="0">
              <a:spcBef>
                <a:spcPts val="0"/>
              </a:spcBef>
              <a:spcAft>
                <a:spcPts val="0"/>
              </a:spcAft>
              <a:buClr>
                <a:schemeClr val="dk1"/>
              </a:buClr>
              <a:buSzPts val="2800"/>
              <a:buFont typeface="Proxima Nova Semibold"/>
              <a:buNone/>
              <a:defRPr sz="2800">
                <a:solidFill>
                  <a:schemeClr val="dk1"/>
                </a:solidFill>
                <a:latin typeface="Proxima Nova Semibold"/>
                <a:ea typeface="Proxima Nova Semibold"/>
                <a:cs typeface="Proxima Nova Semibold"/>
                <a:sym typeface="Proxima Nova Semibold"/>
              </a:defRPr>
            </a:lvl4pPr>
            <a:lvl5pPr lvl="4" rtl="0">
              <a:spcBef>
                <a:spcPts val="0"/>
              </a:spcBef>
              <a:spcAft>
                <a:spcPts val="0"/>
              </a:spcAft>
              <a:buClr>
                <a:schemeClr val="dk1"/>
              </a:buClr>
              <a:buSzPts val="2800"/>
              <a:buFont typeface="Proxima Nova Semibold"/>
              <a:buNone/>
              <a:defRPr sz="2800">
                <a:solidFill>
                  <a:schemeClr val="dk1"/>
                </a:solidFill>
                <a:latin typeface="Proxima Nova Semibold"/>
                <a:ea typeface="Proxima Nova Semibold"/>
                <a:cs typeface="Proxima Nova Semibold"/>
                <a:sym typeface="Proxima Nova Semibold"/>
              </a:defRPr>
            </a:lvl5pPr>
            <a:lvl6pPr lvl="5" rtl="0">
              <a:spcBef>
                <a:spcPts val="0"/>
              </a:spcBef>
              <a:spcAft>
                <a:spcPts val="0"/>
              </a:spcAft>
              <a:buClr>
                <a:schemeClr val="dk1"/>
              </a:buClr>
              <a:buSzPts val="2800"/>
              <a:buFont typeface="Proxima Nova Semibold"/>
              <a:buNone/>
              <a:defRPr sz="2800">
                <a:solidFill>
                  <a:schemeClr val="dk1"/>
                </a:solidFill>
                <a:latin typeface="Proxima Nova Semibold"/>
                <a:ea typeface="Proxima Nova Semibold"/>
                <a:cs typeface="Proxima Nova Semibold"/>
                <a:sym typeface="Proxima Nova Semibold"/>
              </a:defRPr>
            </a:lvl6pPr>
            <a:lvl7pPr lvl="6" rtl="0">
              <a:spcBef>
                <a:spcPts val="0"/>
              </a:spcBef>
              <a:spcAft>
                <a:spcPts val="0"/>
              </a:spcAft>
              <a:buClr>
                <a:schemeClr val="dk1"/>
              </a:buClr>
              <a:buSzPts val="2800"/>
              <a:buFont typeface="Proxima Nova Semibold"/>
              <a:buNone/>
              <a:defRPr sz="2800">
                <a:solidFill>
                  <a:schemeClr val="dk1"/>
                </a:solidFill>
                <a:latin typeface="Proxima Nova Semibold"/>
                <a:ea typeface="Proxima Nova Semibold"/>
                <a:cs typeface="Proxima Nova Semibold"/>
                <a:sym typeface="Proxima Nova Semibold"/>
              </a:defRPr>
            </a:lvl7pPr>
            <a:lvl8pPr lvl="7" rtl="0">
              <a:spcBef>
                <a:spcPts val="0"/>
              </a:spcBef>
              <a:spcAft>
                <a:spcPts val="0"/>
              </a:spcAft>
              <a:buClr>
                <a:schemeClr val="dk1"/>
              </a:buClr>
              <a:buSzPts val="2800"/>
              <a:buFont typeface="Proxima Nova Semibold"/>
              <a:buNone/>
              <a:defRPr sz="2800">
                <a:solidFill>
                  <a:schemeClr val="dk1"/>
                </a:solidFill>
                <a:latin typeface="Proxima Nova Semibold"/>
                <a:ea typeface="Proxima Nova Semibold"/>
                <a:cs typeface="Proxima Nova Semibold"/>
                <a:sym typeface="Proxima Nova Semibold"/>
              </a:defRPr>
            </a:lvl8pPr>
            <a:lvl9pPr lvl="8" rtl="0">
              <a:spcBef>
                <a:spcPts val="0"/>
              </a:spcBef>
              <a:spcAft>
                <a:spcPts val="0"/>
              </a:spcAft>
              <a:buClr>
                <a:schemeClr val="dk1"/>
              </a:buClr>
              <a:buSzPts val="2800"/>
              <a:buFont typeface="Proxima Nova Semibold"/>
              <a:buNone/>
              <a:defRPr sz="2800">
                <a:solidFill>
                  <a:schemeClr val="dk1"/>
                </a:solidFill>
                <a:latin typeface="Proxima Nova Semibold"/>
                <a:ea typeface="Proxima Nova Semibold"/>
                <a:cs typeface="Proxima Nova Semibold"/>
                <a:sym typeface="Proxima Nova Semibold"/>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rtl="0">
              <a:lnSpc>
                <a:spcPct val="115000"/>
              </a:lnSpc>
              <a:spcBef>
                <a:spcPts val="0"/>
              </a:spcBef>
              <a:spcAft>
                <a:spcPts val="0"/>
              </a:spcAft>
              <a:buClr>
                <a:schemeClr val="dk2"/>
              </a:buClr>
              <a:buSzPts val="1800"/>
              <a:buFont typeface="Proxima Nova"/>
              <a:buChar char="●"/>
              <a:defRPr sz="1800">
                <a:solidFill>
                  <a:schemeClr val="dk2"/>
                </a:solidFill>
                <a:latin typeface="Proxima Nova"/>
                <a:ea typeface="Proxima Nova"/>
                <a:cs typeface="Proxima Nova"/>
                <a:sym typeface="Proxima Nova"/>
              </a:defRPr>
            </a:lvl1pPr>
            <a:lvl2pPr indent="-317500" lvl="1" marL="914400" rtl="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2pPr>
            <a:lvl3pPr indent="-317500" lvl="2" marL="1371600" rtl="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3pPr>
            <a:lvl4pPr indent="-317500" lvl="3" marL="1828800" rtl="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4pPr>
            <a:lvl5pPr indent="-317500" lvl="4" marL="2286000" rtl="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5pPr>
            <a:lvl6pPr indent="-317500" lvl="5" marL="2743200" rtl="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6pPr>
            <a:lvl7pPr indent="-317500" lvl="6" marL="3200400" rtl="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7pPr>
            <a:lvl8pPr indent="-317500" lvl="7" marL="3657600" rtl="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8pPr>
            <a:lvl9pPr indent="-317500" lvl="8" marL="4114800" rtl="0">
              <a:lnSpc>
                <a:spcPct val="115000"/>
              </a:lnSpc>
              <a:spcBef>
                <a:spcPts val="1600"/>
              </a:spcBef>
              <a:spcAft>
                <a:spcPts val="1600"/>
              </a:spcAft>
              <a:buClr>
                <a:schemeClr val="dk2"/>
              </a:buClr>
              <a:buSzPts val="1400"/>
              <a:buFont typeface="Proxima Nova"/>
              <a:buChar char="■"/>
              <a:defRPr>
                <a:solidFill>
                  <a:schemeClr val="dk2"/>
                </a:solidFill>
                <a:latin typeface="Proxima Nova"/>
                <a:ea typeface="Proxima Nova"/>
                <a:cs typeface="Proxima Nova"/>
                <a:sym typeface="Proxima Nova"/>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pic>
        <p:nvPicPr>
          <p:cNvPr descr="Une image contenant chemise, alimentation, dessin, jeu&#10;&#10;Description générée automatiquement" id="9" name="Google Shape;9;p1"/>
          <p:cNvPicPr preferRelativeResize="0"/>
          <p:nvPr/>
        </p:nvPicPr>
        <p:blipFill rotWithShape="1">
          <a:blip r:embed="rId1">
            <a:alphaModFix/>
          </a:blip>
          <a:srcRect b="34993" l="0" r="0" t="27980"/>
          <a:stretch/>
        </p:blipFill>
        <p:spPr>
          <a:xfrm>
            <a:off x="7743625" y="-2"/>
            <a:ext cx="1400375" cy="53230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10.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51" name="Shape 851"/>
        <p:cNvGrpSpPr/>
        <p:nvPr/>
      </p:nvGrpSpPr>
      <p:grpSpPr>
        <a:xfrm>
          <a:off x="0" y="0"/>
          <a:ext cx="0" cy="0"/>
          <a:chOff x="0" y="0"/>
          <a:chExt cx="0" cy="0"/>
        </a:xfrm>
      </p:grpSpPr>
      <p:sp>
        <p:nvSpPr>
          <p:cNvPr id="852" name="Google Shape;852;p159"/>
          <p:cNvSpPr/>
          <p:nvPr/>
        </p:nvSpPr>
        <p:spPr>
          <a:xfrm>
            <a:off x="0" y="0"/>
            <a:ext cx="9144000" cy="5143500"/>
          </a:xfrm>
          <a:prstGeom prst="rect">
            <a:avLst/>
          </a:prstGeom>
          <a:noFill/>
          <a:ln cap="flat" cmpd="sng" w="127000">
            <a:solidFill>
              <a:srgbClr val="0B9684"/>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853" name="Google Shape;853;p159"/>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marR="0" rtl="0" algn="l">
              <a:lnSpc>
                <a:spcPct val="90000"/>
              </a:lnSpc>
              <a:spcBef>
                <a:spcPts val="0"/>
              </a:spcBef>
              <a:spcAft>
                <a:spcPts val="0"/>
              </a:spcAft>
              <a:buClr>
                <a:schemeClr val="dk1"/>
              </a:buClr>
              <a:buSzPts val="3300"/>
              <a:buFont typeface="Poppins"/>
              <a:buNone/>
              <a:defRPr b="1" i="0" sz="3300" u="none" cap="none" strike="noStrike">
                <a:solidFill>
                  <a:schemeClr val="dk1"/>
                </a:solidFill>
                <a:latin typeface="Poppins"/>
                <a:ea typeface="Poppins"/>
                <a:cs typeface="Poppins"/>
                <a:sym typeface="Poppins"/>
              </a:defRPr>
            </a:lvl1pPr>
            <a:lvl2pPr lvl="1" rtl="0">
              <a:spcBef>
                <a:spcPts val="0"/>
              </a:spcBef>
              <a:spcAft>
                <a:spcPts val="0"/>
              </a:spcAft>
              <a:buSzPts val="1100"/>
              <a:buFont typeface="Poppins"/>
              <a:buNone/>
              <a:defRPr b="1" sz="1400">
                <a:latin typeface="Poppins"/>
                <a:ea typeface="Poppins"/>
                <a:cs typeface="Poppins"/>
                <a:sym typeface="Poppins"/>
              </a:defRPr>
            </a:lvl2pPr>
            <a:lvl3pPr lvl="2" rtl="0">
              <a:spcBef>
                <a:spcPts val="0"/>
              </a:spcBef>
              <a:spcAft>
                <a:spcPts val="0"/>
              </a:spcAft>
              <a:buSzPts val="1100"/>
              <a:buFont typeface="Poppins"/>
              <a:buNone/>
              <a:defRPr b="1" sz="1400">
                <a:latin typeface="Poppins"/>
                <a:ea typeface="Poppins"/>
                <a:cs typeface="Poppins"/>
                <a:sym typeface="Poppins"/>
              </a:defRPr>
            </a:lvl3pPr>
            <a:lvl4pPr lvl="3" rtl="0">
              <a:spcBef>
                <a:spcPts val="0"/>
              </a:spcBef>
              <a:spcAft>
                <a:spcPts val="0"/>
              </a:spcAft>
              <a:buSzPts val="1100"/>
              <a:buFont typeface="Poppins"/>
              <a:buNone/>
              <a:defRPr b="1" sz="1400">
                <a:latin typeface="Poppins"/>
                <a:ea typeface="Poppins"/>
                <a:cs typeface="Poppins"/>
                <a:sym typeface="Poppins"/>
              </a:defRPr>
            </a:lvl4pPr>
            <a:lvl5pPr lvl="4" rtl="0">
              <a:spcBef>
                <a:spcPts val="0"/>
              </a:spcBef>
              <a:spcAft>
                <a:spcPts val="0"/>
              </a:spcAft>
              <a:buSzPts val="1100"/>
              <a:buFont typeface="Poppins"/>
              <a:buNone/>
              <a:defRPr b="1" sz="1400">
                <a:latin typeface="Poppins"/>
                <a:ea typeface="Poppins"/>
                <a:cs typeface="Poppins"/>
                <a:sym typeface="Poppins"/>
              </a:defRPr>
            </a:lvl5pPr>
            <a:lvl6pPr lvl="5" rtl="0">
              <a:spcBef>
                <a:spcPts val="0"/>
              </a:spcBef>
              <a:spcAft>
                <a:spcPts val="0"/>
              </a:spcAft>
              <a:buSzPts val="1100"/>
              <a:buFont typeface="Poppins"/>
              <a:buNone/>
              <a:defRPr b="1" sz="1400">
                <a:latin typeface="Poppins"/>
                <a:ea typeface="Poppins"/>
                <a:cs typeface="Poppins"/>
                <a:sym typeface="Poppins"/>
              </a:defRPr>
            </a:lvl6pPr>
            <a:lvl7pPr lvl="6" rtl="0">
              <a:spcBef>
                <a:spcPts val="0"/>
              </a:spcBef>
              <a:spcAft>
                <a:spcPts val="0"/>
              </a:spcAft>
              <a:buSzPts val="1100"/>
              <a:buFont typeface="Poppins"/>
              <a:buNone/>
              <a:defRPr b="1" sz="1400">
                <a:latin typeface="Poppins"/>
                <a:ea typeface="Poppins"/>
                <a:cs typeface="Poppins"/>
                <a:sym typeface="Poppins"/>
              </a:defRPr>
            </a:lvl7pPr>
            <a:lvl8pPr lvl="7" rtl="0">
              <a:spcBef>
                <a:spcPts val="0"/>
              </a:spcBef>
              <a:spcAft>
                <a:spcPts val="0"/>
              </a:spcAft>
              <a:buSzPts val="1100"/>
              <a:buFont typeface="Poppins"/>
              <a:buNone/>
              <a:defRPr b="1" sz="1400">
                <a:latin typeface="Poppins"/>
                <a:ea typeface="Poppins"/>
                <a:cs typeface="Poppins"/>
                <a:sym typeface="Poppins"/>
              </a:defRPr>
            </a:lvl8pPr>
            <a:lvl9pPr lvl="8" rtl="0">
              <a:spcBef>
                <a:spcPts val="0"/>
              </a:spcBef>
              <a:spcAft>
                <a:spcPts val="0"/>
              </a:spcAft>
              <a:buSzPts val="1100"/>
              <a:buFont typeface="Poppins"/>
              <a:buNone/>
              <a:defRPr b="1" sz="1400">
                <a:latin typeface="Poppins"/>
                <a:ea typeface="Poppins"/>
                <a:cs typeface="Poppins"/>
                <a:sym typeface="Poppins"/>
              </a:defRPr>
            </a:lvl9pPr>
          </a:lstStyle>
          <a:p/>
        </p:txBody>
      </p:sp>
      <p:sp>
        <p:nvSpPr>
          <p:cNvPr id="854" name="Google Shape;854;p159"/>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Autofit/>
          </a:bodyPr>
          <a:lstStyle>
            <a:lvl1pPr indent="-361950" lvl="0" marL="457200" marR="0" rtl="0" algn="l">
              <a:lnSpc>
                <a:spcPct val="90000"/>
              </a:lnSpc>
              <a:spcBef>
                <a:spcPts val="800"/>
              </a:spcBef>
              <a:spcAft>
                <a:spcPts val="0"/>
              </a:spcAft>
              <a:buClr>
                <a:schemeClr val="dk1"/>
              </a:buClr>
              <a:buSzPts val="2100"/>
              <a:buFont typeface="Avenir"/>
              <a:buChar char="•"/>
              <a:defRPr i="0" sz="2100" u="none" cap="none" strike="noStrike">
                <a:solidFill>
                  <a:schemeClr val="dk1"/>
                </a:solidFill>
                <a:latin typeface="Avenir"/>
                <a:ea typeface="Avenir"/>
                <a:cs typeface="Avenir"/>
                <a:sym typeface="Avenir"/>
              </a:defRPr>
            </a:lvl1pPr>
            <a:lvl2pPr indent="-342900" lvl="1" marL="914400" marR="0" rtl="0" algn="l">
              <a:lnSpc>
                <a:spcPct val="90000"/>
              </a:lnSpc>
              <a:spcBef>
                <a:spcPts val="400"/>
              </a:spcBef>
              <a:spcAft>
                <a:spcPts val="0"/>
              </a:spcAft>
              <a:buClr>
                <a:schemeClr val="dk1"/>
              </a:buClr>
              <a:buSzPts val="1800"/>
              <a:buFont typeface="Avenir"/>
              <a:buChar char="•"/>
              <a:defRPr i="0" sz="1800" u="none" cap="none" strike="noStrike">
                <a:solidFill>
                  <a:schemeClr val="dk1"/>
                </a:solidFill>
                <a:latin typeface="Avenir"/>
                <a:ea typeface="Avenir"/>
                <a:cs typeface="Avenir"/>
                <a:sym typeface="Avenir"/>
              </a:defRPr>
            </a:lvl2pPr>
            <a:lvl3pPr indent="-323850" lvl="2" marL="1371600" marR="0" rtl="0" algn="l">
              <a:lnSpc>
                <a:spcPct val="90000"/>
              </a:lnSpc>
              <a:spcBef>
                <a:spcPts val="400"/>
              </a:spcBef>
              <a:spcAft>
                <a:spcPts val="0"/>
              </a:spcAft>
              <a:buClr>
                <a:schemeClr val="dk1"/>
              </a:buClr>
              <a:buSzPts val="1500"/>
              <a:buFont typeface="Avenir"/>
              <a:buChar char="•"/>
              <a:defRPr i="0" sz="1500" u="none" cap="none" strike="noStrike">
                <a:solidFill>
                  <a:schemeClr val="dk1"/>
                </a:solidFill>
                <a:latin typeface="Avenir"/>
                <a:ea typeface="Avenir"/>
                <a:cs typeface="Avenir"/>
                <a:sym typeface="Avenir"/>
              </a:defRPr>
            </a:lvl3pPr>
            <a:lvl4pPr indent="-317500" lvl="3" marL="1828800" marR="0" rtl="0" algn="l">
              <a:lnSpc>
                <a:spcPct val="90000"/>
              </a:lnSpc>
              <a:spcBef>
                <a:spcPts val="400"/>
              </a:spcBef>
              <a:spcAft>
                <a:spcPts val="0"/>
              </a:spcAft>
              <a:buClr>
                <a:schemeClr val="dk1"/>
              </a:buClr>
              <a:buSzPts val="1400"/>
              <a:buFont typeface="Avenir"/>
              <a:buChar char="•"/>
              <a:defRPr i="0" sz="1400" u="none" cap="none" strike="noStrike">
                <a:solidFill>
                  <a:schemeClr val="dk1"/>
                </a:solidFill>
                <a:latin typeface="Avenir"/>
                <a:ea typeface="Avenir"/>
                <a:cs typeface="Avenir"/>
                <a:sym typeface="Avenir"/>
              </a:defRPr>
            </a:lvl4pPr>
            <a:lvl5pPr indent="-317500" lvl="4" marL="2286000" marR="0" rtl="0" algn="l">
              <a:lnSpc>
                <a:spcPct val="90000"/>
              </a:lnSpc>
              <a:spcBef>
                <a:spcPts val="400"/>
              </a:spcBef>
              <a:spcAft>
                <a:spcPts val="0"/>
              </a:spcAft>
              <a:buClr>
                <a:schemeClr val="dk1"/>
              </a:buClr>
              <a:buSzPts val="1400"/>
              <a:buFont typeface="Avenir"/>
              <a:buChar char="•"/>
              <a:defRPr i="0" sz="1400" u="none" cap="none" strike="noStrike">
                <a:solidFill>
                  <a:schemeClr val="dk1"/>
                </a:solidFill>
                <a:latin typeface="Avenir"/>
                <a:ea typeface="Avenir"/>
                <a:cs typeface="Avenir"/>
                <a:sym typeface="Avenir"/>
              </a:defRPr>
            </a:lvl5pPr>
            <a:lvl6pPr indent="-317500" lvl="5" marL="2743200" marR="0" rtl="0" algn="l">
              <a:lnSpc>
                <a:spcPct val="90000"/>
              </a:lnSpc>
              <a:spcBef>
                <a:spcPts val="400"/>
              </a:spcBef>
              <a:spcAft>
                <a:spcPts val="0"/>
              </a:spcAft>
              <a:buClr>
                <a:schemeClr val="dk1"/>
              </a:buClr>
              <a:buSzPts val="1400"/>
              <a:buFont typeface="Avenir"/>
              <a:buChar char="•"/>
              <a:defRPr i="0" sz="1400" u="none" cap="none" strike="noStrike">
                <a:solidFill>
                  <a:schemeClr val="dk1"/>
                </a:solidFill>
                <a:latin typeface="Avenir"/>
                <a:ea typeface="Avenir"/>
                <a:cs typeface="Avenir"/>
                <a:sym typeface="Avenir"/>
              </a:defRPr>
            </a:lvl6pPr>
            <a:lvl7pPr indent="-317500" lvl="6" marL="3200400" marR="0" rtl="0" algn="l">
              <a:lnSpc>
                <a:spcPct val="90000"/>
              </a:lnSpc>
              <a:spcBef>
                <a:spcPts val="400"/>
              </a:spcBef>
              <a:spcAft>
                <a:spcPts val="0"/>
              </a:spcAft>
              <a:buClr>
                <a:schemeClr val="dk1"/>
              </a:buClr>
              <a:buSzPts val="1400"/>
              <a:buFont typeface="Avenir"/>
              <a:buChar char="•"/>
              <a:defRPr i="0" sz="1400" u="none" cap="none" strike="noStrike">
                <a:solidFill>
                  <a:schemeClr val="dk1"/>
                </a:solidFill>
                <a:latin typeface="Avenir"/>
                <a:ea typeface="Avenir"/>
                <a:cs typeface="Avenir"/>
                <a:sym typeface="Avenir"/>
              </a:defRPr>
            </a:lvl7pPr>
            <a:lvl8pPr indent="-317500" lvl="7" marL="3657600" marR="0" rtl="0" algn="l">
              <a:lnSpc>
                <a:spcPct val="90000"/>
              </a:lnSpc>
              <a:spcBef>
                <a:spcPts val="400"/>
              </a:spcBef>
              <a:spcAft>
                <a:spcPts val="0"/>
              </a:spcAft>
              <a:buClr>
                <a:schemeClr val="dk1"/>
              </a:buClr>
              <a:buSzPts val="1400"/>
              <a:buFont typeface="Avenir"/>
              <a:buChar char="•"/>
              <a:defRPr i="0" sz="1400" u="none" cap="none" strike="noStrike">
                <a:solidFill>
                  <a:schemeClr val="dk1"/>
                </a:solidFill>
                <a:latin typeface="Avenir"/>
                <a:ea typeface="Avenir"/>
                <a:cs typeface="Avenir"/>
                <a:sym typeface="Avenir"/>
              </a:defRPr>
            </a:lvl8pPr>
            <a:lvl9pPr indent="-317500" lvl="8" marL="4114800" marR="0" rtl="0" algn="l">
              <a:lnSpc>
                <a:spcPct val="90000"/>
              </a:lnSpc>
              <a:spcBef>
                <a:spcPts val="400"/>
              </a:spcBef>
              <a:spcAft>
                <a:spcPts val="0"/>
              </a:spcAft>
              <a:buClr>
                <a:schemeClr val="dk1"/>
              </a:buClr>
              <a:buSzPts val="1400"/>
              <a:buFont typeface="Avenir"/>
              <a:buChar char="•"/>
              <a:defRPr i="0" sz="1400" u="none" cap="none" strike="noStrike">
                <a:solidFill>
                  <a:schemeClr val="dk1"/>
                </a:solidFill>
                <a:latin typeface="Avenir"/>
                <a:ea typeface="Avenir"/>
                <a:cs typeface="Avenir"/>
                <a:sym typeface="Avenir"/>
              </a:defRPr>
            </a:lvl9pPr>
          </a:lstStyle>
          <a:p/>
        </p:txBody>
      </p:sp>
      <p:sp>
        <p:nvSpPr>
          <p:cNvPr id="855" name="Google Shape;855;p159"/>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marR="0" rtl="0" algn="l">
              <a:spcBef>
                <a:spcPts val="0"/>
              </a:spcBef>
              <a:spcAft>
                <a:spcPts val="0"/>
              </a:spcAft>
              <a:buSzPts val="1100"/>
              <a:buNone/>
              <a:defRPr b="0" i="0" sz="900" u="none" cap="none" strike="noStrike">
                <a:solidFill>
                  <a:srgbClr val="888888"/>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856" name="Google Shape;856;p159"/>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marR="0" rtl="0" algn="ctr">
              <a:spcBef>
                <a:spcPts val="0"/>
              </a:spcBef>
              <a:spcAft>
                <a:spcPts val="0"/>
              </a:spcAft>
              <a:buSzPts val="1100"/>
              <a:buNone/>
              <a:defRPr b="0" i="0" sz="900" u="none" cap="none" strike="noStrike">
                <a:solidFill>
                  <a:srgbClr val="888888"/>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857" name="Google Shape;857;p159"/>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b="0" i="0" sz="900" u="none" cap="none" strike="noStrike">
                <a:solidFill>
                  <a:srgbClr val="888888"/>
                </a:solidFill>
                <a:latin typeface="Calibri"/>
                <a:ea typeface="Calibri"/>
                <a:cs typeface="Calibri"/>
                <a:sym typeface="Calibri"/>
              </a:defRPr>
            </a:lvl1pPr>
            <a:lvl2pPr indent="0" lvl="1" marL="0" marR="0" rtl="0" algn="r">
              <a:spcBef>
                <a:spcPts val="0"/>
              </a:spcBef>
              <a:buNone/>
              <a:defRPr b="0" i="0" sz="900" u="none" cap="none" strike="noStrike">
                <a:solidFill>
                  <a:srgbClr val="888888"/>
                </a:solidFill>
                <a:latin typeface="Calibri"/>
                <a:ea typeface="Calibri"/>
                <a:cs typeface="Calibri"/>
                <a:sym typeface="Calibri"/>
              </a:defRPr>
            </a:lvl2pPr>
            <a:lvl3pPr indent="0" lvl="2" marL="0" marR="0" rtl="0" algn="r">
              <a:spcBef>
                <a:spcPts val="0"/>
              </a:spcBef>
              <a:buNone/>
              <a:defRPr b="0" i="0" sz="900" u="none" cap="none" strike="noStrike">
                <a:solidFill>
                  <a:srgbClr val="888888"/>
                </a:solidFill>
                <a:latin typeface="Calibri"/>
                <a:ea typeface="Calibri"/>
                <a:cs typeface="Calibri"/>
                <a:sym typeface="Calibri"/>
              </a:defRPr>
            </a:lvl3pPr>
            <a:lvl4pPr indent="0" lvl="3" marL="0" marR="0" rtl="0" algn="r">
              <a:spcBef>
                <a:spcPts val="0"/>
              </a:spcBef>
              <a:buNone/>
              <a:defRPr b="0" i="0" sz="900" u="none" cap="none" strike="noStrike">
                <a:solidFill>
                  <a:srgbClr val="888888"/>
                </a:solidFill>
                <a:latin typeface="Calibri"/>
                <a:ea typeface="Calibri"/>
                <a:cs typeface="Calibri"/>
                <a:sym typeface="Calibri"/>
              </a:defRPr>
            </a:lvl4pPr>
            <a:lvl5pPr indent="0" lvl="4" marL="0" marR="0" rtl="0" algn="r">
              <a:spcBef>
                <a:spcPts val="0"/>
              </a:spcBef>
              <a:buNone/>
              <a:defRPr b="0" i="0" sz="900" u="none" cap="none" strike="noStrike">
                <a:solidFill>
                  <a:srgbClr val="888888"/>
                </a:solidFill>
                <a:latin typeface="Calibri"/>
                <a:ea typeface="Calibri"/>
                <a:cs typeface="Calibri"/>
                <a:sym typeface="Calibri"/>
              </a:defRPr>
            </a:lvl5pPr>
            <a:lvl6pPr indent="0" lvl="5" marL="0" marR="0" rtl="0" algn="r">
              <a:spcBef>
                <a:spcPts val="0"/>
              </a:spcBef>
              <a:buNone/>
              <a:defRPr b="0" i="0" sz="900" u="none" cap="none" strike="noStrike">
                <a:solidFill>
                  <a:srgbClr val="888888"/>
                </a:solidFill>
                <a:latin typeface="Calibri"/>
                <a:ea typeface="Calibri"/>
                <a:cs typeface="Calibri"/>
                <a:sym typeface="Calibri"/>
              </a:defRPr>
            </a:lvl6pPr>
            <a:lvl7pPr indent="0" lvl="6" marL="0" marR="0" rtl="0" algn="r">
              <a:spcBef>
                <a:spcPts val="0"/>
              </a:spcBef>
              <a:buNone/>
              <a:defRPr b="0" i="0" sz="900" u="none" cap="none" strike="noStrike">
                <a:solidFill>
                  <a:srgbClr val="888888"/>
                </a:solidFill>
                <a:latin typeface="Calibri"/>
                <a:ea typeface="Calibri"/>
                <a:cs typeface="Calibri"/>
                <a:sym typeface="Calibri"/>
              </a:defRPr>
            </a:lvl7pPr>
            <a:lvl8pPr indent="0" lvl="7" marL="0" marR="0" rtl="0" algn="r">
              <a:spcBef>
                <a:spcPts val="0"/>
              </a:spcBef>
              <a:buNone/>
              <a:defRPr b="0" i="0" sz="900" u="none" cap="none" strike="noStrike">
                <a:solidFill>
                  <a:srgbClr val="888888"/>
                </a:solidFill>
                <a:latin typeface="Calibri"/>
                <a:ea typeface="Calibri"/>
                <a:cs typeface="Calibri"/>
                <a:sym typeface="Calibri"/>
              </a:defRPr>
            </a:lvl8pPr>
            <a:lvl9pPr indent="0" lvl="8" marL="0" marR="0" rtl="0" algn="r">
              <a:spcBef>
                <a:spcPts val="0"/>
              </a:spcBef>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pic>
        <p:nvPicPr>
          <p:cNvPr descr="Une image contenant chemise, alimentation, dessin, jeu&#10;&#10;Description générée automatiquement" id="858" name="Google Shape;858;p159"/>
          <p:cNvPicPr preferRelativeResize="0"/>
          <p:nvPr/>
        </p:nvPicPr>
        <p:blipFill rotWithShape="1">
          <a:blip r:embed="rId1">
            <a:alphaModFix/>
          </a:blip>
          <a:srcRect b="0" l="0" r="0" t="0"/>
          <a:stretch/>
        </p:blipFill>
        <p:spPr>
          <a:xfrm>
            <a:off x="3676650" y="3766822"/>
            <a:ext cx="1790700" cy="1838325"/>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797" r:id="rId2"/>
    <p:sldLayoutId id="2147483798" r:id="rId3"/>
    <p:sldLayoutId id="2147483799" r:id="rId4"/>
    <p:sldLayoutId id="2147483800" r:id="rId5"/>
    <p:sldLayoutId id="2147483801" r:id="rId6"/>
    <p:sldLayoutId id="2147483802" r:id="rId7"/>
    <p:sldLayoutId id="2147483803" r:id="rId8"/>
    <p:sldLayoutId id="2147483804" r:id="rId9"/>
    <p:sldLayoutId id="2147483805" r:id="rId10"/>
    <p:sldLayoutId id="2147483806" r:id="rId11"/>
    <p:sldLayoutId id="2147483807" r:id="rId12"/>
    <p:sldLayoutId id="2147483808" r:id="rId13"/>
    <p:sldLayoutId id="2147483809" r:id="rId14"/>
    <p:sldLayoutId id="2147483810" r:id="rId15"/>
    <p:sldLayoutId id="2147483811" r:id="rId16"/>
    <p:sldLayoutId id="2147483812" r:id="rId1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7" name="Shape 57"/>
        <p:cNvGrpSpPr/>
        <p:nvPr/>
      </p:nvGrpSpPr>
      <p:grpSpPr>
        <a:xfrm>
          <a:off x="0" y="0"/>
          <a:ext cx="0" cy="0"/>
          <a:chOff x="0" y="0"/>
          <a:chExt cx="0" cy="0"/>
        </a:xfrm>
      </p:grpSpPr>
      <p:sp>
        <p:nvSpPr>
          <p:cNvPr id="58" name="Google Shape;58;p14"/>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p:txBody>
      </p:sp>
      <p:sp>
        <p:nvSpPr>
          <p:cNvPr id="59" name="Google Shape;59;p14"/>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Autofit/>
          </a:bodyPr>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60" name="Google Shape;60;p14"/>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marR="0" rtl="0" algn="l">
              <a:spcBef>
                <a:spcPts val="0"/>
              </a:spcBef>
              <a:spcAft>
                <a:spcPts val="0"/>
              </a:spcAft>
              <a:buSzPts val="1100"/>
              <a:buNone/>
              <a:defRPr b="0" i="0" sz="900" u="none" cap="none" strike="noStrike">
                <a:solidFill>
                  <a:srgbClr val="888888"/>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61" name="Google Shape;61;p14"/>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marR="0" rtl="0" algn="ctr">
              <a:spcBef>
                <a:spcPts val="0"/>
              </a:spcBef>
              <a:spcAft>
                <a:spcPts val="0"/>
              </a:spcAft>
              <a:buSzPts val="1100"/>
              <a:buNone/>
              <a:defRPr b="0" i="0" sz="900" u="none" cap="none" strike="noStrike">
                <a:solidFill>
                  <a:srgbClr val="888888"/>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62" name="Google Shape;62;p14"/>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b="0" i="0" sz="900" u="none" cap="none" strike="noStrike">
                <a:solidFill>
                  <a:srgbClr val="888888"/>
                </a:solidFill>
                <a:latin typeface="Calibri"/>
                <a:ea typeface="Calibri"/>
                <a:cs typeface="Calibri"/>
                <a:sym typeface="Calibri"/>
              </a:defRPr>
            </a:lvl1pPr>
            <a:lvl2pPr indent="0" lvl="1" marL="0" marR="0" rtl="0" algn="r">
              <a:spcBef>
                <a:spcPts val="0"/>
              </a:spcBef>
              <a:buNone/>
              <a:defRPr b="0" i="0" sz="900" u="none" cap="none" strike="noStrike">
                <a:solidFill>
                  <a:srgbClr val="888888"/>
                </a:solidFill>
                <a:latin typeface="Calibri"/>
                <a:ea typeface="Calibri"/>
                <a:cs typeface="Calibri"/>
                <a:sym typeface="Calibri"/>
              </a:defRPr>
            </a:lvl2pPr>
            <a:lvl3pPr indent="0" lvl="2" marL="0" marR="0" rtl="0" algn="r">
              <a:spcBef>
                <a:spcPts val="0"/>
              </a:spcBef>
              <a:buNone/>
              <a:defRPr b="0" i="0" sz="900" u="none" cap="none" strike="noStrike">
                <a:solidFill>
                  <a:srgbClr val="888888"/>
                </a:solidFill>
                <a:latin typeface="Calibri"/>
                <a:ea typeface="Calibri"/>
                <a:cs typeface="Calibri"/>
                <a:sym typeface="Calibri"/>
              </a:defRPr>
            </a:lvl3pPr>
            <a:lvl4pPr indent="0" lvl="3" marL="0" marR="0" rtl="0" algn="r">
              <a:spcBef>
                <a:spcPts val="0"/>
              </a:spcBef>
              <a:buNone/>
              <a:defRPr b="0" i="0" sz="900" u="none" cap="none" strike="noStrike">
                <a:solidFill>
                  <a:srgbClr val="888888"/>
                </a:solidFill>
                <a:latin typeface="Calibri"/>
                <a:ea typeface="Calibri"/>
                <a:cs typeface="Calibri"/>
                <a:sym typeface="Calibri"/>
              </a:defRPr>
            </a:lvl4pPr>
            <a:lvl5pPr indent="0" lvl="4" marL="0" marR="0" rtl="0" algn="r">
              <a:spcBef>
                <a:spcPts val="0"/>
              </a:spcBef>
              <a:buNone/>
              <a:defRPr b="0" i="0" sz="900" u="none" cap="none" strike="noStrike">
                <a:solidFill>
                  <a:srgbClr val="888888"/>
                </a:solidFill>
                <a:latin typeface="Calibri"/>
                <a:ea typeface="Calibri"/>
                <a:cs typeface="Calibri"/>
                <a:sym typeface="Calibri"/>
              </a:defRPr>
            </a:lvl5pPr>
            <a:lvl6pPr indent="0" lvl="5" marL="0" marR="0" rtl="0" algn="r">
              <a:spcBef>
                <a:spcPts val="0"/>
              </a:spcBef>
              <a:buNone/>
              <a:defRPr b="0" i="0" sz="900" u="none" cap="none" strike="noStrike">
                <a:solidFill>
                  <a:srgbClr val="888888"/>
                </a:solidFill>
                <a:latin typeface="Calibri"/>
                <a:ea typeface="Calibri"/>
                <a:cs typeface="Calibri"/>
                <a:sym typeface="Calibri"/>
              </a:defRPr>
            </a:lvl6pPr>
            <a:lvl7pPr indent="0" lvl="6" marL="0" marR="0" rtl="0" algn="r">
              <a:spcBef>
                <a:spcPts val="0"/>
              </a:spcBef>
              <a:buNone/>
              <a:defRPr b="0" i="0" sz="900" u="none" cap="none" strike="noStrike">
                <a:solidFill>
                  <a:srgbClr val="888888"/>
                </a:solidFill>
                <a:latin typeface="Calibri"/>
                <a:ea typeface="Calibri"/>
                <a:cs typeface="Calibri"/>
                <a:sym typeface="Calibri"/>
              </a:defRPr>
            </a:lvl7pPr>
            <a:lvl8pPr indent="0" lvl="7" marL="0" marR="0" rtl="0" algn="r">
              <a:spcBef>
                <a:spcPts val="0"/>
              </a:spcBef>
              <a:buNone/>
              <a:defRPr b="0" i="0" sz="900" u="none" cap="none" strike="noStrike">
                <a:solidFill>
                  <a:srgbClr val="888888"/>
                </a:solidFill>
                <a:latin typeface="Calibri"/>
                <a:ea typeface="Calibri"/>
                <a:cs typeface="Calibri"/>
                <a:sym typeface="Calibri"/>
              </a:defRPr>
            </a:lvl8pPr>
            <a:lvl9pPr indent="0" lvl="8" marL="0" marR="0" rtl="0" algn="r">
              <a:spcBef>
                <a:spcPts val="0"/>
              </a:spcBef>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2" name="Shape 142"/>
        <p:cNvGrpSpPr/>
        <p:nvPr/>
      </p:nvGrpSpPr>
      <p:grpSpPr>
        <a:xfrm>
          <a:off x="0" y="0"/>
          <a:ext cx="0" cy="0"/>
          <a:chOff x="0" y="0"/>
          <a:chExt cx="0" cy="0"/>
        </a:xfrm>
      </p:grpSpPr>
      <p:sp>
        <p:nvSpPr>
          <p:cNvPr id="143" name="Google Shape;143;p27"/>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p:txBody>
      </p:sp>
      <p:sp>
        <p:nvSpPr>
          <p:cNvPr id="144" name="Google Shape;144;p27"/>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Autofit/>
          </a:bodyPr>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145" name="Google Shape;145;p27"/>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marR="0" rtl="0" algn="l">
              <a:spcBef>
                <a:spcPts val="0"/>
              </a:spcBef>
              <a:spcAft>
                <a:spcPts val="0"/>
              </a:spcAft>
              <a:buSzPts val="1100"/>
              <a:buNone/>
              <a:defRPr b="0" i="0" sz="900" u="none" cap="none" strike="noStrike">
                <a:solidFill>
                  <a:srgbClr val="888888"/>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146" name="Google Shape;146;p27"/>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marR="0" rtl="0" algn="ctr">
              <a:spcBef>
                <a:spcPts val="0"/>
              </a:spcBef>
              <a:spcAft>
                <a:spcPts val="0"/>
              </a:spcAft>
              <a:buSzPts val="1100"/>
              <a:buNone/>
              <a:defRPr b="0" i="0" sz="900" u="none" cap="none" strike="noStrike">
                <a:solidFill>
                  <a:srgbClr val="888888"/>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147" name="Google Shape;147;p27"/>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b="0" i="0" sz="900" u="none" cap="none" strike="noStrike">
                <a:solidFill>
                  <a:srgbClr val="888888"/>
                </a:solidFill>
                <a:latin typeface="Calibri"/>
                <a:ea typeface="Calibri"/>
                <a:cs typeface="Calibri"/>
                <a:sym typeface="Calibri"/>
              </a:defRPr>
            </a:lvl1pPr>
            <a:lvl2pPr indent="0" lvl="1" marL="0" marR="0" rtl="0" algn="r">
              <a:spcBef>
                <a:spcPts val="0"/>
              </a:spcBef>
              <a:buNone/>
              <a:defRPr b="0" i="0" sz="900" u="none" cap="none" strike="noStrike">
                <a:solidFill>
                  <a:srgbClr val="888888"/>
                </a:solidFill>
                <a:latin typeface="Calibri"/>
                <a:ea typeface="Calibri"/>
                <a:cs typeface="Calibri"/>
                <a:sym typeface="Calibri"/>
              </a:defRPr>
            </a:lvl2pPr>
            <a:lvl3pPr indent="0" lvl="2" marL="0" marR="0" rtl="0" algn="r">
              <a:spcBef>
                <a:spcPts val="0"/>
              </a:spcBef>
              <a:buNone/>
              <a:defRPr b="0" i="0" sz="900" u="none" cap="none" strike="noStrike">
                <a:solidFill>
                  <a:srgbClr val="888888"/>
                </a:solidFill>
                <a:latin typeface="Calibri"/>
                <a:ea typeface="Calibri"/>
                <a:cs typeface="Calibri"/>
                <a:sym typeface="Calibri"/>
              </a:defRPr>
            </a:lvl3pPr>
            <a:lvl4pPr indent="0" lvl="3" marL="0" marR="0" rtl="0" algn="r">
              <a:spcBef>
                <a:spcPts val="0"/>
              </a:spcBef>
              <a:buNone/>
              <a:defRPr b="0" i="0" sz="900" u="none" cap="none" strike="noStrike">
                <a:solidFill>
                  <a:srgbClr val="888888"/>
                </a:solidFill>
                <a:latin typeface="Calibri"/>
                <a:ea typeface="Calibri"/>
                <a:cs typeface="Calibri"/>
                <a:sym typeface="Calibri"/>
              </a:defRPr>
            </a:lvl4pPr>
            <a:lvl5pPr indent="0" lvl="4" marL="0" marR="0" rtl="0" algn="r">
              <a:spcBef>
                <a:spcPts val="0"/>
              </a:spcBef>
              <a:buNone/>
              <a:defRPr b="0" i="0" sz="900" u="none" cap="none" strike="noStrike">
                <a:solidFill>
                  <a:srgbClr val="888888"/>
                </a:solidFill>
                <a:latin typeface="Calibri"/>
                <a:ea typeface="Calibri"/>
                <a:cs typeface="Calibri"/>
                <a:sym typeface="Calibri"/>
              </a:defRPr>
            </a:lvl5pPr>
            <a:lvl6pPr indent="0" lvl="5" marL="0" marR="0" rtl="0" algn="r">
              <a:spcBef>
                <a:spcPts val="0"/>
              </a:spcBef>
              <a:buNone/>
              <a:defRPr b="0" i="0" sz="900" u="none" cap="none" strike="noStrike">
                <a:solidFill>
                  <a:srgbClr val="888888"/>
                </a:solidFill>
                <a:latin typeface="Calibri"/>
                <a:ea typeface="Calibri"/>
                <a:cs typeface="Calibri"/>
                <a:sym typeface="Calibri"/>
              </a:defRPr>
            </a:lvl6pPr>
            <a:lvl7pPr indent="0" lvl="6" marL="0" marR="0" rtl="0" algn="r">
              <a:spcBef>
                <a:spcPts val="0"/>
              </a:spcBef>
              <a:buNone/>
              <a:defRPr b="0" i="0" sz="900" u="none" cap="none" strike="noStrike">
                <a:solidFill>
                  <a:srgbClr val="888888"/>
                </a:solidFill>
                <a:latin typeface="Calibri"/>
                <a:ea typeface="Calibri"/>
                <a:cs typeface="Calibri"/>
                <a:sym typeface="Calibri"/>
              </a:defRPr>
            </a:lvl7pPr>
            <a:lvl8pPr indent="0" lvl="7" marL="0" marR="0" rtl="0" algn="r">
              <a:spcBef>
                <a:spcPts val="0"/>
              </a:spcBef>
              <a:buNone/>
              <a:defRPr b="0" i="0" sz="900" u="none" cap="none" strike="noStrike">
                <a:solidFill>
                  <a:srgbClr val="888888"/>
                </a:solidFill>
                <a:latin typeface="Calibri"/>
                <a:ea typeface="Calibri"/>
                <a:cs typeface="Calibri"/>
                <a:sym typeface="Calibri"/>
              </a:defRPr>
            </a:lvl8pPr>
            <a:lvl9pPr indent="0" lvl="8" marL="0" marR="0" rtl="0" algn="r">
              <a:spcBef>
                <a:spcPts val="0"/>
              </a:spcBef>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26" name="Shape 226"/>
        <p:cNvGrpSpPr/>
        <p:nvPr/>
      </p:nvGrpSpPr>
      <p:grpSpPr>
        <a:xfrm>
          <a:off x="0" y="0"/>
          <a:ext cx="0" cy="0"/>
          <a:chOff x="0" y="0"/>
          <a:chExt cx="0" cy="0"/>
        </a:xfrm>
      </p:grpSpPr>
      <p:sp>
        <p:nvSpPr>
          <p:cNvPr id="227" name="Google Shape;227;p40"/>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p:txBody>
      </p:sp>
      <p:sp>
        <p:nvSpPr>
          <p:cNvPr id="228" name="Google Shape;228;p40"/>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Autofit/>
          </a:bodyPr>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229" name="Google Shape;229;p40"/>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marR="0" rtl="0" algn="l">
              <a:spcBef>
                <a:spcPts val="0"/>
              </a:spcBef>
              <a:spcAft>
                <a:spcPts val="0"/>
              </a:spcAft>
              <a:buSzPts val="1100"/>
              <a:buNone/>
              <a:defRPr b="0" i="0" sz="900" u="none" cap="none" strike="noStrike">
                <a:solidFill>
                  <a:srgbClr val="888888"/>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230" name="Google Shape;230;p40"/>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marR="0" rtl="0" algn="ctr">
              <a:spcBef>
                <a:spcPts val="0"/>
              </a:spcBef>
              <a:spcAft>
                <a:spcPts val="0"/>
              </a:spcAft>
              <a:buSzPts val="1100"/>
              <a:buNone/>
              <a:defRPr b="0" i="0" sz="900" u="none" cap="none" strike="noStrike">
                <a:solidFill>
                  <a:srgbClr val="888888"/>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231" name="Google Shape;231;p40"/>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b="0" i="0" sz="900" u="none" cap="none" strike="noStrike">
                <a:solidFill>
                  <a:srgbClr val="888888"/>
                </a:solidFill>
                <a:latin typeface="Calibri"/>
                <a:ea typeface="Calibri"/>
                <a:cs typeface="Calibri"/>
                <a:sym typeface="Calibri"/>
              </a:defRPr>
            </a:lvl1pPr>
            <a:lvl2pPr indent="0" lvl="1" marL="0" marR="0" rtl="0" algn="r">
              <a:spcBef>
                <a:spcPts val="0"/>
              </a:spcBef>
              <a:buNone/>
              <a:defRPr b="0" i="0" sz="900" u="none" cap="none" strike="noStrike">
                <a:solidFill>
                  <a:srgbClr val="888888"/>
                </a:solidFill>
                <a:latin typeface="Calibri"/>
                <a:ea typeface="Calibri"/>
                <a:cs typeface="Calibri"/>
                <a:sym typeface="Calibri"/>
              </a:defRPr>
            </a:lvl2pPr>
            <a:lvl3pPr indent="0" lvl="2" marL="0" marR="0" rtl="0" algn="r">
              <a:spcBef>
                <a:spcPts val="0"/>
              </a:spcBef>
              <a:buNone/>
              <a:defRPr b="0" i="0" sz="900" u="none" cap="none" strike="noStrike">
                <a:solidFill>
                  <a:srgbClr val="888888"/>
                </a:solidFill>
                <a:latin typeface="Calibri"/>
                <a:ea typeface="Calibri"/>
                <a:cs typeface="Calibri"/>
                <a:sym typeface="Calibri"/>
              </a:defRPr>
            </a:lvl3pPr>
            <a:lvl4pPr indent="0" lvl="3" marL="0" marR="0" rtl="0" algn="r">
              <a:spcBef>
                <a:spcPts val="0"/>
              </a:spcBef>
              <a:buNone/>
              <a:defRPr b="0" i="0" sz="900" u="none" cap="none" strike="noStrike">
                <a:solidFill>
                  <a:srgbClr val="888888"/>
                </a:solidFill>
                <a:latin typeface="Calibri"/>
                <a:ea typeface="Calibri"/>
                <a:cs typeface="Calibri"/>
                <a:sym typeface="Calibri"/>
              </a:defRPr>
            </a:lvl4pPr>
            <a:lvl5pPr indent="0" lvl="4" marL="0" marR="0" rtl="0" algn="r">
              <a:spcBef>
                <a:spcPts val="0"/>
              </a:spcBef>
              <a:buNone/>
              <a:defRPr b="0" i="0" sz="900" u="none" cap="none" strike="noStrike">
                <a:solidFill>
                  <a:srgbClr val="888888"/>
                </a:solidFill>
                <a:latin typeface="Calibri"/>
                <a:ea typeface="Calibri"/>
                <a:cs typeface="Calibri"/>
                <a:sym typeface="Calibri"/>
              </a:defRPr>
            </a:lvl5pPr>
            <a:lvl6pPr indent="0" lvl="5" marL="0" marR="0" rtl="0" algn="r">
              <a:spcBef>
                <a:spcPts val="0"/>
              </a:spcBef>
              <a:buNone/>
              <a:defRPr b="0" i="0" sz="900" u="none" cap="none" strike="noStrike">
                <a:solidFill>
                  <a:srgbClr val="888888"/>
                </a:solidFill>
                <a:latin typeface="Calibri"/>
                <a:ea typeface="Calibri"/>
                <a:cs typeface="Calibri"/>
                <a:sym typeface="Calibri"/>
              </a:defRPr>
            </a:lvl6pPr>
            <a:lvl7pPr indent="0" lvl="6" marL="0" marR="0" rtl="0" algn="r">
              <a:spcBef>
                <a:spcPts val="0"/>
              </a:spcBef>
              <a:buNone/>
              <a:defRPr b="0" i="0" sz="900" u="none" cap="none" strike="noStrike">
                <a:solidFill>
                  <a:srgbClr val="888888"/>
                </a:solidFill>
                <a:latin typeface="Calibri"/>
                <a:ea typeface="Calibri"/>
                <a:cs typeface="Calibri"/>
                <a:sym typeface="Calibri"/>
              </a:defRPr>
            </a:lvl7pPr>
            <a:lvl8pPr indent="0" lvl="7" marL="0" marR="0" rtl="0" algn="r">
              <a:spcBef>
                <a:spcPts val="0"/>
              </a:spcBef>
              <a:buNone/>
              <a:defRPr b="0" i="0" sz="900" u="none" cap="none" strike="noStrike">
                <a:solidFill>
                  <a:srgbClr val="888888"/>
                </a:solidFill>
                <a:latin typeface="Calibri"/>
                <a:ea typeface="Calibri"/>
                <a:cs typeface="Calibri"/>
                <a:sym typeface="Calibri"/>
              </a:defRPr>
            </a:lvl8pPr>
            <a:lvl9pPr indent="0" lvl="8" marL="0" marR="0" rtl="0" algn="r">
              <a:spcBef>
                <a:spcPts val="0"/>
              </a:spcBef>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 id="2147483696" r:id="rId13"/>
    <p:sldLayoutId id="2147483697"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16" name="Shape 316"/>
        <p:cNvGrpSpPr/>
        <p:nvPr/>
      </p:nvGrpSpPr>
      <p:grpSpPr>
        <a:xfrm>
          <a:off x="0" y="0"/>
          <a:ext cx="0" cy="0"/>
          <a:chOff x="0" y="0"/>
          <a:chExt cx="0" cy="0"/>
        </a:xfrm>
      </p:grpSpPr>
      <p:sp>
        <p:nvSpPr>
          <p:cNvPr id="317" name="Google Shape;317;p55"/>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p:txBody>
      </p:sp>
      <p:sp>
        <p:nvSpPr>
          <p:cNvPr id="318" name="Google Shape;318;p55"/>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Autofit/>
          </a:bodyPr>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319" name="Google Shape;319;p55"/>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marR="0" rtl="0" algn="l">
              <a:spcBef>
                <a:spcPts val="0"/>
              </a:spcBef>
              <a:spcAft>
                <a:spcPts val="0"/>
              </a:spcAft>
              <a:buSzPts val="1100"/>
              <a:buNone/>
              <a:defRPr b="0" i="0" sz="900" u="none" cap="none" strike="noStrike">
                <a:solidFill>
                  <a:srgbClr val="888888"/>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320" name="Google Shape;320;p55"/>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marR="0" rtl="0" algn="ctr">
              <a:spcBef>
                <a:spcPts val="0"/>
              </a:spcBef>
              <a:spcAft>
                <a:spcPts val="0"/>
              </a:spcAft>
              <a:buSzPts val="1100"/>
              <a:buNone/>
              <a:defRPr b="0" i="0" sz="900" u="none" cap="none" strike="noStrike">
                <a:solidFill>
                  <a:srgbClr val="888888"/>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321" name="Google Shape;321;p55"/>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b="0" i="0" sz="900" u="none" cap="none" strike="noStrike">
                <a:solidFill>
                  <a:srgbClr val="888888"/>
                </a:solidFill>
                <a:latin typeface="Calibri"/>
                <a:ea typeface="Calibri"/>
                <a:cs typeface="Calibri"/>
                <a:sym typeface="Calibri"/>
              </a:defRPr>
            </a:lvl1pPr>
            <a:lvl2pPr indent="0" lvl="1" marL="0" marR="0" rtl="0" algn="r">
              <a:spcBef>
                <a:spcPts val="0"/>
              </a:spcBef>
              <a:buNone/>
              <a:defRPr b="0" i="0" sz="900" u="none" cap="none" strike="noStrike">
                <a:solidFill>
                  <a:srgbClr val="888888"/>
                </a:solidFill>
                <a:latin typeface="Calibri"/>
                <a:ea typeface="Calibri"/>
                <a:cs typeface="Calibri"/>
                <a:sym typeface="Calibri"/>
              </a:defRPr>
            </a:lvl2pPr>
            <a:lvl3pPr indent="0" lvl="2" marL="0" marR="0" rtl="0" algn="r">
              <a:spcBef>
                <a:spcPts val="0"/>
              </a:spcBef>
              <a:buNone/>
              <a:defRPr b="0" i="0" sz="900" u="none" cap="none" strike="noStrike">
                <a:solidFill>
                  <a:srgbClr val="888888"/>
                </a:solidFill>
                <a:latin typeface="Calibri"/>
                <a:ea typeface="Calibri"/>
                <a:cs typeface="Calibri"/>
                <a:sym typeface="Calibri"/>
              </a:defRPr>
            </a:lvl3pPr>
            <a:lvl4pPr indent="0" lvl="3" marL="0" marR="0" rtl="0" algn="r">
              <a:spcBef>
                <a:spcPts val="0"/>
              </a:spcBef>
              <a:buNone/>
              <a:defRPr b="0" i="0" sz="900" u="none" cap="none" strike="noStrike">
                <a:solidFill>
                  <a:srgbClr val="888888"/>
                </a:solidFill>
                <a:latin typeface="Calibri"/>
                <a:ea typeface="Calibri"/>
                <a:cs typeface="Calibri"/>
                <a:sym typeface="Calibri"/>
              </a:defRPr>
            </a:lvl4pPr>
            <a:lvl5pPr indent="0" lvl="4" marL="0" marR="0" rtl="0" algn="r">
              <a:spcBef>
                <a:spcPts val="0"/>
              </a:spcBef>
              <a:buNone/>
              <a:defRPr b="0" i="0" sz="900" u="none" cap="none" strike="noStrike">
                <a:solidFill>
                  <a:srgbClr val="888888"/>
                </a:solidFill>
                <a:latin typeface="Calibri"/>
                <a:ea typeface="Calibri"/>
                <a:cs typeface="Calibri"/>
                <a:sym typeface="Calibri"/>
              </a:defRPr>
            </a:lvl5pPr>
            <a:lvl6pPr indent="0" lvl="5" marL="0" marR="0" rtl="0" algn="r">
              <a:spcBef>
                <a:spcPts val="0"/>
              </a:spcBef>
              <a:buNone/>
              <a:defRPr b="0" i="0" sz="900" u="none" cap="none" strike="noStrike">
                <a:solidFill>
                  <a:srgbClr val="888888"/>
                </a:solidFill>
                <a:latin typeface="Calibri"/>
                <a:ea typeface="Calibri"/>
                <a:cs typeface="Calibri"/>
                <a:sym typeface="Calibri"/>
              </a:defRPr>
            </a:lvl6pPr>
            <a:lvl7pPr indent="0" lvl="6" marL="0" marR="0" rtl="0" algn="r">
              <a:spcBef>
                <a:spcPts val="0"/>
              </a:spcBef>
              <a:buNone/>
              <a:defRPr b="0" i="0" sz="900" u="none" cap="none" strike="noStrike">
                <a:solidFill>
                  <a:srgbClr val="888888"/>
                </a:solidFill>
                <a:latin typeface="Calibri"/>
                <a:ea typeface="Calibri"/>
                <a:cs typeface="Calibri"/>
                <a:sym typeface="Calibri"/>
              </a:defRPr>
            </a:lvl7pPr>
            <a:lvl8pPr indent="0" lvl="7" marL="0" marR="0" rtl="0" algn="r">
              <a:spcBef>
                <a:spcPts val="0"/>
              </a:spcBef>
              <a:buNone/>
              <a:defRPr b="0" i="0" sz="900" u="none" cap="none" strike="noStrike">
                <a:solidFill>
                  <a:srgbClr val="888888"/>
                </a:solidFill>
                <a:latin typeface="Calibri"/>
                <a:ea typeface="Calibri"/>
                <a:cs typeface="Calibri"/>
                <a:sym typeface="Calibri"/>
              </a:defRPr>
            </a:lvl8pPr>
            <a:lvl9pPr indent="0" lvl="8" marL="0" marR="0" rtl="0" algn="r">
              <a:spcBef>
                <a:spcPts val="0"/>
              </a:spcBef>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 id="2147483712" r:id="rId1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07" name="Shape 407"/>
        <p:cNvGrpSpPr/>
        <p:nvPr/>
      </p:nvGrpSpPr>
      <p:grpSpPr>
        <a:xfrm>
          <a:off x="0" y="0"/>
          <a:ext cx="0" cy="0"/>
          <a:chOff x="0" y="0"/>
          <a:chExt cx="0" cy="0"/>
        </a:xfrm>
      </p:grpSpPr>
      <p:sp>
        <p:nvSpPr>
          <p:cNvPr id="408" name="Google Shape;408;p71"/>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p:txBody>
      </p:sp>
      <p:sp>
        <p:nvSpPr>
          <p:cNvPr id="409" name="Google Shape;409;p71"/>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Autofit/>
          </a:bodyPr>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410" name="Google Shape;410;p71"/>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marR="0" rtl="0" algn="l">
              <a:spcBef>
                <a:spcPts val="0"/>
              </a:spcBef>
              <a:spcAft>
                <a:spcPts val="0"/>
              </a:spcAft>
              <a:buSzPts val="1100"/>
              <a:buNone/>
              <a:defRPr b="0" i="0" sz="900" u="none" cap="none" strike="noStrike">
                <a:solidFill>
                  <a:srgbClr val="888888"/>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411" name="Google Shape;411;p71"/>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marR="0" rtl="0" algn="ctr">
              <a:spcBef>
                <a:spcPts val="0"/>
              </a:spcBef>
              <a:spcAft>
                <a:spcPts val="0"/>
              </a:spcAft>
              <a:buSzPts val="1100"/>
              <a:buNone/>
              <a:defRPr b="0" i="0" sz="900" u="none" cap="none" strike="noStrike">
                <a:solidFill>
                  <a:srgbClr val="888888"/>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412" name="Google Shape;412;p71"/>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b="0" i="0" sz="900" u="none" cap="none" strike="noStrike">
                <a:solidFill>
                  <a:srgbClr val="888888"/>
                </a:solidFill>
                <a:latin typeface="Calibri"/>
                <a:ea typeface="Calibri"/>
                <a:cs typeface="Calibri"/>
                <a:sym typeface="Calibri"/>
              </a:defRPr>
            </a:lvl1pPr>
            <a:lvl2pPr indent="0" lvl="1" marL="0" marR="0" rtl="0" algn="r">
              <a:spcBef>
                <a:spcPts val="0"/>
              </a:spcBef>
              <a:buNone/>
              <a:defRPr b="0" i="0" sz="900" u="none" cap="none" strike="noStrike">
                <a:solidFill>
                  <a:srgbClr val="888888"/>
                </a:solidFill>
                <a:latin typeface="Calibri"/>
                <a:ea typeface="Calibri"/>
                <a:cs typeface="Calibri"/>
                <a:sym typeface="Calibri"/>
              </a:defRPr>
            </a:lvl2pPr>
            <a:lvl3pPr indent="0" lvl="2" marL="0" marR="0" rtl="0" algn="r">
              <a:spcBef>
                <a:spcPts val="0"/>
              </a:spcBef>
              <a:buNone/>
              <a:defRPr b="0" i="0" sz="900" u="none" cap="none" strike="noStrike">
                <a:solidFill>
                  <a:srgbClr val="888888"/>
                </a:solidFill>
                <a:latin typeface="Calibri"/>
                <a:ea typeface="Calibri"/>
                <a:cs typeface="Calibri"/>
                <a:sym typeface="Calibri"/>
              </a:defRPr>
            </a:lvl3pPr>
            <a:lvl4pPr indent="0" lvl="3" marL="0" marR="0" rtl="0" algn="r">
              <a:spcBef>
                <a:spcPts val="0"/>
              </a:spcBef>
              <a:buNone/>
              <a:defRPr b="0" i="0" sz="900" u="none" cap="none" strike="noStrike">
                <a:solidFill>
                  <a:srgbClr val="888888"/>
                </a:solidFill>
                <a:latin typeface="Calibri"/>
                <a:ea typeface="Calibri"/>
                <a:cs typeface="Calibri"/>
                <a:sym typeface="Calibri"/>
              </a:defRPr>
            </a:lvl4pPr>
            <a:lvl5pPr indent="0" lvl="4" marL="0" marR="0" rtl="0" algn="r">
              <a:spcBef>
                <a:spcPts val="0"/>
              </a:spcBef>
              <a:buNone/>
              <a:defRPr b="0" i="0" sz="900" u="none" cap="none" strike="noStrike">
                <a:solidFill>
                  <a:srgbClr val="888888"/>
                </a:solidFill>
                <a:latin typeface="Calibri"/>
                <a:ea typeface="Calibri"/>
                <a:cs typeface="Calibri"/>
                <a:sym typeface="Calibri"/>
              </a:defRPr>
            </a:lvl5pPr>
            <a:lvl6pPr indent="0" lvl="5" marL="0" marR="0" rtl="0" algn="r">
              <a:spcBef>
                <a:spcPts val="0"/>
              </a:spcBef>
              <a:buNone/>
              <a:defRPr b="0" i="0" sz="900" u="none" cap="none" strike="noStrike">
                <a:solidFill>
                  <a:srgbClr val="888888"/>
                </a:solidFill>
                <a:latin typeface="Calibri"/>
                <a:ea typeface="Calibri"/>
                <a:cs typeface="Calibri"/>
                <a:sym typeface="Calibri"/>
              </a:defRPr>
            </a:lvl6pPr>
            <a:lvl7pPr indent="0" lvl="6" marL="0" marR="0" rtl="0" algn="r">
              <a:spcBef>
                <a:spcPts val="0"/>
              </a:spcBef>
              <a:buNone/>
              <a:defRPr b="0" i="0" sz="900" u="none" cap="none" strike="noStrike">
                <a:solidFill>
                  <a:srgbClr val="888888"/>
                </a:solidFill>
                <a:latin typeface="Calibri"/>
                <a:ea typeface="Calibri"/>
                <a:cs typeface="Calibri"/>
                <a:sym typeface="Calibri"/>
              </a:defRPr>
            </a:lvl7pPr>
            <a:lvl8pPr indent="0" lvl="7" marL="0" marR="0" rtl="0" algn="r">
              <a:spcBef>
                <a:spcPts val="0"/>
              </a:spcBef>
              <a:buNone/>
              <a:defRPr b="0" i="0" sz="900" u="none" cap="none" strike="noStrike">
                <a:solidFill>
                  <a:srgbClr val="888888"/>
                </a:solidFill>
                <a:latin typeface="Calibri"/>
                <a:ea typeface="Calibri"/>
                <a:cs typeface="Calibri"/>
                <a:sym typeface="Calibri"/>
              </a:defRPr>
            </a:lvl8pPr>
            <a:lvl9pPr indent="0" lvl="8" marL="0" marR="0" rtl="0" algn="r">
              <a:spcBef>
                <a:spcPts val="0"/>
              </a:spcBef>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 id="2147483726" r:id="rId14"/>
    <p:sldLayoutId id="2147483727" r:id="rId15"/>
    <p:sldLayoutId id="2147483728" r:id="rId16"/>
    <p:sldLayoutId id="2147483729" r:id="rId17"/>
    <p:sldLayoutId id="2147483730" r:id="rId18"/>
    <p:sldLayoutId id="2147483731" r:id="rId19"/>
    <p:sldLayoutId id="2147483732" r:id="rId20"/>
    <p:sldLayoutId id="2147483733" r:id="rId2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luxe">
    <p:bg>
      <p:bgPr>
        <a:solidFill>
          <a:schemeClr val="lt1"/>
        </a:solidFill>
      </p:bgPr>
    </p:bg>
    <p:spTree>
      <p:nvGrpSpPr>
        <p:cNvPr id="516" name="Shape 516"/>
        <p:cNvGrpSpPr/>
        <p:nvPr/>
      </p:nvGrpSpPr>
      <p:grpSpPr>
        <a:xfrm>
          <a:off x="0" y="0"/>
          <a:ext cx="0" cy="0"/>
          <a:chOff x="0" y="0"/>
          <a:chExt cx="0" cy="0"/>
        </a:xfrm>
      </p:grpSpPr>
      <p:sp>
        <p:nvSpPr>
          <p:cNvPr id="517" name="Google Shape;517;p93"/>
          <p:cNvSpPr txBox="1"/>
          <p:nvPr>
            <p:ph type="title"/>
          </p:nvPr>
        </p:nvSpPr>
        <p:spPr>
          <a:xfrm>
            <a:off x="311700" y="87325"/>
            <a:ext cx="8520600" cy="831300"/>
          </a:xfrm>
          <a:prstGeom prst="rect">
            <a:avLst/>
          </a:prstGeom>
          <a:noFill/>
          <a:ln>
            <a:noFill/>
          </a:ln>
        </p:spPr>
        <p:txBody>
          <a:bodyPr anchorCtr="0" anchor="b" bIns="91425" lIns="91425" spcFirstLastPara="1" rIns="91425" wrap="square" tIns="91425">
            <a:noAutofit/>
          </a:bodyPr>
          <a:lstStyle>
            <a:lvl1pPr lvl="0" rtl="0">
              <a:lnSpc>
                <a:spcPct val="100000"/>
              </a:lnSpc>
              <a:spcBef>
                <a:spcPts val="0"/>
              </a:spcBef>
              <a:spcAft>
                <a:spcPts val="0"/>
              </a:spcAft>
              <a:buClr>
                <a:srgbClr val="0C343D"/>
              </a:buClr>
              <a:buSzPts val="3600"/>
              <a:buFont typeface="Proxima Nova"/>
              <a:buNone/>
              <a:defRPr b="1" sz="3600">
                <a:solidFill>
                  <a:srgbClr val="0C343D"/>
                </a:solidFill>
                <a:latin typeface="Proxima Nova"/>
                <a:ea typeface="Proxima Nova"/>
                <a:cs typeface="Proxima Nova"/>
                <a:sym typeface="Proxima Nova"/>
              </a:defRPr>
            </a:lvl1pPr>
            <a:lvl2pPr lvl="1" rtl="0">
              <a:lnSpc>
                <a:spcPct val="100000"/>
              </a:lnSpc>
              <a:spcBef>
                <a:spcPts val="0"/>
              </a:spcBef>
              <a:spcAft>
                <a:spcPts val="0"/>
              </a:spcAft>
              <a:buClr>
                <a:srgbClr val="0C343D"/>
              </a:buClr>
              <a:buSzPts val="4200"/>
              <a:buFont typeface="Proxima Nova"/>
              <a:buNone/>
              <a:defRPr sz="4200">
                <a:solidFill>
                  <a:srgbClr val="0C343D"/>
                </a:solidFill>
                <a:latin typeface="Proxima Nova"/>
                <a:ea typeface="Proxima Nova"/>
                <a:cs typeface="Proxima Nova"/>
                <a:sym typeface="Proxima Nova"/>
              </a:defRPr>
            </a:lvl2pPr>
            <a:lvl3pPr lvl="2" rtl="0">
              <a:lnSpc>
                <a:spcPct val="100000"/>
              </a:lnSpc>
              <a:spcBef>
                <a:spcPts val="0"/>
              </a:spcBef>
              <a:spcAft>
                <a:spcPts val="0"/>
              </a:spcAft>
              <a:buClr>
                <a:srgbClr val="0C343D"/>
              </a:buClr>
              <a:buSzPts val="4200"/>
              <a:buFont typeface="Proxima Nova"/>
              <a:buNone/>
              <a:defRPr sz="4200">
                <a:solidFill>
                  <a:srgbClr val="0C343D"/>
                </a:solidFill>
                <a:latin typeface="Proxima Nova"/>
                <a:ea typeface="Proxima Nova"/>
                <a:cs typeface="Proxima Nova"/>
                <a:sym typeface="Proxima Nova"/>
              </a:defRPr>
            </a:lvl3pPr>
            <a:lvl4pPr lvl="3" rtl="0">
              <a:lnSpc>
                <a:spcPct val="100000"/>
              </a:lnSpc>
              <a:spcBef>
                <a:spcPts val="0"/>
              </a:spcBef>
              <a:spcAft>
                <a:spcPts val="0"/>
              </a:spcAft>
              <a:buClr>
                <a:srgbClr val="0C343D"/>
              </a:buClr>
              <a:buSzPts val="4200"/>
              <a:buFont typeface="Proxima Nova"/>
              <a:buNone/>
              <a:defRPr sz="4200">
                <a:solidFill>
                  <a:srgbClr val="0C343D"/>
                </a:solidFill>
                <a:latin typeface="Proxima Nova"/>
                <a:ea typeface="Proxima Nova"/>
                <a:cs typeface="Proxima Nova"/>
                <a:sym typeface="Proxima Nova"/>
              </a:defRPr>
            </a:lvl4pPr>
            <a:lvl5pPr lvl="4" rtl="0">
              <a:lnSpc>
                <a:spcPct val="100000"/>
              </a:lnSpc>
              <a:spcBef>
                <a:spcPts val="0"/>
              </a:spcBef>
              <a:spcAft>
                <a:spcPts val="0"/>
              </a:spcAft>
              <a:buClr>
                <a:srgbClr val="0C343D"/>
              </a:buClr>
              <a:buSzPts val="4200"/>
              <a:buFont typeface="Proxima Nova"/>
              <a:buNone/>
              <a:defRPr sz="4200">
                <a:solidFill>
                  <a:srgbClr val="0C343D"/>
                </a:solidFill>
                <a:latin typeface="Proxima Nova"/>
                <a:ea typeface="Proxima Nova"/>
                <a:cs typeface="Proxima Nova"/>
                <a:sym typeface="Proxima Nova"/>
              </a:defRPr>
            </a:lvl5pPr>
            <a:lvl6pPr lvl="5" rtl="0">
              <a:lnSpc>
                <a:spcPct val="100000"/>
              </a:lnSpc>
              <a:spcBef>
                <a:spcPts val="0"/>
              </a:spcBef>
              <a:spcAft>
                <a:spcPts val="0"/>
              </a:spcAft>
              <a:buClr>
                <a:srgbClr val="0C343D"/>
              </a:buClr>
              <a:buSzPts val="4200"/>
              <a:buFont typeface="Proxima Nova"/>
              <a:buNone/>
              <a:defRPr sz="4200">
                <a:solidFill>
                  <a:srgbClr val="0C343D"/>
                </a:solidFill>
                <a:latin typeface="Proxima Nova"/>
                <a:ea typeface="Proxima Nova"/>
                <a:cs typeface="Proxima Nova"/>
                <a:sym typeface="Proxima Nova"/>
              </a:defRPr>
            </a:lvl6pPr>
            <a:lvl7pPr lvl="6" rtl="0">
              <a:lnSpc>
                <a:spcPct val="100000"/>
              </a:lnSpc>
              <a:spcBef>
                <a:spcPts val="0"/>
              </a:spcBef>
              <a:spcAft>
                <a:spcPts val="0"/>
              </a:spcAft>
              <a:buClr>
                <a:srgbClr val="0C343D"/>
              </a:buClr>
              <a:buSzPts val="4200"/>
              <a:buFont typeface="Proxima Nova"/>
              <a:buNone/>
              <a:defRPr sz="4200">
                <a:solidFill>
                  <a:srgbClr val="0C343D"/>
                </a:solidFill>
                <a:latin typeface="Proxima Nova"/>
                <a:ea typeface="Proxima Nova"/>
                <a:cs typeface="Proxima Nova"/>
                <a:sym typeface="Proxima Nova"/>
              </a:defRPr>
            </a:lvl7pPr>
            <a:lvl8pPr lvl="7" rtl="0">
              <a:lnSpc>
                <a:spcPct val="100000"/>
              </a:lnSpc>
              <a:spcBef>
                <a:spcPts val="0"/>
              </a:spcBef>
              <a:spcAft>
                <a:spcPts val="0"/>
              </a:spcAft>
              <a:buClr>
                <a:srgbClr val="0C343D"/>
              </a:buClr>
              <a:buSzPts val="4200"/>
              <a:buFont typeface="Proxima Nova"/>
              <a:buNone/>
              <a:defRPr sz="4200">
                <a:solidFill>
                  <a:srgbClr val="0C343D"/>
                </a:solidFill>
                <a:latin typeface="Proxima Nova"/>
                <a:ea typeface="Proxima Nova"/>
                <a:cs typeface="Proxima Nova"/>
                <a:sym typeface="Proxima Nova"/>
              </a:defRPr>
            </a:lvl8pPr>
            <a:lvl9pPr lvl="8" rtl="0">
              <a:lnSpc>
                <a:spcPct val="100000"/>
              </a:lnSpc>
              <a:spcBef>
                <a:spcPts val="0"/>
              </a:spcBef>
              <a:spcAft>
                <a:spcPts val="0"/>
              </a:spcAft>
              <a:buClr>
                <a:srgbClr val="0C343D"/>
              </a:buClr>
              <a:buSzPts val="4200"/>
              <a:buFont typeface="Proxima Nova"/>
              <a:buNone/>
              <a:defRPr sz="4200">
                <a:solidFill>
                  <a:srgbClr val="0C343D"/>
                </a:solidFill>
                <a:latin typeface="Proxima Nova"/>
                <a:ea typeface="Proxima Nova"/>
                <a:cs typeface="Proxima Nova"/>
                <a:sym typeface="Proxima Nova"/>
              </a:defRPr>
            </a:lvl9pPr>
          </a:lstStyle>
          <a:p/>
        </p:txBody>
      </p:sp>
      <p:sp>
        <p:nvSpPr>
          <p:cNvPr id="518" name="Google Shape;518;p93"/>
          <p:cNvSpPr txBox="1"/>
          <p:nvPr>
            <p:ph idx="1" type="body"/>
          </p:nvPr>
        </p:nvSpPr>
        <p:spPr>
          <a:xfrm>
            <a:off x="311700" y="996625"/>
            <a:ext cx="8520600" cy="3354000"/>
          </a:xfrm>
          <a:prstGeom prst="rect">
            <a:avLst/>
          </a:prstGeom>
          <a:noFill/>
          <a:ln>
            <a:noFill/>
          </a:ln>
        </p:spPr>
        <p:txBody>
          <a:bodyPr anchorCtr="0" anchor="t" bIns="91425" lIns="91425" spcFirstLastPara="1" rIns="91425" wrap="square" tIns="91425">
            <a:noAutofit/>
          </a:bodyPr>
          <a:lstStyle>
            <a:lvl1pPr indent="-342900" lvl="0" marL="457200" rtl="0">
              <a:lnSpc>
                <a:spcPct val="100000"/>
              </a:lnSpc>
              <a:spcBef>
                <a:spcPts val="0"/>
              </a:spcBef>
              <a:spcAft>
                <a:spcPts val="0"/>
              </a:spcAft>
              <a:buClr>
                <a:srgbClr val="434343"/>
              </a:buClr>
              <a:buSzPts val="1800"/>
              <a:buFont typeface="Proxima Nova"/>
              <a:buChar char="●"/>
              <a:defRPr sz="1800">
                <a:solidFill>
                  <a:srgbClr val="434343"/>
                </a:solidFill>
                <a:latin typeface="Proxima Nova"/>
                <a:ea typeface="Proxima Nova"/>
                <a:cs typeface="Proxima Nova"/>
                <a:sym typeface="Proxima Nova"/>
              </a:defRPr>
            </a:lvl1pPr>
            <a:lvl2pPr indent="-330200" lvl="1" marL="914400" rtl="0">
              <a:lnSpc>
                <a:spcPct val="100000"/>
              </a:lnSpc>
              <a:spcBef>
                <a:spcPts val="1600"/>
              </a:spcBef>
              <a:spcAft>
                <a:spcPts val="0"/>
              </a:spcAft>
              <a:buClr>
                <a:srgbClr val="434343"/>
              </a:buClr>
              <a:buSzPts val="1600"/>
              <a:buFont typeface="Proxima Nova"/>
              <a:buChar char="○"/>
              <a:defRPr sz="1600">
                <a:solidFill>
                  <a:srgbClr val="434343"/>
                </a:solidFill>
                <a:latin typeface="Proxima Nova"/>
                <a:ea typeface="Proxima Nova"/>
                <a:cs typeface="Proxima Nova"/>
                <a:sym typeface="Proxima Nova"/>
              </a:defRPr>
            </a:lvl2pPr>
            <a:lvl3pPr indent="-330200" lvl="2" marL="1371600" rtl="0">
              <a:lnSpc>
                <a:spcPct val="100000"/>
              </a:lnSpc>
              <a:spcBef>
                <a:spcPts val="1600"/>
              </a:spcBef>
              <a:spcAft>
                <a:spcPts val="0"/>
              </a:spcAft>
              <a:buClr>
                <a:srgbClr val="434343"/>
              </a:buClr>
              <a:buSzPts val="1600"/>
              <a:buFont typeface="Proxima Nova"/>
              <a:buChar char="■"/>
              <a:defRPr sz="1600">
                <a:solidFill>
                  <a:srgbClr val="434343"/>
                </a:solidFill>
                <a:latin typeface="Proxima Nova"/>
                <a:ea typeface="Proxima Nova"/>
                <a:cs typeface="Proxima Nova"/>
                <a:sym typeface="Proxima Nova"/>
              </a:defRPr>
            </a:lvl3pPr>
            <a:lvl4pPr indent="-330200" lvl="3" marL="1828800" rtl="0">
              <a:lnSpc>
                <a:spcPct val="100000"/>
              </a:lnSpc>
              <a:spcBef>
                <a:spcPts val="1600"/>
              </a:spcBef>
              <a:spcAft>
                <a:spcPts val="0"/>
              </a:spcAft>
              <a:buClr>
                <a:srgbClr val="434343"/>
              </a:buClr>
              <a:buSzPts val="1600"/>
              <a:buFont typeface="Proxima Nova"/>
              <a:buChar char="●"/>
              <a:defRPr sz="1600">
                <a:solidFill>
                  <a:srgbClr val="434343"/>
                </a:solidFill>
                <a:latin typeface="Proxima Nova"/>
                <a:ea typeface="Proxima Nova"/>
                <a:cs typeface="Proxima Nova"/>
                <a:sym typeface="Proxima Nova"/>
              </a:defRPr>
            </a:lvl4pPr>
            <a:lvl5pPr indent="-330200" lvl="4" marL="2286000" rtl="0">
              <a:lnSpc>
                <a:spcPct val="100000"/>
              </a:lnSpc>
              <a:spcBef>
                <a:spcPts val="1600"/>
              </a:spcBef>
              <a:spcAft>
                <a:spcPts val="0"/>
              </a:spcAft>
              <a:buClr>
                <a:srgbClr val="434343"/>
              </a:buClr>
              <a:buSzPts val="1600"/>
              <a:buFont typeface="Proxima Nova"/>
              <a:buChar char="○"/>
              <a:defRPr sz="1600">
                <a:solidFill>
                  <a:srgbClr val="434343"/>
                </a:solidFill>
                <a:latin typeface="Proxima Nova"/>
                <a:ea typeface="Proxima Nova"/>
                <a:cs typeface="Proxima Nova"/>
                <a:sym typeface="Proxima Nova"/>
              </a:defRPr>
            </a:lvl5pPr>
            <a:lvl6pPr indent="-330200" lvl="5" marL="2743200" rtl="0">
              <a:lnSpc>
                <a:spcPct val="100000"/>
              </a:lnSpc>
              <a:spcBef>
                <a:spcPts val="1600"/>
              </a:spcBef>
              <a:spcAft>
                <a:spcPts val="0"/>
              </a:spcAft>
              <a:buClr>
                <a:srgbClr val="434343"/>
              </a:buClr>
              <a:buSzPts val="1600"/>
              <a:buFont typeface="Proxima Nova"/>
              <a:buChar char="■"/>
              <a:defRPr sz="1600">
                <a:solidFill>
                  <a:srgbClr val="434343"/>
                </a:solidFill>
                <a:latin typeface="Proxima Nova"/>
                <a:ea typeface="Proxima Nova"/>
                <a:cs typeface="Proxima Nova"/>
                <a:sym typeface="Proxima Nova"/>
              </a:defRPr>
            </a:lvl6pPr>
            <a:lvl7pPr indent="-330200" lvl="6" marL="3200400" rtl="0">
              <a:lnSpc>
                <a:spcPct val="100000"/>
              </a:lnSpc>
              <a:spcBef>
                <a:spcPts val="1600"/>
              </a:spcBef>
              <a:spcAft>
                <a:spcPts val="0"/>
              </a:spcAft>
              <a:buClr>
                <a:srgbClr val="434343"/>
              </a:buClr>
              <a:buSzPts val="1600"/>
              <a:buFont typeface="Proxima Nova"/>
              <a:buChar char="●"/>
              <a:defRPr sz="1600">
                <a:solidFill>
                  <a:srgbClr val="434343"/>
                </a:solidFill>
                <a:latin typeface="Proxima Nova"/>
                <a:ea typeface="Proxima Nova"/>
                <a:cs typeface="Proxima Nova"/>
                <a:sym typeface="Proxima Nova"/>
              </a:defRPr>
            </a:lvl7pPr>
            <a:lvl8pPr indent="-330200" lvl="7" marL="3657600" rtl="0">
              <a:lnSpc>
                <a:spcPct val="100000"/>
              </a:lnSpc>
              <a:spcBef>
                <a:spcPts val="1600"/>
              </a:spcBef>
              <a:spcAft>
                <a:spcPts val="0"/>
              </a:spcAft>
              <a:buClr>
                <a:srgbClr val="434343"/>
              </a:buClr>
              <a:buSzPts val="1600"/>
              <a:buFont typeface="Proxima Nova"/>
              <a:buChar char="○"/>
              <a:defRPr sz="1600">
                <a:solidFill>
                  <a:srgbClr val="434343"/>
                </a:solidFill>
                <a:latin typeface="Proxima Nova"/>
                <a:ea typeface="Proxima Nova"/>
                <a:cs typeface="Proxima Nova"/>
                <a:sym typeface="Proxima Nova"/>
              </a:defRPr>
            </a:lvl8pPr>
            <a:lvl9pPr indent="-330200" lvl="8" marL="4114800" rtl="0">
              <a:lnSpc>
                <a:spcPct val="100000"/>
              </a:lnSpc>
              <a:spcBef>
                <a:spcPts val="1600"/>
              </a:spcBef>
              <a:spcAft>
                <a:spcPts val="1600"/>
              </a:spcAft>
              <a:buClr>
                <a:srgbClr val="434343"/>
              </a:buClr>
              <a:buSzPts val="1600"/>
              <a:buFont typeface="Proxima Nova"/>
              <a:buChar char="■"/>
              <a:defRPr sz="1600">
                <a:solidFill>
                  <a:srgbClr val="434343"/>
                </a:solidFill>
                <a:latin typeface="Proxima Nova"/>
                <a:ea typeface="Proxima Nova"/>
                <a:cs typeface="Proxima Nova"/>
                <a:sym typeface="Proxima Nova"/>
              </a:defRPr>
            </a:lvl9pPr>
          </a:lstStyle>
          <a:p/>
        </p:txBody>
      </p:sp>
      <p:sp>
        <p:nvSpPr>
          <p:cNvPr id="519" name="Google Shape;519;p9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lgn="r">
              <a:lnSpc>
                <a:spcPct val="100000"/>
              </a:lnSpc>
              <a:buNone/>
              <a:defRPr sz="1000">
                <a:solidFill>
                  <a:schemeClr val="dk1"/>
                </a:solidFill>
                <a:latin typeface="Proxima Nova"/>
                <a:ea typeface="Proxima Nova"/>
                <a:cs typeface="Proxima Nova"/>
                <a:sym typeface="Proxima Nova"/>
              </a:defRPr>
            </a:lvl1pPr>
            <a:lvl2pPr lvl="1" rtl="0" algn="r">
              <a:lnSpc>
                <a:spcPct val="100000"/>
              </a:lnSpc>
              <a:buNone/>
              <a:defRPr sz="1000">
                <a:solidFill>
                  <a:schemeClr val="dk1"/>
                </a:solidFill>
                <a:latin typeface="Proxima Nova"/>
                <a:ea typeface="Proxima Nova"/>
                <a:cs typeface="Proxima Nova"/>
                <a:sym typeface="Proxima Nova"/>
              </a:defRPr>
            </a:lvl2pPr>
            <a:lvl3pPr lvl="2" rtl="0" algn="r">
              <a:lnSpc>
                <a:spcPct val="100000"/>
              </a:lnSpc>
              <a:buNone/>
              <a:defRPr sz="1000">
                <a:solidFill>
                  <a:schemeClr val="dk1"/>
                </a:solidFill>
                <a:latin typeface="Proxima Nova"/>
                <a:ea typeface="Proxima Nova"/>
                <a:cs typeface="Proxima Nova"/>
                <a:sym typeface="Proxima Nova"/>
              </a:defRPr>
            </a:lvl3pPr>
            <a:lvl4pPr lvl="3" rtl="0" algn="r">
              <a:lnSpc>
                <a:spcPct val="100000"/>
              </a:lnSpc>
              <a:buNone/>
              <a:defRPr sz="1000">
                <a:solidFill>
                  <a:schemeClr val="dk1"/>
                </a:solidFill>
                <a:latin typeface="Proxima Nova"/>
                <a:ea typeface="Proxima Nova"/>
                <a:cs typeface="Proxima Nova"/>
                <a:sym typeface="Proxima Nova"/>
              </a:defRPr>
            </a:lvl4pPr>
            <a:lvl5pPr lvl="4" rtl="0" algn="r">
              <a:lnSpc>
                <a:spcPct val="100000"/>
              </a:lnSpc>
              <a:buNone/>
              <a:defRPr sz="1000">
                <a:solidFill>
                  <a:schemeClr val="dk1"/>
                </a:solidFill>
                <a:latin typeface="Proxima Nova"/>
                <a:ea typeface="Proxima Nova"/>
                <a:cs typeface="Proxima Nova"/>
                <a:sym typeface="Proxima Nova"/>
              </a:defRPr>
            </a:lvl5pPr>
            <a:lvl6pPr lvl="5" rtl="0" algn="r">
              <a:lnSpc>
                <a:spcPct val="100000"/>
              </a:lnSpc>
              <a:buNone/>
              <a:defRPr sz="1000">
                <a:solidFill>
                  <a:schemeClr val="dk1"/>
                </a:solidFill>
                <a:latin typeface="Proxima Nova"/>
                <a:ea typeface="Proxima Nova"/>
                <a:cs typeface="Proxima Nova"/>
                <a:sym typeface="Proxima Nova"/>
              </a:defRPr>
            </a:lvl6pPr>
            <a:lvl7pPr lvl="6" rtl="0" algn="r">
              <a:lnSpc>
                <a:spcPct val="100000"/>
              </a:lnSpc>
              <a:buNone/>
              <a:defRPr sz="1000">
                <a:solidFill>
                  <a:schemeClr val="dk1"/>
                </a:solidFill>
                <a:latin typeface="Proxima Nova"/>
                <a:ea typeface="Proxima Nova"/>
                <a:cs typeface="Proxima Nova"/>
                <a:sym typeface="Proxima Nova"/>
              </a:defRPr>
            </a:lvl7pPr>
            <a:lvl8pPr lvl="7" rtl="0" algn="r">
              <a:lnSpc>
                <a:spcPct val="100000"/>
              </a:lnSpc>
              <a:buNone/>
              <a:defRPr sz="1000">
                <a:solidFill>
                  <a:schemeClr val="dk1"/>
                </a:solidFill>
                <a:latin typeface="Proxima Nova"/>
                <a:ea typeface="Proxima Nova"/>
                <a:cs typeface="Proxima Nova"/>
                <a:sym typeface="Proxima Nova"/>
              </a:defRPr>
            </a:lvl8pPr>
            <a:lvl9pPr lvl="8" rtl="0" algn="r">
              <a:lnSpc>
                <a:spcPct val="100000"/>
              </a:lnSpc>
              <a:buNone/>
              <a:defRPr sz="1000">
                <a:solidFill>
                  <a:schemeClr val="dk1"/>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45" r:id="rId12"/>
    <p:sldLayoutId id="2147483746" r:id="rId13"/>
    <p:sldLayoutId id="2147483747" r:id="rId14"/>
    <p:sldLayoutId id="2147483748" r:id="rId1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88" name="Shape 588"/>
        <p:cNvGrpSpPr/>
        <p:nvPr/>
      </p:nvGrpSpPr>
      <p:grpSpPr>
        <a:xfrm>
          <a:off x="0" y="0"/>
          <a:ext cx="0" cy="0"/>
          <a:chOff x="0" y="0"/>
          <a:chExt cx="0" cy="0"/>
        </a:xfrm>
      </p:grpSpPr>
      <p:sp>
        <p:nvSpPr>
          <p:cNvPr id="589" name="Google Shape;589;p109"/>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2800"/>
              <a:buFont typeface="DM Serif Display"/>
              <a:buNone/>
              <a:defRPr sz="2800">
                <a:solidFill>
                  <a:schemeClr val="dk1"/>
                </a:solidFill>
                <a:latin typeface="DM Serif Display"/>
                <a:ea typeface="DM Serif Display"/>
                <a:cs typeface="DM Serif Display"/>
                <a:sym typeface="DM Serif Display"/>
              </a:defRPr>
            </a:lvl1pPr>
            <a:lvl2pPr lvl="1" rtl="0">
              <a:spcBef>
                <a:spcPts val="0"/>
              </a:spcBef>
              <a:spcAft>
                <a:spcPts val="0"/>
              </a:spcAft>
              <a:buClr>
                <a:schemeClr val="dk1"/>
              </a:buClr>
              <a:buSzPts val="2800"/>
              <a:buFont typeface="DM Serif Display"/>
              <a:buNone/>
              <a:defRPr sz="2800">
                <a:solidFill>
                  <a:schemeClr val="dk1"/>
                </a:solidFill>
                <a:latin typeface="DM Serif Display"/>
                <a:ea typeface="DM Serif Display"/>
                <a:cs typeface="DM Serif Display"/>
                <a:sym typeface="DM Serif Display"/>
              </a:defRPr>
            </a:lvl2pPr>
            <a:lvl3pPr lvl="2" rtl="0">
              <a:spcBef>
                <a:spcPts val="0"/>
              </a:spcBef>
              <a:spcAft>
                <a:spcPts val="0"/>
              </a:spcAft>
              <a:buClr>
                <a:schemeClr val="dk1"/>
              </a:buClr>
              <a:buSzPts val="2800"/>
              <a:buFont typeface="DM Serif Display"/>
              <a:buNone/>
              <a:defRPr sz="2800">
                <a:solidFill>
                  <a:schemeClr val="dk1"/>
                </a:solidFill>
                <a:latin typeface="DM Serif Display"/>
                <a:ea typeface="DM Serif Display"/>
                <a:cs typeface="DM Serif Display"/>
                <a:sym typeface="DM Serif Display"/>
              </a:defRPr>
            </a:lvl3pPr>
            <a:lvl4pPr lvl="3" rtl="0">
              <a:spcBef>
                <a:spcPts val="0"/>
              </a:spcBef>
              <a:spcAft>
                <a:spcPts val="0"/>
              </a:spcAft>
              <a:buClr>
                <a:schemeClr val="dk1"/>
              </a:buClr>
              <a:buSzPts val="2800"/>
              <a:buFont typeface="DM Serif Display"/>
              <a:buNone/>
              <a:defRPr sz="2800">
                <a:solidFill>
                  <a:schemeClr val="dk1"/>
                </a:solidFill>
                <a:latin typeface="DM Serif Display"/>
                <a:ea typeface="DM Serif Display"/>
                <a:cs typeface="DM Serif Display"/>
                <a:sym typeface="DM Serif Display"/>
              </a:defRPr>
            </a:lvl4pPr>
            <a:lvl5pPr lvl="4" rtl="0">
              <a:spcBef>
                <a:spcPts val="0"/>
              </a:spcBef>
              <a:spcAft>
                <a:spcPts val="0"/>
              </a:spcAft>
              <a:buClr>
                <a:schemeClr val="dk1"/>
              </a:buClr>
              <a:buSzPts val="2800"/>
              <a:buFont typeface="DM Serif Display"/>
              <a:buNone/>
              <a:defRPr sz="2800">
                <a:solidFill>
                  <a:schemeClr val="dk1"/>
                </a:solidFill>
                <a:latin typeface="DM Serif Display"/>
                <a:ea typeface="DM Serif Display"/>
                <a:cs typeface="DM Serif Display"/>
                <a:sym typeface="DM Serif Display"/>
              </a:defRPr>
            </a:lvl5pPr>
            <a:lvl6pPr lvl="5" rtl="0">
              <a:spcBef>
                <a:spcPts val="0"/>
              </a:spcBef>
              <a:spcAft>
                <a:spcPts val="0"/>
              </a:spcAft>
              <a:buClr>
                <a:schemeClr val="dk1"/>
              </a:buClr>
              <a:buSzPts val="2800"/>
              <a:buFont typeface="DM Serif Display"/>
              <a:buNone/>
              <a:defRPr sz="2800">
                <a:solidFill>
                  <a:schemeClr val="dk1"/>
                </a:solidFill>
                <a:latin typeface="DM Serif Display"/>
                <a:ea typeface="DM Serif Display"/>
                <a:cs typeface="DM Serif Display"/>
                <a:sym typeface="DM Serif Display"/>
              </a:defRPr>
            </a:lvl6pPr>
            <a:lvl7pPr lvl="6" rtl="0">
              <a:spcBef>
                <a:spcPts val="0"/>
              </a:spcBef>
              <a:spcAft>
                <a:spcPts val="0"/>
              </a:spcAft>
              <a:buClr>
                <a:schemeClr val="dk1"/>
              </a:buClr>
              <a:buSzPts val="2800"/>
              <a:buFont typeface="DM Serif Display"/>
              <a:buNone/>
              <a:defRPr sz="2800">
                <a:solidFill>
                  <a:schemeClr val="dk1"/>
                </a:solidFill>
                <a:latin typeface="DM Serif Display"/>
                <a:ea typeface="DM Serif Display"/>
                <a:cs typeface="DM Serif Display"/>
                <a:sym typeface="DM Serif Display"/>
              </a:defRPr>
            </a:lvl7pPr>
            <a:lvl8pPr lvl="7" rtl="0">
              <a:spcBef>
                <a:spcPts val="0"/>
              </a:spcBef>
              <a:spcAft>
                <a:spcPts val="0"/>
              </a:spcAft>
              <a:buClr>
                <a:schemeClr val="dk1"/>
              </a:buClr>
              <a:buSzPts val="2800"/>
              <a:buFont typeface="DM Serif Display"/>
              <a:buNone/>
              <a:defRPr sz="2800">
                <a:solidFill>
                  <a:schemeClr val="dk1"/>
                </a:solidFill>
                <a:latin typeface="DM Serif Display"/>
                <a:ea typeface="DM Serif Display"/>
                <a:cs typeface="DM Serif Display"/>
                <a:sym typeface="DM Serif Display"/>
              </a:defRPr>
            </a:lvl8pPr>
            <a:lvl9pPr lvl="8" rtl="0">
              <a:spcBef>
                <a:spcPts val="0"/>
              </a:spcBef>
              <a:spcAft>
                <a:spcPts val="0"/>
              </a:spcAft>
              <a:buClr>
                <a:schemeClr val="dk1"/>
              </a:buClr>
              <a:buSzPts val="2800"/>
              <a:buFont typeface="DM Serif Display"/>
              <a:buNone/>
              <a:defRPr sz="2800">
                <a:solidFill>
                  <a:schemeClr val="dk1"/>
                </a:solidFill>
                <a:latin typeface="DM Serif Display"/>
                <a:ea typeface="DM Serif Display"/>
                <a:cs typeface="DM Serif Display"/>
                <a:sym typeface="DM Serif Display"/>
              </a:defRPr>
            </a:lvl9pPr>
          </a:lstStyle>
          <a:p/>
        </p:txBody>
      </p:sp>
      <p:sp>
        <p:nvSpPr>
          <p:cNvPr id="590" name="Google Shape;590;p109"/>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04800" lvl="0" marL="457200" rtl="0">
              <a:lnSpc>
                <a:spcPct val="115000"/>
              </a:lnSpc>
              <a:spcBef>
                <a:spcPts val="0"/>
              </a:spcBef>
              <a:spcAft>
                <a:spcPts val="0"/>
              </a:spcAft>
              <a:buClr>
                <a:schemeClr val="dk1"/>
              </a:buClr>
              <a:buSzPts val="1200"/>
              <a:buFont typeface="Open Sans Light"/>
              <a:buChar char="●"/>
              <a:defRPr sz="1200">
                <a:solidFill>
                  <a:schemeClr val="dk1"/>
                </a:solidFill>
                <a:latin typeface="Open Sans Light"/>
                <a:ea typeface="Open Sans Light"/>
                <a:cs typeface="Open Sans Light"/>
                <a:sym typeface="Open Sans Light"/>
              </a:defRPr>
            </a:lvl1pPr>
            <a:lvl2pPr indent="-304800" lvl="1" marL="914400" rtl="0">
              <a:lnSpc>
                <a:spcPct val="115000"/>
              </a:lnSpc>
              <a:spcBef>
                <a:spcPts val="1600"/>
              </a:spcBef>
              <a:spcAft>
                <a:spcPts val="0"/>
              </a:spcAft>
              <a:buClr>
                <a:schemeClr val="dk1"/>
              </a:buClr>
              <a:buSzPts val="1200"/>
              <a:buFont typeface="Open Sans Light"/>
              <a:buChar char="○"/>
              <a:defRPr sz="1200">
                <a:solidFill>
                  <a:schemeClr val="dk1"/>
                </a:solidFill>
                <a:latin typeface="Open Sans Light"/>
                <a:ea typeface="Open Sans Light"/>
                <a:cs typeface="Open Sans Light"/>
                <a:sym typeface="Open Sans Light"/>
              </a:defRPr>
            </a:lvl2pPr>
            <a:lvl3pPr indent="-304800" lvl="2" marL="1371600" rtl="0">
              <a:lnSpc>
                <a:spcPct val="115000"/>
              </a:lnSpc>
              <a:spcBef>
                <a:spcPts val="1600"/>
              </a:spcBef>
              <a:spcAft>
                <a:spcPts val="0"/>
              </a:spcAft>
              <a:buClr>
                <a:schemeClr val="dk1"/>
              </a:buClr>
              <a:buSzPts val="1200"/>
              <a:buFont typeface="Open Sans Light"/>
              <a:buChar char="■"/>
              <a:defRPr sz="1200">
                <a:solidFill>
                  <a:schemeClr val="dk1"/>
                </a:solidFill>
                <a:latin typeface="Open Sans Light"/>
                <a:ea typeface="Open Sans Light"/>
                <a:cs typeface="Open Sans Light"/>
                <a:sym typeface="Open Sans Light"/>
              </a:defRPr>
            </a:lvl3pPr>
            <a:lvl4pPr indent="-304800" lvl="3" marL="1828800" rtl="0">
              <a:lnSpc>
                <a:spcPct val="115000"/>
              </a:lnSpc>
              <a:spcBef>
                <a:spcPts val="1600"/>
              </a:spcBef>
              <a:spcAft>
                <a:spcPts val="0"/>
              </a:spcAft>
              <a:buClr>
                <a:schemeClr val="dk1"/>
              </a:buClr>
              <a:buSzPts val="1200"/>
              <a:buFont typeface="Open Sans Light"/>
              <a:buChar char="●"/>
              <a:defRPr sz="1200">
                <a:solidFill>
                  <a:schemeClr val="dk1"/>
                </a:solidFill>
                <a:latin typeface="Open Sans Light"/>
                <a:ea typeface="Open Sans Light"/>
                <a:cs typeface="Open Sans Light"/>
                <a:sym typeface="Open Sans Light"/>
              </a:defRPr>
            </a:lvl4pPr>
            <a:lvl5pPr indent="-304800" lvl="4" marL="2286000" rtl="0">
              <a:lnSpc>
                <a:spcPct val="115000"/>
              </a:lnSpc>
              <a:spcBef>
                <a:spcPts val="1600"/>
              </a:spcBef>
              <a:spcAft>
                <a:spcPts val="0"/>
              </a:spcAft>
              <a:buClr>
                <a:schemeClr val="dk1"/>
              </a:buClr>
              <a:buSzPts val="1200"/>
              <a:buFont typeface="Open Sans Light"/>
              <a:buChar char="○"/>
              <a:defRPr sz="1200">
                <a:solidFill>
                  <a:schemeClr val="dk1"/>
                </a:solidFill>
                <a:latin typeface="Open Sans Light"/>
                <a:ea typeface="Open Sans Light"/>
                <a:cs typeface="Open Sans Light"/>
                <a:sym typeface="Open Sans Light"/>
              </a:defRPr>
            </a:lvl5pPr>
            <a:lvl6pPr indent="-304800" lvl="5" marL="2743200" rtl="0">
              <a:lnSpc>
                <a:spcPct val="115000"/>
              </a:lnSpc>
              <a:spcBef>
                <a:spcPts val="1600"/>
              </a:spcBef>
              <a:spcAft>
                <a:spcPts val="0"/>
              </a:spcAft>
              <a:buClr>
                <a:schemeClr val="dk1"/>
              </a:buClr>
              <a:buSzPts val="1200"/>
              <a:buFont typeface="Open Sans Light"/>
              <a:buChar char="■"/>
              <a:defRPr sz="1200">
                <a:solidFill>
                  <a:schemeClr val="dk1"/>
                </a:solidFill>
                <a:latin typeface="Open Sans Light"/>
                <a:ea typeface="Open Sans Light"/>
                <a:cs typeface="Open Sans Light"/>
                <a:sym typeface="Open Sans Light"/>
              </a:defRPr>
            </a:lvl6pPr>
            <a:lvl7pPr indent="-304800" lvl="6" marL="3200400" rtl="0">
              <a:lnSpc>
                <a:spcPct val="115000"/>
              </a:lnSpc>
              <a:spcBef>
                <a:spcPts val="1600"/>
              </a:spcBef>
              <a:spcAft>
                <a:spcPts val="0"/>
              </a:spcAft>
              <a:buClr>
                <a:schemeClr val="dk1"/>
              </a:buClr>
              <a:buSzPts val="1200"/>
              <a:buFont typeface="Open Sans Light"/>
              <a:buChar char="●"/>
              <a:defRPr sz="1200">
                <a:solidFill>
                  <a:schemeClr val="dk1"/>
                </a:solidFill>
                <a:latin typeface="Open Sans Light"/>
                <a:ea typeface="Open Sans Light"/>
                <a:cs typeface="Open Sans Light"/>
                <a:sym typeface="Open Sans Light"/>
              </a:defRPr>
            </a:lvl7pPr>
            <a:lvl8pPr indent="-304800" lvl="7" marL="3657600" rtl="0">
              <a:lnSpc>
                <a:spcPct val="115000"/>
              </a:lnSpc>
              <a:spcBef>
                <a:spcPts val="1600"/>
              </a:spcBef>
              <a:spcAft>
                <a:spcPts val="0"/>
              </a:spcAft>
              <a:buClr>
                <a:schemeClr val="dk1"/>
              </a:buClr>
              <a:buSzPts val="1200"/>
              <a:buFont typeface="Open Sans Light"/>
              <a:buChar char="○"/>
              <a:defRPr sz="1200">
                <a:solidFill>
                  <a:schemeClr val="dk1"/>
                </a:solidFill>
                <a:latin typeface="Open Sans Light"/>
                <a:ea typeface="Open Sans Light"/>
                <a:cs typeface="Open Sans Light"/>
                <a:sym typeface="Open Sans Light"/>
              </a:defRPr>
            </a:lvl8pPr>
            <a:lvl9pPr indent="-304800" lvl="8" marL="4114800" rtl="0">
              <a:lnSpc>
                <a:spcPct val="115000"/>
              </a:lnSpc>
              <a:spcBef>
                <a:spcPts val="1600"/>
              </a:spcBef>
              <a:spcAft>
                <a:spcPts val="1600"/>
              </a:spcAft>
              <a:buClr>
                <a:schemeClr val="dk1"/>
              </a:buClr>
              <a:buSzPts val="1200"/>
              <a:buFont typeface="Open Sans Light"/>
              <a:buChar char="■"/>
              <a:defRPr sz="1200">
                <a:solidFill>
                  <a:schemeClr val="dk1"/>
                </a:solidFill>
                <a:latin typeface="Open Sans Light"/>
                <a:ea typeface="Open Sans Light"/>
                <a:cs typeface="Open Sans Light"/>
                <a:sym typeface="Open Sans Light"/>
              </a:defRPr>
            </a:lvl9pPr>
          </a:lstStyle>
          <a:p/>
        </p:txBody>
      </p:sp>
    </p:spTree>
  </p:cSld>
  <p:clrMap accent1="accent1" accent2="accent2" accent3="accent3" accent4="accent4" accent5="accent5" accent6="accent6" bg1="lt1" bg2="dk2" tx1="dk1" tx2="lt2" folHlink="folHlink" hlink="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 id="2147483760" r:id="rId12"/>
    <p:sldLayoutId id="2147483761" r:id="rId13"/>
    <p:sldLayoutId id="2147483762" r:id="rId14"/>
    <p:sldLayoutId id="2147483763" r:id="rId15"/>
    <p:sldLayoutId id="2147483764" r:id="rId16"/>
    <p:sldLayoutId id="2147483765" r:id="rId17"/>
    <p:sldLayoutId id="2147483766" r:id="rId18"/>
    <p:sldLayoutId id="2147483767" r:id="rId19"/>
    <p:sldLayoutId id="2147483768" r:id="rId20"/>
    <p:sldLayoutId id="2147483769" r:id="rId21"/>
    <p:sldLayoutId id="2147483770" r:id="rId22"/>
    <p:sldLayoutId id="2147483771" r:id="rId23"/>
    <p:sldLayoutId id="2147483772" r:id="rId24"/>
    <p:sldLayoutId id="2147483773" r:id="rId25"/>
    <p:sldLayoutId id="2147483774" r:id="rId26"/>
    <p:sldLayoutId id="2147483775" r:id="rId27"/>
    <p:sldLayoutId id="2147483776" r:id="rId28"/>
    <p:sldLayoutId id="2147483777" r:id="rId29"/>
    <p:sldLayoutId id="2147483778" r:id="rId30"/>
    <p:sldLayoutId id="2147483779" r:id="rId31"/>
    <p:sldLayoutId id="2147483780" r:id="rId32"/>
    <p:sldLayoutId id="2147483781" r:id="rId33"/>
    <p:sldLayoutId id="2147483782" r:id="rId3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9.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65" name="Shape 765"/>
        <p:cNvGrpSpPr/>
        <p:nvPr/>
      </p:nvGrpSpPr>
      <p:grpSpPr>
        <a:xfrm>
          <a:off x="0" y="0"/>
          <a:ext cx="0" cy="0"/>
          <a:chOff x="0" y="0"/>
          <a:chExt cx="0" cy="0"/>
        </a:xfrm>
      </p:grpSpPr>
      <p:sp>
        <p:nvSpPr>
          <p:cNvPr id="766" name="Google Shape;766;p144"/>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p:txBody>
      </p:sp>
      <p:sp>
        <p:nvSpPr>
          <p:cNvPr id="767" name="Google Shape;767;p144"/>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Autofit/>
          </a:bodyPr>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768" name="Google Shape;768;p144"/>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marR="0" rtl="0" algn="l">
              <a:spcBef>
                <a:spcPts val="0"/>
              </a:spcBef>
              <a:spcAft>
                <a:spcPts val="0"/>
              </a:spcAft>
              <a:buSzPts val="1100"/>
              <a:buNone/>
              <a:defRPr b="0" i="0" sz="900" u="none" cap="none" strike="noStrike">
                <a:solidFill>
                  <a:srgbClr val="888888"/>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769" name="Google Shape;769;p144"/>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marR="0" rtl="0" algn="ctr">
              <a:spcBef>
                <a:spcPts val="0"/>
              </a:spcBef>
              <a:spcAft>
                <a:spcPts val="0"/>
              </a:spcAft>
              <a:buSzPts val="1100"/>
              <a:buNone/>
              <a:defRPr b="0" i="0" sz="900" u="none" cap="none" strike="noStrike">
                <a:solidFill>
                  <a:srgbClr val="888888"/>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770" name="Google Shape;770;p144"/>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b="0" i="0" sz="900" u="none" cap="none" strike="noStrike">
                <a:solidFill>
                  <a:srgbClr val="888888"/>
                </a:solidFill>
                <a:latin typeface="Calibri"/>
                <a:ea typeface="Calibri"/>
                <a:cs typeface="Calibri"/>
                <a:sym typeface="Calibri"/>
              </a:defRPr>
            </a:lvl1pPr>
            <a:lvl2pPr indent="0" lvl="1" marL="0" marR="0" rtl="0" algn="r">
              <a:spcBef>
                <a:spcPts val="0"/>
              </a:spcBef>
              <a:buNone/>
              <a:defRPr b="0" i="0" sz="900" u="none" cap="none" strike="noStrike">
                <a:solidFill>
                  <a:srgbClr val="888888"/>
                </a:solidFill>
                <a:latin typeface="Calibri"/>
                <a:ea typeface="Calibri"/>
                <a:cs typeface="Calibri"/>
                <a:sym typeface="Calibri"/>
              </a:defRPr>
            </a:lvl2pPr>
            <a:lvl3pPr indent="0" lvl="2" marL="0" marR="0" rtl="0" algn="r">
              <a:spcBef>
                <a:spcPts val="0"/>
              </a:spcBef>
              <a:buNone/>
              <a:defRPr b="0" i="0" sz="900" u="none" cap="none" strike="noStrike">
                <a:solidFill>
                  <a:srgbClr val="888888"/>
                </a:solidFill>
                <a:latin typeface="Calibri"/>
                <a:ea typeface="Calibri"/>
                <a:cs typeface="Calibri"/>
                <a:sym typeface="Calibri"/>
              </a:defRPr>
            </a:lvl3pPr>
            <a:lvl4pPr indent="0" lvl="3" marL="0" marR="0" rtl="0" algn="r">
              <a:spcBef>
                <a:spcPts val="0"/>
              </a:spcBef>
              <a:buNone/>
              <a:defRPr b="0" i="0" sz="900" u="none" cap="none" strike="noStrike">
                <a:solidFill>
                  <a:srgbClr val="888888"/>
                </a:solidFill>
                <a:latin typeface="Calibri"/>
                <a:ea typeface="Calibri"/>
                <a:cs typeface="Calibri"/>
                <a:sym typeface="Calibri"/>
              </a:defRPr>
            </a:lvl4pPr>
            <a:lvl5pPr indent="0" lvl="4" marL="0" marR="0" rtl="0" algn="r">
              <a:spcBef>
                <a:spcPts val="0"/>
              </a:spcBef>
              <a:buNone/>
              <a:defRPr b="0" i="0" sz="900" u="none" cap="none" strike="noStrike">
                <a:solidFill>
                  <a:srgbClr val="888888"/>
                </a:solidFill>
                <a:latin typeface="Calibri"/>
                <a:ea typeface="Calibri"/>
                <a:cs typeface="Calibri"/>
                <a:sym typeface="Calibri"/>
              </a:defRPr>
            </a:lvl5pPr>
            <a:lvl6pPr indent="0" lvl="5" marL="0" marR="0" rtl="0" algn="r">
              <a:spcBef>
                <a:spcPts val="0"/>
              </a:spcBef>
              <a:buNone/>
              <a:defRPr b="0" i="0" sz="900" u="none" cap="none" strike="noStrike">
                <a:solidFill>
                  <a:srgbClr val="888888"/>
                </a:solidFill>
                <a:latin typeface="Calibri"/>
                <a:ea typeface="Calibri"/>
                <a:cs typeface="Calibri"/>
                <a:sym typeface="Calibri"/>
              </a:defRPr>
            </a:lvl6pPr>
            <a:lvl7pPr indent="0" lvl="6" marL="0" marR="0" rtl="0" algn="r">
              <a:spcBef>
                <a:spcPts val="0"/>
              </a:spcBef>
              <a:buNone/>
              <a:defRPr b="0" i="0" sz="900" u="none" cap="none" strike="noStrike">
                <a:solidFill>
                  <a:srgbClr val="888888"/>
                </a:solidFill>
                <a:latin typeface="Calibri"/>
                <a:ea typeface="Calibri"/>
                <a:cs typeface="Calibri"/>
                <a:sym typeface="Calibri"/>
              </a:defRPr>
            </a:lvl7pPr>
            <a:lvl8pPr indent="0" lvl="7" marL="0" marR="0" rtl="0" algn="r">
              <a:spcBef>
                <a:spcPts val="0"/>
              </a:spcBef>
              <a:buNone/>
              <a:defRPr b="0" i="0" sz="900" u="none" cap="none" strike="noStrike">
                <a:solidFill>
                  <a:srgbClr val="888888"/>
                </a:solidFill>
                <a:latin typeface="Calibri"/>
                <a:ea typeface="Calibri"/>
                <a:cs typeface="Calibri"/>
                <a:sym typeface="Calibri"/>
              </a:defRPr>
            </a:lvl8pPr>
            <a:lvl9pPr indent="0" lvl="8" marL="0" marR="0" rtl="0" algn="r">
              <a:spcBef>
                <a:spcPts val="0"/>
              </a:spcBef>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 id="2147483794" r:id="rId12"/>
    <p:sldLayoutId id="2147483795" r:id="rId13"/>
    <p:sldLayoutId id="2147483796"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1.xml"/><Relationship Id="rId2" Type="http://schemas.openxmlformats.org/officeDocument/2006/relationships/notesSlide" Target="../notesSlides/notesSlide11.xml"/><Relationship Id="rId3" Type="http://schemas.openxmlformats.org/officeDocument/2006/relationships/image" Target="../media/image1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4.xml"/><Relationship Id="rId2" Type="http://schemas.openxmlformats.org/officeDocument/2006/relationships/notesSlide" Target="../notesSlides/notesSlide12.xml"/><Relationship Id="rId3"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1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6.xml"/><Relationship Id="rId2" Type="http://schemas.openxmlformats.org/officeDocument/2006/relationships/notesSlide" Target="../notesSlides/notesSlide15.xml"/><Relationship Id="rId3" Type="http://schemas.openxmlformats.org/officeDocument/2006/relationships/image" Target="../media/image14.png"/><Relationship Id="rId4" Type="http://schemas.openxmlformats.org/officeDocument/2006/relationships/image" Target="../media/image18.png"/><Relationship Id="rId5" Type="http://schemas.openxmlformats.org/officeDocument/2006/relationships/image" Target="../media/image11.png"/><Relationship Id="rId6" Type="http://schemas.openxmlformats.org/officeDocument/2006/relationships/image" Target="../media/image1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6.xml"/><Relationship Id="rId2" Type="http://schemas.openxmlformats.org/officeDocument/2006/relationships/notesSlide" Target="../notesSlides/notesSlide16.xml"/><Relationship Id="rId3" Type="http://schemas.openxmlformats.org/officeDocument/2006/relationships/image" Target="../media/image1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6.xml"/><Relationship Id="rId2" Type="http://schemas.openxmlformats.org/officeDocument/2006/relationships/notesSlide" Target="../notesSlides/notesSlide17.xml"/><Relationship Id="rId3" Type="http://schemas.openxmlformats.org/officeDocument/2006/relationships/image" Target="../media/image1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6.xml"/><Relationship Id="rId2" Type="http://schemas.openxmlformats.org/officeDocument/2006/relationships/notesSlide" Target="../notesSlides/notesSlide18.xml"/><Relationship Id="rId3" Type="http://schemas.openxmlformats.org/officeDocument/2006/relationships/image" Target="../media/image1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6.xml"/><Relationship Id="rId2" Type="http://schemas.openxmlformats.org/officeDocument/2006/relationships/notesSlide" Target="../notesSlides/notesSlide19.xml"/><Relationship Id="rId3"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1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6.xml"/><Relationship Id="rId2" Type="http://schemas.openxmlformats.org/officeDocument/2006/relationships/notesSlide" Target="../notesSlides/notesSlide20.xml"/><Relationship Id="rId3" Type="http://schemas.openxmlformats.org/officeDocument/2006/relationships/image" Target="../media/image1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6.xml"/><Relationship Id="rId2" Type="http://schemas.openxmlformats.org/officeDocument/2006/relationships/notesSlide" Target="../notesSlides/notesSlide22.xml"/><Relationship Id="rId3" Type="http://schemas.openxmlformats.org/officeDocument/2006/relationships/image" Target="../media/image1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6.xml"/><Relationship Id="rId2" Type="http://schemas.openxmlformats.org/officeDocument/2006/relationships/notesSlide" Target="../notesSlides/notesSlide23.xml"/><Relationship Id="rId3" Type="http://schemas.openxmlformats.org/officeDocument/2006/relationships/image" Target="../media/image1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6.xml"/><Relationship Id="rId2" Type="http://schemas.openxmlformats.org/officeDocument/2006/relationships/notesSlide" Target="../notesSlides/notesSlide24.xml"/><Relationship Id="rId3" Type="http://schemas.openxmlformats.org/officeDocument/2006/relationships/image" Target="../media/image1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6.xml"/><Relationship Id="rId2" Type="http://schemas.openxmlformats.org/officeDocument/2006/relationships/notesSlide" Target="../notesSlides/notesSlide25.xml"/><Relationship Id="rId3" Type="http://schemas.openxmlformats.org/officeDocument/2006/relationships/image" Target="../media/image1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6.xml"/><Relationship Id="rId2" Type="http://schemas.openxmlformats.org/officeDocument/2006/relationships/notesSlide" Target="../notesSlides/notesSlide26.xml"/><Relationship Id="rId3" Type="http://schemas.openxmlformats.org/officeDocument/2006/relationships/image" Target="../media/image1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9.xml"/><Relationship Id="rId2" Type="http://schemas.openxmlformats.org/officeDocument/2006/relationships/notesSlide" Target="../notesSlides/notesSlide28.xml"/><Relationship Id="rId3" Type="http://schemas.openxmlformats.org/officeDocument/2006/relationships/image" Target="../media/image2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6.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9.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1.xml"/><Relationship Id="rId2" Type="http://schemas.openxmlformats.org/officeDocument/2006/relationships/notesSlide" Target="../notesSlides/notesSlide32.xml"/><Relationship Id="rId3" Type="http://schemas.openxmlformats.org/officeDocument/2006/relationships/image" Target="../media/image41.png"/><Relationship Id="rId4" Type="http://schemas.openxmlformats.org/officeDocument/2006/relationships/image" Target="../media/image23.png"/><Relationship Id="rId5" Type="http://schemas.openxmlformats.org/officeDocument/2006/relationships/image" Target="../media/image21.png"/><Relationship Id="rId6" Type="http://schemas.openxmlformats.org/officeDocument/2006/relationships/image" Target="../media/image3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9.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6.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4.xml"/><Relationship Id="rId2" Type="http://schemas.openxmlformats.org/officeDocument/2006/relationships/notesSlide" Target="../notesSlides/notesSlide35.xml"/><Relationship Id="rId3" Type="http://schemas.openxmlformats.org/officeDocument/2006/relationships/image" Target="../media/image8.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6.xml"/><Relationship Id="rId3" Type="http://schemas.openxmlformats.org/officeDocument/2006/relationships/image" Target="../media/image15.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6.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7.xml"/><Relationship Id="rId2" Type="http://schemas.openxmlformats.org/officeDocument/2006/relationships/notesSlide" Target="../notesSlides/notesSlide4.xml"/><Relationship Id="rId3" Type="http://schemas.openxmlformats.org/officeDocument/2006/relationships/image" Target="../media/image13.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81.xml"/><Relationship Id="rId2" Type="http://schemas.openxmlformats.org/officeDocument/2006/relationships/notesSlide" Target="../notesSlides/notesSlide40.xml"/><Relationship Id="rId3" Type="http://schemas.openxmlformats.org/officeDocument/2006/relationships/image" Target="../media/image40.png"/><Relationship Id="rId4" Type="http://schemas.openxmlformats.org/officeDocument/2006/relationships/image" Target="../media/image33.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6.xml"/><Relationship Id="rId2" Type="http://schemas.openxmlformats.org/officeDocument/2006/relationships/notesSlide" Target="../notesSlides/notesSlide41.xml"/><Relationship Id="rId3" Type="http://schemas.openxmlformats.org/officeDocument/2006/relationships/image" Target="../media/image30.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2.xml"/><Relationship Id="rId3" Type="http://schemas.openxmlformats.org/officeDocument/2006/relationships/image" Target="../media/image35.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6.xml"/><Relationship Id="rId2" Type="http://schemas.openxmlformats.org/officeDocument/2006/relationships/notesSlide" Target="../notesSlides/notesSlide43.xml"/><Relationship Id="rId3" Type="http://schemas.openxmlformats.org/officeDocument/2006/relationships/image" Target="../media/image49.png"/><Relationship Id="rId4" Type="http://schemas.openxmlformats.org/officeDocument/2006/relationships/image" Target="../media/image28.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6.xml"/><Relationship Id="rId2" Type="http://schemas.openxmlformats.org/officeDocument/2006/relationships/notesSlide" Target="../notesSlides/notesSlide46.xml"/><Relationship Id="rId3" Type="http://schemas.openxmlformats.org/officeDocument/2006/relationships/image" Target="../media/image42.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6.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6.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15.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1.xml"/><Relationship Id="rId3" Type="http://schemas.openxmlformats.org/officeDocument/2006/relationships/image" Target="../media/image25.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4.xml"/><Relationship Id="rId2" Type="http://schemas.openxmlformats.org/officeDocument/2006/relationships/notesSlide" Target="../notesSlides/notesSlide52.xml"/><Relationship Id="rId3" Type="http://schemas.openxmlformats.org/officeDocument/2006/relationships/image" Target="../media/image8.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3.xml"/><Relationship Id="rId3" Type="http://schemas.openxmlformats.org/officeDocument/2006/relationships/image" Target="../media/image15.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6.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62.xml"/><Relationship Id="rId2" Type="http://schemas.openxmlformats.org/officeDocument/2006/relationships/notesSlide" Target="../notesSlides/notesSlide57.xml"/><Relationship Id="rId3" Type="http://schemas.openxmlformats.org/officeDocument/2006/relationships/image" Target="../media/image29.png"/><Relationship Id="rId4" Type="http://schemas.openxmlformats.org/officeDocument/2006/relationships/image" Target="../media/image27.png"/><Relationship Id="rId9" Type="http://schemas.openxmlformats.org/officeDocument/2006/relationships/image" Target="../media/image32.png"/><Relationship Id="rId5" Type="http://schemas.openxmlformats.org/officeDocument/2006/relationships/image" Target="../media/image24.png"/><Relationship Id="rId6" Type="http://schemas.openxmlformats.org/officeDocument/2006/relationships/image" Target="../media/image26.png"/><Relationship Id="rId7" Type="http://schemas.openxmlformats.org/officeDocument/2006/relationships/image" Target="../media/image34.png"/><Relationship Id="rId8" Type="http://schemas.openxmlformats.org/officeDocument/2006/relationships/image" Target="../media/image39.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62.xml"/><Relationship Id="rId2" Type="http://schemas.openxmlformats.org/officeDocument/2006/relationships/notesSlide" Target="../notesSlides/notesSlide58.xml"/><Relationship Id="rId3" Type="http://schemas.openxmlformats.org/officeDocument/2006/relationships/image" Target="../media/image38.png"/><Relationship Id="rId4" Type="http://schemas.openxmlformats.org/officeDocument/2006/relationships/image" Target="../media/image37.png"/><Relationship Id="rId9" Type="http://schemas.openxmlformats.org/officeDocument/2006/relationships/image" Target="../media/image45.png"/><Relationship Id="rId5" Type="http://schemas.openxmlformats.org/officeDocument/2006/relationships/image" Target="../media/image36.png"/><Relationship Id="rId6" Type="http://schemas.openxmlformats.org/officeDocument/2006/relationships/image" Target="../media/image32.png"/><Relationship Id="rId7" Type="http://schemas.openxmlformats.org/officeDocument/2006/relationships/image" Target="../media/image54.png"/><Relationship Id="rId8" Type="http://schemas.openxmlformats.org/officeDocument/2006/relationships/image" Target="../media/image57.png"/><Relationship Id="rId10" Type="http://schemas.openxmlformats.org/officeDocument/2006/relationships/image" Target="../media/image43.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62.xml"/><Relationship Id="rId2" Type="http://schemas.openxmlformats.org/officeDocument/2006/relationships/notesSlide" Target="../notesSlides/notesSlide59.xml"/><Relationship Id="rId3" Type="http://schemas.openxmlformats.org/officeDocument/2006/relationships/image" Target="../media/image61.png"/><Relationship Id="rId4" Type="http://schemas.openxmlformats.org/officeDocument/2006/relationships/image" Target="../media/image44.png"/><Relationship Id="rId9" Type="http://schemas.openxmlformats.org/officeDocument/2006/relationships/image" Target="../media/image50.png"/><Relationship Id="rId5" Type="http://schemas.openxmlformats.org/officeDocument/2006/relationships/image" Target="../media/image53.png"/><Relationship Id="rId6" Type="http://schemas.openxmlformats.org/officeDocument/2006/relationships/image" Target="../media/image48.png"/><Relationship Id="rId7" Type="http://schemas.openxmlformats.org/officeDocument/2006/relationships/image" Target="../media/image52.png"/><Relationship Id="rId8" Type="http://schemas.openxmlformats.org/officeDocument/2006/relationships/image" Target="../media/image46.png"/><Relationship Id="rId11" Type="http://schemas.openxmlformats.org/officeDocument/2006/relationships/image" Target="../media/image47.png"/><Relationship Id="rId10" Type="http://schemas.openxmlformats.org/officeDocument/2006/relationships/image" Target="../media/image5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62.xml"/><Relationship Id="rId2" Type="http://schemas.openxmlformats.org/officeDocument/2006/relationships/notesSlide" Target="../notesSlides/notesSlide60.xml"/><Relationship Id="rId3" Type="http://schemas.openxmlformats.org/officeDocument/2006/relationships/image" Target="../media/image55.png"/><Relationship Id="rId4" Type="http://schemas.openxmlformats.org/officeDocument/2006/relationships/image" Target="../media/image60.png"/><Relationship Id="rId9" Type="http://schemas.openxmlformats.org/officeDocument/2006/relationships/image" Target="../media/image65.png"/><Relationship Id="rId5" Type="http://schemas.openxmlformats.org/officeDocument/2006/relationships/image" Target="../media/image69.png"/><Relationship Id="rId6" Type="http://schemas.openxmlformats.org/officeDocument/2006/relationships/image" Target="../media/image62.png"/><Relationship Id="rId7" Type="http://schemas.openxmlformats.org/officeDocument/2006/relationships/image" Target="../media/image58.png"/><Relationship Id="rId8" Type="http://schemas.openxmlformats.org/officeDocument/2006/relationships/image" Target="../media/image56.png"/><Relationship Id="rId10" Type="http://schemas.openxmlformats.org/officeDocument/2006/relationships/image" Target="../media/image59.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62.xml"/><Relationship Id="rId2" Type="http://schemas.openxmlformats.org/officeDocument/2006/relationships/notesSlide" Target="../notesSlides/notesSlide61.xml"/><Relationship Id="rId3" Type="http://schemas.openxmlformats.org/officeDocument/2006/relationships/image" Target="../media/image64.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4.xml"/><Relationship Id="rId2" Type="http://schemas.openxmlformats.org/officeDocument/2006/relationships/notesSlide" Target="../notesSlides/notesSlide67.xml"/><Relationship Id="rId3" Type="http://schemas.openxmlformats.org/officeDocument/2006/relationships/image" Target="../media/image8.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8.xml"/><Relationship Id="rId3" Type="http://schemas.openxmlformats.org/officeDocument/2006/relationships/image" Target="../media/image15.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1.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0.xml"/><Relationship Id="rId3" Type="http://schemas.openxmlformats.org/officeDocument/2006/relationships/image" Target="../media/image71.jpg"/><Relationship Id="rId4" Type="http://schemas.openxmlformats.org/officeDocument/2006/relationships/image" Target="../media/image68.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71.xml"/><Relationship Id="rId3" Type="http://schemas.openxmlformats.org/officeDocument/2006/relationships/image" Target="../media/image63.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72.xml"/><Relationship Id="rId3" Type="http://schemas.openxmlformats.org/officeDocument/2006/relationships/image" Target="../media/image63.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73.xml"/><Relationship Id="rId3" Type="http://schemas.openxmlformats.org/officeDocument/2006/relationships/image" Target="../media/image63.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7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75.xml"/><Relationship Id="rId3" Type="http://schemas.openxmlformats.org/officeDocument/2006/relationships/image" Target="../media/image66.pn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76.xml"/><Relationship Id="rId3" Type="http://schemas.openxmlformats.org/officeDocument/2006/relationships/image" Target="../media/image66.pn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77.xml"/><Relationship Id="rId3" Type="http://schemas.openxmlformats.org/officeDocument/2006/relationships/image" Target="../media/image63.pn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78.xml"/><Relationship Id="rId3" Type="http://schemas.openxmlformats.org/officeDocument/2006/relationships/image" Target="../media/image66.pn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79.xml"/><Relationship Id="rId3" Type="http://schemas.openxmlformats.org/officeDocument/2006/relationships/image" Target="../media/image6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80.xml"/><Relationship Id="rId3" Type="http://schemas.openxmlformats.org/officeDocument/2006/relationships/image" Target="../media/image66.pn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81.xml"/><Relationship Id="rId3" Type="http://schemas.openxmlformats.org/officeDocument/2006/relationships/image" Target="../media/image66.pn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82.xml"/><Relationship Id="rId3" Type="http://schemas.openxmlformats.org/officeDocument/2006/relationships/image" Target="../media/image66.pn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83.xml"/><Relationship Id="rId3" Type="http://schemas.openxmlformats.org/officeDocument/2006/relationships/image" Target="../media/image70.pn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84.xml"/><Relationship Id="rId3" Type="http://schemas.openxmlformats.org/officeDocument/2006/relationships/image" Target="../media/image70.pn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9" name="Shape 949"/>
        <p:cNvGrpSpPr/>
        <p:nvPr/>
      </p:nvGrpSpPr>
      <p:grpSpPr>
        <a:xfrm>
          <a:off x="0" y="0"/>
          <a:ext cx="0" cy="0"/>
          <a:chOff x="0" y="0"/>
          <a:chExt cx="0" cy="0"/>
        </a:xfrm>
      </p:grpSpPr>
      <p:sp>
        <p:nvSpPr>
          <p:cNvPr id="950" name="Google Shape;950;p176"/>
          <p:cNvSpPr txBox="1"/>
          <p:nvPr>
            <p:ph type="title"/>
          </p:nvPr>
        </p:nvSpPr>
        <p:spPr>
          <a:xfrm>
            <a:off x="490250" y="450150"/>
            <a:ext cx="6367800" cy="241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b="1" lang="en">
                <a:latin typeface="Proxima Nova"/>
                <a:ea typeface="Proxima Nova"/>
                <a:cs typeface="Proxima Nova"/>
                <a:sym typeface="Proxima Nova"/>
              </a:rPr>
              <a:t>WORKBOOK</a:t>
            </a:r>
            <a:endParaRPr b="1">
              <a:latin typeface="Proxima Nova"/>
              <a:ea typeface="Proxima Nova"/>
              <a:cs typeface="Proxima Nova"/>
              <a:sym typeface="Proxima Nova"/>
            </a:endParaRPr>
          </a:p>
        </p:txBody>
      </p:sp>
      <p:sp>
        <p:nvSpPr>
          <p:cNvPr id="951" name="Google Shape;951;p176"/>
          <p:cNvSpPr txBox="1"/>
          <p:nvPr>
            <p:ph type="title"/>
          </p:nvPr>
        </p:nvSpPr>
        <p:spPr>
          <a:xfrm>
            <a:off x="490250" y="2726900"/>
            <a:ext cx="6367800" cy="819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latin typeface="Proxima Nova"/>
                <a:ea typeface="Proxima Nova"/>
                <a:cs typeface="Proxima Nova"/>
                <a:sym typeface="Proxima Nova"/>
              </a:rPr>
              <a:t>GLOBAL MARKET-FIT PROGRAMME - INDONESIA</a:t>
            </a:r>
            <a:endParaRPr sz="2400">
              <a:latin typeface="Proxima Nova"/>
              <a:ea typeface="Proxima Nova"/>
              <a:cs typeface="Proxima Nova"/>
              <a:sym typeface="Proxima Nova"/>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1" name="Shape 1031"/>
        <p:cNvGrpSpPr/>
        <p:nvPr/>
      </p:nvGrpSpPr>
      <p:grpSpPr>
        <a:xfrm>
          <a:off x="0" y="0"/>
          <a:ext cx="0" cy="0"/>
          <a:chOff x="0" y="0"/>
          <a:chExt cx="0" cy="0"/>
        </a:xfrm>
      </p:grpSpPr>
      <p:sp>
        <p:nvSpPr>
          <p:cNvPr id="1032" name="Google Shape;1032;p185"/>
          <p:cNvSpPr txBox="1"/>
          <p:nvPr>
            <p:ph type="title"/>
          </p:nvPr>
        </p:nvSpPr>
        <p:spPr>
          <a:xfrm>
            <a:off x="490250" y="450150"/>
            <a:ext cx="6367800" cy="241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b="1" lang="en">
                <a:latin typeface="Proxima Nova"/>
                <a:ea typeface="Proxima Nova"/>
                <a:cs typeface="Proxima Nova"/>
                <a:sym typeface="Proxima Nova"/>
              </a:rPr>
              <a:t>A DAY IN THE LIFE OF YOUR CUSTOMER</a:t>
            </a:r>
            <a:endParaRPr b="1">
              <a:latin typeface="Proxima Nova"/>
              <a:ea typeface="Proxima Nova"/>
              <a:cs typeface="Proxima Nova"/>
              <a:sym typeface="Proxima Nova"/>
            </a:endParaRPr>
          </a:p>
        </p:txBody>
      </p:sp>
      <p:sp>
        <p:nvSpPr>
          <p:cNvPr id="1033" name="Google Shape;1033;p185"/>
          <p:cNvSpPr txBox="1"/>
          <p:nvPr>
            <p:ph type="title"/>
          </p:nvPr>
        </p:nvSpPr>
        <p:spPr>
          <a:xfrm>
            <a:off x="490250" y="2726900"/>
            <a:ext cx="7173300" cy="819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latin typeface="Proxima Nova"/>
                <a:ea typeface="Proxima Nova"/>
                <a:cs typeface="Proxima Nova"/>
                <a:sym typeface="Proxima Nova"/>
              </a:rPr>
              <a:t>GMP - CUSTOMER JOURNEY</a:t>
            </a:r>
            <a:endParaRPr sz="2400">
              <a:latin typeface="Proxima Nova"/>
              <a:ea typeface="Proxima Nova"/>
              <a:cs typeface="Proxima Nova"/>
              <a:sym typeface="Proxima Nova"/>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7" name="Shape 1037"/>
        <p:cNvGrpSpPr/>
        <p:nvPr/>
      </p:nvGrpSpPr>
      <p:grpSpPr>
        <a:xfrm>
          <a:off x="0" y="0"/>
          <a:ext cx="0" cy="0"/>
          <a:chOff x="0" y="0"/>
          <a:chExt cx="0" cy="0"/>
        </a:xfrm>
      </p:grpSpPr>
      <p:pic>
        <p:nvPicPr>
          <p:cNvPr descr="Une image contenant chemise, alimentation, dessin, jeu&#10;&#10;Description générée automatiquement" id="1038" name="Google Shape;1038;p186"/>
          <p:cNvPicPr preferRelativeResize="0"/>
          <p:nvPr/>
        </p:nvPicPr>
        <p:blipFill rotWithShape="1">
          <a:blip r:embed="rId3">
            <a:alphaModFix/>
          </a:blip>
          <a:srcRect b="0" l="0" r="0" t="0"/>
          <a:stretch/>
        </p:blipFill>
        <p:spPr>
          <a:xfrm>
            <a:off x="3676650" y="3766822"/>
            <a:ext cx="1790700" cy="1838325"/>
          </a:xfrm>
          <a:prstGeom prst="rect">
            <a:avLst/>
          </a:prstGeom>
          <a:noFill/>
          <a:ln>
            <a:noFill/>
          </a:ln>
        </p:spPr>
      </p:pic>
      <p:sp>
        <p:nvSpPr>
          <p:cNvPr id="1039" name="Google Shape;1039;p186"/>
          <p:cNvSpPr txBox="1"/>
          <p:nvPr/>
        </p:nvSpPr>
        <p:spPr>
          <a:xfrm>
            <a:off x="250219" y="215116"/>
            <a:ext cx="8685900" cy="4326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b="1" lang="en" sz="2300">
                <a:solidFill>
                  <a:srgbClr val="0B9684"/>
                </a:solidFill>
                <a:latin typeface="Poppins"/>
                <a:ea typeface="Poppins"/>
                <a:cs typeface="Poppins"/>
                <a:sym typeface="Poppins"/>
              </a:rPr>
              <a:t>EMPATHY IS KEY: </a:t>
            </a:r>
            <a:r>
              <a:rPr b="1" lang="en" sz="2300">
                <a:solidFill>
                  <a:srgbClr val="FAA224"/>
                </a:solidFill>
                <a:latin typeface="Poppins"/>
                <a:ea typeface="Poppins"/>
                <a:cs typeface="Poppins"/>
                <a:sym typeface="Poppins"/>
              </a:rPr>
              <a:t>A DAY IN THE LIFE OF A CUSTOMER</a:t>
            </a:r>
            <a:endParaRPr b="1" sz="2300">
              <a:solidFill>
                <a:srgbClr val="FAA224"/>
              </a:solidFill>
              <a:latin typeface="Poppins"/>
              <a:ea typeface="Poppins"/>
              <a:cs typeface="Poppins"/>
              <a:sym typeface="Poppins"/>
            </a:endParaRPr>
          </a:p>
        </p:txBody>
      </p:sp>
      <p:sp>
        <p:nvSpPr>
          <p:cNvPr id="1040" name="Google Shape;1040;p186"/>
          <p:cNvSpPr txBox="1"/>
          <p:nvPr/>
        </p:nvSpPr>
        <p:spPr>
          <a:xfrm>
            <a:off x="171450" y="684994"/>
            <a:ext cx="1463700" cy="391500"/>
          </a:xfrm>
          <a:prstGeom prst="rect">
            <a:avLst/>
          </a:prstGeom>
          <a:solidFill>
            <a:srgbClr val="0F8599"/>
          </a:solidFill>
          <a:ln cap="flat" cmpd="sng" w="9525">
            <a:solidFill>
              <a:srgbClr val="FFFFFF"/>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rPr b="1" lang="en" sz="900">
                <a:solidFill>
                  <a:srgbClr val="FFFFFF"/>
                </a:solidFill>
                <a:latin typeface="Proxima Nova"/>
                <a:ea typeface="Proxima Nova"/>
                <a:cs typeface="Proxima Nova"/>
                <a:sym typeface="Proxima Nova"/>
              </a:rPr>
              <a:t>Customer Journey: A Day in the Life</a:t>
            </a:r>
            <a:endParaRPr b="1" sz="900">
              <a:solidFill>
                <a:srgbClr val="FFFFFF"/>
              </a:solidFill>
              <a:latin typeface="Proxima Nova"/>
              <a:ea typeface="Proxima Nova"/>
              <a:cs typeface="Proxima Nova"/>
              <a:sym typeface="Proxima Nova"/>
            </a:endParaRPr>
          </a:p>
        </p:txBody>
      </p:sp>
      <p:sp>
        <p:nvSpPr>
          <p:cNvPr id="1041" name="Google Shape;1041;p186"/>
          <p:cNvSpPr txBox="1"/>
          <p:nvPr/>
        </p:nvSpPr>
        <p:spPr>
          <a:xfrm>
            <a:off x="1635147" y="684996"/>
            <a:ext cx="1463700" cy="391500"/>
          </a:xfrm>
          <a:prstGeom prst="rect">
            <a:avLst/>
          </a:prstGeom>
          <a:solidFill>
            <a:srgbClr val="F28F23"/>
          </a:solidFill>
          <a:ln cap="flat" cmpd="sng" w="9525">
            <a:solidFill>
              <a:srgbClr val="FFFFFF"/>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rPr b="1" lang="en" sz="900">
                <a:solidFill>
                  <a:srgbClr val="FFFFFF"/>
                </a:solidFill>
                <a:latin typeface="Proxima Nova"/>
                <a:ea typeface="Proxima Nova"/>
                <a:cs typeface="Proxima Nova"/>
                <a:sym typeface="Proxima Nova"/>
              </a:rPr>
              <a:t>Early Morning</a:t>
            </a:r>
            <a:endParaRPr b="1" sz="900">
              <a:solidFill>
                <a:srgbClr val="FFFFFF"/>
              </a:solidFill>
              <a:latin typeface="Proxima Nova"/>
              <a:ea typeface="Proxima Nova"/>
              <a:cs typeface="Proxima Nova"/>
              <a:sym typeface="Proxima Nova"/>
            </a:endParaRPr>
          </a:p>
        </p:txBody>
      </p:sp>
      <p:sp>
        <p:nvSpPr>
          <p:cNvPr id="1042" name="Google Shape;1042;p186"/>
          <p:cNvSpPr txBox="1"/>
          <p:nvPr/>
        </p:nvSpPr>
        <p:spPr>
          <a:xfrm>
            <a:off x="3098844" y="684996"/>
            <a:ext cx="1463700" cy="391500"/>
          </a:xfrm>
          <a:prstGeom prst="rect">
            <a:avLst/>
          </a:prstGeom>
          <a:solidFill>
            <a:srgbClr val="F28F23"/>
          </a:solidFill>
          <a:ln cap="flat" cmpd="sng" w="9525">
            <a:solidFill>
              <a:srgbClr val="FFFFFF"/>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rPr b="1" lang="en" sz="900">
                <a:solidFill>
                  <a:srgbClr val="FFFFFF"/>
                </a:solidFill>
                <a:latin typeface="Proxima Nova"/>
                <a:ea typeface="Proxima Nova"/>
                <a:cs typeface="Proxima Nova"/>
                <a:sym typeface="Proxima Nova"/>
              </a:rPr>
              <a:t>Late Morning</a:t>
            </a:r>
            <a:endParaRPr b="1" sz="900">
              <a:solidFill>
                <a:srgbClr val="FFFFFF"/>
              </a:solidFill>
              <a:latin typeface="Proxima Nova"/>
              <a:ea typeface="Proxima Nova"/>
              <a:cs typeface="Proxima Nova"/>
              <a:sym typeface="Proxima Nova"/>
            </a:endParaRPr>
          </a:p>
        </p:txBody>
      </p:sp>
      <p:sp>
        <p:nvSpPr>
          <p:cNvPr id="1043" name="Google Shape;1043;p186"/>
          <p:cNvSpPr txBox="1"/>
          <p:nvPr/>
        </p:nvSpPr>
        <p:spPr>
          <a:xfrm>
            <a:off x="4562541" y="684996"/>
            <a:ext cx="1463700" cy="391500"/>
          </a:xfrm>
          <a:prstGeom prst="rect">
            <a:avLst/>
          </a:prstGeom>
          <a:solidFill>
            <a:srgbClr val="F28F23"/>
          </a:solidFill>
          <a:ln cap="flat" cmpd="sng" w="9525">
            <a:solidFill>
              <a:srgbClr val="FFFFFF"/>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rPr b="1" lang="en" sz="900">
                <a:solidFill>
                  <a:srgbClr val="FFFFFF"/>
                </a:solidFill>
                <a:latin typeface="Proxima Nova"/>
                <a:ea typeface="Proxima Nova"/>
                <a:cs typeface="Proxima Nova"/>
                <a:sym typeface="Proxima Nova"/>
              </a:rPr>
              <a:t>Afternoon</a:t>
            </a:r>
            <a:endParaRPr b="1" sz="900">
              <a:solidFill>
                <a:srgbClr val="FFFFFF"/>
              </a:solidFill>
              <a:latin typeface="Proxima Nova"/>
              <a:ea typeface="Proxima Nova"/>
              <a:cs typeface="Proxima Nova"/>
              <a:sym typeface="Proxima Nova"/>
            </a:endParaRPr>
          </a:p>
        </p:txBody>
      </p:sp>
      <p:sp>
        <p:nvSpPr>
          <p:cNvPr id="1044" name="Google Shape;1044;p186"/>
          <p:cNvSpPr txBox="1"/>
          <p:nvPr/>
        </p:nvSpPr>
        <p:spPr>
          <a:xfrm>
            <a:off x="6026238" y="684996"/>
            <a:ext cx="1463700" cy="391500"/>
          </a:xfrm>
          <a:prstGeom prst="rect">
            <a:avLst/>
          </a:prstGeom>
          <a:solidFill>
            <a:srgbClr val="F28F23"/>
          </a:solidFill>
          <a:ln cap="flat" cmpd="sng" w="9525">
            <a:solidFill>
              <a:srgbClr val="FFFFFF"/>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rPr b="1" lang="en" sz="900">
                <a:solidFill>
                  <a:srgbClr val="FFFFFF"/>
                </a:solidFill>
                <a:latin typeface="Proxima Nova"/>
                <a:ea typeface="Proxima Nova"/>
                <a:cs typeface="Proxima Nova"/>
                <a:sym typeface="Proxima Nova"/>
              </a:rPr>
              <a:t>Evening</a:t>
            </a:r>
            <a:endParaRPr b="1" sz="900">
              <a:solidFill>
                <a:srgbClr val="FFFFFF"/>
              </a:solidFill>
              <a:latin typeface="Proxima Nova"/>
              <a:ea typeface="Proxima Nova"/>
              <a:cs typeface="Proxima Nova"/>
              <a:sym typeface="Proxima Nova"/>
            </a:endParaRPr>
          </a:p>
        </p:txBody>
      </p:sp>
      <p:sp>
        <p:nvSpPr>
          <p:cNvPr id="1045" name="Google Shape;1045;p186"/>
          <p:cNvSpPr txBox="1"/>
          <p:nvPr/>
        </p:nvSpPr>
        <p:spPr>
          <a:xfrm>
            <a:off x="7489934" y="684996"/>
            <a:ext cx="1463700" cy="391500"/>
          </a:xfrm>
          <a:prstGeom prst="rect">
            <a:avLst/>
          </a:prstGeom>
          <a:solidFill>
            <a:srgbClr val="F28F23"/>
          </a:solidFill>
          <a:ln cap="flat" cmpd="sng" w="9525">
            <a:solidFill>
              <a:srgbClr val="FFFFFF"/>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rPr b="1" lang="en" sz="900">
                <a:solidFill>
                  <a:srgbClr val="FFFFFF"/>
                </a:solidFill>
                <a:latin typeface="Proxima Nova"/>
                <a:ea typeface="Proxima Nova"/>
                <a:cs typeface="Proxima Nova"/>
                <a:sym typeface="Proxima Nova"/>
              </a:rPr>
              <a:t>Nighttime</a:t>
            </a:r>
            <a:endParaRPr b="1" sz="900">
              <a:solidFill>
                <a:srgbClr val="FFFFFF"/>
              </a:solidFill>
              <a:latin typeface="Proxima Nova"/>
              <a:ea typeface="Proxima Nova"/>
              <a:cs typeface="Proxima Nova"/>
              <a:sym typeface="Proxima Nova"/>
            </a:endParaRPr>
          </a:p>
        </p:txBody>
      </p:sp>
      <p:sp>
        <p:nvSpPr>
          <p:cNvPr id="1046" name="Google Shape;1046;p186"/>
          <p:cNvSpPr txBox="1"/>
          <p:nvPr/>
        </p:nvSpPr>
        <p:spPr>
          <a:xfrm>
            <a:off x="171450" y="1071283"/>
            <a:ext cx="1463700" cy="790200"/>
          </a:xfrm>
          <a:prstGeom prst="rect">
            <a:avLst/>
          </a:prstGeom>
          <a:solidFill>
            <a:srgbClr val="F3F3F3"/>
          </a:solidFill>
          <a:ln cap="flat" cmpd="sng" w="9525">
            <a:solidFill>
              <a:srgbClr val="434343"/>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rPr b="1" i="1" lang="en" sz="900">
                <a:latin typeface="Proxima Nova"/>
                <a:ea typeface="Proxima Nova"/>
                <a:cs typeface="Proxima Nova"/>
                <a:sym typeface="Proxima Nova"/>
              </a:rPr>
              <a:t>What is the customer thinking or feeling?</a:t>
            </a:r>
            <a:endParaRPr b="1" i="1" sz="900">
              <a:latin typeface="Proxima Nova"/>
              <a:ea typeface="Proxima Nova"/>
              <a:cs typeface="Proxima Nova"/>
              <a:sym typeface="Proxima Nova"/>
            </a:endParaRPr>
          </a:p>
        </p:txBody>
      </p:sp>
      <p:sp>
        <p:nvSpPr>
          <p:cNvPr id="1047" name="Google Shape;1047;p186"/>
          <p:cNvSpPr txBox="1"/>
          <p:nvPr/>
        </p:nvSpPr>
        <p:spPr>
          <a:xfrm>
            <a:off x="171450" y="1861465"/>
            <a:ext cx="1463700" cy="790200"/>
          </a:xfrm>
          <a:prstGeom prst="rect">
            <a:avLst/>
          </a:prstGeom>
          <a:solidFill>
            <a:srgbClr val="F3F3F3"/>
          </a:solidFill>
          <a:ln cap="flat" cmpd="sng" w="9525">
            <a:solidFill>
              <a:srgbClr val="434343"/>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rPr b="1" i="1" lang="en" sz="900">
                <a:latin typeface="Proxima Nova"/>
                <a:ea typeface="Proxima Nova"/>
                <a:cs typeface="Proxima Nova"/>
                <a:sym typeface="Proxima Nova"/>
              </a:rPr>
              <a:t>What are the customer’s actions or main priorities?</a:t>
            </a:r>
            <a:endParaRPr b="1" i="1" sz="900">
              <a:latin typeface="Proxima Nova"/>
              <a:ea typeface="Proxima Nova"/>
              <a:cs typeface="Proxima Nova"/>
              <a:sym typeface="Proxima Nova"/>
            </a:endParaRPr>
          </a:p>
        </p:txBody>
      </p:sp>
      <p:sp>
        <p:nvSpPr>
          <p:cNvPr id="1048" name="Google Shape;1048;p186"/>
          <p:cNvSpPr txBox="1"/>
          <p:nvPr/>
        </p:nvSpPr>
        <p:spPr>
          <a:xfrm>
            <a:off x="171450" y="2651648"/>
            <a:ext cx="1463700" cy="790200"/>
          </a:xfrm>
          <a:prstGeom prst="rect">
            <a:avLst/>
          </a:prstGeom>
          <a:solidFill>
            <a:srgbClr val="F3F3F3"/>
          </a:solidFill>
          <a:ln cap="flat" cmpd="sng" w="9525">
            <a:solidFill>
              <a:srgbClr val="434343"/>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rPr b="1" i="1" lang="en" sz="900">
                <a:latin typeface="Proxima Nova"/>
                <a:ea typeface="Proxima Nova"/>
                <a:cs typeface="Proxima Nova"/>
                <a:sym typeface="Proxima Nova"/>
              </a:rPr>
              <a:t>What are the customer’s biggest pain points at this time?</a:t>
            </a:r>
            <a:endParaRPr b="1" i="1" sz="900">
              <a:latin typeface="Proxima Nova"/>
              <a:ea typeface="Proxima Nova"/>
              <a:cs typeface="Proxima Nova"/>
              <a:sym typeface="Proxima Nova"/>
            </a:endParaRPr>
          </a:p>
        </p:txBody>
      </p:sp>
      <p:sp>
        <p:nvSpPr>
          <p:cNvPr id="1049" name="Google Shape;1049;p186"/>
          <p:cNvSpPr txBox="1"/>
          <p:nvPr/>
        </p:nvSpPr>
        <p:spPr>
          <a:xfrm>
            <a:off x="171450" y="3441831"/>
            <a:ext cx="1463700" cy="790200"/>
          </a:xfrm>
          <a:prstGeom prst="rect">
            <a:avLst/>
          </a:prstGeom>
          <a:solidFill>
            <a:srgbClr val="F3F3F3"/>
          </a:solidFill>
          <a:ln cap="flat" cmpd="sng" w="9525">
            <a:solidFill>
              <a:srgbClr val="434343"/>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rPr b="1" i="1" lang="en" sz="900">
                <a:latin typeface="Proxima Nova"/>
                <a:ea typeface="Proxima Nova"/>
                <a:cs typeface="Proxima Nova"/>
                <a:sym typeface="Proxima Nova"/>
              </a:rPr>
              <a:t>How does the customer interact with our product at this time?</a:t>
            </a:r>
            <a:endParaRPr b="1" i="1" sz="900">
              <a:latin typeface="Proxima Nova"/>
              <a:ea typeface="Proxima Nova"/>
              <a:cs typeface="Proxima Nova"/>
              <a:sym typeface="Proxima Nova"/>
            </a:endParaRPr>
          </a:p>
        </p:txBody>
      </p:sp>
      <p:sp>
        <p:nvSpPr>
          <p:cNvPr id="1050" name="Google Shape;1050;p186"/>
          <p:cNvSpPr txBox="1"/>
          <p:nvPr/>
        </p:nvSpPr>
        <p:spPr>
          <a:xfrm>
            <a:off x="1635146" y="1071283"/>
            <a:ext cx="1463700" cy="790200"/>
          </a:xfrm>
          <a:prstGeom prst="rect">
            <a:avLst/>
          </a:prstGeom>
          <a:solidFill>
            <a:srgbClr val="FCE5CD"/>
          </a:solidFill>
          <a:ln cap="flat" cmpd="sng" w="9525">
            <a:solidFill>
              <a:srgbClr val="434343"/>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b="1" i="1" sz="900">
              <a:latin typeface="Proxima Nova"/>
              <a:ea typeface="Proxima Nova"/>
              <a:cs typeface="Proxima Nova"/>
              <a:sym typeface="Proxima Nova"/>
            </a:endParaRPr>
          </a:p>
        </p:txBody>
      </p:sp>
      <p:sp>
        <p:nvSpPr>
          <p:cNvPr id="1051" name="Google Shape;1051;p186"/>
          <p:cNvSpPr txBox="1"/>
          <p:nvPr/>
        </p:nvSpPr>
        <p:spPr>
          <a:xfrm>
            <a:off x="3098843" y="1071283"/>
            <a:ext cx="1463700" cy="790200"/>
          </a:xfrm>
          <a:prstGeom prst="rect">
            <a:avLst/>
          </a:prstGeom>
          <a:solidFill>
            <a:srgbClr val="FCE5CD"/>
          </a:solidFill>
          <a:ln cap="flat" cmpd="sng" w="9525">
            <a:solidFill>
              <a:srgbClr val="434343"/>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b="1" i="1" sz="900">
              <a:latin typeface="Proxima Nova"/>
              <a:ea typeface="Proxima Nova"/>
              <a:cs typeface="Proxima Nova"/>
              <a:sym typeface="Proxima Nova"/>
            </a:endParaRPr>
          </a:p>
        </p:txBody>
      </p:sp>
      <p:sp>
        <p:nvSpPr>
          <p:cNvPr id="1052" name="Google Shape;1052;p186"/>
          <p:cNvSpPr txBox="1"/>
          <p:nvPr/>
        </p:nvSpPr>
        <p:spPr>
          <a:xfrm>
            <a:off x="4562539" y="1071283"/>
            <a:ext cx="1463700" cy="790200"/>
          </a:xfrm>
          <a:prstGeom prst="rect">
            <a:avLst/>
          </a:prstGeom>
          <a:solidFill>
            <a:srgbClr val="FCE5CD"/>
          </a:solidFill>
          <a:ln cap="flat" cmpd="sng" w="9525">
            <a:solidFill>
              <a:srgbClr val="434343"/>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b="1" i="1" sz="900">
              <a:latin typeface="Proxima Nova"/>
              <a:ea typeface="Proxima Nova"/>
              <a:cs typeface="Proxima Nova"/>
              <a:sym typeface="Proxima Nova"/>
            </a:endParaRPr>
          </a:p>
        </p:txBody>
      </p:sp>
      <p:sp>
        <p:nvSpPr>
          <p:cNvPr id="1053" name="Google Shape;1053;p186"/>
          <p:cNvSpPr txBox="1"/>
          <p:nvPr/>
        </p:nvSpPr>
        <p:spPr>
          <a:xfrm>
            <a:off x="6026235" y="1071283"/>
            <a:ext cx="1463700" cy="790200"/>
          </a:xfrm>
          <a:prstGeom prst="rect">
            <a:avLst/>
          </a:prstGeom>
          <a:solidFill>
            <a:srgbClr val="FCE5CD"/>
          </a:solidFill>
          <a:ln cap="flat" cmpd="sng" w="9525">
            <a:solidFill>
              <a:srgbClr val="434343"/>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b="1" i="1" sz="900">
              <a:latin typeface="Proxima Nova"/>
              <a:ea typeface="Proxima Nova"/>
              <a:cs typeface="Proxima Nova"/>
              <a:sym typeface="Proxima Nova"/>
            </a:endParaRPr>
          </a:p>
        </p:txBody>
      </p:sp>
      <p:sp>
        <p:nvSpPr>
          <p:cNvPr id="1054" name="Google Shape;1054;p186"/>
          <p:cNvSpPr txBox="1"/>
          <p:nvPr/>
        </p:nvSpPr>
        <p:spPr>
          <a:xfrm>
            <a:off x="7489932" y="1071283"/>
            <a:ext cx="1463700" cy="790200"/>
          </a:xfrm>
          <a:prstGeom prst="rect">
            <a:avLst/>
          </a:prstGeom>
          <a:solidFill>
            <a:srgbClr val="FCE5CD"/>
          </a:solidFill>
          <a:ln cap="flat" cmpd="sng" w="9525">
            <a:solidFill>
              <a:srgbClr val="434343"/>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b="1" i="1" sz="900">
              <a:latin typeface="Proxima Nova"/>
              <a:ea typeface="Proxima Nova"/>
              <a:cs typeface="Proxima Nova"/>
              <a:sym typeface="Proxima Nova"/>
            </a:endParaRPr>
          </a:p>
        </p:txBody>
      </p:sp>
      <p:sp>
        <p:nvSpPr>
          <p:cNvPr id="1055" name="Google Shape;1055;p186"/>
          <p:cNvSpPr txBox="1"/>
          <p:nvPr/>
        </p:nvSpPr>
        <p:spPr>
          <a:xfrm>
            <a:off x="1635146" y="1863776"/>
            <a:ext cx="1463700" cy="790200"/>
          </a:xfrm>
          <a:prstGeom prst="rect">
            <a:avLst/>
          </a:prstGeom>
          <a:solidFill>
            <a:srgbClr val="FCE5CD"/>
          </a:solidFill>
          <a:ln cap="flat" cmpd="sng" w="9525">
            <a:solidFill>
              <a:srgbClr val="434343"/>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b="1" i="1" sz="900">
              <a:latin typeface="Proxima Nova"/>
              <a:ea typeface="Proxima Nova"/>
              <a:cs typeface="Proxima Nova"/>
              <a:sym typeface="Proxima Nova"/>
            </a:endParaRPr>
          </a:p>
        </p:txBody>
      </p:sp>
      <p:sp>
        <p:nvSpPr>
          <p:cNvPr id="1056" name="Google Shape;1056;p186"/>
          <p:cNvSpPr txBox="1"/>
          <p:nvPr/>
        </p:nvSpPr>
        <p:spPr>
          <a:xfrm>
            <a:off x="3098843" y="1863776"/>
            <a:ext cx="1463700" cy="790200"/>
          </a:xfrm>
          <a:prstGeom prst="rect">
            <a:avLst/>
          </a:prstGeom>
          <a:solidFill>
            <a:srgbClr val="FCE5CD"/>
          </a:solidFill>
          <a:ln cap="flat" cmpd="sng" w="9525">
            <a:solidFill>
              <a:srgbClr val="434343"/>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b="1" i="1" sz="900">
              <a:latin typeface="Proxima Nova"/>
              <a:ea typeface="Proxima Nova"/>
              <a:cs typeface="Proxima Nova"/>
              <a:sym typeface="Proxima Nova"/>
            </a:endParaRPr>
          </a:p>
        </p:txBody>
      </p:sp>
      <p:sp>
        <p:nvSpPr>
          <p:cNvPr id="1057" name="Google Shape;1057;p186"/>
          <p:cNvSpPr txBox="1"/>
          <p:nvPr/>
        </p:nvSpPr>
        <p:spPr>
          <a:xfrm>
            <a:off x="4562539" y="1863776"/>
            <a:ext cx="1463700" cy="790200"/>
          </a:xfrm>
          <a:prstGeom prst="rect">
            <a:avLst/>
          </a:prstGeom>
          <a:solidFill>
            <a:srgbClr val="FCE5CD"/>
          </a:solidFill>
          <a:ln cap="flat" cmpd="sng" w="9525">
            <a:solidFill>
              <a:srgbClr val="434343"/>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b="1" i="1" sz="900">
              <a:latin typeface="Proxima Nova"/>
              <a:ea typeface="Proxima Nova"/>
              <a:cs typeface="Proxima Nova"/>
              <a:sym typeface="Proxima Nova"/>
            </a:endParaRPr>
          </a:p>
        </p:txBody>
      </p:sp>
      <p:sp>
        <p:nvSpPr>
          <p:cNvPr id="1058" name="Google Shape;1058;p186"/>
          <p:cNvSpPr txBox="1"/>
          <p:nvPr/>
        </p:nvSpPr>
        <p:spPr>
          <a:xfrm>
            <a:off x="6026235" y="1863776"/>
            <a:ext cx="1463700" cy="790200"/>
          </a:xfrm>
          <a:prstGeom prst="rect">
            <a:avLst/>
          </a:prstGeom>
          <a:solidFill>
            <a:srgbClr val="FCE5CD"/>
          </a:solidFill>
          <a:ln cap="flat" cmpd="sng" w="9525">
            <a:solidFill>
              <a:srgbClr val="434343"/>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b="1" i="1" sz="900">
              <a:latin typeface="Proxima Nova"/>
              <a:ea typeface="Proxima Nova"/>
              <a:cs typeface="Proxima Nova"/>
              <a:sym typeface="Proxima Nova"/>
            </a:endParaRPr>
          </a:p>
        </p:txBody>
      </p:sp>
      <p:sp>
        <p:nvSpPr>
          <p:cNvPr id="1059" name="Google Shape;1059;p186"/>
          <p:cNvSpPr txBox="1"/>
          <p:nvPr/>
        </p:nvSpPr>
        <p:spPr>
          <a:xfrm>
            <a:off x="7489932" y="1863776"/>
            <a:ext cx="1463700" cy="790200"/>
          </a:xfrm>
          <a:prstGeom prst="rect">
            <a:avLst/>
          </a:prstGeom>
          <a:solidFill>
            <a:srgbClr val="FCE5CD"/>
          </a:solidFill>
          <a:ln cap="flat" cmpd="sng" w="9525">
            <a:solidFill>
              <a:srgbClr val="434343"/>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b="1" i="1" sz="900">
              <a:latin typeface="Proxima Nova"/>
              <a:ea typeface="Proxima Nova"/>
              <a:cs typeface="Proxima Nova"/>
              <a:sym typeface="Proxima Nova"/>
            </a:endParaRPr>
          </a:p>
        </p:txBody>
      </p:sp>
      <p:sp>
        <p:nvSpPr>
          <p:cNvPr id="1060" name="Google Shape;1060;p186"/>
          <p:cNvSpPr txBox="1"/>
          <p:nvPr/>
        </p:nvSpPr>
        <p:spPr>
          <a:xfrm>
            <a:off x="1635146" y="2651642"/>
            <a:ext cx="1463700" cy="790200"/>
          </a:xfrm>
          <a:prstGeom prst="rect">
            <a:avLst/>
          </a:prstGeom>
          <a:solidFill>
            <a:srgbClr val="FCE5CD"/>
          </a:solidFill>
          <a:ln cap="flat" cmpd="sng" w="9525">
            <a:solidFill>
              <a:srgbClr val="434343"/>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b="1" i="1" sz="900">
              <a:latin typeface="Proxima Nova"/>
              <a:ea typeface="Proxima Nova"/>
              <a:cs typeface="Proxima Nova"/>
              <a:sym typeface="Proxima Nova"/>
            </a:endParaRPr>
          </a:p>
        </p:txBody>
      </p:sp>
      <p:sp>
        <p:nvSpPr>
          <p:cNvPr id="1061" name="Google Shape;1061;p186"/>
          <p:cNvSpPr txBox="1"/>
          <p:nvPr/>
        </p:nvSpPr>
        <p:spPr>
          <a:xfrm>
            <a:off x="3098843" y="2651642"/>
            <a:ext cx="1463700" cy="790200"/>
          </a:xfrm>
          <a:prstGeom prst="rect">
            <a:avLst/>
          </a:prstGeom>
          <a:solidFill>
            <a:srgbClr val="FCE5CD"/>
          </a:solidFill>
          <a:ln cap="flat" cmpd="sng" w="9525">
            <a:solidFill>
              <a:srgbClr val="434343"/>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b="1" i="1" sz="900">
              <a:latin typeface="Proxima Nova"/>
              <a:ea typeface="Proxima Nova"/>
              <a:cs typeface="Proxima Nova"/>
              <a:sym typeface="Proxima Nova"/>
            </a:endParaRPr>
          </a:p>
        </p:txBody>
      </p:sp>
      <p:sp>
        <p:nvSpPr>
          <p:cNvPr id="1062" name="Google Shape;1062;p186"/>
          <p:cNvSpPr txBox="1"/>
          <p:nvPr/>
        </p:nvSpPr>
        <p:spPr>
          <a:xfrm>
            <a:off x="4562539" y="2651642"/>
            <a:ext cx="1463700" cy="790200"/>
          </a:xfrm>
          <a:prstGeom prst="rect">
            <a:avLst/>
          </a:prstGeom>
          <a:solidFill>
            <a:srgbClr val="FCE5CD"/>
          </a:solidFill>
          <a:ln cap="flat" cmpd="sng" w="9525">
            <a:solidFill>
              <a:srgbClr val="434343"/>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b="1" i="1" sz="900">
              <a:latin typeface="Proxima Nova"/>
              <a:ea typeface="Proxima Nova"/>
              <a:cs typeface="Proxima Nova"/>
              <a:sym typeface="Proxima Nova"/>
            </a:endParaRPr>
          </a:p>
        </p:txBody>
      </p:sp>
      <p:sp>
        <p:nvSpPr>
          <p:cNvPr id="1063" name="Google Shape;1063;p186"/>
          <p:cNvSpPr txBox="1"/>
          <p:nvPr/>
        </p:nvSpPr>
        <p:spPr>
          <a:xfrm>
            <a:off x="6026235" y="2651642"/>
            <a:ext cx="1463700" cy="790200"/>
          </a:xfrm>
          <a:prstGeom prst="rect">
            <a:avLst/>
          </a:prstGeom>
          <a:solidFill>
            <a:srgbClr val="FCE5CD"/>
          </a:solidFill>
          <a:ln cap="flat" cmpd="sng" w="9525">
            <a:solidFill>
              <a:srgbClr val="434343"/>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b="1" i="1" sz="900">
              <a:latin typeface="Proxima Nova"/>
              <a:ea typeface="Proxima Nova"/>
              <a:cs typeface="Proxima Nova"/>
              <a:sym typeface="Proxima Nova"/>
            </a:endParaRPr>
          </a:p>
        </p:txBody>
      </p:sp>
      <p:sp>
        <p:nvSpPr>
          <p:cNvPr id="1064" name="Google Shape;1064;p186"/>
          <p:cNvSpPr txBox="1"/>
          <p:nvPr/>
        </p:nvSpPr>
        <p:spPr>
          <a:xfrm>
            <a:off x="7489932" y="2651642"/>
            <a:ext cx="1463700" cy="790200"/>
          </a:xfrm>
          <a:prstGeom prst="rect">
            <a:avLst/>
          </a:prstGeom>
          <a:solidFill>
            <a:srgbClr val="FCE5CD"/>
          </a:solidFill>
          <a:ln cap="flat" cmpd="sng" w="9525">
            <a:solidFill>
              <a:srgbClr val="434343"/>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b="1" i="1" sz="900">
              <a:latin typeface="Proxima Nova"/>
              <a:ea typeface="Proxima Nova"/>
              <a:cs typeface="Proxima Nova"/>
              <a:sym typeface="Proxima Nova"/>
            </a:endParaRPr>
          </a:p>
        </p:txBody>
      </p:sp>
      <p:sp>
        <p:nvSpPr>
          <p:cNvPr id="1065" name="Google Shape;1065;p186"/>
          <p:cNvSpPr txBox="1"/>
          <p:nvPr/>
        </p:nvSpPr>
        <p:spPr>
          <a:xfrm>
            <a:off x="1635146" y="3441830"/>
            <a:ext cx="1463700" cy="790200"/>
          </a:xfrm>
          <a:prstGeom prst="rect">
            <a:avLst/>
          </a:prstGeom>
          <a:solidFill>
            <a:srgbClr val="FCE5CD"/>
          </a:solidFill>
          <a:ln cap="flat" cmpd="sng" w="9525">
            <a:solidFill>
              <a:srgbClr val="434343"/>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b="1" i="1" sz="900">
              <a:latin typeface="Proxima Nova"/>
              <a:ea typeface="Proxima Nova"/>
              <a:cs typeface="Proxima Nova"/>
              <a:sym typeface="Proxima Nova"/>
            </a:endParaRPr>
          </a:p>
        </p:txBody>
      </p:sp>
      <p:sp>
        <p:nvSpPr>
          <p:cNvPr id="1066" name="Google Shape;1066;p186"/>
          <p:cNvSpPr txBox="1"/>
          <p:nvPr/>
        </p:nvSpPr>
        <p:spPr>
          <a:xfrm>
            <a:off x="3098843" y="3441830"/>
            <a:ext cx="1463700" cy="790200"/>
          </a:xfrm>
          <a:prstGeom prst="rect">
            <a:avLst/>
          </a:prstGeom>
          <a:solidFill>
            <a:srgbClr val="FCE5CD"/>
          </a:solidFill>
          <a:ln cap="flat" cmpd="sng" w="9525">
            <a:solidFill>
              <a:srgbClr val="434343"/>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b="1" i="1" sz="900">
              <a:latin typeface="Proxima Nova"/>
              <a:ea typeface="Proxima Nova"/>
              <a:cs typeface="Proxima Nova"/>
              <a:sym typeface="Proxima Nova"/>
            </a:endParaRPr>
          </a:p>
        </p:txBody>
      </p:sp>
      <p:sp>
        <p:nvSpPr>
          <p:cNvPr id="1067" name="Google Shape;1067;p186"/>
          <p:cNvSpPr txBox="1"/>
          <p:nvPr/>
        </p:nvSpPr>
        <p:spPr>
          <a:xfrm>
            <a:off x="4562539" y="3441830"/>
            <a:ext cx="1463700" cy="790200"/>
          </a:xfrm>
          <a:prstGeom prst="rect">
            <a:avLst/>
          </a:prstGeom>
          <a:solidFill>
            <a:srgbClr val="FCE5CD"/>
          </a:solidFill>
          <a:ln cap="flat" cmpd="sng" w="9525">
            <a:solidFill>
              <a:srgbClr val="434343"/>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b="1" i="1" sz="900">
              <a:latin typeface="Proxima Nova"/>
              <a:ea typeface="Proxima Nova"/>
              <a:cs typeface="Proxima Nova"/>
              <a:sym typeface="Proxima Nova"/>
            </a:endParaRPr>
          </a:p>
        </p:txBody>
      </p:sp>
      <p:sp>
        <p:nvSpPr>
          <p:cNvPr id="1068" name="Google Shape;1068;p186"/>
          <p:cNvSpPr txBox="1"/>
          <p:nvPr/>
        </p:nvSpPr>
        <p:spPr>
          <a:xfrm>
            <a:off x="6026235" y="3441830"/>
            <a:ext cx="1463700" cy="790200"/>
          </a:xfrm>
          <a:prstGeom prst="rect">
            <a:avLst/>
          </a:prstGeom>
          <a:solidFill>
            <a:srgbClr val="FCE5CD"/>
          </a:solidFill>
          <a:ln cap="flat" cmpd="sng" w="9525">
            <a:solidFill>
              <a:srgbClr val="434343"/>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b="1" i="1" sz="900">
              <a:latin typeface="Proxima Nova"/>
              <a:ea typeface="Proxima Nova"/>
              <a:cs typeface="Proxima Nova"/>
              <a:sym typeface="Proxima Nova"/>
            </a:endParaRPr>
          </a:p>
        </p:txBody>
      </p:sp>
      <p:sp>
        <p:nvSpPr>
          <p:cNvPr id="1069" name="Google Shape;1069;p186"/>
          <p:cNvSpPr txBox="1"/>
          <p:nvPr/>
        </p:nvSpPr>
        <p:spPr>
          <a:xfrm>
            <a:off x="7489932" y="3441830"/>
            <a:ext cx="1463700" cy="790200"/>
          </a:xfrm>
          <a:prstGeom prst="rect">
            <a:avLst/>
          </a:prstGeom>
          <a:solidFill>
            <a:srgbClr val="FCE5CD"/>
          </a:solidFill>
          <a:ln cap="flat" cmpd="sng" w="9525">
            <a:solidFill>
              <a:srgbClr val="434343"/>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b="1" i="1" sz="900">
              <a:latin typeface="Proxima Nova"/>
              <a:ea typeface="Proxima Nova"/>
              <a:cs typeface="Proxima Nova"/>
              <a:sym typeface="Proxima Nova"/>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3" name="Shape 1073"/>
        <p:cNvGrpSpPr/>
        <p:nvPr/>
      </p:nvGrpSpPr>
      <p:grpSpPr>
        <a:xfrm>
          <a:off x="0" y="0"/>
          <a:ext cx="0" cy="0"/>
          <a:chOff x="0" y="0"/>
          <a:chExt cx="0" cy="0"/>
        </a:xfrm>
      </p:grpSpPr>
      <p:pic>
        <p:nvPicPr>
          <p:cNvPr id="1074" name="Google Shape;1074;p187"/>
          <p:cNvPicPr preferRelativeResize="0"/>
          <p:nvPr/>
        </p:nvPicPr>
        <p:blipFill>
          <a:blip r:embed="rId3">
            <a:alphaModFix/>
          </a:blip>
          <a:stretch>
            <a:fillRect/>
          </a:stretch>
        </p:blipFill>
        <p:spPr>
          <a:xfrm>
            <a:off x="0" y="0"/>
            <a:ext cx="9144000" cy="5143505"/>
          </a:xfrm>
          <a:prstGeom prst="rect">
            <a:avLst/>
          </a:prstGeom>
          <a:noFill/>
          <a:ln>
            <a:noFill/>
          </a:ln>
        </p:spPr>
      </p:pic>
      <p:sp>
        <p:nvSpPr>
          <p:cNvPr id="1075" name="Google Shape;1075;p187"/>
          <p:cNvSpPr/>
          <p:nvPr/>
        </p:nvSpPr>
        <p:spPr>
          <a:xfrm>
            <a:off x="887600" y="1918850"/>
            <a:ext cx="1073400" cy="572700"/>
          </a:xfrm>
          <a:prstGeom prst="roundRect">
            <a:avLst>
              <a:gd fmla="val 16667"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000">
                <a:latin typeface="Proxima Nova"/>
                <a:ea typeface="Proxima Nova"/>
                <a:cs typeface="Proxima Nova"/>
                <a:sym typeface="Proxima Nova"/>
              </a:rPr>
              <a:t>Duplicate this</a:t>
            </a:r>
            <a:endParaRPr sz="1000">
              <a:latin typeface="Proxima Nova"/>
              <a:ea typeface="Proxima Nova"/>
              <a:cs typeface="Proxima Nova"/>
              <a:sym typeface="Proxima Nova"/>
            </a:endParaRPr>
          </a:p>
        </p:txBody>
      </p:sp>
      <p:sp>
        <p:nvSpPr>
          <p:cNvPr id="1076" name="Google Shape;1076;p187"/>
          <p:cNvSpPr/>
          <p:nvPr/>
        </p:nvSpPr>
        <p:spPr>
          <a:xfrm>
            <a:off x="887600" y="2638875"/>
            <a:ext cx="1073400" cy="572700"/>
          </a:xfrm>
          <a:prstGeom prst="roundRect">
            <a:avLst>
              <a:gd fmla="val 16667"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000">
                <a:latin typeface="Proxima Nova"/>
                <a:ea typeface="Proxima Nova"/>
                <a:cs typeface="Proxima Nova"/>
                <a:sym typeface="Proxima Nova"/>
              </a:rPr>
              <a:t>Duplicate this</a:t>
            </a:r>
            <a:endParaRPr sz="1000">
              <a:latin typeface="Proxima Nova"/>
              <a:ea typeface="Proxima Nova"/>
              <a:cs typeface="Proxima Nova"/>
              <a:sym typeface="Proxima Nova"/>
            </a:endParaRPr>
          </a:p>
        </p:txBody>
      </p:sp>
      <p:sp>
        <p:nvSpPr>
          <p:cNvPr id="1077" name="Google Shape;1077;p187"/>
          <p:cNvSpPr/>
          <p:nvPr/>
        </p:nvSpPr>
        <p:spPr>
          <a:xfrm>
            <a:off x="4048500" y="1918850"/>
            <a:ext cx="1073400" cy="572700"/>
          </a:xfrm>
          <a:prstGeom prst="roundRect">
            <a:avLst>
              <a:gd fmla="val 16667"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000">
                <a:latin typeface="Proxima Nova"/>
                <a:ea typeface="Proxima Nova"/>
                <a:cs typeface="Proxima Nova"/>
                <a:sym typeface="Proxima Nova"/>
              </a:rPr>
              <a:t>Duplicate this</a:t>
            </a:r>
            <a:endParaRPr sz="1000">
              <a:latin typeface="Proxima Nova"/>
              <a:ea typeface="Proxima Nova"/>
              <a:cs typeface="Proxima Nova"/>
              <a:sym typeface="Proxima Nova"/>
            </a:endParaRPr>
          </a:p>
        </p:txBody>
      </p:sp>
      <p:sp>
        <p:nvSpPr>
          <p:cNvPr id="1078" name="Google Shape;1078;p187"/>
          <p:cNvSpPr/>
          <p:nvPr/>
        </p:nvSpPr>
        <p:spPr>
          <a:xfrm>
            <a:off x="4048500" y="2638875"/>
            <a:ext cx="1073400" cy="572700"/>
          </a:xfrm>
          <a:prstGeom prst="roundRect">
            <a:avLst>
              <a:gd fmla="val 16667"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000">
                <a:latin typeface="Proxima Nova"/>
                <a:ea typeface="Proxima Nova"/>
                <a:cs typeface="Proxima Nova"/>
                <a:sym typeface="Proxima Nova"/>
              </a:rPr>
              <a:t>Duplicate this</a:t>
            </a:r>
            <a:endParaRPr sz="1000">
              <a:latin typeface="Proxima Nova"/>
              <a:ea typeface="Proxima Nova"/>
              <a:cs typeface="Proxima Nova"/>
              <a:sym typeface="Proxima Nova"/>
            </a:endParaRPr>
          </a:p>
        </p:txBody>
      </p:sp>
      <p:sp>
        <p:nvSpPr>
          <p:cNvPr id="1079" name="Google Shape;1079;p187"/>
          <p:cNvSpPr/>
          <p:nvPr/>
        </p:nvSpPr>
        <p:spPr>
          <a:xfrm>
            <a:off x="887600" y="3358900"/>
            <a:ext cx="1073400" cy="572700"/>
          </a:xfrm>
          <a:prstGeom prst="roundRect">
            <a:avLst>
              <a:gd fmla="val 16667"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000">
                <a:latin typeface="Proxima Nova"/>
                <a:ea typeface="Proxima Nova"/>
                <a:cs typeface="Proxima Nova"/>
                <a:sym typeface="Proxima Nova"/>
              </a:rPr>
              <a:t>Duplicate this</a:t>
            </a:r>
            <a:endParaRPr sz="1000">
              <a:latin typeface="Proxima Nova"/>
              <a:ea typeface="Proxima Nova"/>
              <a:cs typeface="Proxima Nova"/>
              <a:sym typeface="Proxima Nova"/>
            </a:endParaRPr>
          </a:p>
        </p:txBody>
      </p:sp>
      <p:sp>
        <p:nvSpPr>
          <p:cNvPr id="1080" name="Google Shape;1080;p187"/>
          <p:cNvSpPr/>
          <p:nvPr/>
        </p:nvSpPr>
        <p:spPr>
          <a:xfrm>
            <a:off x="4048500" y="3358900"/>
            <a:ext cx="1073400" cy="572700"/>
          </a:xfrm>
          <a:prstGeom prst="roundRect">
            <a:avLst>
              <a:gd fmla="val 16667"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000">
                <a:latin typeface="Proxima Nova"/>
                <a:ea typeface="Proxima Nova"/>
                <a:cs typeface="Proxima Nova"/>
                <a:sym typeface="Proxima Nova"/>
              </a:rPr>
              <a:t>Duplicate this</a:t>
            </a:r>
            <a:endParaRPr sz="1000">
              <a:latin typeface="Proxima Nova"/>
              <a:ea typeface="Proxima Nova"/>
              <a:cs typeface="Proxima Nova"/>
              <a:sym typeface="Proxima Nova"/>
            </a:endParaRPr>
          </a:p>
        </p:txBody>
      </p:sp>
      <p:sp>
        <p:nvSpPr>
          <p:cNvPr id="1081" name="Google Shape;1081;p187"/>
          <p:cNvSpPr/>
          <p:nvPr/>
        </p:nvSpPr>
        <p:spPr>
          <a:xfrm>
            <a:off x="6894550" y="1918850"/>
            <a:ext cx="1073400" cy="572700"/>
          </a:xfrm>
          <a:prstGeom prst="roundRect">
            <a:avLst>
              <a:gd fmla="val 16667"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000">
                <a:latin typeface="Proxima Nova"/>
                <a:ea typeface="Proxima Nova"/>
                <a:cs typeface="Proxima Nova"/>
                <a:sym typeface="Proxima Nova"/>
              </a:rPr>
              <a:t>Duplicate this</a:t>
            </a:r>
            <a:endParaRPr sz="1000">
              <a:latin typeface="Proxima Nova"/>
              <a:ea typeface="Proxima Nova"/>
              <a:cs typeface="Proxima Nova"/>
              <a:sym typeface="Proxima Nova"/>
            </a:endParaRPr>
          </a:p>
        </p:txBody>
      </p:sp>
      <p:sp>
        <p:nvSpPr>
          <p:cNvPr id="1082" name="Google Shape;1082;p187"/>
          <p:cNvSpPr/>
          <p:nvPr/>
        </p:nvSpPr>
        <p:spPr>
          <a:xfrm>
            <a:off x="6894550" y="2638875"/>
            <a:ext cx="1073400" cy="572700"/>
          </a:xfrm>
          <a:prstGeom prst="roundRect">
            <a:avLst>
              <a:gd fmla="val 16667"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000">
                <a:latin typeface="Proxima Nova"/>
                <a:ea typeface="Proxima Nova"/>
                <a:cs typeface="Proxima Nova"/>
                <a:sym typeface="Proxima Nova"/>
              </a:rPr>
              <a:t>Duplicate this</a:t>
            </a:r>
            <a:endParaRPr sz="1000">
              <a:latin typeface="Proxima Nova"/>
              <a:ea typeface="Proxima Nova"/>
              <a:cs typeface="Proxima Nova"/>
              <a:sym typeface="Proxima Nova"/>
            </a:endParaRPr>
          </a:p>
        </p:txBody>
      </p:sp>
      <p:sp>
        <p:nvSpPr>
          <p:cNvPr id="1083" name="Google Shape;1083;p187"/>
          <p:cNvSpPr/>
          <p:nvPr/>
        </p:nvSpPr>
        <p:spPr>
          <a:xfrm>
            <a:off x="6894550" y="3358900"/>
            <a:ext cx="1073400" cy="572700"/>
          </a:xfrm>
          <a:prstGeom prst="roundRect">
            <a:avLst>
              <a:gd fmla="val 16667"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000">
                <a:latin typeface="Proxima Nova"/>
                <a:ea typeface="Proxima Nova"/>
                <a:cs typeface="Proxima Nova"/>
                <a:sym typeface="Proxima Nova"/>
              </a:rPr>
              <a:t>Duplicate this</a:t>
            </a:r>
            <a:endParaRPr sz="1000">
              <a:latin typeface="Proxima Nova"/>
              <a:ea typeface="Proxima Nova"/>
              <a:cs typeface="Proxima Nova"/>
              <a:sym typeface="Proxima Nova"/>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7" name="Shape 1087"/>
        <p:cNvGrpSpPr/>
        <p:nvPr/>
      </p:nvGrpSpPr>
      <p:grpSpPr>
        <a:xfrm>
          <a:off x="0" y="0"/>
          <a:ext cx="0" cy="0"/>
          <a:chOff x="0" y="0"/>
          <a:chExt cx="0" cy="0"/>
        </a:xfrm>
      </p:grpSpPr>
      <p:sp>
        <p:nvSpPr>
          <p:cNvPr id="1088" name="Google Shape;1088;p188"/>
          <p:cNvSpPr txBox="1"/>
          <p:nvPr>
            <p:ph type="title"/>
          </p:nvPr>
        </p:nvSpPr>
        <p:spPr>
          <a:xfrm>
            <a:off x="2256100" y="330363"/>
            <a:ext cx="6367800" cy="241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b="1" lang="en">
                <a:latin typeface="Proxima Nova"/>
                <a:ea typeface="Proxima Nova"/>
                <a:cs typeface="Proxima Nova"/>
                <a:sym typeface="Proxima Nova"/>
              </a:rPr>
              <a:t>DEFINE</a:t>
            </a:r>
            <a:endParaRPr b="1">
              <a:latin typeface="Proxima Nova"/>
              <a:ea typeface="Proxima Nova"/>
              <a:cs typeface="Proxima Nova"/>
              <a:sym typeface="Proxima Nova"/>
            </a:endParaRPr>
          </a:p>
        </p:txBody>
      </p:sp>
      <p:pic>
        <p:nvPicPr>
          <p:cNvPr id="1089" name="Google Shape;1089;p188"/>
          <p:cNvPicPr preferRelativeResize="0"/>
          <p:nvPr/>
        </p:nvPicPr>
        <p:blipFill rotWithShape="1">
          <a:blip r:embed="rId3">
            <a:alphaModFix/>
          </a:blip>
          <a:srcRect b="48893" l="20228" r="59810" t="0"/>
          <a:stretch/>
        </p:blipFill>
        <p:spPr>
          <a:xfrm>
            <a:off x="490250" y="1902213"/>
            <a:ext cx="1672450" cy="1339076"/>
          </a:xfrm>
          <a:prstGeom prst="rect">
            <a:avLst/>
          </a:prstGeom>
          <a:noFill/>
          <a:ln>
            <a:noFill/>
          </a:ln>
        </p:spPr>
      </p:pic>
      <p:sp>
        <p:nvSpPr>
          <p:cNvPr id="1090" name="Google Shape;1090;p188"/>
          <p:cNvSpPr txBox="1"/>
          <p:nvPr/>
        </p:nvSpPr>
        <p:spPr>
          <a:xfrm>
            <a:off x="2399900" y="2619800"/>
            <a:ext cx="6367800" cy="498000"/>
          </a:xfrm>
          <a:prstGeom prst="rect">
            <a:avLst/>
          </a:prstGeom>
          <a:noFill/>
          <a:ln>
            <a:noFill/>
          </a:ln>
        </p:spPr>
        <p:txBody>
          <a:bodyPr anchorCtr="0" anchor="t" bIns="51425" lIns="51425" spcFirstLastPara="1" rIns="51425" wrap="square" tIns="51425">
            <a:noAutofit/>
          </a:bodyPr>
          <a:lstStyle/>
          <a:p>
            <a:pPr indent="0" lvl="0" marL="0" marR="0" rtl="0" algn="l">
              <a:spcBef>
                <a:spcPts val="0"/>
              </a:spcBef>
              <a:spcAft>
                <a:spcPts val="0"/>
              </a:spcAft>
              <a:buClr>
                <a:srgbClr val="434343"/>
              </a:buClr>
              <a:buSzPts val="1100"/>
              <a:buFont typeface="Roboto"/>
              <a:buNone/>
            </a:pPr>
            <a:r>
              <a:rPr lang="en" sz="1800">
                <a:solidFill>
                  <a:schemeClr val="dk1"/>
                </a:solidFill>
                <a:latin typeface="Proxima Nova"/>
                <a:ea typeface="Proxima Nova"/>
                <a:cs typeface="Proxima Nova"/>
                <a:sym typeface="Proxima Nova"/>
              </a:rPr>
              <a:t>Narrow down the options and describe the specific problem you are trying to solve in a more targeted manner.</a:t>
            </a:r>
            <a:endParaRPr sz="1800">
              <a:solidFill>
                <a:schemeClr val="dk1"/>
              </a:solidFill>
              <a:latin typeface="Proxima Nova"/>
              <a:ea typeface="Proxima Nova"/>
              <a:cs typeface="Proxima Nova"/>
              <a:sym typeface="Proxima Nova"/>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4" name="Shape 1094"/>
        <p:cNvGrpSpPr/>
        <p:nvPr/>
      </p:nvGrpSpPr>
      <p:grpSpPr>
        <a:xfrm>
          <a:off x="0" y="0"/>
          <a:ext cx="0" cy="0"/>
          <a:chOff x="0" y="0"/>
          <a:chExt cx="0" cy="0"/>
        </a:xfrm>
      </p:grpSpPr>
      <p:sp>
        <p:nvSpPr>
          <p:cNvPr id="1095" name="Google Shape;1095;p189"/>
          <p:cNvSpPr txBox="1"/>
          <p:nvPr>
            <p:ph type="title"/>
          </p:nvPr>
        </p:nvSpPr>
        <p:spPr>
          <a:xfrm>
            <a:off x="490250" y="450150"/>
            <a:ext cx="6367800" cy="241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b="1" lang="en">
                <a:latin typeface="Proxima Nova"/>
                <a:ea typeface="Proxima Nova"/>
                <a:cs typeface="Proxima Nova"/>
                <a:sym typeface="Proxima Nova"/>
              </a:rPr>
              <a:t>MARKET RESEARCH:</a:t>
            </a:r>
            <a:endParaRPr b="1">
              <a:latin typeface="Proxima Nova"/>
              <a:ea typeface="Proxima Nova"/>
              <a:cs typeface="Proxima Nova"/>
              <a:sym typeface="Proxima Nova"/>
            </a:endParaRPr>
          </a:p>
        </p:txBody>
      </p:sp>
      <p:sp>
        <p:nvSpPr>
          <p:cNvPr id="1096" name="Google Shape;1096;p189"/>
          <p:cNvSpPr txBox="1"/>
          <p:nvPr>
            <p:ph type="title"/>
          </p:nvPr>
        </p:nvSpPr>
        <p:spPr>
          <a:xfrm>
            <a:off x="490250" y="2726900"/>
            <a:ext cx="7173300" cy="819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latin typeface="Proxima Nova"/>
                <a:ea typeface="Proxima Nova"/>
                <a:cs typeface="Proxima Nova"/>
                <a:sym typeface="Proxima Nova"/>
              </a:rPr>
              <a:t>GMP - BUILD YOUR WALL OF CLUES &amp; HUNCHES</a:t>
            </a:r>
            <a:endParaRPr sz="2400">
              <a:latin typeface="Proxima Nova"/>
              <a:ea typeface="Proxima Nova"/>
              <a:cs typeface="Proxima Nova"/>
              <a:sym typeface="Proxima Nova"/>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0" name="Shape 1100"/>
        <p:cNvGrpSpPr/>
        <p:nvPr/>
      </p:nvGrpSpPr>
      <p:grpSpPr>
        <a:xfrm>
          <a:off x="0" y="0"/>
          <a:ext cx="0" cy="0"/>
          <a:chOff x="0" y="0"/>
          <a:chExt cx="0" cy="0"/>
        </a:xfrm>
      </p:grpSpPr>
      <p:sp>
        <p:nvSpPr>
          <p:cNvPr id="1101" name="Google Shape;1101;p190"/>
          <p:cNvSpPr txBox="1"/>
          <p:nvPr/>
        </p:nvSpPr>
        <p:spPr>
          <a:xfrm>
            <a:off x="6241600" y="1805388"/>
            <a:ext cx="1030800" cy="369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200">
                <a:solidFill>
                  <a:srgbClr val="FFFFFF"/>
                </a:solidFill>
                <a:latin typeface="Proxima Nova"/>
                <a:ea typeface="Proxima Nova"/>
                <a:cs typeface="Proxima Nova"/>
                <a:sym typeface="Proxima Nova"/>
              </a:rPr>
              <a:t>SIGNALS</a:t>
            </a:r>
            <a:endParaRPr sz="1200">
              <a:solidFill>
                <a:srgbClr val="FFFFFF"/>
              </a:solidFill>
              <a:latin typeface="Proxima Nova"/>
              <a:ea typeface="Proxima Nova"/>
              <a:cs typeface="Proxima Nova"/>
              <a:sym typeface="Proxima Nova"/>
            </a:endParaRPr>
          </a:p>
        </p:txBody>
      </p:sp>
      <p:grpSp>
        <p:nvGrpSpPr>
          <p:cNvPr id="1102" name="Google Shape;1102;p190"/>
          <p:cNvGrpSpPr/>
          <p:nvPr/>
        </p:nvGrpSpPr>
        <p:grpSpPr>
          <a:xfrm>
            <a:off x="250196" y="4013681"/>
            <a:ext cx="1366650" cy="795938"/>
            <a:chOff x="333595" y="5427775"/>
            <a:chExt cx="1822200" cy="1061250"/>
          </a:xfrm>
        </p:grpSpPr>
        <p:pic>
          <p:nvPicPr>
            <p:cNvPr id="1103" name="Google Shape;1103;p190"/>
            <p:cNvPicPr preferRelativeResize="0"/>
            <p:nvPr/>
          </p:nvPicPr>
          <p:blipFill>
            <a:blip r:embed="rId3">
              <a:alphaModFix/>
            </a:blip>
            <a:stretch>
              <a:fillRect/>
            </a:stretch>
          </p:blipFill>
          <p:spPr>
            <a:xfrm>
              <a:off x="433541" y="5427775"/>
              <a:ext cx="1622300" cy="818300"/>
            </a:xfrm>
            <a:prstGeom prst="rect">
              <a:avLst/>
            </a:prstGeom>
            <a:noFill/>
            <a:ln>
              <a:noFill/>
            </a:ln>
          </p:spPr>
        </p:pic>
        <p:sp>
          <p:nvSpPr>
            <p:cNvPr id="1104" name="Google Shape;1104;p190"/>
            <p:cNvSpPr txBox="1"/>
            <p:nvPr/>
          </p:nvSpPr>
          <p:spPr>
            <a:xfrm>
              <a:off x="333595" y="6017125"/>
              <a:ext cx="1822200" cy="471900"/>
            </a:xfrm>
            <a:prstGeom prst="rect">
              <a:avLst/>
            </a:prstGeom>
            <a:noFill/>
            <a:ln>
              <a:noFill/>
            </a:ln>
          </p:spPr>
          <p:txBody>
            <a:bodyPr anchorCtr="0" anchor="t" bIns="68575" lIns="68575" spcFirstLastPara="1" rIns="68575" wrap="square" tIns="68575">
              <a:spAutoFit/>
            </a:bodyPr>
            <a:lstStyle/>
            <a:p>
              <a:pPr indent="0" lvl="0" marL="0" rtl="0" algn="ctr">
                <a:spcBef>
                  <a:spcPts val="0"/>
                </a:spcBef>
                <a:spcAft>
                  <a:spcPts val="0"/>
                </a:spcAft>
                <a:buNone/>
              </a:pPr>
              <a:r>
                <a:rPr b="1" lang="en" sz="1400">
                  <a:solidFill>
                    <a:srgbClr val="222222"/>
                  </a:solidFill>
                  <a:highlight>
                    <a:schemeClr val="lt1"/>
                  </a:highlight>
                  <a:latin typeface="Proxima Nova"/>
                  <a:ea typeface="Proxima Nova"/>
                  <a:cs typeface="Proxima Nova"/>
                  <a:sym typeface="Proxima Nova"/>
                </a:rPr>
                <a:t>Employment</a:t>
              </a:r>
              <a:endParaRPr b="1" sz="1400"/>
            </a:p>
          </p:txBody>
        </p:sp>
      </p:grpSp>
      <p:grpSp>
        <p:nvGrpSpPr>
          <p:cNvPr id="1105" name="Google Shape;1105;p190"/>
          <p:cNvGrpSpPr/>
          <p:nvPr/>
        </p:nvGrpSpPr>
        <p:grpSpPr>
          <a:xfrm>
            <a:off x="250228" y="650644"/>
            <a:ext cx="1366593" cy="1004400"/>
            <a:chOff x="333624" y="1180275"/>
            <a:chExt cx="1822124" cy="1339200"/>
          </a:xfrm>
        </p:grpSpPr>
        <p:sp>
          <p:nvSpPr>
            <p:cNvPr id="1106" name="Google Shape;1106;p190"/>
            <p:cNvSpPr txBox="1"/>
            <p:nvPr/>
          </p:nvSpPr>
          <p:spPr>
            <a:xfrm>
              <a:off x="387732" y="2047575"/>
              <a:ext cx="1713900" cy="471900"/>
            </a:xfrm>
            <a:prstGeom prst="rect">
              <a:avLst/>
            </a:prstGeom>
            <a:noFill/>
            <a:ln>
              <a:noFill/>
            </a:ln>
          </p:spPr>
          <p:txBody>
            <a:bodyPr anchorCtr="0" anchor="t" bIns="68575" lIns="68575" spcFirstLastPara="1" rIns="68575" wrap="square" tIns="68575">
              <a:spAutoFit/>
            </a:bodyPr>
            <a:lstStyle/>
            <a:p>
              <a:pPr indent="0" lvl="0" marL="0" rtl="0" algn="ctr">
                <a:spcBef>
                  <a:spcPts val="0"/>
                </a:spcBef>
                <a:spcAft>
                  <a:spcPts val="0"/>
                </a:spcAft>
                <a:buNone/>
              </a:pPr>
              <a:r>
                <a:rPr b="1" lang="en" sz="1400">
                  <a:solidFill>
                    <a:srgbClr val="222222"/>
                  </a:solidFill>
                  <a:highlight>
                    <a:schemeClr val="lt1"/>
                  </a:highlight>
                  <a:latin typeface="Proxima Nova"/>
                  <a:ea typeface="Proxima Nova"/>
                  <a:cs typeface="Proxima Nova"/>
                  <a:sym typeface="Proxima Nova"/>
                </a:rPr>
                <a:t>Customers</a:t>
              </a:r>
              <a:endParaRPr b="1" sz="1400"/>
            </a:p>
          </p:txBody>
        </p:sp>
        <p:pic>
          <p:nvPicPr>
            <p:cNvPr id="1107" name="Google Shape;1107;p190"/>
            <p:cNvPicPr preferRelativeResize="0"/>
            <p:nvPr/>
          </p:nvPicPr>
          <p:blipFill>
            <a:blip r:embed="rId4">
              <a:alphaModFix/>
            </a:blip>
            <a:stretch>
              <a:fillRect/>
            </a:stretch>
          </p:blipFill>
          <p:spPr>
            <a:xfrm>
              <a:off x="333624" y="1180275"/>
              <a:ext cx="1822124" cy="1056826"/>
            </a:xfrm>
            <a:prstGeom prst="rect">
              <a:avLst/>
            </a:prstGeom>
            <a:noFill/>
            <a:ln>
              <a:noFill/>
            </a:ln>
          </p:spPr>
        </p:pic>
      </p:grpSp>
      <p:grpSp>
        <p:nvGrpSpPr>
          <p:cNvPr id="1108" name="Google Shape;1108;p190"/>
          <p:cNvGrpSpPr/>
          <p:nvPr/>
        </p:nvGrpSpPr>
        <p:grpSpPr>
          <a:xfrm>
            <a:off x="215097" y="1787297"/>
            <a:ext cx="1436850" cy="1037372"/>
            <a:chOff x="286783" y="2557213"/>
            <a:chExt cx="1915800" cy="1383162"/>
          </a:xfrm>
        </p:grpSpPr>
        <p:sp>
          <p:nvSpPr>
            <p:cNvPr id="1109" name="Google Shape;1109;p190"/>
            <p:cNvSpPr txBox="1"/>
            <p:nvPr/>
          </p:nvSpPr>
          <p:spPr>
            <a:xfrm>
              <a:off x="286783" y="3468475"/>
              <a:ext cx="1915800" cy="471900"/>
            </a:xfrm>
            <a:prstGeom prst="rect">
              <a:avLst/>
            </a:prstGeom>
            <a:noFill/>
            <a:ln>
              <a:noFill/>
            </a:ln>
          </p:spPr>
          <p:txBody>
            <a:bodyPr anchorCtr="0" anchor="t" bIns="68575" lIns="68575" spcFirstLastPara="1" rIns="68575" wrap="square" tIns="68575">
              <a:spAutoFit/>
            </a:bodyPr>
            <a:lstStyle/>
            <a:p>
              <a:pPr indent="0" lvl="0" marL="0" rtl="0" algn="ctr">
                <a:spcBef>
                  <a:spcPts val="0"/>
                </a:spcBef>
                <a:spcAft>
                  <a:spcPts val="0"/>
                </a:spcAft>
                <a:buNone/>
              </a:pPr>
              <a:r>
                <a:rPr b="1" lang="en" sz="1400">
                  <a:solidFill>
                    <a:srgbClr val="222222"/>
                  </a:solidFill>
                  <a:highlight>
                    <a:schemeClr val="lt1"/>
                  </a:highlight>
                  <a:latin typeface="Proxima Nova"/>
                  <a:ea typeface="Proxima Nova"/>
                  <a:cs typeface="Proxima Nova"/>
                  <a:sym typeface="Proxima Nova"/>
                </a:rPr>
                <a:t>Technologies</a:t>
              </a:r>
              <a:endParaRPr b="1" sz="1400"/>
            </a:p>
          </p:txBody>
        </p:sp>
        <p:pic>
          <p:nvPicPr>
            <p:cNvPr id="1110" name="Google Shape;1110;p190"/>
            <p:cNvPicPr preferRelativeResize="0"/>
            <p:nvPr/>
          </p:nvPicPr>
          <p:blipFill>
            <a:blip r:embed="rId5">
              <a:alphaModFix/>
            </a:blip>
            <a:stretch>
              <a:fillRect/>
            </a:stretch>
          </p:blipFill>
          <p:spPr>
            <a:xfrm>
              <a:off x="557538" y="2557213"/>
              <a:ext cx="1374301" cy="990532"/>
            </a:xfrm>
            <a:prstGeom prst="rect">
              <a:avLst/>
            </a:prstGeom>
            <a:noFill/>
            <a:ln>
              <a:noFill/>
            </a:ln>
          </p:spPr>
        </p:pic>
      </p:grpSp>
      <p:grpSp>
        <p:nvGrpSpPr>
          <p:cNvPr id="1111" name="Google Shape;1111;p190"/>
          <p:cNvGrpSpPr/>
          <p:nvPr/>
        </p:nvGrpSpPr>
        <p:grpSpPr>
          <a:xfrm>
            <a:off x="76838" y="3026100"/>
            <a:ext cx="1713375" cy="905372"/>
            <a:chOff x="102425" y="4080225"/>
            <a:chExt cx="2284500" cy="1207162"/>
          </a:xfrm>
        </p:grpSpPr>
        <p:sp>
          <p:nvSpPr>
            <p:cNvPr id="1112" name="Google Shape;1112;p190"/>
            <p:cNvSpPr txBox="1"/>
            <p:nvPr/>
          </p:nvSpPr>
          <p:spPr>
            <a:xfrm>
              <a:off x="102425" y="4815488"/>
              <a:ext cx="2284500" cy="471900"/>
            </a:xfrm>
            <a:prstGeom prst="rect">
              <a:avLst/>
            </a:prstGeom>
            <a:noFill/>
            <a:ln>
              <a:noFill/>
            </a:ln>
          </p:spPr>
          <p:txBody>
            <a:bodyPr anchorCtr="0" anchor="t" bIns="68575" lIns="68575" spcFirstLastPara="1" rIns="68575" wrap="square" tIns="68575">
              <a:spAutoFit/>
            </a:bodyPr>
            <a:lstStyle/>
            <a:p>
              <a:pPr indent="0" lvl="0" marL="0" rtl="0" algn="ctr">
                <a:spcBef>
                  <a:spcPts val="0"/>
                </a:spcBef>
                <a:spcAft>
                  <a:spcPts val="0"/>
                </a:spcAft>
                <a:buNone/>
              </a:pPr>
              <a:r>
                <a:rPr b="1" lang="en" sz="1400">
                  <a:solidFill>
                    <a:srgbClr val="222222"/>
                  </a:solidFill>
                  <a:highlight>
                    <a:schemeClr val="lt1"/>
                  </a:highlight>
                  <a:latin typeface="Proxima Nova"/>
                  <a:ea typeface="Proxima Nova"/>
                  <a:cs typeface="Proxima Nova"/>
                  <a:sym typeface="Proxima Nova"/>
                </a:rPr>
                <a:t>Industry/Market</a:t>
              </a:r>
              <a:endParaRPr b="1" sz="1400"/>
            </a:p>
          </p:txBody>
        </p:sp>
        <p:pic>
          <p:nvPicPr>
            <p:cNvPr id="1113" name="Google Shape;1113;p190"/>
            <p:cNvPicPr preferRelativeResize="0"/>
            <p:nvPr/>
          </p:nvPicPr>
          <p:blipFill rotWithShape="1">
            <a:blip r:embed="rId6">
              <a:alphaModFix/>
            </a:blip>
            <a:srcRect b="8693" l="20452" r="20487" t="9673"/>
            <a:stretch/>
          </p:blipFill>
          <p:spPr>
            <a:xfrm>
              <a:off x="578799" y="4080225"/>
              <a:ext cx="1331760" cy="911425"/>
            </a:xfrm>
            <a:prstGeom prst="rect">
              <a:avLst/>
            </a:prstGeom>
            <a:noFill/>
            <a:ln>
              <a:noFill/>
            </a:ln>
          </p:spPr>
        </p:pic>
      </p:grpSp>
      <p:sp>
        <p:nvSpPr>
          <p:cNvPr id="1114" name="Google Shape;1114;p190"/>
          <p:cNvSpPr txBox="1"/>
          <p:nvPr/>
        </p:nvSpPr>
        <p:spPr>
          <a:xfrm>
            <a:off x="1613381" y="617700"/>
            <a:ext cx="7186500" cy="1173000"/>
          </a:xfrm>
          <a:prstGeom prst="rect">
            <a:avLst/>
          </a:prstGeom>
          <a:noFill/>
          <a:ln>
            <a:noFill/>
          </a:ln>
        </p:spPr>
        <p:txBody>
          <a:bodyPr anchorCtr="0" anchor="t" bIns="68575" lIns="68575" spcFirstLastPara="1" rIns="68575" wrap="square" tIns="68575">
            <a:spAutoFit/>
          </a:bodyPr>
          <a:lstStyle/>
          <a:p>
            <a:pPr indent="-241300" lvl="0" marL="342900" rtl="0" algn="l">
              <a:lnSpc>
                <a:spcPct val="115000"/>
              </a:lnSpc>
              <a:spcBef>
                <a:spcPts val="0"/>
              </a:spcBef>
              <a:spcAft>
                <a:spcPts val="0"/>
              </a:spcAft>
              <a:buClr>
                <a:schemeClr val="dk1"/>
              </a:buClr>
              <a:buSzPts val="1200"/>
              <a:buFont typeface="Proxima Nova"/>
              <a:buChar char="●"/>
            </a:pPr>
            <a:r>
              <a:rPr lang="en" sz="1200">
                <a:solidFill>
                  <a:schemeClr val="dk1"/>
                </a:solidFill>
                <a:latin typeface="Proxima Nova"/>
                <a:ea typeface="Proxima Nova"/>
                <a:cs typeface="Proxima Nova"/>
                <a:sym typeface="Proxima Nova"/>
              </a:rPr>
              <a:t>What are the bottlenecks that your customers face in the journey or the ecosystem?</a:t>
            </a:r>
            <a:endParaRPr sz="1200">
              <a:solidFill>
                <a:schemeClr val="dk1"/>
              </a:solidFill>
              <a:latin typeface="Proxima Nova"/>
              <a:ea typeface="Proxima Nova"/>
              <a:cs typeface="Proxima Nova"/>
              <a:sym typeface="Proxima Nova"/>
            </a:endParaRPr>
          </a:p>
          <a:p>
            <a:pPr indent="-241300" lvl="0" marL="342900" rtl="0" algn="l">
              <a:lnSpc>
                <a:spcPct val="115000"/>
              </a:lnSpc>
              <a:spcBef>
                <a:spcPts val="0"/>
              </a:spcBef>
              <a:spcAft>
                <a:spcPts val="0"/>
              </a:spcAft>
              <a:buClr>
                <a:schemeClr val="dk1"/>
              </a:buClr>
              <a:buSzPts val="1200"/>
              <a:buFont typeface="Proxima Nova"/>
              <a:buChar char="●"/>
            </a:pPr>
            <a:r>
              <a:rPr lang="en" sz="1200">
                <a:solidFill>
                  <a:schemeClr val="dk1"/>
                </a:solidFill>
                <a:latin typeface="Proxima Nova"/>
                <a:ea typeface="Proxima Nova"/>
                <a:cs typeface="Proxima Nova"/>
                <a:sym typeface="Proxima Nova"/>
              </a:rPr>
              <a:t>Is there a certain demographic that gets impacted? How?</a:t>
            </a:r>
            <a:endParaRPr sz="1200">
              <a:solidFill>
                <a:schemeClr val="dk1"/>
              </a:solidFill>
              <a:latin typeface="Proxima Nova"/>
              <a:ea typeface="Proxima Nova"/>
              <a:cs typeface="Proxima Nova"/>
              <a:sym typeface="Proxima Nova"/>
            </a:endParaRPr>
          </a:p>
          <a:p>
            <a:pPr indent="-241300" lvl="0" marL="342900" rtl="0" algn="l">
              <a:lnSpc>
                <a:spcPct val="115000"/>
              </a:lnSpc>
              <a:spcBef>
                <a:spcPts val="0"/>
              </a:spcBef>
              <a:spcAft>
                <a:spcPts val="0"/>
              </a:spcAft>
              <a:buClr>
                <a:schemeClr val="dk1"/>
              </a:buClr>
              <a:buSzPts val="1200"/>
              <a:buFont typeface="Proxima Nova"/>
              <a:buChar char="●"/>
            </a:pPr>
            <a:r>
              <a:rPr lang="en" sz="1200">
                <a:solidFill>
                  <a:schemeClr val="dk1"/>
                </a:solidFill>
                <a:latin typeface="Proxima Nova"/>
                <a:ea typeface="Proxima Nova"/>
                <a:cs typeface="Proxima Nova"/>
                <a:sym typeface="Proxima Nova"/>
              </a:rPr>
              <a:t>What do your customers usually talk about when talking about the type of product or service that your industry offers? </a:t>
            </a:r>
            <a:endParaRPr sz="1200">
              <a:solidFill>
                <a:schemeClr val="dk1"/>
              </a:solidFill>
              <a:latin typeface="Proxima Nova"/>
              <a:ea typeface="Proxima Nova"/>
              <a:cs typeface="Proxima Nova"/>
              <a:sym typeface="Proxima Nova"/>
            </a:endParaRPr>
          </a:p>
          <a:p>
            <a:pPr indent="-241300" lvl="0" marL="342900" rtl="0" algn="l">
              <a:lnSpc>
                <a:spcPct val="115000"/>
              </a:lnSpc>
              <a:spcBef>
                <a:spcPts val="0"/>
              </a:spcBef>
              <a:spcAft>
                <a:spcPts val="0"/>
              </a:spcAft>
              <a:buClr>
                <a:schemeClr val="dk1"/>
              </a:buClr>
              <a:buSzPts val="1200"/>
              <a:buFont typeface="Proxima Nova"/>
              <a:buChar char="●"/>
            </a:pPr>
            <a:r>
              <a:rPr lang="en" sz="1200">
                <a:solidFill>
                  <a:schemeClr val="dk1"/>
                </a:solidFill>
                <a:latin typeface="Proxima Nova"/>
                <a:ea typeface="Proxima Nova"/>
                <a:cs typeface="Proxima Nova"/>
                <a:sym typeface="Proxima Nova"/>
              </a:rPr>
              <a:t>What are the expectations from your customers?</a:t>
            </a:r>
            <a:endParaRPr sz="1200">
              <a:solidFill>
                <a:schemeClr val="dk1"/>
              </a:solidFill>
              <a:latin typeface="Proxima Nova"/>
              <a:ea typeface="Proxima Nova"/>
              <a:cs typeface="Proxima Nova"/>
              <a:sym typeface="Proxima Nova"/>
            </a:endParaRPr>
          </a:p>
        </p:txBody>
      </p:sp>
      <p:sp>
        <p:nvSpPr>
          <p:cNvPr id="1115" name="Google Shape;1115;p190"/>
          <p:cNvSpPr txBox="1"/>
          <p:nvPr/>
        </p:nvSpPr>
        <p:spPr>
          <a:xfrm>
            <a:off x="1613381" y="1821900"/>
            <a:ext cx="7186500" cy="960600"/>
          </a:xfrm>
          <a:prstGeom prst="rect">
            <a:avLst/>
          </a:prstGeom>
          <a:noFill/>
          <a:ln>
            <a:noFill/>
          </a:ln>
        </p:spPr>
        <p:txBody>
          <a:bodyPr anchorCtr="0" anchor="t" bIns="68575" lIns="68575" spcFirstLastPara="1" rIns="68575" wrap="square" tIns="68575">
            <a:spAutoFit/>
          </a:bodyPr>
          <a:lstStyle/>
          <a:p>
            <a:pPr indent="-241300" lvl="0" marL="342900" rtl="0" algn="l">
              <a:lnSpc>
                <a:spcPct val="115000"/>
              </a:lnSpc>
              <a:spcBef>
                <a:spcPts val="0"/>
              </a:spcBef>
              <a:spcAft>
                <a:spcPts val="0"/>
              </a:spcAft>
              <a:buClr>
                <a:srgbClr val="002060"/>
              </a:buClr>
              <a:buSzPts val="1200"/>
              <a:buFont typeface="Proxima Nova"/>
              <a:buChar char="●"/>
            </a:pPr>
            <a:r>
              <a:rPr lang="en" sz="1200">
                <a:solidFill>
                  <a:srgbClr val="002060"/>
                </a:solidFill>
                <a:latin typeface="Proxima Nova"/>
                <a:ea typeface="Proxima Nova"/>
                <a:cs typeface="Proxima Nova"/>
                <a:sym typeface="Proxima Nova"/>
              </a:rPr>
              <a:t>What technologies are being adopted in the area of focus?</a:t>
            </a:r>
            <a:endParaRPr sz="1200">
              <a:solidFill>
                <a:srgbClr val="002060"/>
              </a:solidFill>
              <a:latin typeface="Proxima Nova"/>
              <a:ea typeface="Proxima Nova"/>
              <a:cs typeface="Proxima Nova"/>
              <a:sym typeface="Proxima Nova"/>
            </a:endParaRPr>
          </a:p>
          <a:p>
            <a:pPr indent="-241300" lvl="0" marL="342900" rtl="0" algn="l">
              <a:lnSpc>
                <a:spcPct val="115000"/>
              </a:lnSpc>
              <a:spcBef>
                <a:spcPts val="0"/>
              </a:spcBef>
              <a:spcAft>
                <a:spcPts val="0"/>
              </a:spcAft>
              <a:buClr>
                <a:srgbClr val="002060"/>
              </a:buClr>
              <a:buSzPts val="1200"/>
              <a:buFont typeface="Proxima Nova"/>
              <a:buChar char="●"/>
            </a:pPr>
            <a:r>
              <a:rPr lang="en" sz="1200">
                <a:solidFill>
                  <a:srgbClr val="002060"/>
                </a:solidFill>
                <a:latin typeface="Proxima Nova"/>
                <a:ea typeface="Proxima Nova"/>
                <a:cs typeface="Proxima Nova"/>
                <a:sym typeface="Proxima Nova"/>
              </a:rPr>
              <a:t>How are your customers coping with the technologies?</a:t>
            </a:r>
            <a:endParaRPr sz="1200">
              <a:solidFill>
                <a:srgbClr val="002060"/>
              </a:solidFill>
              <a:latin typeface="Proxima Nova"/>
              <a:ea typeface="Proxima Nova"/>
              <a:cs typeface="Proxima Nova"/>
              <a:sym typeface="Proxima Nova"/>
            </a:endParaRPr>
          </a:p>
          <a:p>
            <a:pPr indent="-241300" lvl="0" marL="342900" rtl="0" algn="l">
              <a:lnSpc>
                <a:spcPct val="115000"/>
              </a:lnSpc>
              <a:spcBef>
                <a:spcPts val="0"/>
              </a:spcBef>
              <a:spcAft>
                <a:spcPts val="0"/>
              </a:spcAft>
              <a:buClr>
                <a:srgbClr val="002060"/>
              </a:buClr>
              <a:buSzPts val="1200"/>
              <a:buFont typeface="Proxima Nova"/>
              <a:buChar char="●"/>
            </a:pPr>
            <a:r>
              <a:rPr lang="en" sz="1200">
                <a:solidFill>
                  <a:srgbClr val="002060"/>
                </a:solidFill>
                <a:latin typeface="Proxima Nova"/>
                <a:ea typeface="Proxima Nova"/>
                <a:cs typeface="Proxima Nova"/>
                <a:sym typeface="Proxima Nova"/>
              </a:rPr>
              <a:t>What technologies could support the growth of your area of focus?</a:t>
            </a:r>
            <a:endParaRPr sz="1200">
              <a:solidFill>
                <a:srgbClr val="002060"/>
              </a:solidFill>
              <a:latin typeface="Proxima Nova"/>
              <a:ea typeface="Proxima Nova"/>
              <a:cs typeface="Proxima Nova"/>
              <a:sym typeface="Proxima Nova"/>
            </a:endParaRPr>
          </a:p>
          <a:p>
            <a:pPr indent="-241300" lvl="0" marL="342900" rtl="0" algn="l">
              <a:lnSpc>
                <a:spcPct val="115000"/>
              </a:lnSpc>
              <a:spcBef>
                <a:spcPts val="0"/>
              </a:spcBef>
              <a:spcAft>
                <a:spcPts val="0"/>
              </a:spcAft>
              <a:buClr>
                <a:srgbClr val="002060"/>
              </a:buClr>
              <a:buSzPts val="1200"/>
              <a:buFont typeface="Proxima Nova"/>
              <a:buChar char="●"/>
            </a:pPr>
            <a:r>
              <a:rPr lang="en" sz="1200">
                <a:solidFill>
                  <a:srgbClr val="002060"/>
                </a:solidFill>
                <a:latin typeface="Proxima Nova"/>
                <a:ea typeface="Proxima Nova"/>
                <a:cs typeface="Proxima Nova"/>
                <a:sym typeface="Proxima Nova"/>
              </a:rPr>
              <a:t>Any research being done to study the use of other forms of technology within this area?</a:t>
            </a:r>
            <a:endParaRPr sz="1100">
              <a:latin typeface="Proxima Nova"/>
              <a:ea typeface="Proxima Nova"/>
              <a:cs typeface="Proxima Nova"/>
              <a:sym typeface="Proxima Nova"/>
            </a:endParaRPr>
          </a:p>
        </p:txBody>
      </p:sp>
      <p:sp>
        <p:nvSpPr>
          <p:cNvPr id="1116" name="Google Shape;1116;p190"/>
          <p:cNvSpPr txBox="1"/>
          <p:nvPr/>
        </p:nvSpPr>
        <p:spPr>
          <a:xfrm>
            <a:off x="1613381" y="2877938"/>
            <a:ext cx="7323000" cy="1173000"/>
          </a:xfrm>
          <a:prstGeom prst="rect">
            <a:avLst/>
          </a:prstGeom>
          <a:noFill/>
          <a:ln>
            <a:noFill/>
          </a:ln>
        </p:spPr>
        <p:txBody>
          <a:bodyPr anchorCtr="0" anchor="t" bIns="68575" lIns="68575" spcFirstLastPara="1" rIns="68575" wrap="square" tIns="68575">
            <a:spAutoFit/>
          </a:bodyPr>
          <a:lstStyle/>
          <a:p>
            <a:pPr indent="-241300" lvl="0" marL="342900" rtl="0" algn="l">
              <a:lnSpc>
                <a:spcPct val="115000"/>
              </a:lnSpc>
              <a:spcBef>
                <a:spcPts val="0"/>
              </a:spcBef>
              <a:spcAft>
                <a:spcPts val="0"/>
              </a:spcAft>
              <a:buClr>
                <a:srgbClr val="002060"/>
              </a:buClr>
              <a:buSzPts val="1200"/>
              <a:buFont typeface="Proxima Nova"/>
              <a:buChar char="●"/>
            </a:pPr>
            <a:r>
              <a:rPr lang="en" sz="1200">
                <a:solidFill>
                  <a:srgbClr val="002060"/>
                </a:solidFill>
                <a:latin typeface="Proxima Nova"/>
                <a:ea typeface="Proxima Nova"/>
                <a:cs typeface="Proxima Nova"/>
                <a:sym typeface="Proxima Nova"/>
              </a:rPr>
              <a:t>Any existing entities or organisations are already implementing a similar solution?</a:t>
            </a:r>
            <a:endParaRPr sz="1200">
              <a:solidFill>
                <a:srgbClr val="002060"/>
              </a:solidFill>
              <a:latin typeface="Proxima Nova"/>
              <a:ea typeface="Proxima Nova"/>
              <a:cs typeface="Proxima Nova"/>
              <a:sym typeface="Proxima Nova"/>
            </a:endParaRPr>
          </a:p>
          <a:p>
            <a:pPr indent="-241300" lvl="0" marL="342900" rtl="0" algn="l">
              <a:lnSpc>
                <a:spcPct val="115000"/>
              </a:lnSpc>
              <a:spcBef>
                <a:spcPts val="0"/>
              </a:spcBef>
              <a:spcAft>
                <a:spcPts val="0"/>
              </a:spcAft>
              <a:buClr>
                <a:srgbClr val="002060"/>
              </a:buClr>
              <a:buSzPts val="1200"/>
              <a:buFont typeface="Proxima Nova"/>
              <a:buChar char="●"/>
            </a:pPr>
            <a:r>
              <a:rPr lang="en" sz="1200">
                <a:solidFill>
                  <a:srgbClr val="002060"/>
                </a:solidFill>
                <a:latin typeface="Proxima Nova"/>
                <a:ea typeface="Proxima Nova"/>
                <a:cs typeface="Proxima Nova"/>
                <a:sym typeface="Proxima Nova"/>
              </a:rPr>
              <a:t>Who are your competitors? </a:t>
            </a:r>
            <a:endParaRPr sz="1200">
              <a:solidFill>
                <a:srgbClr val="002060"/>
              </a:solidFill>
              <a:latin typeface="Proxima Nova"/>
              <a:ea typeface="Proxima Nova"/>
              <a:cs typeface="Proxima Nova"/>
              <a:sym typeface="Proxima Nova"/>
            </a:endParaRPr>
          </a:p>
          <a:p>
            <a:pPr indent="-241300" lvl="0" marL="342900" rtl="0" algn="l">
              <a:lnSpc>
                <a:spcPct val="115000"/>
              </a:lnSpc>
              <a:spcBef>
                <a:spcPts val="0"/>
              </a:spcBef>
              <a:spcAft>
                <a:spcPts val="0"/>
              </a:spcAft>
              <a:buClr>
                <a:srgbClr val="002060"/>
              </a:buClr>
              <a:buSzPts val="1200"/>
              <a:buFont typeface="Proxima Nova"/>
              <a:buChar char="●"/>
            </a:pPr>
            <a:r>
              <a:rPr lang="en" sz="1200">
                <a:solidFill>
                  <a:srgbClr val="002060"/>
                </a:solidFill>
                <a:latin typeface="Proxima Nova"/>
                <a:ea typeface="Proxima Nova"/>
                <a:cs typeface="Proxima Nova"/>
                <a:sym typeface="Proxima Nova"/>
              </a:rPr>
              <a:t>What might disrupt your business/what you are doing now? </a:t>
            </a:r>
            <a:endParaRPr sz="1200">
              <a:solidFill>
                <a:srgbClr val="002060"/>
              </a:solidFill>
              <a:latin typeface="Proxima Nova"/>
              <a:ea typeface="Proxima Nova"/>
              <a:cs typeface="Proxima Nova"/>
              <a:sym typeface="Proxima Nova"/>
            </a:endParaRPr>
          </a:p>
          <a:p>
            <a:pPr indent="-241300" lvl="0" marL="342900" rtl="0" algn="l">
              <a:lnSpc>
                <a:spcPct val="115000"/>
              </a:lnSpc>
              <a:spcBef>
                <a:spcPts val="0"/>
              </a:spcBef>
              <a:spcAft>
                <a:spcPts val="0"/>
              </a:spcAft>
              <a:buClr>
                <a:srgbClr val="002060"/>
              </a:buClr>
              <a:buSzPts val="1200"/>
              <a:buFont typeface="Proxima Nova"/>
              <a:buChar char="●"/>
            </a:pPr>
            <a:r>
              <a:rPr lang="en" sz="1200">
                <a:solidFill>
                  <a:srgbClr val="002060"/>
                </a:solidFill>
                <a:latin typeface="Proxima Nova"/>
                <a:ea typeface="Proxima Nova"/>
                <a:cs typeface="Proxima Nova"/>
                <a:sym typeface="Proxima Nova"/>
              </a:rPr>
              <a:t>What are the changes in other industries or areas would impact your activities?</a:t>
            </a:r>
            <a:endParaRPr sz="1200">
              <a:solidFill>
                <a:srgbClr val="002060"/>
              </a:solidFill>
              <a:latin typeface="Proxima Nova"/>
              <a:ea typeface="Proxima Nova"/>
              <a:cs typeface="Proxima Nova"/>
              <a:sym typeface="Proxima Nova"/>
            </a:endParaRPr>
          </a:p>
          <a:p>
            <a:pPr indent="-241300" lvl="0" marL="342900" rtl="0" algn="l">
              <a:lnSpc>
                <a:spcPct val="115000"/>
              </a:lnSpc>
              <a:spcBef>
                <a:spcPts val="0"/>
              </a:spcBef>
              <a:spcAft>
                <a:spcPts val="0"/>
              </a:spcAft>
              <a:buClr>
                <a:srgbClr val="002060"/>
              </a:buClr>
              <a:buSzPts val="1200"/>
              <a:buFont typeface="Proxima Nova"/>
              <a:buChar char="●"/>
            </a:pPr>
            <a:r>
              <a:rPr lang="en" sz="1200">
                <a:solidFill>
                  <a:srgbClr val="002060"/>
                </a:solidFill>
                <a:latin typeface="Proxima Nova"/>
                <a:ea typeface="Proxima Nova"/>
                <a:cs typeface="Proxima Nova"/>
                <a:sym typeface="Proxima Nova"/>
              </a:rPr>
              <a:t>What might be changes that organizations need to look outside its historical business?</a:t>
            </a:r>
            <a:endParaRPr sz="1200">
              <a:solidFill>
                <a:srgbClr val="002060"/>
              </a:solidFill>
              <a:latin typeface="Proxima Nova"/>
              <a:ea typeface="Proxima Nova"/>
              <a:cs typeface="Proxima Nova"/>
              <a:sym typeface="Proxima Nova"/>
            </a:endParaRPr>
          </a:p>
        </p:txBody>
      </p:sp>
      <p:sp>
        <p:nvSpPr>
          <p:cNvPr id="1117" name="Google Shape;1117;p190"/>
          <p:cNvSpPr txBox="1"/>
          <p:nvPr/>
        </p:nvSpPr>
        <p:spPr>
          <a:xfrm>
            <a:off x="1616850" y="4132913"/>
            <a:ext cx="6179700" cy="748200"/>
          </a:xfrm>
          <a:prstGeom prst="rect">
            <a:avLst/>
          </a:prstGeom>
          <a:noFill/>
          <a:ln>
            <a:noFill/>
          </a:ln>
        </p:spPr>
        <p:txBody>
          <a:bodyPr anchorCtr="0" anchor="t" bIns="68575" lIns="68575" spcFirstLastPara="1" rIns="68575" wrap="square" tIns="68575">
            <a:spAutoFit/>
          </a:bodyPr>
          <a:lstStyle/>
          <a:p>
            <a:pPr indent="-241300" lvl="0" marL="342900" rtl="0" algn="l">
              <a:lnSpc>
                <a:spcPct val="115000"/>
              </a:lnSpc>
              <a:spcBef>
                <a:spcPts val="0"/>
              </a:spcBef>
              <a:spcAft>
                <a:spcPts val="0"/>
              </a:spcAft>
              <a:buClr>
                <a:srgbClr val="002060"/>
              </a:buClr>
              <a:buSzPts val="1200"/>
              <a:buFont typeface="Proxima Nova"/>
              <a:buChar char="●"/>
            </a:pPr>
            <a:r>
              <a:rPr lang="en" sz="1200">
                <a:solidFill>
                  <a:srgbClr val="002060"/>
                </a:solidFill>
                <a:latin typeface="Proxima Nova"/>
                <a:ea typeface="Proxima Nova"/>
                <a:cs typeface="Proxima Nova"/>
                <a:sym typeface="Proxima Nova"/>
              </a:rPr>
              <a:t>Can we disrupt ourselves?</a:t>
            </a:r>
            <a:endParaRPr sz="1200">
              <a:solidFill>
                <a:srgbClr val="002060"/>
              </a:solidFill>
              <a:latin typeface="Proxima Nova"/>
              <a:ea typeface="Proxima Nova"/>
              <a:cs typeface="Proxima Nova"/>
              <a:sym typeface="Proxima Nova"/>
            </a:endParaRPr>
          </a:p>
          <a:p>
            <a:pPr indent="-241300" lvl="0" marL="342900" rtl="0" algn="l">
              <a:lnSpc>
                <a:spcPct val="115000"/>
              </a:lnSpc>
              <a:spcBef>
                <a:spcPts val="0"/>
              </a:spcBef>
              <a:spcAft>
                <a:spcPts val="0"/>
              </a:spcAft>
              <a:buClr>
                <a:srgbClr val="002060"/>
              </a:buClr>
              <a:buSzPts val="1200"/>
              <a:buFont typeface="Proxima Nova"/>
              <a:buChar char="●"/>
            </a:pPr>
            <a:r>
              <a:rPr lang="en" sz="1200">
                <a:solidFill>
                  <a:srgbClr val="002060"/>
                </a:solidFill>
                <a:latin typeface="Proxima Nova"/>
                <a:ea typeface="Proxima Nova"/>
                <a:cs typeface="Proxima Nova"/>
                <a:sym typeface="Proxima Nova"/>
              </a:rPr>
              <a:t>What is influencing your workforce?</a:t>
            </a:r>
            <a:endParaRPr sz="1200">
              <a:solidFill>
                <a:srgbClr val="002060"/>
              </a:solidFill>
              <a:latin typeface="Proxima Nova"/>
              <a:ea typeface="Proxima Nova"/>
              <a:cs typeface="Proxima Nova"/>
              <a:sym typeface="Proxima Nova"/>
            </a:endParaRPr>
          </a:p>
          <a:p>
            <a:pPr indent="-241300" lvl="0" marL="342900" rtl="0" algn="l">
              <a:lnSpc>
                <a:spcPct val="115000"/>
              </a:lnSpc>
              <a:spcBef>
                <a:spcPts val="0"/>
              </a:spcBef>
              <a:spcAft>
                <a:spcPts val="0"/>
              </a:spcAft>
              <a:buClr>
                <a:srgbClr val="002060"/>
              </a:buClr>
              <a:buSzPts val="1200"/>
              <a:buFont typeface="Proxima Nova"/>
              <a:buChar char="●"/>
            </a:pPr>
            <a:r>
              <a:rPr lang="en" sz="1200">
                <a:solidFill>
                  <a:srgbClr val="002060"/>
                </a:solidFill>
                <a:latin typeface="Proxima Nova"/>
                <a:ea typeface="Proxima Nova"/>
                <a:cs typeface="Proxima Nova"/>
                <a:sym typeface="Proxima Nova"/>
              </a:rPr>
              <a:t>Do we have enough talent in this sector?</a:t>
            </a:r>
            <a:endParaRPr sz="1100">
              <a:latin typeface="Proxima Nova"/>
              <a:ea typeface="Proxima Nova"/>
              <a:cs typeface="Proxima Nova"/>
              <a:sym typeface="Proxima Nova"/>
            </a:endParaRPr>
          </a:p>
        </p:txBody>
      </p:sp>
      <p:sp>
        <p:nvSpPr>
          <p:cNvPr id="1118" name="Google Shape;1118;p190"/>
          <p:cNvSpPr txBox="1"/>
          <p:nvPr/>
        </p:nvSpPr>
        <p:spPr>
          <a:xfrm>
            <a:off x="91000" y="42750"/>
            <a:ext cx="82095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latin typeface="Proxima Nova"/>
                <a:ea typeface="Proxima Nova"/>
                <a:cs typeface="Proxima Nova"/>
                <a:sym typeface="Proxima Nova"/>
              </a:rPr>
              <a:t>Guiding questions to research and create clues </a:t>
            </a:r>
            <a:endParaRPr sz="1800">
              <a:latin typeface="Proxima Nova"/>
              <a:ea typeface="Proxima Nova"/>
              <a:cs typeface="Proxima Nova"/>
              <a:sym typeface="Proxima Nov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05"/>
                                        </p:tgtEl>
                                        <p:attrNameLst>
                                          <p:attrName>style.visibility</p:attrName>
                                        </p:attrNameLst>
                                      </p:cBhvr>
                                      <p:to>
                                        <p:strVal val="visible"/>
                                      </p:to>
                                    </p:set>
                                    <p:animEffect filter="fade" transition="in">
                                      <p:cBhvr>
                                        <p:cTn dur="1000"/>
                                        <p:tgtEl>
                                          <p:spTgt spid="1105"/>
                                        </p:tgtEl>
                                      </p:cBhvr>
                                    </p:animEffect>
                                  </p:childTnLst>
                                </p:cTn>
                              </p:par>
                              <p:par>
                                <p:cTn fill="hold" nodeType="withEffect" presetClass="entr" presetID="10" presetSubtype="0">
                                  <p:stCondLst>
                                    <p:cond delay="0"/>
                                  </p:stCondLst>
                                  <p:childTnLst>
                                    <p:set>
                                      <p:cBhvr>
                                        <p:cTn dur="1" fill="hold">
                                          <p:stCondLst>
                                            <p:cond delay="0"/>
                                          </p:stCondLst>
                                        </p:cTn>
                                        <p:tgtEl>
                                          <p:spTgt spid="1114"/>
                                        </p:tgtEl>
                                        <p:attrNameLst>
                                          <p:attrName>style.visibility</p:attrName>
                                        </p:attrNameLst>
                                      </p:cBhvr>
                                      <p:to>
                                        <p:strVal val="visible"/>
                                      </p:to>
                                    </p:set>
                                    <p:animEffect filter="fade" transition="in">
                                      <p:cBhvr>
                                        <p:cTn dur="1000"/>
                                        <p:tgtEl>
                                          <p:spTgt spid="111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08"/>
                                        </p:tgtEl>
                                        <p:attrNameLst>
                                          <p:attrName>style.visibility</p:attrName>
                                        </p:attrNameLst>
                                      </p:cBhvr>
                                      <p:to>
                                        <p:strVal val="visible"/>
                                      </p:to>
                                    </p:set>
                                    <p:animEffect filter="fade" transition="in">
                                      <p:cBhvr>
                                        <p:cTn dur="1000"/>
                                        <p:tgtEl>
                                          <p:spTgt spid="1108"/>
                                        </p:tgtEl>
                                      </p:cBhvr>
                                    </p:animEffect>
                                  </p:childTnLst>
                                </p:cTn>
                              </p:par>
                              <p:par>
                                <p:cTn fill="hold" nodeType="withEffect" presetClass="entr" presetID="10" presetSubtype="0">
                                  <p:stCondLst>
                                    <p:cond delay="0"/>
                                  </p:stCondLst>
                                  <p:childTnLst>
                                    <p:set>
                                      <p:cBhvr>
                                        <p:cTn dur="1" fill="hold">
                                          <p:stCondLst>
                                            <p:cond delay="0"/>
                                          </p:stCondLst>
                                        </p:cTn>
                                        <p:tgtEl>
                                          <p:spTgt spid="1115"/>
                                        </p:tgtEl>
                                        <p:attrNameLst>
                                          <p:attrName>style.visibility</p:attrName>
                                        </p:attrNameLst>
                                      </p:cBhvr>
                                      <p:to>
                                        <p:strVal val="visible"/>
                                      </p:to>
                                    </p:set>
                                    <p:animEffect filter="fade" transition="in">
                                      <p:cBhvr>
                                        <p:cTn dur="1000"/>
                                        <p:tgtEl>
                                          <p:spTgt spid="111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11"/>
                                        </p:tgtEl>
                                        <p:attrNameLst>
                                          <p:attrName>style.visibility</p:attrName>
                                        </p:attrNameLst>
                                      </p:cBhvr>
                                      <p:to>
                                        <p:strVal val="visible"/>
                                      </p:to>
                                    </p:set>
                                    <p:animEffect filter="fade" transition="in">
                                      <p:cBhvr>
                                        <p:cTn dur="1000"/>
                                        <p:tgtEl>
                                          <p:spTgt spid="1111"/>
                                        </p:tgtEl>
                                      </p:cBhvr>
                                    </p:animEffect>
                                  </p:childTnLst>
                                </p:cTn>
                              </p:par>
                              <p:par>
                                <p:cTn fill="hold" nodeType="withEffect" presetClass="entr" presetID="10" presetSubtype="0">
                                  <p:stCondLst>
                                    <p:cond delay="0"/>
                                  </p:stCondLst>
                                  <p:childTnLst>
                                    <p:set>
                                      <p:cBhvr>
                                        <p:cTn dur="1" fill="hold">
                                          <p:stCondLst>
                                            <p:cond delay="0"/>
                                          </p:stCondLst>
                                        </p:cTn>
                                        <p:tgtEl>
                                          <p:spTgt spid="1116"/>
                                        </p:tgtEl>
                                        <p:attrNameLst>
                                          <p:attrName>style.visibility</p:attrName>
                                        </p:attrNameLst>
                                      </p:cBhvr>
                                      <p:to>
                                        <p:strVal val="visible"/>
                                      </p:to>
                                    </p:set>
                                    <p:animEffect filter="fade" transition="in">
                                      <p:cBhvr>
                                        <p:cTn dur="1000"/>
                                        <p:tgtEl>
                                          <p:spTgt spid="111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02"/>
                                        </p:tgtEl>
                                        <p:attrNameLst>
                                          <p:attrName>style.visibility</p:attrName>
                                        </p:attrNameLst>
                                      </p:cBhvr>
                                      <p:to>
                                        <p:strVal val="visible"/>
                                      </p:to>
                                    </p:set>
                                    <p:animEffect filter="fade" transition="in">
                                      <p:cBhvr>
                                        <p:cTn dur="1000"/>
                                        <p:tgtEl>
                                          <p:spTgt spid="1102"/>
                                        </p:tgtEl>
                                      </p:cBhvr>
                                    </p:animEffect>
                                  </p:childTnLst>
                                </p:cTn>
                              </p:par>
                              <p:par>
                                <p:cTn fill="hold" nodeType="withEffect" presetClass="entr" presetID="10" presetSubtype="0">
                                  <p:stCondLst>
                                    <p:cond delay="0"/>
                                  </p:stCondLst>
                                  <p:childTnLst>
                                    <p:set>
                                      <p:cBhvr>
                                        <p:cTn dur="1" fill="hold">
                                          <p:stCondLst>
                                            <p:cond delay="0"/>
                                          </p:stCondLst>
                                        </p:cTn>
                                        <p:tgtEl>
                                          <p:spTgt spid="1117"/>
                                        </p:tgtEl>
                                        <p:attrNameLst>
                                          <p:attrName>style.visibility</p:attrName>
                                        </p:attrNameLst>
                                      </p:cBhvr>
                                      <p:to>
                                        <p:strVal val="visible"/>
                                      </p:to>
                                    </p:set>
                                    <p:animEffect filter="fade" transition="in">
                                      <p:cBhvr>
                                        <p:cTn dur="1000"/>
                                        <p:tgtEl>
                                          <p:spTgt spid="111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2" name="Shape 1122"/>
        <p:cNvGrpSpPr/>
        <p:nvPr/>
      </p:nvGrpSpPr>
      <p:grpSpPr>
        <a:xfrm>
          <a:off x="0" y="0"/>
          <a:ext cx="0" cy="0"/>
          <a:chOff x="0" y="0"/>
          <a:chExt cx="0" cy="0"/>
        </a:xfrm>
      </p:grpSpPr>
      <p:sp>
        <p:nvSpPr>
          <p:cNvPr id="1123" name="Google Shape;1123;p191"/>
          <p:cNvSpPr txBox="1"/>
          <p:nvPr>
            <p:ph idx="4294967295" type="title"/>
          </p:nvPr>
        </p:nvSpPr>
        <p:spPr>
          <a:xfrm>
            <a:off x="990425" y="69613"/>
            <a:ext cx="6637800" cy="3609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lang="en" sz="2400">
                <a:solidFill>
                  <a:srgbClr val="434343"/>
                </a:solidFill>
                <a:latin typeface="Proxima Nova"/>
                <a:ea typeface="Proxima Nova"/>
                <a:cs typeface="Proxima Nova"/>
                <a:sym typeface="Proxima Nova"/>
              </a:rPr>
              <a:t>Wall of Clues</a:t>
            </a:r>
            <a:endParaRPr sz="2400">
              <a:solidFill>
                <a:srgbClr val="434343"/>
              </a:solidFill>
              <a:latin typeface="Proxima Nova"/>
              <a:ea typeface="Proxima Nova"/>
              <a:cs typeface="Proxima Nova"/>
              <a:sym typeface="Proxima Nova"/>
            </a:endParaRPr>
          </a:p>
        </p:txBody>
      </p:sp>
      <p:sp>
        <p:nvSpPr>
          <p:cNvPr id="1124" name="Google Shape;1124;p191"/>
          <p:cNvSpPr txBox="1"/>
          <p:nvPr/>
        </p:nvSpPr>
        <p:spPr>
          <a:xfrm>
            <a:off x="990425" y="334838"/>
            <a:ext cx="82095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 sz="1000">
                <a:latin typeface="Proxima Nova"/>
                <a:ea typeface="Proxima Nova"/>
                <a:cs typeface="Proxima Nova"/>
                <a:sym typeface="Proxima Nova"/>
              </a:rPr>
              <a:t>Customers</a:t>
            </a:r>
            <a:endParaRPr i="1" sz="1000">
              <a:latin typeface="Proxima Nova"/>
              <a:ea typeface="Proxima Nova"/>
              <a:cs typeface="Proxima Nova"/>
              <a:sym typeface="Proxima Nova"/>
            </a:endParaRPr>
          </a:p>
        </p:txBody>
      </p:sp>
      <p:pic>
        <p:nvPicPr>
          <p:cNvPr id="1125" name="Google Shape;1125;p191"/>
          <p:cNvPicPr preferRelativeResize="0"/>
          <p:nvPr/>
        </p:nvPicPr>
        <p:blipFill>
          <a:blip r:embed="rId3">
            <a:alphaModFix/>
          </a:blip>
          <a:stretch>
            <a:fillRect/>
          </a:stretch>
        </p:blipFill>
        <p:spPr>
          <a:xfrm>
            <a:off x="63050" y="69625"/>
            <a:ext cx="927376" cy="537851"/>
          </a:xfrm>
          <a:prstGeom prst="rect">
            <a:avLst/>
          </a:prstGeom>
          <a:noFill/>
          <a:ln>
            <a:noFill/>
          </a:ln>
        </p:spPr>
      </p:pic>
      <p:sp>
        <p:nvSpPr>
          <p:cNvPr id="1126" name="Google Shape;1126;p191"/>
          <p:cNvSpPr/>
          <p:nvPr/>
        </p:nvSpPr>
        <p:spPr>
          <a:xfrm>
            <a:off x="244100" y="891525"/>
            <a:ext cx="1357500" cy="1251300"/>
          </a:xfrm>
          <a:prstGeom prst="foldedCorner">
            <a:avLst>
              <a:gd fmla="val 16667" name="adj"/>
            </a:avLst>
          </a:prstGeom>
          <a:solidFill>
            <a:srgbClr val="FFF2CC"/>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a:latin typeface="Proxima Nova"/>
                <a:ea typeface="Proxima Nova"/>
                <a:cs typeface="Proxima Nova"/>
                <a:sym typeface="Proxima Nova"/>
              </a:rPr>
              <a:t>Clues</a:t>
            </a:r>
            <a:endParaRPr sz="1100">
              <a:latin typeface="Proxima Nova"/>
              <a:ea typeface="Proxima Nova"/>
              <a:cs typeface="Proxima Nova"/>
              <a:sym typeface="Proxima Nova"/>
            </a:endParaRPr>
          </a:p>
        </p:txBody>
      </p:sp>
      <p:sp>
        <p:nvSpPr>
          <p:cNvPr id="1127" name="Google Shape;1127;p191"/>
          <p:cNvSpPr/>
          <p:nvPr/>
        </p:nvSpPr>
        <p:spPr>
          <a:xfrm>
            <a:off x="244100" y="2224925"/>
            <a:ext cx="1357500" cy="1251300"/>
          </a:xfrm>
          <a:prstGeom prst="foldedCorner">
            <a:avLst>
              <a:gd fmla="val 16667" name="adj"/>
            </a:avLst>
          </a:prstGeom>
          <a:solidFill>
            <a:srgbClr val="FFF2CC"/>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100">
              <a:latin typeface="Proxima Nova"/>
              <a:ea typeface="Proxima Nova"/>
              <a:cs typeface="Proxima Nova"/>
              <a:sym typeface="Proxima Nova"/>
            </a:endParaRPr>
          </a:p>
        </p:txBody>
      </p:sp>
      <p:sp>
        <p:nvSpPr>
          <p:cNvPr id="1128" name="Google Shape;1128;p191"/>
          <p:cNvSpPr/>
          <p:nvPr/>
        </p:nvSpPr>
        <p:spPr>
          <a:xfrm>
            <a:off x="1694275" y="891525"/>
            <a:ext cx="1357500" cy="1251300"/>
          </a:xfrm>
          <a:prstGeom prst="foldedCorner">
            <a:avLst>
              <a:gd fmla="val 16667" name="adj"/>
            </a:avLst>
          </a:prstGeom>
          <a:solidFill>
            <a:srgbClr val="EAD1DC"/>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a:latin typeface="Proxima Nova"/>
                <a:ea typeface="Proxima Nova"/>
                <a:cs typeface="Proxima Nova"/>
                <a:sym typeface="Proxima Nova"/>
              </a:rPr>
              <a:t>Hunches</a:t>
            </a:r>
            <a:endParaRPr sz="1100">
              <a:latin typeface="Proxima Nova"/>
              <a:ea typeface="Proxima Nova"/>
              <a:cs typeface="Proxima Nova"/>
              <a:sym typeface="Proxima Nova"/>
            </a:endParaRPr>
          </a:p>
        </p:txBody>
      </p:sp>
      <p:sp>
        <p:nvSpPr>
          <p:cNvPr id="1129" name="Google Shape;1129;p191"/>
          <p:cNvSpPr/>
          <p:nvPr/>
        </p:nvSpPr>
        <p:spPr>
          <a:xfrm>
            <a:off x="1694275" y="2224925"/>
            <a:ext cx="1357500" cy="1251300"/>
          </a:xfrm>
          <a:prstGeom prst="foldedCorner">
            <a:avLst>
              <a:gd fmla="val 16667" name="adj"/>
            </a:avLst>
          </a:prstGeom>
          <a:solidFill>
            <a:srgbClr val="EAD1DC"/>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100">
              <a:latin typeface="Proxima Nova"/>
              <a:ea typeface="Proxima Nova"/>
              <a:cs typeface="Proxima Nova"/>
              <a:sym typeface="Proxima Nova"/>
            </a:endParaRPr>
          </a:p>
        </p:txBody>
      </p:sp>
      <p:sp>
        <p:nvSpPr>
          <p:cNvPr id="1130" name="Google Shape;1130;p191"/>
          <p:cNvSpPr/>
          <p:nvPr/>
        </p:nvSpPr>
        <p:spPr>
          <a:xfrm>
            <a:off x="3144450" y="891525"/>
            <a:ext cx="1357500" cy="1251300"/>
          </a:xfrm>
          <a:prstGeom prst="foldedCorner">
            <a:avLst>
              <a:gd fmla="val 16667" name="adj"/>
            </a:avLst>
          </a:prstGeom>
          <a:solidFill>
            <a:srgbClr val="FFF2CC"/>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100">
              <a:latin typeface="Proxima Nova"/>
              <a:ea typeface="Proxima Nova"/>
              <a:cs typeface="Proxima Nova"/>
              <a:sym typeface="Proxima Nova"/>
            </a:endParaRPr>
          </a:p>
        </p:txBody>
      </p:sp>
      <p:sp>
        <p:nvSpPr>
          <p:cNvPr id="1131" name="Google Shape;1131;p191"/>
          <p:cNvSpPr/>
          <p:nvPr/>
        </p:nvSpPr>
        <p:spPr>
          <a:xfrm>
            <a:off x="3144450" y="2224925"/>
            <a:ext cx="1357500" cy="1251300"/>
          </a:xfrm>
          <a:prstGeom prst="foldedCorner">
            <a:avLst>
              <a:gd fmla="val 16667" name="adj"/>
            </a:avLst>
          </a:prstGeom>
          <a:solidFill>
            <a:srgbClr val="FFF2CC"/>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100">
              <a:latin typeface="Proxima Nova"/>
              <a:ea typeface="Proxima Nova"/>
              <a:cs typeface="Proxima Nova"/>
              <a:sym typeface="Proxima Nova"/>
            </a:endParaRPr>
          </a:p>
        </p:txBody>
      </p:sp>
      <p:sp>
        <p:nvSpPr>
          <p:cNvPr id="1132" name="Google Shape;1132;p191"/>
          <p:cNvSpPr/>
          <p:nvPr/>
        </p:nvSpPr>
        <p:spPr>
          <a:xfrm>
            <a:off x="4594625" y="891525"/>
            <a:ext cx="1357500" cy="1251300"/>
          </a:xfrm>
          <a:prstGeom prst="foldedCorner">
            <a:avLst>
              <a:gd fmla="val 16667" name="adj"/>
            </a:avLst>
          </a:prstGeom>
          <a:solidFill>
            <a:srgbClr val="EAD1DC"/>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100">
              <a:latin typeface="Proxima Nova"/>
              <a:ea typeface="Proxima Nova"/>
              <a:cs typeface="Proxima Nova"/>
              <a:sym typeface="Proxima Nova"/>
            </a:endParaRPr>
          </a:p>
        </p:txBody>
      </p:sp>
      <p:sp>
        <p:nvSpPr>
          <p:cNvPr id="1133" name="Google Shape;1133;p191"/>
          <p:cNvSpPr/>
          <p:nvPr/>
        </p:nvSpPr>
        <p:spPr>
          <a:xfrm>
            <a:off x="4594625" y="2224925"/>
            <a:ext cx="1357500" cy="1251300"/>
          </a:xfrm>
          <a:prstGeom prst="foldedCorner">
            <a:avLst>
              <a:gd fmla="val 16667" name="adj"/>
            </a:avLst>
          </a:prstGeom>
          <a:solidFill>
            <a:srgbClr val="EAD1DC"/>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100">
              <a:latin typeface="Proxima Nova"/>
              <a:ea typeface="Proxima Nova"/>
              <a:cs typeface="Proxima Nova"/>
              <a:sym typeface="Proxima Nova"/>
            </a:endParaRPr>
          </a:p>
        </p:txBody>
      </p:sp>
      <p:sp>
        <p:nvSpPr>
          <p:cNvPr id="1134" name="Google Shape;1134;p191"/>
          <p:cNvSpPr/>
          <p:nvPr/>
        </p:nvSpPr>
        <p:spPr>
          <a:xfrm>
            <a:off x="6044800" y="891525"/>
            <a:ext cx="1357500" cy="1251300"/>
          </a:xfrm>
          <a:prstGeom prst="foldedCorner">
            <a:avLst>
              <a:gd fmla="val 16667" name="adj"/>
            </a:avLst>
          </a:prstGeom>
          <a:solidFill>
            <a:srgbClr val="FFF2CC"/>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100">
              <a:latin typeface="Proxima Nova"/>
              <a:ea typeface="Proxima Nova"/>
              <a:cs typeface="Proxima Nova"/>
              <a:sym typeface="Proxima Nova"/>
            </a:endParaRPr>
          </a:p>
        </p:txBody>
      </p:sp>
      <p:sp>
        <p:nvSpPr>
          <p:cNvPr id="1135" name="Google Shape;1135;p191"/>
          <p:cNvSpPr/>
          <p:nvPr/>
        </p:nvSpPr>
        <p:spPr>
          <a:xfrm>
            <a:off x="6044800" y="2224925"/>
            <a:ext cx="1357500" cy="1251300"/>
          </a:xfrm>
          <a:prstGeom prst="foldedCorner">
            <a:avLst>
              <a:gd fmla="val 16667" name="adj"/>
            </a:avLst>
          </a:prstGeom>
          <a:solidFill>
            <a:srgbClr val="FFF2CC"/>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100">
              <a:latin typeface="Proxima Nova"/>
              <a:ea typeface="Proxima Nova"/>
              <a:cs typeface="Proxima Nova"/>
              <a:sym typeface="Proxima Nova"/>
            </a:endParaRPr>
          </a:p>
        </p:txBody>
      </p:sp>
      <p:sp>
        <p:nvSpPr>
          <p:cNvPr id="1136" name="Google Shape;1136;p191"/>
          <p:cNvSpPr/>
          <p:nvPr/>
        </p:nvSpPr>
        <p:spPr>
          <a:xfrm>
            <a:off x="7494975" y="891525"/>
            <a:ext cx="1357500" cy="1251300"/>
          </a:xfrm>
          <a:prstGeom prst="foldedCorner">
            <a:avLst>
              <a:gd fmla="val 16667" name="adj"/>
            </a:avLst>
          </a:prstGeom>
          <a:solidFill>
            <a:srgbClr val="EAD1DC"/>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100">
              <a:latin typeface="Proxima Nova"/>
              <a:ea typeface="Proxima Nova"/>
              <a:cs typeface="Proxima Nova"/>
              <a:sym typeface="Proxima Nova"/>
            </a:endParaRPr>
          </a:p>
        </p:txBody>
      </p:sp>
      <p:sp>
        <p:nvSpPr>
          <p:cNvPr id="1137" name="Google Shape;1137;p191"/>
          <p:cNvSpPr/>
          <p:nvPr/>
        </p:nvSpPr>
        <p:spPr>
          <a:xfrm>
            <a:off x="7494975" y="2224925"/>
            <a:ext cx="1357500" cy="1251300"/>
          </a:xfrm>
          <a:prstGeom prst="foldedCorner">
            <a:avLst>
              <a:gd fmla="val 16667" name="adj"/>
            </a:avLst>
          </a:prstGeom>
          <a:solidFill>
            <a:srgbClr val="EAD1DC"/>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100">
              <a:latin typeface="Proxima Nova"/>
              <a:ea typeface="Proxima Nova"/>
              <a:cs typeface="Proxima Nova"/>
              <a:sym typeface="Proxima Nova"/>
            </a:endParaRPr>
          </a:p>
        </p:txBody>
      </p:sp>
      <p:sp>
        <p:nvSpPr>
          <p:cNvPr id="1138" name="Google Shape;1138;p191"/>
          <p:cNvSpPr txBox="1"/>
          <p:nvPr/>
        </p:nvSpPr>
        <p:spPr>
          <a:xfrm>
            <a:off x="63050" y="4761113"/>
            <a:ext cx="82095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i="1" lang="en" sz="1000">
                <a:solidFill>
                  <a:srgbClr val="0000FF"/>
                </a:solidFill>
                <a:latin typeface="Proxima Nova"/>
                <a:ea typeface="Proxima Nova"/>
                <a:cs typeface="Proxima Nova"/>
                <a:sym typeface="Proxima Nova"/>
              </a:rPr>
              <a:t>Duplicate this slide if needed.</a:t>
            </a:r>
            <a:endParaRPr b="1" i="1" sz="1000">
              <a:solidFill>
                <a:srgbClr val="0000FF"/>
              </a:solidFill>
              <a:latin typeface="Proxima Nova"/>
              <a:ea typeface="Proxima Nova"/>
              <a:cs typeface="Proxima Nova"/>
              <a:sym typeface="Proxima Nova"/>
            </a:endParaRPr>
          </a:p>
        </p:txBody>
      </p:sp>
      <p:sp>
        <p:nvSpPr>
          <p:cNvPr id="1139" name="Google Shape;1139;p191"/>
          <p:cNvSpPr/>
          <p:nvPr/>
        </p:nvSpPr>
        <p:spPr>
          <a:xfrm>
            <a:off x="244100" y="3558325"/>
            <a:ext cx="1357500" cy="1251300"/>
          </a:xfrm>
          <a:prstGeom prst="foldedCorner">
            <a:avLst>
              <a:gd fmla="val 16667" name="adj"/>
            </a:avLst>
          </a:prstGeom>
          <a:solidFill>
            <a:srgbClr val="FFF2CC"/>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100">
              <a:latin typeface="Proxima Nova"/>
              <a:ea typeface="Proxima Nova"/>
              <a:cs typeface="Proxima Nova"/>
              <a:sym typeface="Proxima Nova"/>
            </a:endParaRPr>
          </a:p>
        </p:txBody>
      </p:sp>
      <p:sp>
        <p:nvSpPr>
          <p:cNvPr id="1140" name="Google Shape;1140;p191"/>
          <p:cNvSpPr/>
          <p:nvPr/>
        </p:nvSpPr>
        <p:spPr>
          <a:xfrm>
            <a:off x="1694275" y="3558325"/>
            <a:ext cx="1357500" cy="1251300"/>
          </a:xfrm>
          <a:prstGeom prst="foldedCorner">
            <a:avLst>
              <a:gd fmla="val 16667" name="adj"/>
            </a:avLst>
          </a:prstGeom>
          <a:solidFill>
            <a:srgbClr val="EAD1DC"/>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100">
              <a:latin typeface="Proxima Nova"/>
              <a:ea typeface="Proxima Nova"/>
              <a:cs typeface="Proxima Nova"/>
              <a:sym typeface="Proxima Nova"/>
            </a:endParaRPr>
          </a:p>
        </p:txBody>
      </p:sp>
      <p:sp>
        <p:nvSpPr>
          <p:cNvPr id="1141" name="Google Shape;1141;p191"/>
          <p:cNvSpPr/>
          <p:nvPr/>
        </p:nvSpPr>
        <p:spPr>
          <a:xfrm>
            <a:off x="3144450" y="3558325"/>
            <a:ext cx="1357500" cy="1251300"/>
          </a:xfrm>
          <a:prstGeom prst="foldedCorner">
            <a:avLst>
              <a:gd fmla="val 16667" name="adj"/>
            </a:avLst>
          </a:prstGeom>
          <a:solidFill>
            <a:srgbClr val="FFF2CC"/>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100">
              <a:latin typeface="Proxima Nova"/>
              <a:ea typeface="Proxima Nova"/>
              <a:cs typeface="Proxima Nova"/>
              <a:sym typeface="Proxima Nova"/>
            </a:endParaRPr>
          </a:p>
        </p:txBody>
      </p:sp>
      <p:sp>
        <p:nvSpPr>
          <p:cNvPr id="1142" name="Google Shape;1142;p191"/>
          <p:cNvSpPr/>
          <p:nvPr/>
        </p:nvSpPr>
        <p:spPr>
          <a:xfrm>
            <a:off x="4594625" y="3558325"/>
            <a:ext cx="1357500" cy="1251300"/>
          </a:xfrm>
          <a:prstGeom prst="foldedCorner">
            <a:avLst>
              <a:gd fmla="val 16667" name="adj"/>
            </a:avLst>
          </a:prstGeom>
          <a:solidFill>
            <a:srgbClr val="EAD1DC"/>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100">
              <a:latin typeface="Proxima Nova"/>
              <a:ea typeface="Proxima Nova"/>
              <a:cs typeface="Proxima Nova"/>
              <a:sym typeface="Proxima Nova"/>
            </a:endParaRPr>
          </a:p>
        </p:txBody>
      </p:sp>
      <p:sp>
        <p:nvSpPr>
          <p:cNvPr id="1143" name="Google Shape;1143;p191"/>
          <p:cNvSpPr/>
          <p:nvPr/>
        </p:nvSpPr>
        <p:spPr>
          <a:xfrm>
            <a:off x="6044800" y="3558325"/>
            <a:ext cx="1357500" cy="1251300"/>
          </a:xfrm>
          <a:prstGeom prst="foldedCorner">
            <a:avLst>
              <a:gd fmla="val 16667" name="adj"/>
            </a:avLst>
          </a:prstGeom>
          <a:solidFill>
            <a:srgbClr val="FFF2CC"/>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100">
              <a:latin typeface="Proxima Nova"/>
              <a:ea typeface="Proxima Nova"/>
              <a:cs typeface="Proxima Nova"/>
              <a:sym typeface="Proxima Nova"/>
            </a:endParaRPr>
          </a:p>
        </p:txBody>
      </p:sp>
      <p:sp>
        <p:nvSpPr>
          <p:cNvPr id="1144" name="Google Shape;1144;p191"/>
          <p:cNvSpPr/>
          <p:nvPr/>
        </p:nvSpPr>
        <p:spPr>
          <a:xfrm>
            <a:off x="7494975" y="3558325"/>
            <a:ext cx="1357500" cy="1251300"/>
          </a:xfrm>
          <a:prstGeom prst="foldedCorner">
            <a:avLst>
              <a:gd fmla="val 16667" name="adj"/>
            </a:avLst>
          </a:prstGeom>
          <a:solidFill>
            <a:srgbClr val="EAD1DC"/>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100">
              <a:latin typeface="Proxima Nova"/>
              <a:ea typeface="Proxima Nova"/>
              <a:cs typeface="Proxima Nova"/>
              <a:sym typeface="Proxima Nova"/>
            </a:endParaRPr>
          </a:p>
        </p:txBody>
      </p:sp>
      <p:sp>
        <p:nvSpPr>
          <p:cNvPr id="1145" name="Google Shape;1145;p191"/>
          <p:cNvSpPr txBox="1"/>
          <p:nvPr/>
        </p:nvSpPr>
        <p:spPr>
          <a:xfrm>
            <a:off x="-13150" y="601325"/>
            <a:ext cx="27402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i="1" lang="en" sz="1000">
                <a:solidFill>
                  <a:srgbClr val="0000FF"/>
                </a:solidFill>
                <a:latin typeface="Proxima Nova"/>
                <a:ea typeface="Proxima Nova"/>
                <a:cs typeface="Proxima Nova"/>
                <a:sym typeface="Proxima Nova"/>
              </a:rPr>
              <a:t>One clue can have more than one hunches.</a:t>
            </a:r>
            <a:endParaRPr b="1" i="1" sz="1000">
              <a:solidFill>
                <a:srgbClr val="0000FF"/>
              </a:solidFill>
              <a:latin typeface="Proxima Nova"/>
              <a:ea typeface="Proxima Nova"/>
              <a:cs typeface="Proxima Nova"/>
              <a:sym typeface="Proxima Nova"/>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9" name="Shape 1149"/>
        <p:cNvGrpSpPr/>
        <p:nvPr/>
      </p:nvGrpSpPr>
      <p:grpSpPr>
        <a:xfrm>
          <a:off x="0" y="0"/>
          <a:ext cx="0" cy="0"/>
          <a:chOff x="0" y="0"/>
          <a:chExt cx="0" cy="0"/>
        </a:xfrm>
      </p:grpSpPr>
      <p:sp>
        <p:nvSpPr>
          <p:cNvPr id="1150" name="Google Shape;1150;p192"/>
          <p:cNvSpPr txBox="1"/>
          <p:nvPr>
            <p:ph idx="4294967295" type="title"/>
          </p:nvPr>
        </p:nvSpPr>
        <p:spPr>
          <a:xfrm>
            <a:off x="934500" y="68063"/>
            <a:ext cx="6637800" cy="3609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lang="en" sz="2400">
                <a:solidFill>
                  <a:srgbClr val="434343"/>
                </a:solidFill>
                <a:latin typeface="Proxima Nova"/>
                <a:ea typeface="Proxima Nova"/>
                <a:cs typeface="Proxima Nova"/>
                <a:sym typeface="Proxima Nova"/>
              </a:rPr>
              <a:t>Wall of Clues</a:t>
            </a:r>
            <a:endParaRPr sz="2400">
              <a:solidFill>
                <a:srgbClr val="434343"/>
              </a:solidFill>
              <a:latin typeface="Proxima Nova"/>
              <a:ea typeface="Proxima Nova"/>
              <a:cs typeface="Proxima Nova"/>
              <a:sym typeface="Proxima Nova"/>
            </a:endParaRPr>
          </a:p>
        </p:txBody>
      </p:sp>
      <p:sp>
        <p:nvSpPr>
          <p:cNvPr id="1151" name="Google Shape;1151;p192"/>
          <p:cNvSpPr txBox="1"/>
          <p:nvPr/>
        </p:nvSpPr>
        <p:spPr>
          <a:xfrm>
            <a:off x="934500" y="333288"/>
            <a:ext cx="82095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 sz="1000">
                <a:latin typeface="Proxima Nova"/>
                <a:ea typeface="Proxima Nova"/>
                <a:cs typeface="Proxima Nova"/>
                <a:sym typeface="Proxima Nova"/>
              </a:rPr>
              <a:t>Technologies</a:t>
            </a:r>
            <a:endParaRPr i="1" sz="1000">
              <a:latin typeface="Proxima Nova"/>
              <a:ea typeface="Proxima Nova"/>
              <a:cs typeface="Proxima Nova"/>
              <a:sym typeface="Proxima Nova"/>
            </a:endParaRPr>
          </a:p>
        </p:txBody>
      </p:sp>
      <p:sp>
        <p:nvSpPr>
          <p:cNvPr id="1152" name="Google Shape;1152;p192"/>
          <p:cNvSpPr txBox="1"/>
          <p:nvPr/>
        </p:nvSpPr>
        <p:spPr>
          <a:xfrm>
            <a:off x="63050" y="4761113"/>
            <a:ext cx="82095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i="1" lang="en" sz="1000">
                <a:solidFill>
                  <a:srgbClr val="0000FF"/>
                </a:solidFill>
                <a:latin typeface="Proxima Nova"/>
                <a:ea typeface="Proxima Nova"/>
                <a:cs typeface="Proxima Nova"/>
                <a:sym typeface="Proxima Nova"/>
              </a:rPr>
              <a:t>Duplicate this slide if needed.</a:t>
            </a:r>
            <a:endParaRPr b="1" i="1" sz="1000">
              <a:solidFill>
                <a:srgbClr val="0000FF"/>
              </a:solidFill>
              <a:latin typeface="Proxima Nova"/>
              <a:ea typeface="Proxima Nova"/>
              <a:cs typeface="Proxima Nova"/>
              <a:sym typeface="Proxima Nova"/>
            </a:endParaRPr>
          </a:p>
        </p:txBody>
      </p:sp>
      <p:pic>
        <p:nvPicPr>
          <p:cNvPr id="1153" name="Google Shape;1153;p192"/>
          <p:cNvPicPr preferRelativeResize="0"/>
          <p:nvPr/>
        </p:nvPicPr>
        <p:blipFill>
          <a:blip r:embed="rId3">
            <a:alphaModFix/>
          </a:blip>
          <a:stretch>
            <a:fillRect/>
          </a:stretch>
        </p:blipFill>
        <p:spPr>
          <a:xfrm>
            <a:off x="63047" y="66524"/>
            <a:ext cx="842207" cy="607025"/>
          </a:xfrm>
          <a:prstGeom prst="rect">
            <a:avLst/>
          </a:prstGeom>
          <a:noFill/>
          <a:ln>
            <a:noFill/>
          </a:ln>
        </p:spPr>
      </p:pic>
      <p:sp>
        <p:nvSpPr>
          <p:cNvPr id="1154" name="Google Shape;1154;p192"/>
          <p:cNvSpPr/>
          <p:nvPr/>
        </p:nvSpPr>
        <p:spPr>
          <a:xfrm>
            <a:off x="244100" y="891525"/>
            <a:ext cx="1357500" cy="1251300"/>
          </a:xfrm>
          <a:prstGeom prst="foldedCorner">
            <a:avLst>
              <a:gd fmla="val 16667" name="adj"/>
            </a:avLst>
          </a:prstGeom>
          <a:solidFill>
            <a:srgbClr val="FFF2CC"/>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a:latin typeface="Proxima Nova"/>
                <a:ea typeface="Proxima Nova"/>
                <a:cs typeface="Proxima Nova"/>
                <a:sym typeface="Proxima Nova"/>
              </a:rPr>
              <a:t>Clues</a:t>
            </a:r>
            <a:endParaRPr sz="1100">
              <a:latin typeface="Proxima Nova"/>
              <a:ea typeface="Proxima Nova"/>
              <a:cs typeface="Proxima Nova"/>
              <a:sym typeface="Proxima Nova"/>
            </a:endParaRPr>
          </a:p>
        </p:txBody>
      </p:sp>
      <p:sp>
        <p:nvSpPr>
          <p:cNvPr id="1155" name="Google Shape;1155;p192"/>
          <p:cNvSpPr/>
          <p:nvPr/>
        </p:nvSpPr>
        <p:spPr>
          <a:xfrm>
            <a:off x="244100" y="2224925"/>
            <a:ext cx="1357500" cy="1251300"/>
          </a:xfrm>
          <a:prstGeom prst="foldedCorner">
            <a:avLst>
              <a:gd fmla="val 16667" name="adj"/>
            </a:avLst>
          </a:prstGeom>
          <a:solidFill>
            <a:srgbClr val="FFF2CC"/>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100">
              <a:latin typeface="Proxima Nova"/>
              <a:ea typeface="Proxima Nova"/>
              <a:cs typeface="Proxima Nova"/>
              <a:sym typeface="Proxima Nova"/>
            </a:endParaRPr>
          </a:p>
        </p:txBody>
      </p:sp>
      <p:sp>
        <p:nvSpPr>
          <p:cNvPr id="1156" name="Google Shape;1156;p192"/>
          <p:cNvSpPr/>
          <p:nvPr/>
        </p:nvSpPr>
        <p:spPr>
          <a:xfrm>
            <a:off x="1694275" y="891525"/>
            <a:ext cx="1357500" cy="1251300"/>
          </a:xfrm>
          <a:prstGeom prst="foldedCorner">
            <a:avLst>
              <a:gd fmla="val 16667" name="adj"/>
            </a:avLst>
          </a:prstGeom>
          <a:solidFill>
            <a:srgbClr val="EAD1DC"/>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a:latin typeface="Proxima Nova"/>
                <a:ea typeface="Proxima Nova"/>
                <a:cs typeface="Proxima Nova"/>
                <a:sym typeface="Proxima Nova"/>
              </a:rPr>
              <a:t>Hunches</a:t>
            </a:r>
            <a:endParaRPr sz="1100">
              <a:latin typeface="Proxima Nova"/>
              <a:ea typeface="Proxima Nova"/>
              <a:cs typeface="Proxima Nova"/>
              <a:sym typeface="Proxima Nova"/>
            </a:endParaRPr>
          </a:p>
        </p:txBody>
      </p:sp>
      <p:sp>
        <p:nvSpPr>
          <p:cNvPr id="1157" name="Google Shape;1157;p192"/>
          <p:cNvSpPr/>
          <p:nvPr/>
        </p:nvSpPr>
        <p:spPr>
          <a:xfrm>
            <a:off x="1694275" y="2224925"/>
            <a:ext cx="1357500" cy="1251300"/>
          </a:xfrm>
          <a:prstGeom prst="foldedCorner">
            <a:avLst>
              <a:gd fmla="val 16667" name="adj"/>
            </a:avLst>
          </a:prstGeom>
          <a:solidFill>
            <a:srgbClr val="EAD1DC"/>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100">
              <a:latin typeface="Proxima Nova"/>
              <a:ea typeface="Proxima Nova"/>
              <a:cs typeface="Proxima Nova"/>
              <a:sym typeface="Proxima Nova"/>
            </a:endParaRPr>
          </a:p>
        </p:txBody>
      </p:sp>
      <p:sp>
        <p:nvSpPr>
          <p:cNvPr id="1158" name="Google Shape;1158;p192"/>
          <p:cNvSpPr/>
          <p:nvPr/>
        </p:nvSpPr>
        <p:spPr>
          <a:xfrm>
            <a:off x="3144450" y="891525"/>
            <a:ext cx="1357500" cy="1251300"/>
          </a:xfrm>
          <a:prstGeom prst="foldedCorner">
            <a:avLst>
              <a:gd fmla="val 16667" name="adj"/>
            </a:avLst>
          </a:prstGeom>
          <a:solidFill>
            <a:srgbClr val="FFF2CC"/>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100">
              <a:latin typeface="Proxima Nova"/>
              <a:ea typeface="Proxima Nova"/>
              <a:cs typeface="Proxima Nova"/>
              <a:sym typeface="Proxima Nova"/>
            </a:endParaRPr>
          </a:p>
        </p:txBody>
      </p:sp>
      <p:sp>
        <p:nvSpPr>
          <p:cNvPr id="1159" name="Google Shape;1159;p192"/>
          <p:cNvSpPr/>
          <p:nvPr/>
        </p:nvSpPr>
        <p:spPr>
          <a:xfrm>
            <a:off x="3144450" y="2224925"/>
            <a:ext cx="1357500" cy="1251300"/>
          </a:xfrm>
          <a:prstGeom prst="foldedCorner">
            <a:avLst>
              <a:gd fmla="val 16667" name="adj"/>
            </a:avLst>
          </a:prstGeom>
          <a:solidFill>
            <a:srgbClr val="FFF2CC"/>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100">
              <a:latin typeface="Proxima Nova"/>
              <a:ea typeface="Proxima Nova"/>
              <a:cs typeface="Proxima Nova"/>
              <a:sym typeface="Proxima Nova"/>
            </a:endParaRPr>
          </a:p>
        </p:txBody>
      </p:sp>
      <p:sp>
        <p:nvSpPr>
          <p:cNvPr id="1160" name="Google Shape;1160;p192"/>
          <p:cNvSpPr/>
          <p:nvPr/>
        </p:nvSpPr>
        <p:spPr>
          <a:xfrm>
            <a:off x="4594625" y="891525"/>
            <a:ext cx="1357500" cy="1251300"/>
          </a:xfrm>
          <a:prstGeom prst="foldedCorner">
            <a:avLst>
              <a:gd fmla="val 16667" name="adj"/>
            </a:avLst>
          </a:prstGeom>
          <a:solidFill>
            <a:srgbClr val="EAD1DC"/>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100">
              <a:latin typeface="Proxima Nova"/>
              <a:ea typeface="Proxima Nova"/>
              <a:cs typeface="Proxima Nova"/>
              <a:sym typeface="Proxima Nova"/>
            </a:endParaRPr>
          </a:p>
        </p:txBody>
      </p:sp>
      <p:sp>
        <p:nvSpPr>
          <p:cNvPr id="1161" name="Google Shape;1161;p192"/>
          <p:cNvSpPr/>
          <p:nvPr/>
        </p:nvSpPr>
        <p:spPr>
          <a:xfrm>
            <a:off x="4594625" y="2224925"/>
            <a:ext cx="1357500" cy="1251300"/>
          </a:xfrm>
          <a:prstGeom prst="foldedCorner">
            <a:avLst>
              <a:gd fmla="val 16667" name="adj"/>
            </a:avLst>
          </a:prstGeom>
          <a:solidFill>
            <a:srgbClr val="EAD1DC"/>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100">
              <a:latin typeface="Proxima Nova"/>
              <a:ea typeface="Proxima Nova"/>
              <a:cs typeface="Proxima Nova"/>
              <a:sym typeface="Proxima Nova"/>
            </a:endParaRPr>
          </a:p>
        </p:txBody>
      </p:sp>
      <p:sp>
        <p:nvSpPr>
          <p:cNvPr id="1162" name="Google Shape;1162;p192"/>
          <p:cNvSpPr/>
          <p:nvPr/>
        </p:nvSpPr>
        <p:spPr>
          <a:xfrm>
            <a:off x="6044800" y="891525"/>
            <a:ext cx="1357500" cy="1251300"/>
          </a:xfrm>
          <a:prstGeom prst="foldedCorner">
            <a:avLst>
              <a:gd fmla="val 16667" name="adj"/>
            </a:avLst>
          </a:prstGeom>
          <a:solidFill>
            <a:srgbClr val="FFF2CC"/>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100">
              <a:latin typeface="Proxima Nova"/>
              <a:ea typeface="Proxima Nova"/>
              <a:cs typeface="Proxima Nova"/>
              <a:sym typeface="Proxima Nova"/>
            </a:endParaRPr>
          </a:p>
        </p:txBody>
      </p:sp>
      <p:sp>
        <p:nvSpPr>
          <p:cNvPr id="1163" name="Google Shape;1163;p192"/>
          <p:cNvSpPr/>
          <p:nvPr/>
        </p:nvSpPr>
        <p:spPr>
          <a:xfrm>
            <a:off x="6044800" y="2224925"/>
            <a:ext cx="1357500" cy="1251300"/>
          </a:xfrm>
          <a:prstGeom prst="foldedCorner">
            <a:avLst>
              <a:gd fmla="val 16667" name="adj"/>
            </a:avLst>
          </a:prstGeom>
          <a:solidFill>
            <a:srgbClr val="FFF2CC"/>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100">
              <a:latin typeface="Proxima Nova"/>
              <a:ea typeface="Proxima Nova"/>
              <a:cs typeface="Proxima Nova"/>
              <a:sym typeface="Proxima Nova"/>
            </a:endParaRPr>
          </a:p>
        </p:txBody>
      </p:sp>
      <p:sp>
        <p:nvSpPr>
          <p:cNvPr id="1164" name="Google Shape;1164;p192"/>
          <p:cNvSpPr/>
          <p:nvPr/>
        </p:nvSpPr>
        <p:spPr>
          <a:xfrm>
            <a:off x="7494975" y="891525"/>
            <a:ext cx="1357500" cy="1251300"/>
          </a:xfrm>
          <a:prstGeom prst="foldedCorner">
            <a:avLst>
              <a:gd fmla="val 16667" name="adj"/>
            </a:avLst>
          </a:prstGeom>
          <a:solidFill>
            <a:srgbClr val="EAD1DC"/>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100">
              <a:latin typeface="Proxima Nova"/>
              <a:ea typeface="Proxima Nova"/>
              <a:cs typeface="Proxima Nova"/>
              <a:sym typeface="Proxima Nova"/>
            </a:endParaRPr>
          </a:p>
        </p:txBody>
      </p:sp>
      <p:sp>
        <p:nvSpPr>
          <p:cNvPr id="1165" name="Google Shape;1165;p192"/>
          <p:cNvSpPr/>
          <p:nvPr/>
        </p:nvSpPr>
        <p:spPr>
          <a:xfrm>
            <a:off x="7494975" y="2224925"/>
            <a:ext cx="1357500" cy="1251300"/>
          </a:xfrm>
          <a:prstGeom prst="foldedCorner">
            <a:avLst>
              <a:gd fmla="val 16667" name="adj"/>
            </a:avLst>
          </a:prstGeom>
          <a:solidFill>
            <a:srgbClr val="EAD1DC"/>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100">
              <a:latin typeface="Proxima Nova"/>
              <a:ea typeface="Proxima Nova"/>
              <a:cs typeface="Proxima Nova"/>
              <a:sym typeface="Proxima Nova"/>
            </a:endParaRPr>
          </a:p>
        </p:txBody>
      </p:sp>
      <p:sp>
        <p:nvSpPr>
          <p:cNvPr id="1166" name="Google Shape;1166;p192"/>
          <p:cNvSpPr/>
          <p:nvPr/>
        </p:nvSpPr>
        <p:spPr>
          <a:xfrm>
            <a:off x="244100" y="3558325"/>
            <a:ext cx="1357500" cy="1251300"/>
          </a:xfrm>
          <a:prstGeom prst="foldedCorner">
            <a:avLst>
              <a:gd fmla="val 16667" name="adj"/>
            </a:avLst>
          </a:prstGeom>
          <a:solidFill>
            <a:srgbClr val="FFF2CC"/>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100">
              <a:latin typeface="Proxima Nova"/>
              <a:ea typeface="Proxima Nova"/>
              <a:cs typeface="Proxima Nova"/>
              <a:sym typeface="Proxima Nova"/>
            </a:endParaRPr>
          </a:p>
        </p:txBody>
      </p:sp>
      <p:sp>
        <p:nvSpPr>
          <p:cNvPr id="1167" name="Google Shape;1167;p192"/>
          <p:cNvSpPr/>
          <p:nvPr/>
        </p:nvSpPr>
        <p:spPr>
          <a:xfrm>
            <a:off x="1694275" y="3558325"/>
            <a:ext cx="1357500" cy="1251300"/>
          </a:xfrm>
          <a:prstGeom prst="foldedCorner">
            <a:avLst>
              <a:gd fmla="val 16667" name="adj"/>
            </a:avLst>
          </a:prstGeom>
          <a:solidFill>
            <a:srgbClr val="EAD1DC"/>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100">
              <a:latin typeface="Proxima Nova"/>
              <a:ea typeface="Proxima Nova"/>
              <a:cs typeface="Proxima Nova"/>
              <a:sym typeface="Proxima Nova"/>
            </a:endParaRPr>
          </a:p>
        </p:txBody>
      </p:sp>
      <p:sp>
        <p:nvSpPr>
          <p:cNvPr id="1168" name="Google Shape;1168;p192"/>
          <p:cNvSpPr/>
          <p:nvPr/>
        </p:nvSpPr>
        <p:spPr>
          <a:xfrm>
            <a:off x="3144450" y="3558325"/>
            <a:ext cx="1357500" cy="1251300"/>
          </a:xfrm>
          <a:prstGeom prst="foldedCorner">
            <a:avLst>
              <a:gd fmla="val 16667" name="adj"/>
            </a:avLst>
          </a:prstGeom>
          <a:solidFill>
            <a:srgbClr val="FFF2CC"/>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100">
              <a:latin typeface="Proxima Nova"/>
              <a:ea typeface="Proxima Nova"/>
              <a:cs typeface="Proxima Nova"/>
              <a:sym typeface="Proxima Nova"/>
            </a:endParaRPr>
          </a:p>
        </p:txBody>
      </p:sp>
      <p:sp>
        <p:nvSpPr>
          <p:cNvPr id="1169" name="Google Shape;1169;p192"/>
          <p:cNvSpPr/>
          <p:nvPr/>
        </p:nvSpPr>
        <p:spPr>
          <a:xfrm>
            <a:off x="4594625" y="3558325"/>
            <a:ext cx="1357500" cy="1251300"/>
          </a:xfrm>
          <a:prstGeom prst="foldedCorner">
            <a:avLst>
              <a:gd fmla="val 16667" name="adj"/>
            </a:avLst>
          </a:prstGeom>
          <a:solidFill>
            <a:srgbClr val="EAD1DC"/>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100">
              <a:latin typeface="Proxima Nova"/>
              <a:ea typeface="Proxima Nova"/>
              <a:cs typeface="Proxima Nova"/>
              <a:sym typeface="Proxima Nova"/>
            </a:endParaRPr>
          </a:p>
        </p:txBody>
      </p:sp>
      <p:sp>
        <p:nvSpPr>
          <p:cNvPr id="1170" name="Google Shape;1170;p192"/>
          <p:cNvSpPr/>
          <p:nvPr/>
        </p:nvSpPr>
        <p:spPr>
          <a:xfrm>
            <a:off x="6044800" y="3558325"/>
            <a:ext cx="1357500" cy="1251300"/>
          </a:xfrm>
          <a:prstGeom prst="foldedCorner">
            <a:avLst>
              <a:gd fmla="val 16667" name="adj"/>
            </a:avLst>
          </a:prstGeom>
          <a:solidFill>
            <a:srgbClr val="FFF2CC"/>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100">
              <a:latin typeface="Proxima Nova"/>
              <a:ea typeface="Proxima Nova"/>
              <a:cs typeface="Proxima Nova"/>
              <a:sym typeface="Proxima Nova"/>
            </a:endParaRPr>
          </a:p>
        </p:txBody>
      </p:sp>
      <p:sp>
        <p:nvSpPr>
          <p:cNvPr id="1171" name="Google Shape;1171;p192"/>
          <p:cNvSpPr/>
          <p:nvPr/>
        </p:nvSpPr>
        <p:spPr>
          <a:xfrm>
            <a:off x="7494975" y="3558325"/>
            <a:ext cx="1357500" cy="1251300"/>
          </a:xfrm>
          <a:prstGeom prst="foldedCorner">
            <a:avLst>
              <a:gd fmla="val 16667" name="adj"/>
            </a:avLst>
          </a:prstGeom>
          <a:solidFill>
            <a:srgbClr val="EAD1DC"/>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100">
              <a:latin typeface="Proxima Nova"/>
              <a:ea typeface="Proxima Nova"/>
              <a:cs typeface="Proxima Nova"/>
              <a:sym typeface="Proxima Nova"/>
            </a:endParaRPr>
          </a:p>
        </p:txBody>
      </p:sp>
      <p:sp>
        <p:nvSpPr>
          <p:cNvPr id="1172" name="Google Shape;1172;p192"/>
          <p:cNvSpPr txBox="1"/>
          <p:nvPr/>
        </p:nvSpPr>
        <p:spPr>
          <a:xfrm>
            <a:off x="-13150" y="601325"/>
            <a:ext cx="27402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i="1" lang="en" sz="1000">
                <a:solidFill>
                  <a:srgbClr val="0000FF"/>
                </a:solidFill>
                <a:latin typeface="Proxima Nova"/>
                <a:ea typeface="Proxima Nova"/>
                <a:cs typeface="Proxima Nova"/>
                <a:sym typeface="Proxima Nova"/>
              </a:rPr>
              <a:t>One clue can have more than one hunches.</a:t>
            </a:r>
            <a:endParaRPr b="1" i="1" sz="1000">
              <a:solidFill>
                <a:srgbClr val="0000FF"/>
              </a:solidFill>
              <a:latin typeface="Proxima Nova"/>
              <a:ea typeface="Proxima Nova"/>
              <a:cs typeface="Proxima Nova"/>
              <a:sym typeface="Proxima Nova"/>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6" name="Shape 1176"/>
        <p:cNvGrpSpPr/>
        <p:nvPr/>
      </p:nvGrpSpPr>
      <p:grpSpPr>
        <a:xfrm>
          <a:off x="0" y="0"/>
          <a:ext cx="0" cy="0"/>
          <a:chOff x="0" y="0"/>
          <a:chExt cx="0" cy="0"/>
        </a:xfrm>
      </p:grpSpPr>
      <p:sp>
        <p:nvSpPr>
          <p:cNvPr id="1177" name="Google Shape;1177;p193"/>
          <p:cNvSpPr txBox="1"/>
          <p:nvPr>
            <p:ph idx="4294967295" type="title"/>
          </p:nvPr>
        </p:nvSpPr>
        <p:spPr>
          <a:xfrm>
            <a:off x="934500" y="68063"/>
            <a:ext cx="6637800" cy="3609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lang="en" sz="2400">
                <a:solidFill>
                  <a:srgbClr val="434343"/>
                </a:solidFill>
                <a:latin typeface="Proxima Nova"/>
                <a:ea typeface="Proxima Nova"/>
                <a:cs typeface="Proxima Nova"/>
                <a:sym typeface="Proxima Nova"/>
              </a:rPr>
              <a:t>Wall of Clues</a:t>
            </a:r>
            <a:endParaRPr sz="2400">
              <a:solidFill>
                <a:srgbClr val="434343"/>
              </a:solidFill>
              <a:latin typeface="Proxima Nova"/>
              <a:ea typeface="Proxima Nova"/>
              <a:cs typeface="Proxima Nova"/>
              <a:sym typeface="Proxima Nova"/>
            </a:endParaRPr>
          </a:p>
        </p:txBody>
      </p:sp>
      <p:sp>
        <p:nvSpPr>
          <p:cNvPr id="1178" name="Google Shape;1178;p193"/>
          <p:cNvSpPr txBox="1"/>
          <p:nvPr/>
        </p:nvSpPr>
        <p:spPr>
          <a:xfrm>
            <a:off x="934500" y="333288"/>
            <a:ext cx="82095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 sz="1000">
                <a:latin typeface="Proxima Nova"/>
                <a:ea typeface="Proxima Nova"/>
                <a:cs typeface="Proxima Nova"/>
                <a:sym typeface="Proxima Nova"/>
              </a:rPr>
              <a:t>Industry/ Market</a:t>
            </a:r>
            <a:endParaRPr i="1" sz="1000">
              <a:latin typeface="Proxima Nova"/>
              <a:ea typeface="Proxima Nova"/>
              <a:cs typeface="Proxima Nova"/>
              <a:sym typeface="Proxima Nova"/>
            </a:endParaRPr>
          </a:p>
        </p:txBody>
      </p:sp>
      <p:sp>
        <p:nvSpPr>
          <p:cNvPr id="1179" name="Google Shape;1179;p193"/>
          <p:cNvSpPr txBox="1"/>
          <p:nvPr/>
        </p:nvSpPr>
        <p:spPr>
          <a:xfrm>
            <a:off x="63050" y="4761113"/>
            <a:ext cx="82095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i="1" lang="en" sz="1000">
                <a:solidFill>
                  <a:srgbClr val="0000FF"/>
                </a:solidFill>
                <a:latin typeface="Proxima Nova"/>
                <a:ea typeface="Proxima Nova"/>
                <a:cs typeface="Proxima Nova"/>
                <a:sym typeface="Proxima Nova"/>
              </a:rPr>
              <a:t>Duplicate this slide if needed.</a:t>
            </a:r>
            <a:endParaRPr b="1" i="1" sz="1000">
              <a:solidFill>
                <a:srgbClr val="0000FF"/>
              </a:solidFill>
              <a:latin typeface="Proxima Nova"/>
              <a:ea typeface="Proxima Nova"/>
              <a:cs typeface="Proxima Nova"/>
              <a:sym typeface="Proxima Nova"/>
            </a:endParaRPr>
          </a:p>
        </p:txBody>
      </p:sp>
      <p:pic>
        <p:nvPicPr>
          <p:cNvPr id="1180" name="Google Shape;1180;p193"/>
          <p:cNvPicPr preferRelativeResize="0"/>
          <p:nvPr/>
        </p:nvPicPr>
        <p:blipFill rotWithShape="1">
          <a:blip r:embed="rId3">
            <a:alphaModFix/>
          </a:blip>
          <a:srcRect b="8693" l="20452" r="20487" t="9673"/>
          <a:stretch/>
        </p:blipFill>
        <p:spPr>
          <a:xfrm>
            <a:off x="147873" y="115873"/>
            <a:ext cx="743049" cy="508525"/>
          </a:xfrm>
          <a:prstGeom prst="rect">
            <a:avLst/>
          </a:prstGeom>
          <a:noFill/>
          <a:ln>
            <a:noFill/>
          </a:ln>
        </p:spPr>
      </p:pic>
      <p:sp>
        <p:nvSpPr>
          <p:cNvPr id="1181" name="Google Shape;1181;p193"/>
          <p:cNvSpPr/>
          <p:nvPr/>
        </p:nvSpPr>
        <p:spPr>
          <a:xfrm>
            <a:off x="244100" y="891525"/>
            <a:ext cx="1357500" cy="1251300"/>
          </a:xfrm>
          <a:prstGeom prst="foldedCorner">
            <a:avLst>
              <a:gd fmla="val 16667" name="adj"/>
            </a:avLst>
          </a:prstGeom>
          <a:solidFill>
            <a:srgbClr val="FFF2CC"/>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a:latin typeface="Proxima Nova"/>
                <a:ea typeface="Proxima Nova"/>
                <a:cs typeface="Proxima Nova"/>
                <a:sym typeface="Proxima Nova"/>
              </a:rPr>
              <a:t>Clues</a:t>
            </a:r>
            <a:endParaRPr sz="1100">
              <a:latin typeface="Proxima Nova"/>
              <a:ea typeface="Proxima Nova"/>
              <a:cs typeface="Proxima Nova"/>
              <a:sym typeface="Proxima Nova"/>
            </a:endParaRPr>
          </a:p>
        </p:txBody>
      </p:sp>
      <p:sp>
        <p:nvSpPr>
          <p:cNvPr id="1182" name="Google Shape;1182;p193"/>
          <p:cNvSpPr/>
          <p:nvPr/>
        </p:nvSpPr>
        <p:spPr>
          <a:xfrm>
            <a:off x="244100" y="2224925"/>
            <a:ext cx="1357500" cy="1251300"/>
          </a:xfrm>
          <a:prstGeom prst="foldedCorner">
            <a:avLst>
              <a:gd fmla="val 16667" name="adj"/>
            </a:avLst>
          </a:prstGeom>
          <a:solidFill>
            <a:srgbClr val="FFF2CC"/>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100">
              <a:latin typeface="Proxima Nova"/>
              <a:ea typeface="Proxima Nova"/>
              <a:cs typeface="Proxima Nova"/>
              <a:sym typeface="Proxima Nova"/>
            </a:endParaRPr>
          </a:p>
        </p:txBody>
      </p:sp>
      <p:sp>
        <p:nvSpPr>
          <p:cNvPr id="1183" name="Google Shape;1183;p193"/>
          <p:cNvSpPr/>
          <p:nvPr/>
        </p:nvSpPr>
        <p:spPr>
          <a:xfrm>
            <a:off x="1694275" y="891525"/>
            <a:ext cx="1357500" cy="1251300"/>
          </a:xfrm>
          <a:prstGeom prst="foldedCorner">
            <a:avLst>
              <a:gd fmla="val 16667" name="adj"/>
            </a:avLst>
          </a:prstGeom>
          <a:solidFill>
            <a:srgbClr val="EAD1DC"/>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a:latin typeface="Proxima Nova"/>
                <a:ea typeface="Proxima Nova"/>
                <a:cs typeface="Proxima Nova"/>
                <a:sym typeface="Proxima Nova"/>
              </a:rPr>
              <a:t>Hunches</a:t>
            </a:r>
            <a:endParaRPr sz="1100">
              <a:latin typeface="Proxima Nova"/>
              <a:ea typeface="Proxima Nova"/>
              <a:cs typeface="Proxima Nova"/>
              <a:sym typeface="Proxima Nova"/>
            </a:endParaRPr>
          </a:p>
        </p:txBody>
      </p:sp>
      <p:sp>
        <p:nvSpPr>
          <p:cNvPr id="1184" name="Google Shape;1184;p193"/>
          <p:cNvSpPr/>
          <p:nvPr/>
        </p:nvSpPr>
        <p:spPr>
          <a:xfrm>
            <a:off x="1694275" y="2224925"/>
            <a:ext cx="1357500" cy="1251300"/>
          </a:xfrm>
          <a:prstGeom prst="foldedCorner">
            <a:avLst>
              <a:gd fmla="val 16667" name="adj"/>
            </a:avLst>
          </a:prstGeom>
          <a:solidFill>
            <a:srgbClr val="EAD1DC"/>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100">
              <a:latin typeface="Proxima Nova"/>
              <a:ea typeface="Proxima Nova"/>
              <a:cs typeface="Proxima Nova"/>
              <a:sym typeface="Proxima Nova"/>
            </a:endParaRPr>
          </a:p>
        </p:txBody>
      </p:sp>
      <p:sp>
        <p:nvSpPr>
          <p:cNvPr id="1185" name="Google Shape;1185;p193"/>
          <p:cNvSpPr/>
          <p:nvPr/>
        </p:nvSpPr>
        <p:spPr>
          <a:xfrm>
            <a:off x="3144450" y="891525"/>
            <a:ext cx="1357500" cy="1251300"/>
          </a:xfrm>
          <a:prstGeom prst="foldedCorner">
            <a:avLst>
              <a:gd fmla="val 16667" name="adj"/>
            </a:avLst>
          </a:prstGeom>
          <a:solidFill>
            <a:srgbClr val="FFF2CC"/>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100">
              <a:latin typeface="Proxima Nova"/>
              <a:ea typeface="Proxima Nova"/>
              <a:cs typeface="Proxima Nova"/>
              <a:sym typeface="Proxima Nova"/>
            </a:endParaRPr>
          </a:p>
        </p:txBody>
      </p:sp>
      <p:sp>
        <p:nvSpPr>
          <p:cNvPr id="1186" name="Google Shape;1186;p193"/>
          <p:cNvSpPr/>
          <p:nvPr/>
        </p:nvSpPr>
        <p:spPr>
          <a:xfrm>
            <a:off x="3144450" y="2224925"/>
            <a:ext cx="1357500" cy="1251300"/>
          </a:xfrm>
          <a:prstGeom prst="foldedCorner">
            <a:avLst>
              <a:gd fmla="val 16667" name="adj"/>
            </a:avLst>
          </a:prstGeom>
          <a:solidFill>
            <a:srgbClr val="FFF2CC"/>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100">
              <a:latin typeface="Proxima Nova"/>
              <a:ea typeface="Proxima Nova"/>
              <a:cs typeface="Proxima Nova"/>
              <a:sym typeface="Proxima Nova"/>
            </a:endParaRPr>
          </a:p>
        </p:txBody>
      </p:sp>
      <p:sp>
        <p:nvSpPr>
          <p:cNvPr id="1187" name="Google Shape;1187;p193"/>
          <p:cNvSpPr/>
          <p:nvPr/>
        </p:nvSpPr>
        <p:spPr>
          <a:xfrm>
            <a:off x="4594625" y="891525"/>
            <a:ext cx="1357500" cy="1251300"/>
          </a:xfrm>
          <a:prstGeom prst="foldedCorner">
            <a:avLst>
              <a:gd fmla="val 16667" name="adj"/>
            </a:avLst>
          </a:prstGeom>
          <a:solidFill>
            <a:srgbClr val="EAD1DC"/>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100">
              <a:latin typeface="Proxima Nova"/>
              <a:ea typeface="Proxima Nova"/>
              <a:cs typeface="Proxima Nova"/>
              <a:sym typeface="Proxima Nova"/>
            </a:endParaRPr>
          </a:p>
        </p:txBody>
      </p:sp>
      <p:sp>
        <p:nvSpPr>
          <p:cNvPr id="1188" name="Google Shape;1188;p193"/>
          <p:cNvSpPr/>
          <p:nvPr/>
        </p:nvSpPr>
        <p:spPr>
          <a:xfrm>
            <a:off x="4594625" y="2224925"/>
            <a:ext cx="1357500" cy="1251300"/>
          </a:xfrm>
          <a:prstGeom prst="foldedCorner">
            <a:avLst>
              <a:gd fmla="val 16667" name="adj"/>
            </a:avLst>
          </a:prstGeom>
          <a:solidFill>
            <a:srgbClr val="EAD1DC"/>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100">
              <a:latin typeface="Proxima Nova"/>
              <a:ea typeface="Proxima Nova"/>
              <a:cs typeface="Proxima Nova"/>
              <a:sym typeface="Proxima Nova"/>
            </a:endParaRPr>
          </a:p>
        </p:txBody>
      </p:sp>
      <p:sp>
        <p:nvSpPr>
          <p:cNvPr id="1189" name="Google Shape;1189;p193"/>
          <p:cNvSpPr/>
          <p:nvPr/>
        </p:nvSpPr>
        <p:spPr>
          <a:xfrm>
            <a:off x="6044800" y="891525"/>
            <a:ext cx="1357500" cy="1251300"/>
          </a:xfrm>
          <a:prstGeom prst="foldedCorner">
            <a:avLst>
              <a:gd fmla="val 16667" name="adj"/>
            </a:avLst>
          </a:prstGeom>
          <a:solidFill>
            <a:srgbClr val="FFF2CC"/>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100">
              <a:latin typeface="Proxima Nova"/>
              <a:ea typeface="Proxima Nova"/>
              <a:cs typeface="Proxima Nova"/>
              <a:sym typeface="Proxima Nova"/>
            </a:endParaRPr>
          </a:p>
        </p:txBody>
      </p:sp>
      <p:sp>
        <p:nvSpPr>
          <p:cNvPr id="1190" name="Google Shape;1190;p193"/>
          <p:cNvSpPr/>
          <p:nvPr/>
        </p:nvSpPr>
        <p:spPr>
          <a:xfrm>
            <a:off x="6044800" y="2224925"/>
            <a:ext cx="1357500" cy="1251300"/>
          </a:xfrm>
          <a:prstGeom prst="foldedCorner">
            <a:avLst>
              <a:gd fmla="val 16667" name="adj"/>
            </a:avLst>
          </a:prstGeom>
          <a:solidFill>
            <a:srgbClr val="FFF2CC"/>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100">
              <a:latin typeface="Proxima Nova"/>
              <a:ea typeface="Proxima Nova"/>
              <a:cs typeface="Proxima Nova"/>
              <a:sym typeface="Proxima Nova"/>
            </a:endParaRPr>
          </a:p>
        </p:txBody>
      </p:sp>
      <p:sp>
        <p:nvSpPr>
          <p:cNvPr id="1191" name="Google Shape;1191;p193"/>
          <p:cNvSpPr/>
          <p:nvPr/>
        </p:nvSpPr>
        <p:spPr>
          <a:xfrm>
            <a:off x="7494975" y="891525"/>
            <a:ext cx="1357500" cy="1251300"/>
          </a:xfrm>
          <a:prstGeom prst="foldedCorner">
            <a:avLst>
              <a:gd fmla="val 16667" name="adj"/>
            </a:avLst>
          </a:prstGeom>
          <a:solidFill>
            <a:srgbClr val="EAD1DC"/>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100">
              <a:latin typeface="Proxima Nova"/>
              <a:ea typeface="Proxima Nova"/>
              <a:cs typeface="Proxima Nova"/>
              <a:sym typeface="Proxima Nova"/>
            </a:endParaRPr>
          </a:p>
        </p:txBody>
      </p:sp>
      <p:sp>
        <p:nvSpPr>
          <p:cNvPr id="1192" name="Google Shape;1192;p193"/>
          <p:cNvSpPr/>
          <p:nvPr/>
        </p:nvSpPr>
        <p:spPr>
          <a:xfrm>
            <a:off x="7494975" y="2224925"/>
            <a:ext cx="1357500" cy="1251300"/>
          </a:xfrm>
          <a:prstGeom prst="foldedCorner">
            <a:avLst>
              <a:gd fmla="val 16667" name="adj"/>
            </a:avLst>
          </a:prstGeom>
          <a:solidFill>
            <a:srgbClr val="EAD1DC"/>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100">
              <a:latin typeface="Proxima Nova"/>
              <a:ea typeface="Proxima Nova"/>
              <a:cs typeface="Proxima Nova"/>
              <a:sym typeface="Proxima Nova"/>
            </a:endParaRPr>
          </a:p>
        </p:txBody>
      </p:sp>
      <p:sp>
        <p:nvSpPr>
          <p:cNvPr id="1193" name="Google Shape;1193;p193"/>
          <p:cNvSpPr/>
          <p:nvPr/>
        </p:nvSpPr>
        <p:spPr>
          <a:xfrm>
            <a:off x="244100" y="3558325"/>
            <a:ext cx="1357500" cy="1251300"/>
          </a:xfrm>
          <a:prstGeom prst="foldedCorner">
            <a:avLst>
              <a:gd fmla="val 16667" name="adj"/>
            </a:avLst>
          </a:prstGeom>
          <a:solidFill>
            <a:srgbClr val="FFF2CC"/>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100">
              <a:latin typeface="Proxima Nova"/>
              <a:ea typeface="Proxima Nova"/>
              <a:cs typeface="Proxima Nova"/>
              <a:sym typeface="Proxima Nova"/>
            </a:endParaRPr>
          </a:p>
        </p:txBody>
      </p:sp>
      <p:sp>
        <p:nvSpPr>
          <p:cNvPr id="1194" name="Google Shape;1194;p193"/>
          <p:cNvSpPr/>
          <p:nvPr/>
        </p:nvSpPr>
        <p:spPr>
          <a:xfrm>
            <a:off x="1694275" y="3558325"/>
            <a:ext cx="1357500" cy="1251300"/>
          </a:xfrm>
          <a:prstGeom prst="foldedCorner">
            <a:avLst>
              <a:gd fmla="val 16667" name="adj"/>
            </a:avLst>
          </a:prstGeom>
          <a:solidFill>
            <a:srgbClr val="EAD1DC"/>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100">
              <a:latin typeface="Proxima Nova"/>
              <a:ea typeface="Proxima Nova"/>
              <a:cs typeface="Proxima Nova"/>
              <a:sym typeface="Proxima Nova"/>
            </a:endParaRPr>
          </a:p>
        </p:txBody>
      </p:sp>
      <p:sp>
        <p:nvSpPr>
          <p:cNvPr id="1195" name="Google Shape;1195;p193"/>
          <p:cNvSpPr/>
          <p:nvPr/>
        </p:nvSpPr>
        <p:spPr>
          <a:xfrm>
            <a:off x="3144450" y="3558325"/>
            <a:ext cx="1357500" cy="1251300"/>
          </a:xfrm>
          <a:prstGeom prst="foldedCorner">
            <a:avLst>
              <a:gd fmla="val 16667" name="adj"/>
            </a:avLst>
          </a:prstGeom>
          <a:solidFill>
            <a:srgbClr val="FFF2CC"/>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100">
              <a:latin typeface="Proxima Nova"/>
              <a:ea typeface="Proxima Nova"/>
              <a:cs typeface="Proxima Nova"/>
              <a:sym typeface="Proxima Nova"/>
            </a:endParaRPr>
          </a:p>
        </p:txBody>
      </p:sp>
      <p:sp>
        <p:nvSpPr>
          <p:cNvPr id="1196" name="Google Shape;1196;p193"/>
          <p:cNvSpPr/>
          <p:nvPr/>
        </p:nvSpPr>
        <p:spPr>
          <a:xfrm>
            <a:off x="4594625" y="3558325"/>
            <a:ext cx="1357500" cy="1251300"/>
          </a:xfrm>
          <a:prstGeom prst="foldedCorner">
            <a:avLst>
              <a:gd fmla="val 16667" name="adj"/>
            </a:avLst>
          </a:prstGeom>
          <a:solidFill>
            <a:srgbClr val="EAD1DC"/>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100">
              <a:latin typeface="Proxima Nova"/>
              <a:ea typeface="Proxima Nova"/>
              <a:cs typeface="Proxima Nova"/>
              <a:sym typeface="Proxima Nova"/>
            </a:endParaRPr>
          </a:p>
        </p:txBody>
      </p:sp>
      <p:sp>
        <p:nvSpPr>
          <p:cNvPr id="1197" name="Google Shape;1197;p193"/>
          <p:cNvSpPr/>
          <p:nvPr/>
        </p:nvSpPr>
        <p:spPr>
          <a:xfrm>
            <a:off x="6044800" y="3558325"/>
            <a:ext cx="1357500" cy="1251300"/>
          </a:xfrm>
          <a:prstGeom prst="foldedCorner">
            <a:avLst>
              <a:gd fmla="val 16667" name="adj"/>
            </a:avLst>
          </a:prstGeom>
          <a:solidFill>
            <a:srgbClr val="FFF2CC"/>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100">
              <a:latin typeface="Proxima Nova"/>
              <a:ea typeface="Proxima Nova"/>
              <a:cs typeface="Proxima Nova"/>
              <a:sym typeface="Proxima Nova"/>
            </a:endParaRPr>
          </a:p>
        </p:txBody>
      </p:sp>
      <p:sp>
        <p:nvSpPr>
          <p:cNvPr id="1198" name="Google Shape;1198;p193"/>
          <p:cNvSpPr/>
          <p:nvPr/>
        </p:nvSpPr>
        <p:spPr>
          <a:xfrm>
            <a:off x="7494975" y="3558325"/>
            <a:ext cx="1357500" cy="1251300"/>
          </a:xfrm>
          <a:prstGeom prst="foldedCorner">
            <a:avLst>
              <a:gd fmla="val 16667" name="adj"/>
            </a:avLst>
          </a:prstGeom>
          <a:solidFill>
            <a:srgbClr val="EAD1DC"/>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100">
              <a:latin typeface="Proxima Nova"/>
              <a:ea typeface="Proxima Nova"/>
              <a:cs typeface="Proxima Nova"/>
              <a:sym typeface="Proxima Nova"/>
            </a:endParaRPr>
          </a:p>
        </p:txBody>
      </p:sp>
      <p:sp>
        <p:nvSpPr>
          <p:cNvPr id="1199" name="Google Shape;1199;p193"/>
          <p:cNvSpPr txBox="1"/>
          <p:nvPr/>
        </p:nvSpPr>
        <p:spPr>
          <a:xfrm>
            <a:off x="-13150" y="601325"/>
            <a:ext cx="27402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i="1" lang="en" sz="1000">
                <a:solidFill>
                  <a:srgbClr val="0000FF"/>
                </a:solidFill>
                <a:latin typeface="Proxima Nova"/>
                <a:ea typeface="Proxima Nova"/>
                <a:cs typeface="Proxima Nova"/>
                <a:sym typeface="Proxima Nova"/>
              </a:rPr>
              <a:t>One clue can have more than one hunches.</a:t>
            </a:r>
            <a:endParaRPr b="1" i="1" sz="1000">
              <a:solidFill>
                <a:srgbClr val="0000FF"/>
              </a:solidFill>
              <a:latin typeface="Proxima Nova"/>
              <a:ea typeface="Proxima Nova"/>
              <a:cs typeface="Proxima Nova"/>
              <a:sym typeface="Proxima Nova"/>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3" name="Shape 1203"/>
        <p:cNvGrpSpPr/>
        <p:nvPr/>
      </p:nvGrpSpPr>
      <p:grpSpPr>
        <a:xfrm>
          <a:off x="0" y="0"/>
          <a:ext cx="0" cy="0"/>
          <a:chOff x="0" y="0"/>
          <a:chExt cx="0" cy="0"/>
        </a:xfrm>
      </p:grpSpPr>
      <p:sp>
        <p:nvSpPr>
          <p:cNvPr id="1204" name="Google Shape;1204;p194"/>
          <p:cNvSpPr txBox="1"/>
          <p:nvPr>
            <p:ph idx="4294967295" type="title"/>
          </p:nvPr>
        </p:nvSpPr>
        <p:spPr>
          <a:xfrm>
            <a:off x="934500" y="68063"/>
            <a:ext cx="6637800" cy="3609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lang="en" sz="2400">
                <a:solidFill>
                  <a:srgbClr val="434343"/>
                </a:solidFill>
                <a:latin typeface="Proxima Nova"/>
                <a:ea typeface="Proxima Nova"/>
                <a:cs typeface="Proxima Nova"/>
                <a:sym typeface="Proxima Nova"/>
              </a:rPr>
              <a:t>Wall of Clues</a:t>
            </a:r>
            <a:endParaRPr sz="2400">
              <a:solidFill>
                <a:srgbClr val="434343"/>
              </a:solidFill>
              <a:latin typeface="Proxima Nova"/>
              <a:ea typeface="Proxima Nova"/>
              <a:cs typeface="Proxima Nova"/>
              <a:sym typeface="Proxima Nova"/>
            </a:endParaRPr>
          </a:p>
        </p:txBody>
      </p:sp>
      <p:sp>
        <p:nvSpPr>
          <p:cNvPr id="1205" name="Google Shape;1205;p194"/>
          <p:cNvSpPr txBox="1"/>
          <p:nvPr/>
        </p:nvSpPr>
        <p:spPr>
          <a:xfrm>
            <a:off x="934500" y="333288"/>
            <a:ext cx="82095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 sz="1000">
                <a:latin typeface="Proxima Nova"/>
                <a:ea typeface="Proxima Nova"/>
                <a:cs typeface="Proxima Nova"/>
                <a:sym typeface="Proxima Nova"/>
              </a:rPr>
              <a:t>Employment/ Talents/ </a:t>
            </a:r>
            <a:endParaRPr i="1" sz="1000">
              <a:latin typeface="Proxima Nova"/>
              <a:ea typeface="Proxima Nova"/>
              <a:cs typeface="Proxima Nova"/>
              <a:sym typeface="Proxima Nova"/>
            </a:endParaRPr>
          </a:p>
        </p:txBody>
      </p:sp>
      <p:pic>
        <p:nvPicPr>
          <p:cNvPr id="1206" name="Google Shape;1206;p194"/>
          <p:cNvPicPr preferRelativeResize="0"/>
          <p:nvPr/>
        </p:nvPicPr>
        <p:blipFill>
          <a:blip r:embed="rId3">
            <a:alphaModFix/>
          </a:blip>
          <a:stretch>
            <a:fillRect/>
          </a:stretch>
        </p:blipFill>
        <p:spPr>
          <a:xfrm>
            <a:off x="63052" y="136186"/>
            <a:ext cx="871450" cy="439566"/>
          </a:xfrm>
          <a:prstGeom prst="rect">
            <a:avLst/>
          </a:prstGeom>
          <a:noFill/>
          <a:ln>
            <a:noFill/>
          </a:ln>
        </p:spPr>
      </p:pic>
      <p:sp>
        <p:nvSpPr>
          <p:cNvPr id="1207" name="Google Shape;1207;p194"/>
          <p:cNvSpPr/>
          <p:nvPr/>
        </p:nvSpPr>
        <p:spPr>
          <a:xfrm>
            <a:off x="244100" y="891525"/>
            <a:ext cx="1357500" cy="1251300"/>
          </a:xfrm>
          <a:prstGeom prst="foldedCorner">
            <a:avLst>
              <a:gd fmla="val 16667" name="adj"/>
            </a:avLst>
          </a:prstGeom>
          <a:solidFill>
            <a:srgbClr val="FFF2CC"/>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a:latin typeface="Proxima Nova"/>
                <a:ea typeface="Proxima Nova"/>
                <a:cs typeface="Proxima Nova"/>
                <a:sym typeface="Proxima Nova"/>
              </a:rPr>
              <a:t>Clues</a:t>
            </a:r>
            <a:endParaRPr sz="1100">
              <a:latin typeface="Proxima Nova"/>
              <a:ea typeface="Proxima Nova"/>
              <a:cs typeface="Proxima Nova"/>
              <a:sym typeface="Proxima Nova"/>
            </a:endParaRPr>
          </a:p>
        </p:txBody>
      </p:sp>
      <p:sp>
        <p:nvSpPr>
          <p:cNvPr id="1208" name="Google Shape;1208;p194"/>
          <p:cNvSpPr/>
          <p:nvPr/>
        </p:nvSpPr>
        <p:spPr>
          <a:xfrm>
            <a:off x="244100" y="2224925"/>
            <a:ext cx="1357500" cy="1251300"/>
          </a:xfrm>
          <a:prstGeom prst="foldedCorner">
            <a:avLst>
              <a:gd fmla="val 16667" name="adj"/>
            </a:avLst>
          </a:prstGeom>
          <a:solidFill>
            <a:srgbClr val="FFF2CC"/>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100">
              <a:latin typeface="Proxima Nova"/>
              <a:ea typeface="Proxima Nova"/>
              <a:cs typeface="Proxima Nova"/>
              <a:sym typeface="Proxima Nova"/>
            </a:endParaRPr>
          </a:p>
        </p:txBody>
      </p:sp>
      <p:sp>
        <p:nvSpPr>
          <p:cNvPr id="1209" name="Google Shape;1209;p194"/>
          <p:cNvSpPr/>
          <p:nvPr/>
        </p:nvSpPr>
        <p:spPr>
          <a:xfrm>
            <a:off x="1694275" y="891525"/>
            <a:ext cx="1357500" cy="1251300"/>
          </a:xfrm>
          <a:prstGeom prst="foldedCorner">
            <a:avLst>
              <a:gd fmla="val 16667" name="adj"/>
            </a:avLst>
          </a:prstGeom>
          <a:solidFill>
            <a:srgbClr val="EAD1DC"/>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a:latin typeface="Proxima Nova"/>
                <a:ea typeface="Proxima Nova"/>
                <a:cs typeface="Proxima Nova"/>
                <a:sym typeface="Proxima Nova"/>
              </a:rPr>
              <a:t>Hunches</a:t>
            </a:r>
            <a:endParaRPr sz="1100">
              <a:latin typeface="Proxima Nova"/>
              <a:ea typeface="Proxima Nova"/>
              <a:cs typeface="Proxima Nova"/>
              <a:sym typeface="Proxima Nova"/>
            </a:endParaRPr>
          </a:p>
        </p:txBody>
      </p:sp>
      <p:sp>
        <p:nvSpPr>
          <p:cNvPr id="1210" name="Google Shape;1210;p194"/>
          <p:cNvSpPr/>
          <p:nvPr/>
        </p:nvSpPr>
        <p:spPr>
          <a:xfrm>
            <a:off x="1694275" y="2224925"/>
            <a:ext cx="1357500" cy="1251300"/>
          </a:xfrm>
          <a:prstGeom prst="foldedCorner">
            <a:avLst>
              <a:gd fmla="val 16667" name="adj"/>
            </a:avLst>
          </a:prstGeom>
          <a:solidFill>
            <a:srgbClr val="EAD1DC"/>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100">
              <a:latin typeface="Proxima Nova"/>
              <a:ea typeface="Proxima Nova"/>
              <a:cs typeface="Proxima Nova"/>
              <a:sym typeface="Proxima Nova"/>
            </a:endParaRPr>
          </a:p>
        </p:txBody>
      </p:sp>
      <p:sp>
        <p:nvSpPr>
          <p:cNvPr id="1211" name="Google Shape;1211;p194"/>
          <p:cNvSpPr/>
          <p:nvPr/>
        </p:nvSpPr>
        <p:spPr>
          <a:xfrm>
            <a:off x="3144450" y="891525"/>
            <a:ext cx="1357500" cy="1251300"/>
          </a:xfrm>
          <a:prstGeom prst="foldedCorner">
            <a:avLst>
              <a:gd fmla="val 16667" name="adj"/>
            </a:avLst>
          </a:prstGeom>
          <a:solidFill>
            <a:srgbClr val="FFF2CC"/>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100">
              <a:latin typeface="Proxima Nova"/>
              <a:ea typeface="Proxima Nova"/>
              <a:cs typeface="Proxima Nova"/>
              <a:sym typeface="Proxima Nova"/>
            </a:endParaRPr>
          </a:p>
        </p:txBody>
      </p:sp>
      <p:sp>
        <p:nvSpPr>
          <p:cNvPr id="1212" name="Google Shape;1212;p194"/>
          <p:cNvSpPr/>
          <p:nvPr/>
        </p:nvSpPr>
        <p:spPr>
          <a:xfrm>
            <a:off x="3144450" y="2224925"/>
            <a:ext cx="1357500" cy="1251300"/>
          </a:xfrm>
          <a:prstGeom prst="foldedCorner">
            <a:avLst>
              <a:gd fmla="val 16667" name="adj"/>
            </a:avLst>
          </a:prstGeom>
          <a:solidFill>
            <a:srgbClr val="FFF2CC"/>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100">
              <a:latin typeface="Proxima Nova"/>
              <a:ea typeface="Proxima Nova"/>
              <a:cs typeface="Proxima Nova"/>
              <a:sym typeface="Proxima Nova"/>
            </a:endParaRPr>
          </a:p>
        </p:txBody>
      </p:sp>
      <p:sp>
        <p:nvSpPr>
          <p:cNvPr id="1213" name="Google Shape;1213;p194"/>
          <p:cNvSpPr/>
          <p:nvPr/>
        </p:nvSpPr>
        <p:spPr>
          <a:xfrm>
            <a:off x="4594625" y="891525"/>
            <a:ext cx="1357500" cy="1251300"/>
          </a:xfrm>
          <a:prstGeom prst="foldedCorner">
            <a:avLst>
              <a:gd fmla="val 16667" name="adj"/>
            </a:avLst>
          </a:prstGeom>
          <a:solidFill>
            <a:srgbClr val="EAD1DC"/>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100">
              <a:latin typeface="Proxima Nova"/>
              <a:ea typeface="Proxima Nova"/>
              <a:cs typeface="Proxima Nova"/>
              <a:sym typeface="Proxima Nova"/>
            </a:endParaRPr>
          </a:p>
        </p:txBody>
      </p:sp>
      <p:sp>
        <p:nvSpPr>
          <p:cNvPr id="1214" name="Google Shape;1214;p194"/>
          <p:cNvSpPr/>
          <p:nvPr/>
        </p:nvSpPr>
        <p:spPr>
          <a:xfrm>
            <a:off x="4594625" y="2224925"/>
            <a:ext cx="1357500" cy="1251300"/>
          </a:xfrm>
          <a:prstGeom prst="foldedCorner">
            <a:avLst>
              <a:gd fmla="val 16667" name="adj"/>
            </a:avLst>
          </a:prstGeom>
          <a:solidFill>
            <a:srgbClr val="EAD1DC"/>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100">
              <a:latin typeface="Proxima Nova"/>
              <a:ea typeface="Proxima Nova"/>
              <a:cs typeface="Proxima Nova"/>
              <a:sym typeface="Proxima Nova"/>
            </a:endParaRPr>
          </a:p>
        </p:txBody>
      </p:sp>
      <p:sp>
        <p:nvSpPr>
          <p:cNvPr id="1215" name="Google Shape;1215;p194"/>
          <p:cNvSpPr/>
          <p:nvPr/>
        </p:nvSpPr>
        <p:spPr>
          <a:xfrm>
            <a:off x="6044800" y="891525"/>
            <a:ext cx="1357500" cy="1251300"/>
          </a:xfrm>
          <a:prstGeom prst="foldedCorner">
            <a:avLst>
              <a:gd fmla="val 16667" name="adj"/>
            </a:avLst>
          </a:prstGeom>
          <a:solidFill>
            <a:srgbClr val="FFF2CC"/>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100">
              <a:latin typeface="Proxima Nova"/>
              <a:ea typeface="Proxima Nova"/>
              <a:cs typeface="Proxima Nova"/>
              <a:sym typeface="Proxima Nova"/>
            </a:endParaRPr>
          </a:p>
        </p:txBody>
      </p:sp>
      <p:sp>
        <p:nvSpPr>
          <p:cNvPr id="1216" name="Google Shape;1216;p194"/>
          <p:cNvSpPr/>
          <p:nvPr/>
        </p:nvSpPr>
        <p:spPr>
          <a:xfrm>
            <a:off x="6044800" y="2224925"/>
            <a:ext cx="1357500" cy="1251300"/>
          </a:xfrm>
          <a:prstGeom prst="foldedCorner">
            <a:avLst>
              <a:gd fmla="val 16667" name="adj"/>
            </a:avLst>
          </a:prstGeom>
          <a:solidFill>
            <a:srgbClr val="FFF2CC"/>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100">
              <a:latin typeface="Proxima Nova"/>
              <a:ea typeface="Proxima Nova"/>
              <a:cs typeface="Proxima Nova"/>
              <a:sym typeface="Proxima Nova"/>
            </a:endParaRPr>
          </a:p>
        </p:txBody>
      </p:sp>
      <p:sp>
        <p:nvSpPr>
          <p:cNvPr id="1217" name="Google Shape;1217;p194"/>
          <p:cNvSpPr/>
          <p:nvPr/>
        </p:nvSpPr>
        <p:spPr>
          <a:xfrm>
            <a:off x="7494975" y="891525"/>
            <a:ext cx="1357500" cy="1251300"/>
          </a:xfrm>
          <a:prstGeom prst="foldedCorner">
            <a:avLst>
              <a:gd fmla="val 16667" name="adj"/>
            </a:avLst>
          </a:prstGeom>
          <a:solidFill>
            <a:srgbClr val="EAD1DC"/>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100">
              <a:latin typeface="Proxima Nova"/>
              <a:ea typeface="Proxima Nova"/>
              <a:cs typeface="Proxima Nova"/>
              <a:sym typeface="Proxima Nova"/>
            </a:endParaRPr>
          </a:p>
        </p:txBody>
      </p:sp>
      <p:sp>
        <p:nvSpPr>
          <p:cNvPr id="1218" name="Google Shape;1218;p194"/>
          <p:cNvSpPr/>
          <p:nvPr/>
        </p:nvSpPr>
        <p:spPr>
          <a:xfrm>
            <a:off x="7494975" y="2224925"/>
            <a:ext cx="1357500" cy="1251300"/>
          </a:xfrm>
          <a:prstGeom prst="foldedCorner">
            <a:avLst>
              <a:gd fmla="val 16667" name="adj"/>
            </a:avLst>
          </a:prstGeom>
          <a:solidFill>
            <a:srgbClr val="EAD1DC"/>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100">
              <a:latin typeface="Proxima Nova"/>
              <a:ea typeface="Proxima Nova"/>
              <a:cs typeface="Proxima Nova"/>
              <a:sym typeface="Proxima Nova"/>
            </a:endParaRPr>
          </a:p>
        </p:txBody>
      </p:sp>
      <p:sp>
        <p:nvSpPr>
          <p:cNvPr id="1219" name="Google Shape;1219;p194"/>
          <p:cNvSpPr/>
          <p:nvPr/>
        </p:nvSpPr>
        <p:spPr>
          <a:xfrm>
            <a:off x="244100" y="3558325"/>
            <a:ext cx="1357500" cy="1251300"/>
          </a:xfrm>
          <a:prstGeom prst="foldedCorner">
            <a:avLst>
              <a:gd fmla="val 16667" name="adj"/>
            </a:avLst>
          </a:prstGeom>
          <a:solidFill>
            <a:srgbClr val="FFF2CC"/>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100">
              <a:latin typeface="Proxima Nova"/>
              <a:ea typeface="Proxima Nova"/>
              <a:cs typeface="Proxima Nova"/>
              <a:sym typeface="Proxima Nova"/>
            </a:endParaRPr>
          </a:p>
        </p:txBody>
      </p:sp>
      <p:sp>
        <p:nvSpPr>
          <p:cNvPr id="1220" name="Google Shape;1220;p194"/>
          <p:cNvSpPr/>
          <p:nvPr/>
        </p:nvSpPr>
        <p:spPr>
          <a:xfrm>
            <a:off x="1694275" y="3558325"/>
            <a:ext cx="1357500" cy="1251300"/>
          </a:xfrm>
          <a:prstGeom prst="foldedCorner">
            <a:avLst>
              <a:gd fmla="val 16667" name="adj"/>
            </a:avLst>
          </a:prstGeom>
          <a:solidFill>
            <a:srgbClr val="EAD1DC"/>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100">
              <a:latin typeface="Proxima Nova"/>
              <a:ea typeface="Proxima Nova"/>
              <a:cs typeface="Proxima Nova"/>
              <a:sym typeface="Proxima Nova"/>
            </a:endParaRPr>
          </a:p>
        </p:txBody>
      </p:sp>
      <p:sp>
        <p:nvSpPr>
          <p:cNvPr id="1221" name="Google Shape;1221;p194"/>
          <p:cNvSpPr/>
          <p:nvPr/>
        </p:nvSpPr>
        <p:spPr>
          <a:xfrm>
            <a:off x="3144450" y="3558325"/>
            <a:ext cx="1357500" cy="1251300"/>
          </a:xfrm>
          <a:prstGeom prst="foldedCorner">
            <a:avLst>
              <a:gd fmla="val 16667" name="adj"/>
            </a:avLst>
          </a:prstGeom>
          <a:solidFill>
            <a:srgbClr val="FFF2CC"/>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100">
              <a:latin typeface="Proxima Nova"/>
              <a:ea typeface="Proxima Nova"/>
              <a:cs typeface="Proxima Nova"/>
              <a:sym typeface="Proxima Nova"/>
            </a:endParaRPr>
          </a:p>
        </p:txBody>
      </p:sp>
      <p:sp>
        <p:nvSpPr>
          <p:cNvPr id="1222" name="Google Shape;1222;p194"/>
          <p:cNvSpPr/>
          <p:nvPr/>
        </p:nvSpPr>
        <p:spPr>
          <a:xfrm>
            <a:off x="4594625" y="3558325"/>
            <a:ext cx="1357500" cy="1251300"/>
          </a:xfrm>
          <a:prstGeom prst="foldedCorner">
            <a:avLst>
              <a:gd fmla="val 16667" name="adj"/>
            </a:avLst>
          </a:prstGeom>
          <a:solidFill>
            <a:srgbClr val="EAD1DC"/>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100">
              <a:latin typeface="Proxima Nova"/>
              <a:ea typeface="Proxima Nova"/>
              <a:cs typeface="Proxima Nova"/>
              <a:sym typeface="Proxima Nova"/>
            </a:endParaRPr>
          </a:p>
        </p:txBody>
      </p:sp>
      <p:sp>
        <p:nvSpPr>
          <p:cNvPr id="1223" name="Google Shape;1223;p194"/>
          <p:cNvSpPr/>
          <p:nvPr/>
        </p:nvSpPr>
        <p:spPr>
          <a:xfrm>
            <a:off x="6044800" y="3558325"/>
            <a:ext cx="1357500" cy="1251300"/>
          </a:xfrm>
          <a:prstGeom prst="foldedCorner">
            <a:avLst>
              <a:gd fmla="val 16667" name="adj"/>
            </a:avLst>
          </a:prstGeom>
          <a:solidFill>
            <a:srgbClr val="FFF2CC"/>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100">
              <a:latin typeface="Proxima Nova"/>
              <a:ea typeface="Proxima Nova"/>
              <a:cs typeface="Proxima Nova"/>
              <a:sym typeface="Proxima Nova"/>
            </a:endParaRPr>
          </a:p>
        </p:txBody>
      </p:sp>
      <p:sp>
        <p:nvSpPr>
          <p:cNvPr id="1224" name="Google Shape;1224;p194"/>
          <p:cNvSpPr/>
          <p:nvPr/>
        </p:nvSpPr>
        <p:spPr>
          <a:xfrm>
            <a:off x="7494975" y="3558325"/>
            <a:ext cx="1357500" cy="1251300"/>
          </a:xfrm>
          <a:prstGeom prst="foldedCorner">
            <a:avLst>
              <a:gd fmla="val 16667" name="adj"/>
            </a:avLst>
          </a:prstGeom>
          <a:solidFill>
            <a:srgbClr val="EAD1DC"/>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100">
              <a:latin typeface="Proxima Nova"/>
              <a:ea typeface="Proxima Nova"/>
              <a:cs typeface="Proxima Nova"/>
              <a:sym typeface="Proxima Nova"/>
            </a:endParaRPr>
          </a:p>
        </p:txBody>
      </p:sp>
      <p:sp>
        <p:nvSpPr>
          <p:cNvPr id="1225" name="Google Shape;1225;p194"/>
          <p:cNvSpPr txBox="1"/>
          <p:nvPr/>
        </p:nvSpPr>
        <p:spPr>
          <a:xfrm>
            <a:off x="63050" y="4761113"/>
            <a:ext cx="82095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i="1" lang="en" sz="1000">
                <a:solidFill>
                  <a:srgbClr val="0000FF"/>
                </a:solidFill>
                <a:latin typeface="Proxima Nova"/>
                <a:ea typeface="Proxima Nova"/>
                <a:cs typeface="Proxima Nova"/>
                <a:sym typeface="Proxima Nova"/>
              </a:rPr>
              <a:t>Duplicate this slide if needed.</a:t>
            </a:r>
            <a:endParaRPr b="1" i="1" sz="1000">
              <a:solidFill>
                <a:srgbClr val="0000FF"/>
              </a:solidFill>
              <a:latin typeface="Proxima Nova"/>
              <a:ea typeface="Proxima Nova"/>
              <a:cs typeface="Proxima Nova"/>
              <a:sym typeface="Proxima Nova"/>
            </a:endParaRPr>
          </a:p>
        </p:txBody>
      </p:sp>
      <p:sp>
        <p:nvSpPr>
          <p:cNvPr id="1226" name="Google Shape;1226;p194"/>
          <p:cNvSpPr txBox="1"/>
          <p:nvPr/>
        </p:nvSpPr>
        <p:spPr>
          <a:xfrm>
            <a:off x="-13150" y="601325"/>
            <a:ext cx="27402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i="1" lang="en" sz="1000">
                <a:solidFill>
                  <a:srgbClr val="0000FF"/>
                </a:solidFill>
                <a:latin typeface="Proxima Nova"/>
                <a:ea typeface="Proxima Nova"/>
                <a:cs typeface="Proxima Nova"/>
                <a:sym typeface="Proxima Nova"/>
              </a:rPr>
              <a:t>One clue can have more than one hunches.</a:t>
            </a:r>
            <a:endParaRPr b="1" i="1" sz="1000">
              <a:solidFill>
                <a:srgbClr val="0000FF"/>
              </a:solidFill>
              <a:latin typeface="Proxima Nova"/>
              <a:ea typeface="Proxima Nova"/>
              <a:cs typeface="Proxima Nova"/>
              <a:sym typeface="Proxima Nova"/>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955" name="Shape 955"/>
        <p:cNvGrpSpPr/>
        <p:nvPr/>
      </p:nvGrpSpPr>
      <p:grpSpPr>
        <a:xfrm>
          <a:off x="0" y="0"/>
          <a:ext cx="0" cy="0"/>
          <a:chOff x="0" y="0"/>
          <a:chExt cx="0" cy="0"/>
        </a:xfrm>
      </p:grpSpPr>
      <p:sp>
        <p:nvSpPr>
          <p:cNvPr id="956" name="Google Shape;956;p177"/>
          <p:cNvSpPr txBox="1"/>
          <p:nvPr/>
        </p:nvSpPr>
        <p:spPr>
          <a:xfrm>
            <a:off x="202075" y="223650"/>
            <a:ext cx="3153300" cy="2397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4000">
                <a:solidFill>
                  <a:srgbClr val="434343"/>
                </a:solidFill>
                <a:latin typeface="Proxima Nova"/>
                <a:ea typeface="Proxima Nova"/>
                <a:cs typeface="Proxima Nova"/>
                <a:sym typeface="Proxima Nova"/>
              </a:rPr>
              <a:t>HOW TO USE THIS WORKBOOK</a:t>
            </a:r>
            <a:endParaRPr b="1" sz="4000">
              <a:solidFill>
                <a:srgbClr val="434343"/>
              </a:solidFill>
              <a:latin typeface="Proxima Nova"/>
              <a:ea typeface="Proxima Nova"/>
              <a:cs typeface="Proxima Nova"/>
              <a:sym typeface="Proxima Nova"/>
            </a:endParaRPr>
          </a:p>
        </p:txBody>
      </p:sp>
      <p:sp>
        <p:nvSpPr>
          <p:cNvPr id="957" name="Google Shape;957;p177"/>
          <p:cNvSpPr txBox="1"/>
          <p:nvPr/>
        </p:nvSpPr>
        <p:spPr>
          <a:xfrm>
            <a:off x="258538" y="2571750"/>
            <a:ext cx="7636800" cy="1139400"/>
          </a:xfrm>
          <a:prstGeom prst="rect">
            <a:avLst/>
          </a:prstGeom>
          <a:noFill/>
          <a:ln>
            <a:noFill/>
          </a:ln>
        </p:spPr>
        <p:txBody>
          <a:bodyPr anchorCtr="0" anchor="t" bIns="68575" lIns="68575" spcFirstLastPara="1" rIns="68575" wrap="square" tIns="68575">
            <a:noAutofit/>
          </a:bodyPr>
          <a:lstStyle/>
          <a:p>
            <a:pPr indent="-355600" lvl="0" marL="457200" rtl="0" algn="l">
              <a:lnSpc>
                <a:spcPct val="129310"/>
              </a:lnSpc>
              <a:spcBef>
                <a:spcPts val="0"/>
              </a:spcBef>
              <a:spcAft>
                <a:spcPts val="0"/>
              </a:spcAft>
              <a:buClr>
                <a:srgbClr val="434343"/>
              </a:buClr>
              <a:buSzPts val="2000"/>
              <a:buFont typeface="Poppins Light"/>
              <a:buAutoNum type="arabicPeriod"/>
            </a:pPr>
            <a:r>
              <a:rPr lang="en" sz="2000">
                <a:solidFill>
                  <a:srgbClr val="434343"/>
                </a:solidFill>
                <a:latin typeface="Poppins Light"/>
                <a:ea typeface="Poppins Light"/>
                <a:cs typeface="Poppins Light"/>
                <a:sym typeface="Poppins Light"/>
              </a:rPr>
              <a:t>Go to File </a:t>
            </a:r>
            <a:endParaRPr sz="2000">
              <a:solidFill>
                <a:srgbClr val="434343"/>
              </a:solidFill>
              <a:latin typeface="Poppins Light"/>
              <a:ea typeface="Poppins Light"/>
              <a:cs typeface="Poppins Light"/>
              <a:sym typeface="Poppins Light"/>
            </a:endParaRPr>
          </a:p>
          <a:p>
            <a:pPr indent="-355600" lvl="0" marL="457200" rtl="0" algn="l">
              <a:lnSpc>
                <a:spcPct val="129310"/>
              </a:lnSpc>
              <a:spcBef>
                <a:spcPts val="0"/>
              </a:spcBef>
              <a:spcAft>
                <a:spcPts val="0"/>
              </a:spcAft>
              <a:buClr>
                <a:srgbClr val="434343"/>
              </a:buClr>
              <a:buSzPts val="2000"/>
              <a:buFont typeface="Poppins Light"/>
              <a:buAutoNum type="arabicPeriod"/>
            </a:pPr>
            <a:r>
              <a:rPr lang="en" sz="2000">
                <a:solidFill>
                  <a:srgbClr val="434343"/>
                </a:solidFill>
                <a:latin typeface="Poppins Light"/>
                <a:ea typeface="Poppins Light"/>
                <a:cs typeface="Poppins Light"/>
                <a:sym typeface="Poppins Light"/>
              </a:rPr>
              <a:t>Click Make A Copy </a:t>
            </a:r>
            <a:endParaRPr sz="2000">
              <a:solidFill>
                <a:srgbClr val="434343"/>
              </a:solidFill>
              <a:latin typeface="Poppins Light"/>
              <a:ea typeface="Poppins Light"/>
              <a:cs typeface="Poppins Light"/>
              <a:sym typeface="Poppins Light"/>
            </a:endParaRPr>
          </a:p>
          <a:p>
            <a:pPr indent="-355600" lvl="0" marL="457200" rtl="0" algn="l">
              <a:lnSpc>
                <a:spcPct val="129310"/>
              </a:lnSpc>
              <a:spcBef>
                <a:spcPts val="0"/>
              </a:spcBef>
              <a:spcAft>
                <a:spcPts val="0"/>
              </a:spcAft>
              <a:buClr>
                <a:srgbClr val="434343"/>
              </a:buClr>
              <a:buSzPts val="2000"/>
              <a:buFont typeface="Poppins Light"/>
              <a:buAutoNum type="arabicPeriod"/>
            </a:pPr>
            <a:r>
              <a:rPr lang="en" sz="2000">
                <a:solidFill>
                  <a:srgbClr val="434343"/>
                </a:solidFill>
                <a:latin typeface="Poppins Light"/>
                <a:ea typeface="Poppins Light"/>
                <a:cs typeface="Poppins Light"/>
                <a:sym typeface="Poppins Light"/>
              </a:rPr>
              <a:t>Select ‘Entire Presentation’. </a:t>
            </a:r>
            <a:endParaRPr sz="2000">
              <a:solidFill>
                <a:srgbClr val="434343"/>
              </a:solidFill>
              <a:latin typeface="Poppins Light"/>
              <a:ea typeface="Poppins Light"/>
              <a:cs typeface="Poppins Light"/>
              <a:sym typeface="Poppins Light"/>
            </a:endParaRPr>
          </a:p>
          <a:p>
            <a:pPr indent="-355600" lvl="0" marL="457200" rtl="0" algn="l">
              <a:lnSpc>
                <a:spcPct val="129310"/>
              </a:lnSpc>
              <a:spcBef>
                <a:spcPts val="0"/>
              </a:spcBef>
              <a:spcAft>
                <a:spcPts val="0"/>
              </a:spcAft>
              <a:buClr>
                <a:srgbClr val="434343"/>
              </a:buClr>
              <a:buSzPts val="2000"/>
              <a:buFont typeface="Poppins Light"/>
              <a:buAutoNum type="arabicPeriod"/>
            </a:pPr>
            <a:r>
              <a:rPr lang="en" sz="2000">
                <a:solidFill>
                  <a:srgbClr val="434343"/>
                </a:solidFill>
                <a:latin typeface="Poppins Light"/>
                <a:ea typeface="Poppins Light"/>
                <a:cs typeface="Poppins Light"/>
                <a:sym typeface="Poppins Light"/>
              </a:rPr>
              <a:t>Save it to your Google Drive. </a:t>
            </a:r>
            <a:endParaRPr sz="2000">
              <a:solidFill>
                <a:srgbClr val="434343"/>
              </a:solidFill>
              <a:latin typeface="Poppins Light"/>
              <a:ea typeface="Poppins Light"/>
              <a:cs typeface="Poppins Light"/>
              <a:sym typeface="Poppins Light"/>
            </a:endParaRPr>
          </a:p>
          <a:p>
            <a:pPr indent="-355600" lvl="0" marL="457200" rtl="0" algn="l">
              <a:lnSpc>
                <a:spcPct val="129310"/>
              </a:lnSpc>
              <a:spcBef>
                <a:spcPts val="0"/>
              </a:spcBef>
              <a:spcAft>
                <a:spcPts val="0"/>
              </a:spcAft>
              <a:buClr>
                <a:srgbClr val="434343"/>
              </a:buClr>
              <a:buSzPts val="2000"/>
              <a:buFont typeface="Poppins Light"/>
              <a:buAutoNum type="arabicPeriod"/>
            </a:pPr>
            <a:r>
              <a:rPr lang="en" sz="2000">
                <a:solidFill>
                  <a:srgbClr val="434343"/>
                </a:solidFill>
                <a:latin typeface="Poppins Light"/>
                <a:ea typeface="Poppins Light"/>
                <a:cs typeface="Poppins Light"/>
                <a:sym typeface="Poppins Light"/>
              </a:rPr>
              <a:t>Edit directly into your copy. </a:t>
            </a:r>
            <a:endParaRPr sz="2000">
              <a:solidFill>
                <a:srgbClr val="434343"/>
              </a:solidFill>
              <a:latin typeface="Poppins Light"/>
              <a:ea typeface="Poppins Light"/>
              <a:cs typeface="Poppins Light"/>
              <a:sym typeface="Poppins Light"/>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0" name="Shape 1230"/>
        <p:cNvGrpSpPr/>
        <p:nvPr/>
      </p:nvGrpSpPr>
      <p:grpSpPr>
        <a:xfrm>
          <a:off x="0" y="0"/>
          <a:ext cx="0" cy="0"/>
          <a:chOff x="0" y="0"/>
          <a:chExt cx="0" cy="0"/>
        </a:xfrm>
      </p:grpSpPr>
      <p:sp>
        <p:nvSpPr>
          <p:cNvPr id="1231" name="Google Shape;1231;p195"/>
          <p:cNvSpPr txBox="1"/>
          <p:nvPr>
            <p:ph idx="4294967295" type="title"/>
          </p:nvPr>
        </p:nvSpPr>
        <p:spPr>
          <a:xfrm>
            <a:off x="934500" y="68063"/>
            <a:ext cx="6637800" cy="3609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lang="en" sz="2400">
                <a:solidFill>
                  <a:srgbClr val="434343"/>
                </a:solidFill>
                <a:latin typeface="Proxima Nova"/>
                <a:ea typeface="Proxima Nova"/>
                <a:cs typeface="Proxima Nova"/>
                <a:sym typeface="Proxima Nova"/>
              </a:rPr>
              <a:t>Wall of Clues</a:t>
            </a:r>
            <a:endParaRPr sz="2400">
              <a:solidFill>
                <a:srgbClr val="434343"/>
              </a:solidFill>
              <a:latin typeface="Proxima Nova"/>
              <a:ea typeface="Proxima Nova"/>
              <a:cs typeface="Proxima Nova"/>
              <a:sym typeface="Proxima Nova"/>
            </a:endParaRPr>
          </a:p>
        </p:txBody>
      </p:sp>
      <p:sp>
        <p:nvSpPr>
          <p:cNvPr id="1232" name="Google Shape;1232;p195"/>
          <p:cNvSpPr txBox="1"/>
          <p:nvPr/>
        </p:nvSpPr>
        <p:spPr>
          <a:xfrm>
            <a:off x="934500" y="333288"/>
            <a:ext cx="82095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 sz="1000">
                <a:latin typeface="Proxima Nova"/>
                <a:ea typeface="Proxima Nova"/>
                <a:cs typeface="Proxima Nova"/>
                <a:sym typeface="Proxima Nova"/>
              </a:rPr>
              <a:t>Regulations</a:t>
            </a:r>
            <a:endParaRPr i="1" sz="1000">
              <a:latin typeface="Proxima Nova"/>
              <a:ea typeface="Proxima Nova"/>
              <a:cs typeface="Proxima Nova"/>
              <a:sym typeface="Proxima Nova"/>
            </a:endParaRPr>
          </a:p>
        </p:txBody>
      </p:sp>
      <p:pic>
        <p:nvPicPr>
          <p:cNvPr id="1233" name="Google Shape;1233;p195"/>
          <p:cNvPicPr preferRelativeResize="0"/>
          <p:nvPr/>
        </p:nvPicPr>
        <p:blipFill>
          <a:blip r:embed="rId3">
            <a:alphaModFix/>
          </a:blip>
          <a:stretch>
            <a:fillRect/>
          </a:stretch>
        </p:blipFill>
        <p:spPr>
          <a:xfrm>
            <a:off x="314775" y="113675"/>
            <a:ext cx="487650" cy="487650"/>
          </a:xfrm>
          <a:prstGeom prst="rect">
            <a:avLst/>
          </a:prstGeom>
          <a:noFill/>
          <a:ln>
            <a:noFill/>
          </a:ln>
        </p:spPr>
      </p:pic>
      <p:sp>
        <p:nvSpPr>
          <p:cNvPr id="1234" name="Google Shape;1234;p195"/>
          <p:cNvSpPr/>
          <p:nvPr/>
        </p:nvSpPr>
        <p:spPr>
          <a:xfrm>
            <a:off x="244100" y="891525"/>
            <a:ext cx="1357500" cy="1251300"/>
          </a:xfrm>
          <a:prstGeom prst="foldedCorner">
            <a:avLst>
              <a:gd fmla="val 16667" name="adj"/>
            </a:avLst>
          </a:prstGeom>
          <a:solidFill>
            <a:srgbClr val="FFF2CC"/>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a:latin typeface="Proxima Nova"/>
                <a:ea typeface="Proxima Nova"/>
                <a:cs typeface="Proxima Nova"/>
                <a:sym typeface="Proxima Nova"/>
              </a:rPr>
              <a:t>Clues</a:t>
            </a:r>
            <a:endParaRPr sz="1100">
              <a:latin typeface="Proxima Nova"/>
              <a:ea typeface="Proxima Nova"/>
              <a:cs typeface="Proxima Nova"/>
              <a:sym typeface="Proxima Nova"/>
            </a:endParaRPr>
          </a:p>
        </p:txBody>
      </p:sp>
      <p:sp>
        <p:nvSpPr>
          <p:cNvPr id="1235" name="Google Shape;1235;p195"/>
          <p:cNvSpPr/>
          <p:nvPr/>
        </p:nvSpPr>
        <p:spPr>
          <a:xfrm>
            <a:off x="244100" y="2224925"/>
            <a:ext cx="1357500" cy="1251300"/>
          </a:xfrm>
          <a:prstGeom prst="foldedCorner">
            <a:avLst>
              <a:gd fmla="val 16667" name="adj"/>
            </a:avLst>
          </a:prstGeom>
          <a:solidFill>
            <a:srgbClr val="FFF2CC"/>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100">
              <a:latin typeface="Proxima Nova"/>
              <a:ea typeface="Proxima Nova"/>
              <a:cs typeface="Proxima Nova"/>
              <a:sym typeface="Proxima Nova"/>
            </a:endParaRPr>
          </a:p>
        </p:txBody>
      </p:sp>
      <p:sp>
        <p:nvSpPr>
          <p:cNvPr id="1236" name="Google Shape;1236;p195"/>
          <p:cNvSpPr/>
          <p:nvPr/>
        </p:nvSpPr>
        <p:spPr>
          <a:xfrm>
            <a:off x="1694275" y="891525"/>
            <a:ext cx="1357500" cy="1251300"/>
          </a:xfrm>
          <a:prstGeom prst="foldedCorner">
            <a:avLst>
              <a:gd fmla="val 16667" name="adj"/>
            </a:avLst>
          </a:prstGeom>
          <a:solidFill>
            <a:srgbClr val="EAD1DC"/>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a:latin typeface="Proxima Nova"/>
                <a:ea typeface="Proxima Nova"/>
                <a:cs typeface="Proxima Nova"/>
                <a:sym typeface="Proxima Nova"/>
              </a:rPr>
              <a:t>Hunches</a:t>
            </a:r>
            <a:endParaRPr sz="1100">
              <a:latin typeface="Proxima Nova"/>
              <a:ea typeface="Proxima Nova"/>
              <a:cs typeface="Proxima Nova"/>
              <a:sym typeface="Proxima Nova"/>
            </a:endParaRPr>
          </a:p>
        </p:txBody>
      </p:sp>
      <p:sp>
        <p:nvSpPr>
          <p:cNvPr id="1237" name="Google Shape;1237;p195"/>
          <p:cNvSpPr/>
          <p:nvPr/>
        </p:nvSpPr>
        <p:spPr>
          <a:xfrm>
            <a:off x="1694275" y="2224925"/>
            <a:ext cx="1357500" cy="1251300"/>
          </a:xfrm>
          <a:prstGeom prst="foldedCorner">
            <a:avLst>
              <a:gd fmla="val 16667" name="adj"/>
            </a:avLst>
          </a:prstGeom>
          <a:solidFill>
            <a:srgbClr val="EAD1DC"/>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100">
              <a:latin typeface="Proxima Nova"/>
              <a:ea typeface="Proxima Nova"/>
              <a:cs typeface="Proxima Nova"/>
              <a:sym typeface="Proxima Nova"/>
            </a:endParaRPr>
          </a:p>
        </p:txBody>
      </p:sp>
      <p:sp>
        <p:nvSpPr>
          <p:cNvPr id="1238" name="Google Shape;1238;p195"/>
          <p:cNvSpPr/>
          <p:nvPr/>
        </p:nvSpPr>
        <p:spPr>
          <a:xfrm>
            <a:off x="3144450" y="891525"/>
            <a:ext cx="1357500" cy="1251300"/>
          </a:xfrm>
          <a:prstGeom prst="foldedCorner">
            <a:avLst>
              <a:gd fmla="val 16667" name="adj"/>
            </a:avLst>
          </a:prstGeom>
          <a:solidFill>
            <a:srgbClr val="FFF2CC"/>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100">
              <a:latin typeface="Proxima Nova"/>
              <a:ea typeface="Proxima Nova"/>
              <a:cs typeface="Proxima Nova"/>
              <a:sym typeface="Proxima Nova"/>
            </a:endParaRPr>
          </a:p>
        </p:txBody>
      </p:sp>
      <p:sp>
        <p:nvSpPr>
          <p:cNvPr id="1239" name="Google Shape;1239;p195"/>
          <p:cNvSpPr/>
          <p:nvPr/>
        </p:nvSpPr>
        <p:spPr>
          <a:xfrm>
            <a:off x="3144450" y="2224925"/>
            <a:ext cx="1357500" cy="1251300"/>
          </a:xfrm>
          <a:prstGeom prst="foldedCorner">
            <a:avLst>
              <a:gd fmla="val 16667" name="adj"/>
            </a:avLst>
          </a:prstGeom>
          <a:solidFill>
            <a:srgbClr val="FFF2CC"/>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100">
              <a:latin typeface="Proxima Nova"/>
              <a:ea typeface="Proxima Nova"/>
              <a:cs typeface="Proxima Nova"/>
              <a:sym typeface="Proxima Nova"/>
            </a:endParaRPr>
          </a:p>
        </p:txBody>
      </p:sp>
      <p:sp>
        <p:nvSpPr>
          <p:cNvPr id="1240" name="Google Shape;1240;p195"/>
          <p:cNvSpPr/>
          <p:nvPr/>
        </p:nvSpPr>
        <p:spPr>
          <a:xfrm>
            <a:off x="4594625" y="891525"/>
            <a:ext cx="1357500" cy="1251300"/>
          </a:xfrm>
          <a:prstGeom prst="foldedCorner">
            <a:avLst>
              <a:gd fmla="val 16667" name="adj"/>
            </a:avLst>
          </a:prstGeom>
          <a:solidFill>
            <a:srgbClr val="EAD1DC"/>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100">
              <a:latin typeface="Proxima Nova"/>
              <a:ea typeface="Proxima Nova"/>
              <a:cs typeface="Proxima Nova"/>
              <a:sym typeface="Proxima Nova"/>
            </a:endParaRPr>
          </a:p>
        </p:txBody>
      </p:sp>
      <p:sp>
        <p:nvSpPr>
          <p:cNvPr id="1241" name="Google Shape;1241;p195"/>
          <p:cNvSpPr/>
          <p:nvPr/>
        </p:nvSpPr>
        <p:spPr>
          <a:xfrm>
            <a:off x="4594625" y="2224925"/>
            <a:ext cx="1357500" cy="1251300"/>
          </a:xfrm>
          <a:prstGeom prst="foldedCorner">
            <a:avLst>
              <a:gd fmla="val 16667" name="adj"/>
            </a:avLst>
          </a:prstGeom>
          <a:solidFill>
            <a:srgbClr val="EAD1DC"/>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100">
              <a:latin typeface="Proxima Nova"/>
              <a:ea typeface="Proxima Nova"/>
              <a:cs typeface="Proxima Nova"/>
              <a:sym typeface="Proxima Nova"/>
            </a:endParaRPr>
          </a:p>
        </p:txBody>
      </p:sp>
      <p:sp>
        <p:nvSpPr>
          <p:cNvPr id="1242" name="Google Shape;1242;p195"/>
          <p:cNvSpPr/>
          <p:nvPr/>
        </p:nvSpPr>
        <p:spPr>
          <a:xfrm>
            <a:off x="6044800" y="891525"/>
            <a:ext cx="1357500" cy="1251300"/>
          </a:xfrm>
          <a:prstGeom prst="foldedCorner">
            <a:avLst>
              <a:gd fmla="val 16667" name="adj"/>
            </a:avLst>
          </a:prstGeom>
          <a:solidFill>
            <a:srgbClr val="FFF2CC"/>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100">
              <a:latin typeface="Proxima Nova"/>
              <a:ea typeface="Proxima Nova"/>
              <a:cs typeface="Proxima Nova"/>
              <a:sym typeface="Proxima Nova"/>
            </a:endParaRPr>
          </a:p>
        </p:txBody>
      </p:sp>
      <p:sp>
        <p:nvSpPr>
          <p:cNvPr id="1243" name="Google Shape;1243;p195"/>
          <p:cNvSpPr/>
          <p:nvPr/>
        </p:nvSpPr>
        <p:spPr>
          <a:xfrm>
            <a:off x="6044800" y="2224925"/>
            <a:ext cx="1357500" cy="1251300"/>
          </a:xfrm>
          <a:prstGeom prst="foldedCorner">
            <a:avLst>
              <a:gd fmla="val 16667" name="adj"/>
            </a:avLst>
          </a:prstGeom>
          <a:solidFill>
            <a:srgbClr val="FFF2CC"/>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100">
              <a:latin typeface="Proxima Nova"/>
              <a:ea typeface="Proxima Nova"/>
              <a:cs typeface="Proxima Nova"/>
              <a:sym typeface="Proxima Nova"/>
            </a:endParaRPr>
          </a:p>
        </p:txBody>
      </p:sp>
      <p:sp>
        <p:nvSpPr>
          <p:cNvPr id="1244" name="Google Shape;1244;p195"/>
          <p:cNvSpPr/>
          <p:nvPr/>
        </p:nvSpPr>
        <p:spPr>
          <a:xfrm>
            <a:off x="7494975" y="891525"/>
            <a:ext cx="1357500" cy="1251300"/>
          </a:xfrm>
          <a:prstGeom prst="foldedCorner">
            <a:avLst>
              <a:gd fmla="val 16667" name="adj"/>
            </a:avLst>
          </a:prstGeom>
          <a:solidFill>
            <a:srgbClr val="EAD1DC"/>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100">
              <a:latin typeface="Proxima Nova"/>
              <a:ea typeface="Proxima Nova"/>
              <a:cs typeface="Proxima Nova"/>
              <a:sym typeface="Proxima Nova"/>
            </a:endParaRPr>
          </a:p>
        </p:txBody>
      </p:sp>
      <p:sp>
        <p:nvSpPr>
          <p:cNvPr id="1245" name="Google Shape;1245;p195"/>
          <p:cNvSpPr/>
          <p:nvPr/>
        </p:nvSpPr>
        <p:spPr>
          <a:xfrm>
            <a:off x="7494975" y="2224925"/>
            <a:ext cx="1357500" cy="1251300"/>
          </a:xfrm>
          <a:prstGeom prst="foldedCorner">
            <a:avLst>
              <a:gd fmla="val 16667" name="adj"/>
            </a:avLst>
          </a:prstGeom>
          <a:solidFill>
            <a:srgbClr val="EAD1DC"/>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100">
              <a:latin typeface="Proxima Nova"/>
              <a:ea typeface="Proxima Nova"/>
              <a:cs typeface="Proxima Nova"/>
              <a:sym typeface="Proxima Nova"/>
            </a:endParaRPr>
          </a:p>
        </p:txBody>
      </p:sp>
      <p:sp>
        <p:nvSpPr>
          <p:cNvPr id="1246" name="Google Shape;1246;p195"/>
          <p:cNvSpPr/>
          <p:nvPr/>
        </p:nvSpPr>
        <p:spPr>
          <a:xfrm>
            <a:off x="244100" y="3558325"/>
            <a:ext cx="1357500" cy="1251300"/>
          </a:xfrm>
          <a:prstGeom prst="foldedCorner">
            <a:avLst>
              <a:gd fmla="val 16667" name="adj"/>
            </a:avLst>
          </a:prstGeom>
          <a:solidFill>
            <a:srgbClr val="FFF2CC"/>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100">
              <a:latin typeface="Proxima Nova"/>
              <a:ea typeface="Proxima Nova"/>
              <a:cs typeface="Proxima Nova"/>
              <a:sym typeface="Proxima Nova"/>
            </a:endParaRPr>
          </a:p>
        </p:txBody>
      </p:sp>
      <p:sp>
        <p:nvSpPr>
          <p:cNvPr id="1247" name="Google Shape;1247;p195"/>
          <p:cNvSpPr/>
          <p:nvPr/>
        </p:nvSpPr>
        <p:spPr>
          <a:xfrm>
            <a:off x="1694275" y="3558325"/>
            <a:ext cx="1357500" cy="1251300"/>
          </a:xfrm>
          <a:prstGeom prst="foldedCorner">
            <a:avLst>
              <a:gd fmla="val 16667" name="adj"/>
            </a:avLst>
          </a:prstGeom>
          <a:solidFill>
            <a:srgbClr val="EAD1DC"/>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100">
              <a:latin typeface="Proxima Nova"/>
              <a:ea typeface="Proxima Nova"/>
              <a:cs typeface="Proxima Nova"/>
              <a:sym typeface="Proxima Nova"/>
            </a:endParaRPr>
          </a:p>
        </p:txBody>
      </p:sp>
      <p:sp>
        <p:nvSpPr>
          <p:cNvPr id="1248" name="Google Shape;1248;p195"/>
          <p:cNvSpPr/>
          <p:nvPr/>
        </p:nvSpPr>
        <p:spPr>
          <a:xfrm>
            <a:off x="3144450" y="3558325"/>
            <a:ext cx="1357500" cy="1251300"/>
          </a:xfrm>
          <a:prstGeom prst="foldedCorner">
            <a:avLst>
              <a:gd fmla="val 16667" name="adj"/>
            </a:avLst>
          </a:prstGeom>
          <a:solidFill>
            <a:srgbClr val="FFF2CC"/>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100">
              <a:latin typeface="Proxima Nova"/>
              <a:ea typeface="Proxima Nova"/>
              <a:cs typeface="Proxima Nova"/>
              <a:sym typeface="Proxima Nova"/>
            </a:endParaRPr>
          </a:p>
        </p:txBody>
      </p:sp>
      <p:sp>
        <p:nvSpPr>
          <p:cNvPr id="1249" name="Google Shape;1249;p195"/>
          <p:cNvSpPr/>
          <p:nvPr/>
        </p:nvSpPr>
        <p:spPr>
          <a:xfrm>
            <a:off x="4594625" y="3558325"/>
            <a:ext cx="1357500" cy="1251300"/>
          </a:xfrm>
          <a:prstGeom prst="foldedCorner">
            <a:avLst>
              <a:gd fmla="val 16667" name="adj"/>
            </a:avLst>
          </a:prstGeom>
          <a:solidFill>
            <a:srgbClr val="EAD1DC"/>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100">
              <a:latin typeface="Proxima Nova"/>
              <a:ea typeface="Proxima Nova"/>
              <a:cs typeface="Proxima Nova"/>
              <a:sym typeface="Proxima Nova"/>
            </a:endParaRPr>
          </a:p>
        </p:txBody>
      </p:sp>
      <p:sp>
        <p:nvSpPr>
          <p:cNvPr id="1250" name="Google Shape;1250;p195"/>
          <p:cNvSpPr/>
          <p:nvPr/>
        </p:nvSpPr>
        <p:spPr>
          <a:xfrm>
            <a:off x="6044800" y="3558325"/>
            <a:ext cx="1357500" cy="1251300"/>
          </a:xfrm>
          <a:prstGeom prst="foldedCorner">
            <a:avLst>
              <a:gd fmla="val 16667" name="adj"/>
            </a:avLst>
          </a:prstGeom>
          <a:solidFill>
            <a:srgbClr val="FFF2CC"/>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100">
              <a:latin typeface="Proxima Nova"/>
              <a:ea typeface="Proxima Nova"/>
              <a:cs typeface="Proxima Nova"/>
              <a:sym typeface="Proxima Nova"/>
            </a:endParaRPr>
          </a:p>
        </p:txBody>
      </p:sp>
      <p:sp>
        <p:nvSpPr>
          <p:cNvPr id="1251" name="Google Shape;1251;p195"/>
          <p:cNvSpPr/>
          <p:nvPr/>
        </p:nvSpPr>
        <p:spPr>
          <a:xfrm>
            <a:off x="7494975" y="3558325"/>
            <a:ext cx="1357500" cy="1251300"/>
          </a:xfrm>
          <a:prstGeom prst="foldedCorner">
            <a:avLst>
              <a:gd fmla="val 16667" name="adj"/>
            </a:avLst>
          </a:prstGeom>
          <a:solidFill>
            <a:srgbClr val="EAD1DC"/>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100">
              <a:latin typeface="Proxima Nova"/>
              <a:ea typeface="Proxima Nova"/>
              <a:cs typeface="Proxima Nova"/>
              <a:sym typeface="Proxima Nova"/>
            </a:endParaRPr>
          </a:p>
        </p:txBody>
      </p:sp>
      <p:sp>
        <p:nvSpPr>
          <p:cNvPr id="1252" name="Google Shape;1252;p195"/>
          <p:cNvSpPr txBox="1"/>
          <p:nvPr/>
        </p:nvSpPr>
        <p:spPr>
          <a:xfrm>
            <a:off x="63050" y="4761113"/>
            <a:ext cx="82095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i="1" lang="en" sz="1000">
                <a:solidFill>
                  <a:srgbClr val="0000FF"/>
                </a:solidFill>
                <a:latin typeface="Proxima Nova"/>
                <a:ea typeface="Proxima Nova"/>
                <a:cs typeface="Proxima Nova"/>
                <a:sym typeface="Proxima Nova"/>
              </a:rPr>
              <a:t>Duplicate this slide if needed.</a:t>
            </a:r>
            <a:endParaRPr b="1" i="1" sz="1000">
              <a:solidFill>
                <a:srgbClr val="0000FF"/>
              </a:solidFill>
              <a:latin typeface="Proxima Nova"/>
              <a:ea typeface="Proxima Nova"/>
              <a:cs typeface="Proxima Nova"/>
              <a:sym typeface="Proxima Nova"/>
            </a:endParaRPr>
          </a:p>
        </p:txBody>
      </p:sp>
      <p:sp>
        <p:nvSpPr>
          <p:cNvPr id="1253" name="Google Shape;1253;p195"/>
          <p:cNvSpPr txBox="1"/>
          <p:nvPr/>
        </p:nvSpPr>
        <p:spPr>
          <a:xfrm>
            <a:off x="-13150" y="601325"/>
            <a:ext cx="27402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i="1" lang="en" sz="1000">
                <a:solidFill>
                  <a:srgbClr val="0000FF"/>
                </a:solidFill>
                <a:latin typeface="Proxima Nova"/>
                <a:ea typeface="Proxima Nova"/>
                <a:cs typeface="Proxima Nova"/>
                <a:sym typeface="Proxima Nova"/>
              </a:rPr>
              <a:t>One clue can have more than one hunches.</a:t>
            </a:r>
            <a:endParaRPr b="1" i="1" sz="1000">
              <a:solidFill>
                <a:srgbClr val="0000FF"/>
              </a:solidFill>
              <a:latin typeface="Proxima Nova"/>
              <a:ea typeface="Proxima Nova"/>
              <a:cs typeface="Proxima Nova"/>
              <a:sym typeface="Proxima Nova"/>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7" name="Shape 1257"/>
        <p:cNvGrpSpPr/>
        <p:nvPr/>
      </p:nvGrpSpPr>
      <p:grpSpPr>
        <a:xfrm>
          <a:off x="0" y="0"/>
          <a:ext cx="0" cy="0"/>
          <a:chOff x="0" y="0"/>
          <a:chExt cx="0" cy="0"/>
        </a:xfrm>
      </p:grpSpPr>
      <p:sp>
        <p:nvSpPr>
          <p:cNvPr id="1258" name="Google Shape;1258;p196"/>
          <p:cNvSpPr txBox="1"/>
          <p:nvPr>
            <p:ph type="title"/>
          </p:nvPr>
        </p:nvSpPr>
        <p:spPr>
          <a:xfrm>
            <a:off x="490250" y="450150"/>
            <a:ext cx="6367800" cy="241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b="1" lang="en">
                <a:latin typeface="Proxima Nova"/>
                <a:ea typeface="Proxima Nova"/>
                <a:cs typeface="Proxima Nova"/>
                <a:sym typeface="Proxima Nova"/>
              </a:rPr>
              <a:t>HUNCHES TO THEMES</a:t>
            </a:r>
            <a:endParaRPr b="1">
              <a:latin typeface="Proxima Nova"/>
              <a:ea typeface="Proxima Nova"/>
              <a:cs typeface="Proxima Nova"/>
              <a:sym typeface="Proxima Nova"/>
            </a:endParaRPr>
          </a:p>
        </p:txBody>
      </p:sp>
      <p:sp>
        <p:nvSpPr>
          <p:cNvPr id="1259" name="Google Shape;1259;p196"/>
          <p:cNvSpPr txBox="1"/>
          <p:nvPr>
            <p:ph type="title"/>
          </p:nvPr>
        </p:nvSpPr>
        <p:spPr>
          <a:xfrm>
            <a:off x="490250" y="2726900"/>
            <a:ext cx="7173300" cy="819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latin typeface="Proxima Nova"/>
                <a:ea typeface="Proxima Nova"/>
                <a:cs typeface="Proxima Nova"/>
                <a:sym typeface="Proxima Nova"/>
              </a:rPr>
              <a:t>GMP - GROUP YOUR HUNCHES</a:t>
            </a:r>
            <a:endParaRPr sz="2400">
              <a:latin typeface="Proxima Nova"/>
              <a:ea typeface="Proxima Nova"/>
              <a:cs typeface="Proxima Nova"/>
              <a:sym typeface="Proxima Nova"/>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3" name="Shape 1263"/>
        <p:cNvGrpSpPr/>
        <p:nvPr/>
      </p:nvGrpSpPr>
      <p:grpSpPr>
        <a:xfrm>
          <a:off x="0" y="0"/>
          <a:ext cx="0" cy="0"/>
          <a:chOff x="0" y="0"/>
          <a:chExt cx="0" cy="0"/>
        </a:xfrm>
      </p:grpSpPr>
      <p:sp>
        <p:nvSpPr>
          <p:cNvPr id="1264" name="Google Shape;1264;p197"/>
          <p:cNvSpPr txBox="1"/>
          <p:nvPr>
            <p:ph idx="4294967295" type="title"/>
          </p:nvPr>
        </p:nvSpPr>
        <p:spPr>
          <a:xfrm>
            <a:off x="990425" y="69613"/>
            <a:ext cx="6637800" cy="3609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lang="en" sz="2400">
                <a:solidFill>
                  <a:srgbClr val="434343"/>
                </a:solidFill>
                <a:latin typeface="Proxima Nova"/>
                <a:ea typeface="Proxima Nova"/>
                <a:cs typeface="Proxima Nova"/>
                <a:sym typeface="Proxima Nova"/>
              </a:rPr>
              <a:t>HUNCHES to THEMES</a:t>
            </a:r>
            <a:endParaRPr sz="2400">
              <a:solidFill>
                <a:srgbClr val="434343"/>
              </a:solidFill>
              <a:latin typeface="Proxima Nova"/>
              <a:ea typeface="Proxima Nova"/>
              <a:cs typeface="Proxima Nova"/>
              <a:sym typeface="Proxima Nova"/>
            </a:endParaRPr>
          </a:p>
        </p:txBody>
      </p:sp>
      <p:sp>
        <p:nvSpPr>
          <p:cNvPr id="1265" name="Google Shape;1265;p197"/>
          <p:cNvSpPr txBox="1"/>
          <p:nvPr/>
        </p:nvSpPr>
        <p:spPr>
          <a:xfrm>
            <a:off x="990425" y="334838"/>
            <a:ext cx="82095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 sz="1000">
                <a:latin typeface="Proxima Nova"/>
                <a:ea typeface="Proxima Nova"/>
                <a:cs typeface="Proxima Nova"/>
                <a:sym typeface="Proxima Nova"/>
              </a:rPr>
              <a:t>Customers</a:t>
            </a:r>
            <a:endParaRPr i="1" sz="1000">
              <a:latin typeface="Proxima Nova"/>
              <a:ea typeface="Proxima Nova"/>
              <a:cs typeface="Proxima Nova"/>
              <a:sym typeface="Proxima Nova"/>
            </a:endParaRPr>
          </a:p>
        </p:txBody>
      </p:sp>
      <p:pic>
        <p:nvPicPr>
          <p:cNvPr id="1266" name="Google Shape;1266;p197"/>
          <p:cNvPicPr preferRelativeResize="0"/>
          <p:nvPr/>
        </p:nvPicPr>
        <p:blipFill>
          <a:blip r:embed="rId3">
            <a:alphaModFix/>
          </a:blip>
          <a:stretch>
            <a:fillRect/>
          </a:stretch>
        </p:blipFill>
        <p:spPr>
          <a:xfrm>
            <a:off x="63050" y="69625"/>
            <a:ext cx="927376" cy="537851"/>
          </a:xfrm>
          <a:prstGeom prst="rect">
            <a:avLst/>
          </a:prstGeom>
          <a:noFill/>
          <a:ln>
            <a:noFill/>
          </a:ln>
        </p:spPr>
      </p:pic>
      <p:sp>
        <p:nvSpPr>
          <p:cNvPr id="1267" name="Google Shape;1267;p197"/>
          <p:cNvSpPr txBox="1"/>
          <p:nvPr/>
        </p:nvSpPr>
        <p:spPr>
          <a:xfrm>
            <a:off x="63050" y="4761113"/>
            <a:ext cx="82095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i="1" lang="en" sz="1000">
                <a:solidFill>
                  <a:srgbClr val="0000FF"/>
                </a:solidFill>
                <a:latin typeface="Proxima Nova"/>
                <a:ea typeface="Proxima Nova"/>
                <a:cs typeface="Proxima Nova"/>
                <a:sym typeface="Proxima Nova"/>
              </a:rPr>
              <a:t>Duplicate this slide if needed.</a:t>
            </a:r>
            <a:endParaRPr b="1" i="1" sz="1000">
              <a:solidFill>
                <a:srgbClr val="0000FF"/>
              </a:solidFill>
              <a:latin typeface="Proxima Nova"/>
              <a:ea typeface="Proxima Nova"/>
              <a:cs typeface="Proxima Nova"/>
              <a:sym typeface="Proxima Nova"/>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1" name="Shape 1271"/>
        <p:cNvGrpSpPr/>
        <p:nvPr/>
      </p:nvGrpSpPr>
      <p:grpSpPr>
        <a:xfrm>
          <a:off x="0" y="0"/>
          <a:ext cx="0" cy="0"/>
          <a:chOff x="0" y="0"/>
          <a:chExt cx="0" cy="0"/>
        </a:xfrm>
      </p:grpSpPr>
      <p:sp>
        <p:nvSpPr>
          <p:cNvPr id="1272" name="Google Shape;1272;p198"/>
          <p:cNvSpPr txBox="1"/>
          <p:nvPr>
            <p:ph idx="4294967295" type="title"/>
          </p:nvPr>
        </p:nvSpPr>
        <p:spPr>
          <a:xfrm>
            <a:off x="934500" y="68063"/>
            <a:ext cx="6637800" cy="3609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lang="en" sz="2400">
                <a:solidFill>
                  <a:srgbClr val="434343"/>
                </a:solidFill>
                <a:latin typeface="Proxima Nova"/>
                <a:ea typeface="Proxima Nova"/>
                <a:cs typeface="Proxima Nova"/>
                <a:sym typeface="Proxima Nova"/>
              </a:rPr>
              <a:t>HUNCHES to THEMES</a:t>
            </a:r>
            <a:endParaRPr sz="2400">
              <a:solidFill>
                <a:srgbClr val="434343"/>
              </a:solidFill>
              <a:latin typeface="Proxima Nova"/>
              <a:ea typeface="Proxima Nova"/>
              <a:cs typeface="Proxima Nova"/>
              <a:sym typeface="Proxima Nova"/>
            </a:endParaRPr>
          </a:p>
        </p:txBody>
      </p:sp>
      <p:sp>
        <p:nvSpPr>
          <p:cNvPr id="1273" name="Google Shape;1273;p198"/>
          <p:cNvSpPr txBox="1"/>
          <p:nvPr/>
        </p:nvSpPr>
        <p:spPr>
          <a:xfrm>
            <a:off x="934500" y="333288"/>
            <a:ext cx="82095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 sz="1000">
                <a:latin typeface="Proxima Nova"/>
                <a:ea typeface="Proxima Nova"/>
                <a:cs typeface="Proxima Nova"/>
                <a:sym typeface="Proxima Nova"/>
              </a:rPr>
              <a:t>Technologies</a:t>
            </a:r>
            <a:endParaRPr i="1" sz="1000">
              <a:latin typeface="Proxima Nova"/>
              <a:ea typeface="Proxima Nova"/>
              <a:cs typeface="Proxima Nova"/>
              <a:sym typeface="Proxima Nova"/>
            </a:endParaRPr>
          </a:p>
        </p:txBody>
      </p:sp>
      <p:sp>
        <p:nvSpPr>
          <p:cNvPr id="1274" name="Google Shape;1274;p198"/>
          <p:cNvSpPr txBox="1"/>
          <p:nvPr/>
        </p:nvSpPr>
        <p:spPr>
          <a:xfrm>
            <a:off x="63050" y="4761113"/>
            <a:ext cx="82095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i="1" lang="en" sz="1000">
                <a:solidFill>
                  <a:srgbClr val="0000FF"/>
                </a:solidFill>
                <a:latin typeface="Proxima Nova"/>
                <a:ea typeface="Proxima Nova"/>
                <a:cs typeface="Proxima Nova"/>
                <a:sym typeface="Proxima Nova"/>
              </a:rPr>
              <a:t>Duplicate this slide if needed.</a:t>
            </a:r>
            <a:endParaRPr b="1" i="1" sz="1000">
              <a:solidFill>
                <a:srgbClr val="0000FF"/>
              </a:solidFill>
              <a:latin typeface="Proxima Nova"/>
              <a:ea typeface="Proxima Nova"/>
              <a:cs typeface="Proxima Nova"/>
              <a:sym typeface="Proxima Nova"/>
            </a:endParaRPr>
          </a:p>
        </p:txBody>
      </p:sp>
      <p:pic>
        <p:nvPicPr>
          <p:cNvPr id="1275" name="Google Shape;1275;p198"/>
          <p:cNvPicPr preferRelativeResize="0"/>
          <p:nvPr/>
        </p:nvPicPr>
        <p:blipFill>
          <a:blip r:embed="rId3">
            <a:alphaModFix/>
          </a:blip>
          <a:stretch>
            <a:fillRect/>
          </a:stretch>
        </p:blipFill>
        <p:spPr>
          <a:xfrm>
            <a:off x="63047" y="66524"/>
            <a:ext cx="842207" cy="60702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9" name="Shape 1279"/>
        <p:cNvGrpSpPr/>
        <p:nvPr/>
      </p:nvGrpSpPr>
      <p:grpSpPr>
        <a:xfrm>
          <a:off x="0" y="0"/>
          <a:ext cx="0" cy="0"/>
          <a:chOff x="0" y="0"/>
          <a:chExt cx="0" cy="0"/>
        </a:xfrm>
      </p:grpSpPr>
      <p:sp>
        <p:nvSpPr>
          <p:cNvPr id="1280" name="Google Shape;1280;p199"/>
          <p:cNvSpPr txBox="1"/>
          <p:nvPr>
            <p:ph idx="4294967295" type="title"/>
          </p:nvPr>
        </p:nvSpPr>
        <p:spPr>
          <a:xfrm>
            <a:off x="934500" y="68063"/>
            <a:ext cx="6637800" cy="3609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lang="en" sz="2400">
                <a:solidFill>
                  <a:srgbClr val="434343"/>
                </a:solidFill>
                <a:latin typeface="Proxima Nova"/>
                <a:ea typeface="Proxima Nova"/>
                <a:cs typeface="Proxima Nova"/>
                <a:sym typeface="Proxima Nova"/>
              </a:rPr>
              <a:t>HUNCHES to THEMES</a:t>
            </a:r>
            <a:endParaRPr sz="2400">
              <a:solidFill>
                <a:srgbClr val="434343"/>
              </a:solidFill>
              <a:latin typeface="Proxima Nova"/>
              <a:ea typeface="Proxima Nova"/>
              <a:cs typeface="Proxima Nova"/>
              <a:sym typeface="Proxima Nova"/>
            </a:endParaRPr>
          </a:p>
        </p:txBody>
      </p:sp>
      <p:sp>
        <p:nvSpPr>
          <p:cNvPr id="1281" name="Google Shape;1281;p199"/>
          <p:cNvSpPr txBox="1"/>
          <p:nvPr/>
        </p:nvSpPr>
        <p:spPr>
          <a:xfrm>
            <a:off x="934500" y="333288"/>
            <a:ext cx="82095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 sz="1000">
                <a:latin typeface="Proxima Nova"/>
                <a:ea typeface="Proxima Nova"/>
                <a:cs typeface="Proxima Nova"/>
                <a:sym typeface="Proxima Nova"/>
              </a:rPr>
              <a:t>Industry/ Market</a:t>
            </a:r>
            <a:endParaRPr i="1" sz="1000">
              <a:latin typeface="Proxima Nova"/>
              <a:ea typeface="Proxima Nova"/>
              <a:cs typeface="Proxima Nova"/>
              <a:sym typeface="Proxima Nova"/>
            </a:endParaRPr>
          </a:p>
        </p:txBody>
      </p:sp>
      <p:sp>
        <p:nvSpPr>
          <p:cNvPr id="1282" name="Google Shape;1282;p199"/>
          <p:cNvSpPr txBox="1"/>
          <p:nvPr/>
        </p:nvSpPr>
        <p:spPr>
          <a:xfrm>
            <a:off x="63050" y="4761113"/>
            <a:ext cx="82095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i="1" lang="en" sz="1000">
                <a:solidFill>
                  <a:srgbClr val="0000FF"/>
                </a:solidFill>
                <a:latin typeface="Proxima Nova"/>
                <a:ea typeface="Proxima Nova"/>
                <a:cs typeface="Proxima Nova"/>
                <a:sym typeface="Proxima Nova"/>
              </a:rPr>
              <a:t>Duplicate this slide if needed.</a:t>
            </a:r>
            <a:endParaRPr b="1" i="1" sz="1000">
              <a:solidFill>
                <a:srgbClr val="0000FF"/>
              </a:solidFill>
              <a:latin typeface="Proxima Nova"/>
              <a:ea typeface="Proxima Nova"/>
              <a:cs typeface="Proxima Nova"/>
              <a:sym typeface="Proxima Nova"/>
            </a:endParaRPr>
          </a:p>
        </p:txBody>
      </p:sp>
      <p:pic>
        <p:nvPicPr>
          <p:cNvPr id="1283" name="Google Shape;1283;p199"/>
          <p:cNvPicPr preferRelativeResize="0"/>
          <p:nvPr/>
        </p:nvPicPr>
        <p:blipFill rotWithShape="1">
          <a:blip r:embed="rId3">
            <a:alphaModFix/>
          </a:blip>
          <a:srcRect b="8693" l="20452" r="20487" t="9673"/>
          <a:stretch/>
        </p:blipFill>
        <p:spPr>
          <a:xfrm>
            <a:off x="147873" y="115873"/>
            <a:ext cx="743049" cy="50852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7" name="Shape 1287"/>
        <p:cNvGrpSpPr/>
        <p:nvPr/>
      </p:nvGrpSpPr>
      <p:grpSpPr>
        <a:xfrm>
          <a:off x="0" y="0"/>
          <a:ext cx="0" cy="0"/>
          <a:chOff x="0" y="0"/>
          <a:chExt cx="0" cy="0"/>
        </a:xfrm>
      </p:grpSpPr>
      <p:sp>
        <p:nvSpPr>
          <p:cNvPr id="1288" name="Google Shape;1288;p200"/>
          <p:cNvSpPr txBox="1"/>
          <p:nvPr>
            <p:ph idx="4294967295" type="title"/>
          </p:nvPr>
        </p:nvSpPr>
        <p:spPr>
          <a:xfrm>
            <a:off x="934500" y="68063"/>
            <a:ext cx="6637800" cy="3609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lang="en" sz="2400">
                <a:solidFill>
                  <a:srgbClr val="434343"/>
                </a:solidFill>
                <a:latin typeface="Proxima Nova"/>
                <a:ea typeface="Proxima Nova"/>
                <a:cs typeface="Proxima Nova"/>
                <a:sym typeface="Proxima Nova"/>
              </a:rPr>
              <a:t>HUNCHES to THEMES</a:t>
            </a:r>
            <a:endParaRPr sz="2400">
              <a:solidFill>
                <a:srgbClr val="434343"/>
              </a:solidFill>
              <a:latin typeface="Proxima Nova"/>
              <a:ea typeface="Proxima Nova"/>
              <a:cs typeface="Proxima Nova"/>
              <a:sym typeface="Proxima Nova"/>
            </a:endParaRPr>
          </a:p>
        </p:txBody>
      </p:sp>
      <p:sp>
        <p:nvSpPr>
          <p:cNvPr id="1289" name="Google Shape;1289;p200"/>
          <p:cNvSpPr txBox="1"/>
          <p:nvPr/>
        </p:nvSpPr>
        <p:spPr>
          <a:xfrm>
            <a:off x="934500" y="333288"/>
            <a:ext cx="82095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 sz="1000">
                <a:latin typeface="Proxima Nova"/>
                <a:ea typeface="Proxima Nova"/>
                <a:cs typeface="Proxima Nova"/>
                <a:sym typeface="Proxima Nova"/>
              </a:rPr>
              <a:t>Employment/ Talents/ </a:t>
            </a:r>
            <a:endParaRPr i="1" sz="1000">
              <a:latin typeface="Proxima Nova"/>
              <a:ea typeface="Proxima Nova"/>
              <a:cs typeface="Proxima Nova"/>
              <a:sym typeface="Proxima Nova"/>
            </a:endParaRPr>
          </a:p>
        </p:txBody>
      </p:sp>
      <p:pic>
        <p:nvPicPr>
          <p:cNvPr id="1290" name="Google Shape;1290;p200"/>
          <p:cNvPicPr preferRelativeResize="0"/>
          <p:nvPr/>
        </p:nvPicPr>
        <p:blipFill>
          <a:blip r:embed="rId3">
            <a:alphaModFix/>
          </a:blip>
          <a:stretch>
            <a:fillRect/>
          </a:stretch>
        </p:blipFill>
        <p:spPr>
          <a:xfrm>
            <a:off x="63052" y="136186"/>
            <a:ext cx="871450" cy="439566"/>
          </a:xfrm>
          <a:prstGeom prst="rect">
            <a:avLst/>
          </a:prstGeom>
          <a:noFill/>
          <a:ln>
            <a:noFill/>
          </a:ln>
        </p:spPr>
      </p:pic>
      <p:sp>
        <p:nvSpPr>
          <p:cNvPr id="1291" name="Google Shape;1291;p200"/>
          <p:cNvSpPr txBox="1"/>
          <p:nvPr/>
        </p:nvSpPr>
        <p:spPr>
          <a:xfrm>
            <a:off x="63050" y="4761113"/>
            <a:ext cx="82095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i="1" lang="en" sz="1000">
                <a:solidFill>
                  <a:srgbClr val="0000FF"/>
                </a:solidFill>
                <a:latin typeface="Proxima Nova"/>
                <a:ea typeface="Proxima Nova"/>
                <a:cs typeface="Proxima Nova"/>
                <a:sym typeface="Proxima Nova"/>
              </a:rPr>
              <a:t>Duplicate this slide if needed.</a:t>
            </a:r>
            <a:endParaRPr b="1" i="1" sz="1000">
              <a:solidFill>
                <a:srgbClr val="0000FF"/>
              </a:solidFill>
              <a:latin typeface="Proxima Nova"/>
              <a:ea typeface="Proxima Nova"/>
              <a:cs typeface="Proxima Nova"/>
              <a:sym typeface="Proxima Nova"/>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5" name="Shape 1295"/>
        <p:cNvGrpSpPr/>
        <p:nvPr/>
      </p:nvGrpSpPr>
      <p:grpSpPr>
        <a:xfrm>
          <a:off x="0" y="0"/>
          <a:ext cx="0" cy="0"/>
          <a:chOff x="0" y="0"/>
          <a:chExt cx="0" cy="0"/>
        </a:xfrm>
      </p:grpSpPr>
      <p:sp>
        <p:nvSpPr>
          <p:cNvPr id="1296" name="Google Shape;1296;p201"/>
          <p:cNvSpPr txBox="1"/>
          <p:nvPr>
            <p:ph idx="4294967295" type="title"/>
          </p:nvPr>
        </p:nvSpPr>
        <p:spPr>
          <a:xfrm>
            <a:off x="934500" y="68063"/>
            <a:ext cx="6637800" cy="3609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lang="en" sz="2400">
                <a:solidFill>
                  <a:srgbClr val="434343"/>
                </a:solidFill>
                <a:latin typeface="Proxima Nova"/>
                <a:ea typeface="Proxima Nova"/>
                <a:cs typeface="Proxima Nova"/>
                <a:sym typeface="Proxima Nova"/>
              </a:rPr>
              <a:t>HUNCHES to THEMES</a:t>
            </a:r>
            <a:endParaRPr sz="2400">
              <a:solidFill>
                <a:srgbClr val="434343"/>
              </a:solidFill>
              <a:latin typeface="Proxima Nova"/>
              <a:ea typeface="Proxima Nova"/>
              <a:cs typeface="Proxima Nova"/>
              <a:sym typeface="Proxima Nova"/>
            </a:endParaRPr>
          </a:p>
        </p:txBody>
      </p:sp>
      <p:sp>
        <p:nvSpPr>
          <p:cNvPr id="1297" name="Google Shape;1297;p201"/>
          <p:cNvSpPr txBox="1"/>
          <p:nvPr/>
        </p:nvSpPr>
        <p:spPr>
          <a:xfrm>
            <a:off x="934500" y="333288"/>
            <a:ext cx="82095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 sz="1000">
                <a:latin typeface="Proxima Nova"/>
                <a:ea typeface="Proxima Nova"/>
                <a:cs typeface="Proxima Nova"/>
                <a:sym typeface="Proxima Nova"/>
              </a:rPr>
              <a:t>Regulations</a:t>
            </a:r>
            <a:endParaRPr i="1" sz="1000">
              <a:latin typeface="Proxima Nova"/>
              <a:ea typeface="Proxima Nova"/>
              <a:cs typeface="Proxima Nova"/>
              <a:sym typeface="Proxima Nova"/>
            </a:endParaRPr>
          </a:p>
        </p:txBody>
      </p:sp>
      <p:pic>
        <p:nvPicPr>
          <p:cNvPr id="1298" name="Google Shape;1298;p201"/>
          <p:cNvPicPr preferRelativeResize="0"/>
          <p:nvPr/>
        </p:nvPicPr>
        <p:blipFill>
          <a:blip r:embed="rId3">
            <a:alphaModFix/>
          </a:blip>
          <a:stretch>
            <a:fillRect/>
          </a:stretch>
        </p:blipFill>
        <p:spPr>
          <a:xfrm>
            <a:off x="314775" y="113675"/>
            <a:ext cx="487650" cy="487650"/>
          </a:xfrm>
          <a:prstGeom prst="rect">
            <a:avLst/>
          </a:prstGeom>
          <a:noFill/>
          <a:ln>
            <a:noFill/>
          </a:ln>
        </p:spPr>
      </p:pic>
      <p:sp>
        <p:nvSpPr>
          <p:cNvPr id="1299" name="Google Shape;1299;p201"/>
          <p:cNvSpPr txBox="1"/>
          <p:nvPr/>
        </p:nvSpPr>
        <p:spPr>
          <a:xfrm>
            <a:off x="63050" y="4761113"/>
            <a:ext cx="82095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i="1" lang="en" sz="1000">
                <a:solidFill>
                  <a:srgbClr val="0000FF"/>
                </a:solidFill>
                <a:latin typeface="Proxima Nova"/>
                <a:ea typeface="Proxima Nova"/>
                <a:cs typeface="Proxima Nova"/>
                <a:sym typeface="Proxima Nova"/>
              </a:rPr>
              <a:t>Duplicate this slide if needed.</a:t>
            </a:r>
            <a:endParaRPr b="1" i="1" sz="1000">
              <a:solidFill>
                <a:srgbClr val="0000FF"/>
              </a:solidFill>
              <a:latin typeface="Proxima Nova"/>
              <a:ea typeface="Proxima Nova"/>
              <a:cs typeface="Proxima Nova"/>
              <a:sym typeface="Proxima Nova"/>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3" name="Shape 1303"/>
        <p:cNvGrpSpPr/>
        <p:nvPr/>
      </p:nvGrpSpPr>
      <p:grpSpPr>
        <a:xfrm>
          <a:off x="0" y="0"/>
          <a:ext cx="0" cy="0"/>
          <a:chOff x="0" y="0"/>
          <a:chExt cx="0" cy="0"/>
        </a:xfrm>
      </p:grpSpPr>
      <p:sp>
        <p:nvSpPr>
          <p:cNvPr id="1304" name="Google Shape;1304;p202"/>
          <p:cNvSpPr txBox="1"/>
          <p:nvPr>
            <p:ph type="title"/>
          </p:nvPr>
        </p:nvSpPr>
        <p:spPr>
          <a:xfrm>
            <a:off x="490250" y="450150"/>
            <a:ext cx="6657900" cy="241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b="1" lang="en">
                <a:latin typeface="Proxima Nova"/>
                <a:ea typeface="Proxima Nova"/>
                <a:cs typeface="Proxima Nova"/>
                <a:sym typeface="Proxima Nova"/>
              </a:rPr>
              <a:t>FORM YOUR </a:t>
            </a:r>
            <a:endParaRPr b="1">
              <a:latin typeface="Proxima Nova"/>
              <a:ea typeface="Proxima Nova"/>
              <a:cs typeface="Proxima Nova"/>
              <a:sym typeface="Proxima Nova"/>
            </a:endParaRPr>
          </a:p>
          <a:p>
            <a:pPr indent="0" lvl="0" marL="0" rtl="0" algn="l">
              <a:spcBef>
                <a:spcPts val="0"/>
              </a:spcBef>
              <a:spcAft>
                <a:spcPts val="0"/>
              </a:spcAft>
              <a:buNone/>
            </a:pPr>
            <a:r>
              <a:rPr b="1" lang="en">
                <a:latin typeface="Proxima Nova"/>
                <a:ea typeface="Proxima Nova"/>
                <a:cs typeface="Proxima Nova"/>
                <a:sym typeface="Proxima Nova"/>
              </a:rPr>
              <a:t>POINT-OF-VIEW</a:t>
            </a:r>
            <a:endParaRPr b="1">
              <a:latin typeface="Proxima Nova"/>
              <a:ea typeface="Proxima Nova"/>
              <a:cs typeface="Proxima Nova"/>
              <a:sym typeface="Proxima Nova"/>
            </a:endParaRPr>
          </a:p>
        </p:txBody>
      </p:sp>
      <p:sp>
        <p:nvSpPr>
          <p:cNvPr id="1305" name="Google Shape;1305;p202"/>
          <p:cNvSpPr txBox="1"/>
          <p:nvPr>
            <p:ph type="title"/>
          </p:nvPr>
        </p:nvSpPr>
        <p:spPr>
          <a:xfrm>
            <a:off x="490250" y="2726900"/>
            <a:ext cx="7173300" cy="819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latin typeface="Proxima Nova"/>
                <a:ea typeface="Proxima Nova"/>
                <a:cs typeface="Proxima Nova"/>
                <a:sym typeface="Proxima Nova"/>
              </a:rPr>
              <a:t>GMP - POINT-OF-VIEW</a:t>
            </a:r>
            <a:endParaRPr sz="2400">
              <a:latin typeface="Proxima Nova"/>
              <a:ea typeface="Proxima Nova"/>
              <a:cs typeface="Proxima Nova"/>
              <a:sym typeface="Proxima Nova"/>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9" name="Shape 1309"/>
        <p:cNvGrpSpPr/>
        <p:nvPr/>
      </p:nvGrpSpPr>
      <p:grpSpPr>
        <a:xfrm>
          <a:off x="0" y="0"/>
          <a:ext cx="0" cy="0"/>
          <a:chOff x="0" y="0"/>
          <a:chExt cx="0" cy="0"/>
        </a:xfrm>
      </p:grpSpPr>
      <p:pic>
        <p:nvPicPr>
          <p:cNvPr descr="Une image contenant chemise, alimentation, dessin, jeu&#10;&#10;Description générée automatiquement" id="1310" name="Google Shape;1310;p203"/>
          <p:cNvPicPr preferRelativeResize="0"/>
          <p:nvPr/>
        </p:nvPicPr>
        <p:blipFill rotWithShape="1">
          <a:blip r:embed="rId3">
            <a:alphaModFix/>
          </a:blip>
          <a:srcRect b="0" l="0" r="0" t="0"/>
          <a:stretch/>
        </p:blipFill>
        <p:spPr>
          <a:xfrm>
            <a:off x="3676650" y="3766822"/>
            <a:ext cx="1790700" cy="1838325"/>
          </a:xfrm>
          <a:prstGeom prst="rect">
            <a:avLst/>
          </a:prstGeom>
          <a:noFill/>
          <a:ln>
            <a:noFill/>
          </a:ln>
        </p:spPr>
      </p:pic>
      <p:sp>
        <p:nvSpPr>
          <p:cNvPr id="1311" name="Google Shape;1311;p203"/>
          <p:cNvSpPr txBox="1"/>
          <p:nvPr/>
        </p:nvSpPr>
        <p:spPr>
          <a:xfrm>
            <a:off x="556050" y="1547425"/>
            <a:ext cx="8325600" cy="2609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700">
                <a:solidFill>
                  <a:srgbClr val="333333"/>
                </a:solidFill>
                <a:highlight>
                  <a:srgbClr val="FCFCFC"/>
                </a:highlight>
                <a:latin typeface="Poppins"/>
                <a:ea typeface="Poppins"/>
                <a:cs typeface="Poppins"/>
                <a:sym typeface="Poppins"/>
              </a:rPr>
              <a:t>Who is the target customer? </a:t>
            </a:r>
            <a:endParaRPr b="1" sz="1700">
              <a:solidFill>
                <a:srgbClr val="333333"/>
              </a:solidFill>
              <a:highlight>
                <a:srgbClr val="FCFCFC"/>
              </a:highlight>
              <a:latin typeface="Poppins"/>
              <a:ea typeface="Poppins"/>
              <a:cs typeface="Poppins"/>
              <a:sym typeface="Poppins"/>
            </a:endParaRPr>
          </a:p>
          <a:p>
            <a:pPr indent="0" lvl="0" marL="0" rtl="0" algn="ctr">
              <a:spcBef>
                <a:spcPts val="0"/>
              </a:spcBef>
              <a:spcAft>
                <a:spcPts val="0"/>
              </a:spcAft>
              <a:buNone/>
            </a:pPr>
            <a:r>
              <a:rPr b="1" lang="en" sz="1700">
                <a:solidFill>
                  <a:srgbClr val="333333"/>
                </a:solidFill>
                <a:highlight>
                  <a:srgbClr val="FCFCFC"/>
                </a:highlight>
                <a:latin typeface="Poppins"/>
                <a:ea typeface="Poppins"/>
                <a:cs typeface="Poppins"/>
                <a:sym typeface="Poppins"/>
              </a:rPr>
              <a:t>[</a:t>
            </a:r>
            <a:r>
              <a:rPr lang="en" sz="1700">
                <a:solidFill>
                  <a:srgbClr val="333333"/>
                </a:solidFill>
                <a:highlight>
                  <a:srgbClr val="FCFCFC"/>
                </a:highlight>
                <a:latin typeface="Poppins"/>
                <a:ea typeface="Poppins"/>
                <a:cs typeface="Poppins"/>
                <a:sym typeface="Poppins"/>
              </a:rPr>
              <a:t>identify</a:t>
            </a:r>
            <a:r>
              <a:rPr b="1" lang="en" sz="1700">
                <a:solidFill>
                  <a:srgbClr val="333333"/>
                </a:solidFill>
                <a:highlight>
                  <a:srgbClr val="FCFCFC"/>
                </a:highlight>
                <a:latin typeface="Poppins"/>
                <a:ea typeface="Poppins"/>
                <a:cs typeface="Poppins"/>
                <a:sym typeface="Poppins"/>
              </a:rPr>
              <a:t> </a:t>
            </a:r>
            <a:r>
              <a:rPr b="1" i="1" lang="en" sz="1700">
                <a:solidFill>
                  <a:srgbClr val="333333"/>
                </a:solidFill>
                <a:highlight>
                  <a:srgbClr val="FCFCFC"/>
                </a:highlight>
                <a:latin typeface="Poppins"/>
                <a:ea typeface="Poppins"/>
                <a:cs typeface="Poppins"/>
                <a:sym typeface="Poppins"/>
              </a:rPr>
              <a:t>user</a:t>
            </a:r>
            <a:r>
              <a:rPr b="1" lang="en" sz="1700">
                <a:solidFill>
                  <a:srgbClr val="333333"/>
                </a:solidFill>
                <a:highlight>
                  <a:srgbClr val="FCFCFC"/>
                </a:highlight>
                <a:latin typeface="Poppins"/>
                <a:ea typeface="Poppins"/>
                <a:cs typeface="Poppins"/>
                <a:sym typeface="Poppins"/>
              </a:rPr>
              <a:t>]</a:t>
            </a:r>
            <a:endParaRPr b="1" sz="1700">
              <a:solidFill>
                <a:srgbClr val="333333"/>
              </a:solidFill>
              <a:highlight>
                <a:srgbClr val="FCFCFC"/>
              </a:highlight>
              <a:latin typeface="Poppins"/>
              <a:ea typeface="Poppins"/>
              <a:cs typeface="Poppins"/>
              <a:sym typeface="Poppins"/>
            </a:endParaRPr>
          </a:p>
          <a:p>
            <a:pPr indent="0" lvl="0" marL="0" rtl="0" algn="ctr">
              <a:spcBef>
                <a:spcPts val="0"/>
              </a:spcBef>
              <a:spcAft>
                <a:spcPts val="0"/>
              </a:spcAft>
              <a:buNone/>
            </a:pPr>
            <a:r>
              <a:t/>
            </a:r>
            <a:endParaRPr b="1" sz="1700">
              <a:solidFill>
                <a:srgbClr val="333333"/>
              </a:solidFill>
              <a:highlight>
                <a:srgbClr val="FCFCFC"/>
              </a:highlight>
              <a:latin typeface="Poppins"/>
              <a:ea typeface="Poppins"/>
              <a:cs typeface="Poppins"/>
              <a:sym typeface="Poppins"/>
            </a:endParaRPr>
          </a:p>
          <a:p>
            <a:pPr indent="0" lvl="0" marL="0" rtl="0" algn="ctr">
              <a:spcBef>
                <a:spcPts val="0"/>
              </a:spcBef>
              <a:spcAft>
                <a:spcPts val="0"/>
              </a:spcAft>
              <a:buNone/>
            </a:pPr>
            <a:r>
              <a:rPr b="1" lang="en" sz="1700">
                <a:solidFill>
                  <a:srgbClr val="333333"/>
                </a:solidFill>
                <a:highlight>
                  <a:srgbClr val="FCFCFC"/>
                </a:highlight>
                <a:latin typeface="Poppins"/>
                <a:ea typeface="Poppins"/>
                <a:cs typeface="Poppins"/>
                <a:sym typeface="Poppins"/>
              </a:rPr>
              <a:t>What are the needs or frustrations of the customers? </a:t>
            </a:r>
            <a:endParaRPr b="1" sz="1700">
              <a:solidFill>
                <a:srgbClr val="333333"/>
              </a:solidFill>
              <a:highlight>
                <a:srgbClr val="FCFCFC"/>
              </a:highlight>
              <a:latin typeface="Poppins"/>
              <a:ea typeface="Poppins"/>
              <a:cs typeface="Poppins"/>
              <a:sym typeface="Poppins"/>
            </a:endParaRPr>
          </a:p>
          <a:p>
            <a:pPr indent="0" lvl="0" marL="0" rtl="0" algn="ctr">
              <a:spcBef>
                <a:spcPts val="0"/>
              </a:spcBef>
              <a:spcAft>
                <a:spcPts val="0"/>
              </a:spcAft>
              <a:buNone/>
            </a:pPr>
            <a:r>
              <a:rPr b="1" lang="en" sz="1700">
                <a:solidFill>
                  <a:srgbClr val="333333"/>
                </a:solidFill>
                <a:highlight>
                  <a:srgbClr val="FCFCFC"/>
                </a:highlight>
                <a:latin typeface="Poppins"/>
                <a:ea typeface="Poppins"/>
                <a:cs typeface="Poppins"/>
                <a:sym typeface="Poppins"/>
              </a:rPr>
              <a:t>[</a:t>
            </a:r>
            <a:r>
              <a:rPr lang="en" sz="1700">
                <a:solidFill>
                  <a:srgbClr val="333333"/>
                </a:solidFill>
                <a:highlight>
                  <a:srgbClr val="FCFCFC"/>
                </a:highlight>
                <a:latin typeface="Poppins"/>
                <a:ea typeface="Poppins"/>
                <a:cs typeface="Poppins"/>
                <a:sym typeface="Poppins"/>
              </a:rPr>
              <a:t>identify user</a:t>
            </a:r>
            <a:r>
              <a:rPr b="1" i="1" lang="en" sz="1700">
                <a:solidFill>
                  <a:srgbClr val="333333"/>
                </a:solidFill>
                <a:highlight>
                  <a:srgbClr val="FCFCFC"/>
                </a:highlight>
                <a:latin typeface="Poppins"/>
                <a:ea typeface="Poppins"/>
                <a:cs typeface="Poppins"/>
                <a:sym typeface="Poppins"/>
              </a:rPr>
              <a:t> needs</a:t>
            </a:r>
            <a:r>
              <a:rPr b="1" lang="en" sz="1700">
                <a:solidFill>
                  <a:srgbClr val="333333"/>
                </a:solidFill>
                <a:highlight>
                  <a:srgbClr val="FCFCFC"/>
                </a:highlight>
                <a:latin typeface="Poppins"/>
                <a:ea typeface="Poppins"/>
                <a:cs typeface="Poppins"/>
                <a:sym typeface="Poppins"/>
              </a:rPr>
              <a:t>]</a:t>
            </a:r>
            <a:endParaRPr b="1" sz="1700">
              <a:solidFill>
                <a:srgbClr val="333333"/>
              </a:solidFill>
              <a:highlight>
                <a:srgbClr val="FCFCFC"/>
              </a:highlight>
              <a:latin typeface="Poppins"/>
              <a:ea typeface="Poppins"/>
              <a:cs typeface="Poppins"/>
              <a:sym typeface="Poppins"/>
            </a:endParaRPr>
          </a:p>
          <a:p>
            <a:pPr indent="0" lvl="0" marL="0" rtl="0" algn="ctr">
              <a:spcBef>
                <a:spcPts val="0"/>
              </a:spcBef>
              <a:spcAft>
                <a:spcPts val="0"/>
              </a:spcAft>
              <a:buNone/>
            </a:pPr>
            <a:r>
              <a:t/>
            </a:r>
            <a:endParaRPr b="1" sz="1700">
              <a:solidFill>
                <a:srgbClr val="333333"/>
              </a:solidFill>
              <a:highlight>
                <a:srgbClr val="FCFCFC"/>
              </a:highlight>
              <a:latin typeface="Poppins"/>
              <a:ea typeface="Poppins"/>
              <a:cs typeface="Poppins"/>
              <a:sym typeface="Poppins"/>
            </a:endParaRPr>
          </a:p>
          <a:p>
            <a:pPr indent="0" lvl="0" marL="0" rtl="0" algn="ctr">
              <a:spcBef>
                <a:spcPts val="0"/>
              </a:spcBef>
              <a:spcAft>
                <a:spcPts val="0"/>
              </a:spcAft>
              <a:buNone/>
            </a:pPr>
            <a:r>
              <a:rPr b="1" lang="en" sz="1700">
                <a:solidFill>
                  <a:srgbClr val="333333"/>
                </a:solidFill>
                <a:highlight>
                  <a:srgbClr val="FCFCFC"/>
                </a:highlight>
                <a:latin typeface="Poppins"/>
                <a:ea typeface="Poppins"/>
                <a:cs typeface="Poppins"/>
                <a:sym typeface="Poppins"/>
              </a:rPr>
              <a:t>What are the clues, hunches and themes you gathered? </a:t>
            </a:r>
            <a:endParaRPr b="1" sz="1700">
              <a:solidFill>
                <a:srgbClr val="333333"/>
              </a:solidFill>
              <a:highlight>
                <a:srgbClr val="FCFCFC"/>
              </a:highlight>
              <a:latin typeface="Poppins"/>
              <a:ea typeface="Poppins"/>
              <a:cs typeface="Poppins"/>
              <a:sym typeface="Poppins"/>
            </a:endParaRPr>
          </a:p>
          <a:p>
            <a:pPr indent="0" lvl="0" marL="0" rtl="0" algn="ctr">
              <a:spcBef>
                <a:spcPts val="0"/>
              </a:spcBef>
              <a:spcAft>
                <a:spcPts val="0"/>
              </a:spcAft>
              <a:buNone/>
            </a:pPr>
            <a:r>
              <a:rPr b="1" lang="en" sz="1700">
                <a:solidFill>
                  <a:srgbClr val="333333"/>
                </a:solidFill>
                <a:highlight>
                  <a:srgbClr val="FCFCFC"/>
                </a:highlight>
                <a:latin typeface="Poppins"/>
                <a:ea typeface="Poppins"/>
                <a:cs typeface="Poppins"/>
                <a:sym typeface="Poppins"/>
              </a:rPr>
              <a:t>[</a:t>
            </a:r>
            <a:r>
              <a:rPr lang="en" sz="1700">
                <a:solidFill>
                  <a:srgbClr val="333333"/>
                </a:solidFill>
                <a:highlight>
                  <a:srgbClr val="FCFCFC"/>
                </a:highlight>
                <a:latin typeface="Poppins"/>
                <a:ea typeface="Poppins"/>
                <a:cs typeface="Poppins"/>
                <a:sym typeface="Poppins"/>
              </a:rPr>
              <a:t>building</a:t>
            </a:r>
            <a:r>
              <a:rPr b="1" lang="en" sz="1700">
                <a:solidFill>
                  <a:srgbClr val="333333"/>
                </a:solidFill>
                <a:highlight>
                  <a:srgbClr val="FCFCFC"/>
                </a:highlight>
                <a:latin typeface="Poppins"/>
                <a:ea typeface="Poppins"/>
                <a:cs typeface="Poppins"/>
                <a:sym typeface="Poppins"/>
              </a:rPr>
              <a:t> </a:t>
            </a:r>
            <a:r>
              <a:rPr b="1" i="1" lang="en" sz="1700">
                <a:solidFill>
                  <a:srgbClr val="333333"/>
                </a:solidFill>
                <a:highlight>
                  <a:srgbClr val="FCFCFC"/>
                </a:highlight>
                <a:latin typeface="Poppins"/>
                <a:ea typeface="Poppins"/>
                <a:cs typeface="Poppins"/>
                <a:sym typeface="Poppins"/>
              </a:rPr>
              <a:t>insights</a:t>
            </a:r>
            <a:r>
              <a:rPr b="1" lang="en" sz="1700">
                <a:solidFill>
                  <a:srgbClr val="333333"/>
                </a:solidFill>
                <a:highlight>
                  <a:srgbClr val="FCFCFC"/>
                </a:highlight>
                <a:latin typeface="Poppins"/>
                <a:ea typeface="Poppins"/>
                <a:cs typeface="Poppins"/>
                <a:sym typeface="Poppins"/>
              </a:rPr>
              <a:t>]</a:t>
            </a:r>
            <a:endParaRPr b="1" sz="1700">
              <a:solidFill>
                <a:srgbClr val="333333"/>
              </a:solidFill>
              <a:highlight>
                <a:srgbClr val="FCFCFC"/>
              </a:highlight>
              <a:latin typeface="Poppins"/>
              <a:ea typeface="Poppins"/>
              <a:cs typeface="Poppins"/>
              <a:sym typeface="Poppins"/>
            </a:endParaRPr>
          </a:p>
          <a:p>
            <a:pPr indent="0" lvl="0" marL="0" rtl="0" algn="ctr">
              <a:spcBef>
                <a:spcPts val="0"/>
              </a:spcBef>
              <a:spcAft>
                <a:spcPts val="0"/>
              </a:spcAft>
              <a:buNone/>
            </a:pPr>
            <a:r>
              <a:t/>
            </a:r>
            <a:endParaRPr b="1" sz="1700">
              <a:solidFill>
                <a:srgbClr val="333333"/>
              </a:solidFill>
              <a:highlight>
                <a:srgbClr val="FCFCFC"/>
              </a:highlight>
              <a:latin typeface="Poppins"/>
              <a:ea typeface="Poppins"/>
              <a:cs typeface="Poppins"/>
              <a:sym typeface="Poppins"/>
            </a:endParaRPr>
          </a:p>
        </p:txBody>
      </p:sp>
      <p:grpSp>
        <p:nvGrpSpPr>
          <p:cNvPr id="1312" name="Google Shape;1312;p203"/>
          <p:cNvGrpSpPr/>
          <p:nvPr/>
        </p:nvGrpSpPr>
        <p:grpSpPr>
          <a:xfrm>
            <a:off x="2097421" y="295740"/>
            <a:ext cx="4837732" cy="932271"/>
            <a:chOff x="5035236" y="2282588"/>
            <a:chExt cx="7186173" cy="1348577"/>
          </a:xfrm>
        </p:grpSpPr>
        <p:sp>
          <p:nvSpPr>
            <p:cNvPr id="1313" name="Google Shape;1313;p203"/>
            <p:cNvSpPr/>
            <p:nvPr/>
          </p:nvSpPr>
          <p:spPr>
            <a:xfrm>
              <a:off x="5035236" y="2282588"/>
              <a:ext cx="2301900" cy="610500"/>
            </a:xfrm>
            <a:prstGeom prst="roundRect">
              <a:avLst>
                <a:gd fmla="val 16667" name="adj"/>
              </a:avLst>
            </a:prstGeom>
            <a:solidFill>
              <a:srgbClr val="0F8599"/>
            </a:solidFill>
            <a:ln>
              <a:noFill/>
            </a:ln>
          </p:spPr>
          <p:txBody>
            <a:bodyPr anchorCtr="0" anchor="ctr" bIns="0" lIns="0" spcFirstLastPara="1" rIns="0" wrap="square" tIns="0">
              <a:noAutofit/>
            </a:bodyPr>
            <a:lstStyle/>
            <a:p>
              <a:pPr indent="0" lvl="0" marL="0" marR="0" rtl="0" algn="ctr">
                <a:spcBef>
                  <a:spcPts val="0"/>
                </a:spcBef>
                <a:spcAft>
                  <a:spcPts val="0"/>
                </a:spcAft>
                <a:buNone/>
              </a:pPr>
              <a:r>
                <a:rPr b="1" lang="en" sz="1800">
                  <a:solidFill>
                    <a:schemeClr val="lt2"/>
                  </a:solidFill>
                  <a:latin typeface="Proxima Nova"/>
                  <a:ea typeface="Proxima Nova"/>
                  <a:cs typeface="Proxima Nova"/>
                  <a:sym typeface="Proxima Nova"/>
                </a:rPr>
                <a:t>USER</a:t>
              </a:r>
              <a:endParaRPr sz="1400">
                <a:solidFill>
                  <a:schemeClr val="lt2"/>
                </a:solidFill>
                <a:latin typeface="Proxima Nova"/>
                <a:ea typeface="Proxima Nova"/>
                <a:cs typeface="Proxima Nova"/>
                <a:sym typeface="Proxima Nova"/>
              </a:endParaRPr>
            </a:p>
          </p:txBody>
        </p:sp>
        <p:sp>
          <p:nvSpPr>
            <p:cNvPr id="1314" name="Google Shape;1314;p203"/>
            <p:cNvSpPr/>
            <p:nvPr/>
          </p:nvSpPr>
          <p:spPr>
            <a:xfrm>
              <a:off x="7477364" y="2282588"/>
              <a:ext cx="2301900" cy="610500"/>
            </a:xfrm>
            <a:prstGeom prst="roundRect">
              <a:avLst>
                <a:gd fmla="val 16667" name="adj"/>
              </a:avLst>
            </a:prstGeom>
            <a:solidFill>
              <a:srgbClr val="0F8599"/>
            </a:solidFill>
            <a:ln>
              <a:noFill/>
            </a:ln>
          </p:spPr>
          <p:txBody>
            <a:bodyPr anchorCtr="0" anchor="ctr" bIns="0" lIns="0" spcFirstLastPara="1" rIns="0" wrap="square" tIns="0">
              <a:noAutofit/>
            </a:bodyPr>
            <a:lstStyle/>
            <a:p>
              <a:pPr indent="0" lvl="0" marL="0" marR="0" rtl="0" algn="ctr">
                <a:spcBef>
                  <a:spcPts val="0"/>
                </a:spcBef>
                <a:spcAft>
                  <a:spcPts val="0"/>
                </a:spcAft>
                <a:buNone/>
              </a:pPr>
              <a:r>
                <a:rPr b="1" lang="en" sz="1800">
                  <a:solidFill>
                    <a:schemeClr val="lt2"/>
                  </a:solidFill>
                  <a:latin typeface="Proxima Nova"/>
                  <a:ea typeface="Proxima Nova"/>
                  <a:cs typeface="Proxima Nova"/>
                  <a:sym typeface="Proxima Nova"/>
                </a:rPr>
                <a:t>NEEDS</a:t>
              </a:r>
              <a:endParaRPr sz="1400">
                <a:solidFill>
                  <a:schemeClr val="lt2"/>
                </a:solidFill>
                <a:latin typeface="Proxima Nova"/>
                <a:ea typeface="Proxima Nova"/>
                <a:cs typeface="Proxima Nova"/>
                <a:sym typeface="Proxima Nova"/>
              </a:endParaRPr>
            </a:p>
          </p:txBody>
        </p:sp>
        <p:sp>
          <p:nvSpPr>
            <p:cNvPr id="1315" name="Google Shape;1315;p203"/>
            <p:cNvSpPr/>
            <p:nvPr/>
          </p:nvSpPr>
          <p:spPr>
            <a:xfrm>
              <a:off x="9919492" y="2282588"/>
              <a:ext cx="2301900" cy="610500"/>
            </a:xfrm>
            <a:prstGeom prst="roundRect">
              <a:avLst>
                <a:gd fmla="val 16667" name="adj"/>
              </a:avLst>
            </a:prstGeom>
            <a:solidFill>
              <a:srgbClr val="0F8599"/>
            </a:solidFill>
            <a:ln>
              <a:noFill/>
            </a:ln>
          </p:spPr>
          <p:txBody>
            <a:bodyPr anchorCtr="0" anchor="ctr" bIns="0" lIns="0" spcFirstLastPara="1" rIns="0" wrap="square" tIns="0">
              <a:noAutofit/>
            </a:bodyPr>
            <a:lstStyle/>
            <a:p>
              <a:pPr indent="0" lvl="0" marL="0" marR="0" rtl="0" algn="ctr">
                <a:spcBef>
                  <a:spcPts val="0"/>
                </a:spcBef>
                <a:spcAft>
                  <a:spcPts val="0"/>
                </a:spcAft>
                <a:buNone/>
              </a:pPr>
              <a:r>
                <a:rPr b="1" lang="en" sz="1800">
                  <a:solidFill>
                    <a:schemeClr val="lt2"/>
                  </a:solidFill>
                  <a:latin typeface="Proxima Nova"/>
                  <a:ea typeface="Proxima Nova"/>
                  <a:cs typeface="Proxima Nova"/>
                  <a:sym typeface="Proxima Nova"/>
                </a:rPr>
                <a:t>INSIGHTS</a:t>
              </a:r>
              <a:endParaRPr sz="1400">
                <a:solidFill>
                  <a:schemeClr val="lt2"/>
                </a:solidFill>
                <a:latin typeface="Proxima Nova"/>
                <a:ea typeface="Proxima Nova"/>
                <a:cs typeface="Proxima Nova"/>
                <a:sym typeface="Proxima Nova"/>
              </a:endParaRPr>
            </a:p>
          </p:txBody>
        </p:sp>
        <p:sp>
          <p:nvSpPr>
            <p:cNvPr id="1316" name="Google Shape;1316;p203"/>
            <p:cNvSpPr txBox="1"/>
            <p:nvPr/>
          </p:nvSpPr>
          <p:spPr>
            <a:xfrm>
              <a:off x="5035242" y="3020667"/>
              <a:ext cx="2291400" cy="2814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lang="en" sz="900">
                  <a:solidFill>
                    <a:schemeClr val="dk1"/>
                  </a:solidFill>
                  <a:latin typeface="Proxima Nova"/>
                  <a:ea typeface="Proxima Nova"/>
                  <a:cs typeface="Proxima Nova"/>
                  <a:sym typeface="Proxima Nova"/>
                </a:rPr>
                <a:t>Who is your target audience?</a:t>
              </a:r>
              <a:endParaRPr sz="900">
                <a:solidFill>
                  <a:schemeClr val="dk1"/>
                </a:solidFill>
                <a:latin typeface="Proxima Nova"/>
                <a:ea typeface="Proxima Nova"/>
                <a:cs typeface="Proxima Nova"/>
                <a:sym typeface="Proxima Nova"/>
              </a:endParaRPr>
            </a:p>
          </p:txBody>
        </p:sp>
        <p:sp>
          <p:nvSpPr>
            <p:cNvPr id="1317" name="Google Shape;1317;p203"/>
            <p:cNvSpPr txBox="1"/>
            <p:nvPr/>
          </p:nvSpPr>
          <p:spPr>
            <a:xfrm>
              <a:off x="7539720" y="3020665"/>
              <a:ext cx="2234400" cy="6105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lang="en" sz="900">
                  <a:solidFill>
                    <a:schemeClr val="dk1"/>
                  </a:solidFill>
                  <a:latin typeface="Proxima Nova"/>
                  <a:ea typeface="Proxima Nova"/>
                  <a:cs typeface="Proxima Nova"/>
                  <a:sym typeface="Proxima Nova"/>
                </a:rPr>
                <a:t>What does the user need or the motivation behind their action?</a:t>
              </a:r>
              <a:endParaRPr sz="900">
                <a:solidFill>
                  <a:schemeClr val="dk1"/>
                </a:solidFill>
                <a:latin typeface="Proxima Nova"/>
                <a:ea typeface="Proxima Nova"/>
                <a:cs typeface="Proxima Nova"/>
                <a:sym typeface="Proxima Nova"/>
              </a:endParaRPr>
            </a:p>
          </p:txBody>
        </p:sp>
        <p:sp>
          <p:nvSpPr>
            <p:cNvPr id="1318" name="Google Shape;1318;p203"/>
            <p:cNvSpPr txBox="1"/>
            <p:nvPr/>
          </p:nvSpPr>
          <p:spPr>
            <a:xfrm>
              <a:off x="9987009" y="3020665"/>
              <a:ext cx="2234400" cy="6105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lang="en" sz="900">
                  <a:solidFill>
                    <a:schemeClr val="dk1"/>
                  </a:solidFill>
                  <a:latin typeface="Proxima Nova"/>
                  <a:ea typeface="Proxima Nova"/>
                  <a:cs typeface="Proxima Nova"/>
                  <a:sym typeface="Proxima Nova"/>
                </a:rPr>
                <a:t>Observation + intuition that are captured from facts or user’s own experiences</a:t>
              </a:r>
              <a:endParaRPr sz="900">
                <a:solidFill>
                  <a:schemeClr val="dk1"/>
                </a:solidFill>
                <a:latin typeface="Proxima Nova"/>
                <a:ea typeface="Proxima Nova"/>
                <a:cs typeface="Proxima Nova"/>
                <a:sym typeface="Proxima Nova"/>
              </a:endParaRPr>
            </a:p>
          </p:txBody>
        </p:sp>
      </p:gr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2" name="Shape 1322"/>
        <p:cNvGrpSpPr/>
        <p:nvPr/>
      </p:nvGrpSpPr>
      <p:grpSpPr>
        <a:xfrm>
          <a:off x="0" y="0"/>
          <a:ext cx="0" cy="0"/>
          <a:chOff x="0" y="0"/>
          <a:chExt cx="0" cy="0"/>
        </a:xfrm>
      </p:grpSpPr>
      <p:sp>
        <p:nvSpPr>
          <p:cNvPr id="1323" name="Google Shape;1323;p204"/>
          <p:cNvSpPr txBox="1"/>
          <p:nvPr>
            <p:ph idx="4294967295" type="title"/>
          </p:nvPr>
        </p:nvSpPr>
        <p:spPr>
          <a:xfrm>
            <a:off x="63050" y="99888"/>
            <a:ext cx="6637800" cy="3609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lang="en" sz="2400">
                <a:solidFill>
                  <a:srgbClr val="434343"/>
                </a:solidFill>
                <a:latin typeface="Proxima Nova"/>
                <a:ea typeface="Proxima Nova"/>
                <a:cs typeface="Proxima Nova"/>
                <a:sym typeface="Proxima Nova"/>
              </a:rPr>
              <a:t>THEMES</a:t>
            </a:r>
            <a:r>
              <a:rPr lang="en" sz="2400">
                <a:solidFill>
                  <a:srgbClr val="434343"/>
                </a:solidFill>
                <a:latin typeface="Proxima Nova"/>
                <a:ea typeface="Proxima Nova"/>
                <a:cs typeface="Proxima Nova"/>
                <a:sym typeface="Proxima Nova"/>
              </a:rPr>
              <a:t> to </a:t>
            </a:r>
            <a:r>
              <a:rPr lang="en" sz="2400">
                <a:solidFill>
                  <a:srgbClr val="434343"/>
                </a:solidFill>
                <a:latin typeface="Proxima Nova"/>
                <a:ea typeface="Proxima Nova"/>
                <a:cs typeface="Proxima Nova"/>
                <a:sym typeface="Proxima Nova"/>
              </a:rPr>
              <a:t>POV</a:t>
            </a:r>
            <a:endParaRPr sz="2400">
              <a:solidFill>
                <a:srgbClr val="434343"/>
              </a:solidFill>
              <a:latin typeface="Proxima Nova"/>
              <a:ea typeface="Proxima Nova"/>
              <a:cs typeface="Proxima Nova"/>
              <a:sym typeface="Proxima Nova"/>
            </a:endParaRPr>
          </a:p>
        </p:txBody>
      </p:sp>
      <p:sp>
        <p:nvSpPr>
          <p:cNvPr id="1324" name="Google Shape;1324;p204"/>
          <p:cNvSpPr txBox="1"/>
          <p:nvPr/>
        </p:nvSpPr>
        <p:spPr>
          <a:xfrm>
            <a:off x="63050" y="4761113"/>
            <a:ext cx="82095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i="1" lang="en" sz="1000">
                <a:solidFill>
                  <a:srgbClr val="0000FF"/>
                </a:solidFill>
                <a:latin typeface="Proxima Nova"/>
                <a:ea typeface="Proxima Nova"/>
                <a:cs typeface="Proxima Nova"/>
                <a:sym typeface="Proxima Nova"/>
              </a:rPr>
              <a:t>Duplicate this slide if needed.</a:t>
            </a:r>
            <a:endParaRPr b="1" i="1" sz="1000">
              <a:solidFill>
                <a:srgbClr val="0000FF"/>
              </a:solidFill>
              <a:latin typeface="Proxima Nova"/>
              <a:ea typeface="Proxima Nova"/>
              <a:cs typeface="Proxima Nova"/>
              <a:sym typeface="Proxima Nova"/>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1" name="Shape 961"/>
        <p:cNvGrpSpPr/>
        <p:nvPr/>
      </p:nvGrpSpPr>
      <p:grpSpPr>
        <a:xfrm>
          <a:off x="0" y="0"/>
          <a:ext cx="0" cy="0"/>
          <a:chOff x="0" y="0"/>
          <a:chExt cx="0" cy="0"/>
        </a:xfrm>
      </p:grpSpPr>
      <p:sp>
        <p:nvSpPr>
          <p:cNvPr id="962" name="Google Shape;962;p178"/>
          <p:cNvSpPr txBox="1"/>
          <p:nvPr>
            <p:ph type="title"/>
          </p:nvPr>
        </p:nvSpPr>
        <p:spPr>
          <a:xfrm>
            <a:off x="490250" y="450150"/>
            <a:ext cx="6367800" cy="241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b="1" lang="en">
                <a:latin typeface="Proxima Nova"/>
                <a:ea typeface="Proxima Nova"/>
                <a:cs typeface="Proxima Nova"/>
                <a:sym typeface="Proxima Nova"/>
              </a:rPr>
              <a:t>DESIGN CHALLENGE</a:t>
            </a:r>
            <a:endParaRPr b="1">
              <a:latin typeface="Proxima Nova"/>
              <a:ea typeface="Proxima Nova"/>
              <a:cs typeface="Proxima Nova"/>
              <a:sym typeface="Proxima Nova"/>
            </a:endParaRPr>
          </a:p>
        </p:txBody>
      </p:sp>
      <p:sp>
        <p:nvSpPr>
          <p:cNvPr id="963" name="Google Shape;963;p178"/>
          <p:cNvSpPr txBox="1"/>
          <p:nvPr>
            <p:ph type="title"/>
          </p:nvPr>
        </p:nvSpPr>
        <p:spPr>
          <a:xfrm>
            <a:off x="490250" y="2726900"/>
            <a:ext cx="7173300" cy="819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latin typeface="Proxima Nova"/>
                <a:ea typeface="Proxima Nova"/>
                <a:cs typeface="Proxima Nova"/>
                <a:sym typeface="Proxima Nova"/>
              </a:rPr>
              <a:t>GMP - DESIGN CHALLENGE</a:t>
            </a:r>
            <a:endParaRPr sz="2400">
              <a:latin typeface="Proxima Nova"/>
              <a:ea typeface="Proxima Nova"/>
              <a:cs typeface="Proxima Nova"/>
              <a:sym typeface="Proxima Nova"/>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8" name="Shape 1328"/>
        <p:cNvGrpSpPr/>
        <p:nvPr/>
      </p:nvGrpSpPr>
      <p:grpSpPr>
        <a:xfrm>
          <a:off x="0" y="0"/>
          <a:ext cx="0" cy="0"/>
          <a:chOff x="0" y="0"/>
          <a:chExt cx="0" cy="0"/>
        </a:xfrm>
      </p:grpSpPr>
      <p:sp>
        <p:nvSpPr>
          <p:cNvPr id="1329" name="Google Shape;1329;p205"/>
          <p:cNvSpPr txBox="1"/>
          <p:nvPr>
            <p:ph type="title"/>
          </p:nvPr>
        </p:nvSpPr>
        <p:spPr>
          <a:xfrm>
            <a:off x="490250" y="450150"/>
            <a:ext cx="6657900" cy="241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b="1" lang="en">
                <a:latin typeface="Proxima Nova"/>
                <a:ea typeface="Proxima Nova"/>
                <a:cs typeface="Proxima Nova"/>
                <a:sym typeface="Proxima Nova"/>
              </a:rPr>
              <a:t>GENERATE HOW-MIGHT-WE</a:t>
            </a:r>
            <a:endParaRPr b="1">
              <a:latin typeface="Proxima Nova"/>
              <a:ea typeface="Proxima Nova"/>
              <a:cs typeface="Proxima Nova"/>
              <a:sym typeface="Proxima Nova"/>
            </a:endParaRPr>
          </a:p>
        </p:txBody>
      </p:sp>
      <p:sp>
        <p:nvSpPr>
          <p:cNvPr id="1330" name="Google Shape;1330;p205"/>
          <p:cNvSpPr txBox="1"/>
          <p:nvPr>
            <p:ph type="title"/>
          </p:nvPr>
        </p:nvSpPr>
        <p:spPr>
          <a:xfrm>
            <a:off x="490250" y="2726900"/>
            <a:ext cx="7173300" cy="819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latin typeface="Proxima Nova"/>
                <a:ea typeface="Proxima Nova"/>
                <a:cs typeface="Proxima Nova"/>
                <a:sym typeface="Proxima Nova"/>
              </a:rPr>
              <a:t>GMP - HMW Statements</a:t>
            </a:r>
            <a:endParaRPr sz="2400">
              <a:latin typeface="Proxima Nova"/>
              <a:ea typeface="Proxima Nova"/>
              <a:cs typeface="Proxima Nova"/>
              <a:sym typeface="Proxima Nova"/>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334" name="Shape 1334"/>
        <p:cNvGrpSpPr/>
        <p:nvPr/>
      </p:nvGrpSpPr>
      <p:grpSpPr>
        <a:xfrm>
          <a:off x="0" y="0"/>
          <a:ext cx="0" cy="0"/>
          <a:chOff x="0" y="0"/>
          <a:chExt cx="0" cy="0"/>
        </a:xfrm>
      </p:grpSpPr>
      <p:sp>
        <p:nvSpPr>
          <p:cNvPr id="1335" name="Google Shape;1335;p206"/>
          <p:cNvSpPr/>
          <p:nvPr/>
        </p:nvSpPr>
        <p:spPr>
          <a:xfrm>
            <a:off x="297736" y="829644"/>
            <a:ext cx="1072200" cy="440400"/>
          </a:xfrm>
          <a:prstGeom prst="roundRect">
            <a:avLst>
              <a:gd fmla="val 16667" name="adj"/>
            </a:avLst>
          </a:prstGeom>
          <a:solidFill>
            <a:srgbClr val="F2F2F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rPr lang="en" sz="1600">
                <a:solidFill>
                  <a:srgbClr val="FF9900"/>
                </a:solidFill>
                <a:latin typeface="Arial"/>
                <a:ea typeface="Arial"/>
                <a:cs typeface="Arial"/>
                <a:sym typeface="Arial"/>
              </a:rPr>
              <a:t>How</a:t>
            </a:r>
            <a:endParaRPr sz="1600">
              <a:solidFill>
                <a:srgbClr val="FF9900"/>
              </a:solidFill>
              <a:latin typeface="Arial"/>
              <a:ea typeface="Arial"/>
              <a:cs typeface="Arial"/>
              <a:sym typeface="Arial"/>
            </a:endParaRPr>
          </a:p>
        </p:txBody>
      </p:sp>
      <p:sp>
        <p:nvSpPr>
          <p:cNvPr id="1336" name="Google Shape;1336;p206"/>
          <p:cNvSpPr/>
          <p:nvPr/>
        </p:nvSpPr>
        <p:spPr>
          <a:xfrm>
            <a:off x="297736" y="1354244"/>
            <a:ext cx="1072200" cy="440400"/>
          </a:xfrm>
          <a:prstGeom prst="roundRect">
            <a:avLst>
              <a:gd fmla="val 16667" name="adj"/>
            </a:avLst>
          </a:prstGeom>
          <a:solidFill>
            <a:srgbClr val="F2F2F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rPr lang="en" sz="1600">
                <a:solidFill>
                  <a:srgbClr val="FF9900"/>
                </a:solidFill>
                <a:latin typeface="Arial"/>
                <a:ea typeface="Arial"/>
                <a:cs typeface="Arial"/>
                <a:sym typeface="Arial"/>
              </a:rPr>
              <a:t>might</a:t>
            </a:r>
            <a:endParaRPr sz="1600">
              <a:solidFill>
                <a:srgbClr val="FF9900"/>
              </a:solidFill>
              <a:latin typeface="Arial"/>
              <a:ea typeface="Arial"/>
              <a:cs typeface="Arial"/>
              <a:sym typeface="Arial"/>
            </a:endParaRPr>
          </a:p>
        </p:txBody>
      </p:sp>
      <p:sp>
        <p:nvSpPr>
          <p:cNvPr id="1337" name="Google Shape;1337;p206"/>
          <p:cNvSpPr/>
          <p:nvPr/>
        </p:nvSpPr>
        <p:spPr>
          <a:xfrm>
            <a:off x="297736" y="1878048"/>
            <a:ext cx="1072200" cy="440400"/>
          </a:xfrm>
          <a:prstGeom prst="roundRect">
            <a:avLst>
              <a:gd fmla="val 16667" name="adj"/>
            </a:avLst>
          </a:prstGeom>
          <a:solidFill>
            <a:srgbClr val="F2F2F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rPr lang="en" sz="1600">
                <a:solidFill>
                  <a:srgbClr val="FF9900"/>
                </a:solidFill>
              </a:rPr>
              <a:t>we</a:t>
            </a:r>
            <a:endParaRPr sz="1600">
              <a:solidFill>
                <a:srgbClr val="FF9900"/>
              </a:solidFill>
              <a:latin typeface="Arial"/>
              <a:ea typeface="Arial"/>
              <a:cs typeface="Arial"/>
              <a:sym typeface="Arial"/>
            </a:endParaRPr>
          </a:p>
        </p:txBody>
      </p:sp>
      <p:sp>
        <p:nvSpPr>
          <p:cNvPr id="1338" name="Google Shape;1338;p206"/>
          <p:cNvSpPr/>
          <p:nvPr/>
        </p:nvSpPr>
        <p:spPr>
          <a:xfrm>
            <a:off x="1369989" y="797650"/>
            <a:ext cx="2955300" cy="4824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lang="en" sz="1400">
                <a:solidFill>
                  <a:srgbClr val="3F3F3F"/>
                </a:solidFill>
                <a:latin typeface="Arial"/>
                <a:ea typeface="Arial"/>
                <a:cs typeface="Arial"/>
                <a:sym typeface="Arial"/>
              </a:rPr>
              <a:t>Descriptive, solution oriented</a:t>
            </a:r>
            <a:endParaRPr sz="1400">
              <a:solidFill>
                <a:schemeClr val="dk1"/>
              </a:solidFill>
              <a:latin typeface="Calibri"/>
              <a:ea typeface="Calibri"/>
              <a:cs typeface="Calibri"/>
              <a:sym typeface="Calibri"/>
            </a:endParaRPr>
          </a:p>
        </p:txBody>
      </p:sp>
      <p:sp>
        <p:nvSpPr>
          <p:cNvPr id="1339" name="Google Shape;1339;p206"/>
          <p:cNvSpPr/>
          <p:nvPr/>
        </p:nvSpPr>
        <p:spPr>
          <a:xfrm>
            <a:off x="1369989" y="1324575"/>
            <a:ext cx="2955300" cy="4824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lang="en" sz="1400">
                <a:solidFill>
                  <a:srgbClr val="3F3F3F"/>
                </a:solidFill>
                <a:latin typeface="Arial"/>
                <a:ea typeface="Arial"/>
                <a:cs typeface="Arial"/>
                <a:sym typeface="Arial"/>
              </a:rPr>
              <a:t>Optimistic, generative, not prescriptive</a:t>
            </a:r>
            <a:endParaRPr sz="1400">
              <a:solidFill>
                <a:schemeClr val="dk1"/>
              </a:solidFill>
              <a:latin typeface="Calibri"/>
              <a:ea typeface="Calibri"/>
              <a:cs typeface="Calibri"/>
              <a:sym typeface="Calibri"/>
            </a:endParaRPr>
          </a:p>
        </p:txBody>
      </p:sp>
      <p:sp>
        <p:nvSpPr>
          <p:cNvPr id="1340" name="Google Shape;1340;p206"/>
          <p:cNvSpPr/>
          <p:nvPr/>
        </p:nvSpPr>
        <p:spPr>
          <a:xfrm>
            <a:off x="1369984" y="1943304"/>
            <a:ext cx="2160900" cy="2796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lang="en" sz="1400">
                <a:solidFill>
                  <a:srgbClr val="3F3F3F"/>
                </a:solidFill>
                <a:latin typeface="Arial"/>
                <a:ea typeface="Arial"/>
                <a:cs typeface="Arial"/>
                <a:sym typeface="Arial"/>
              </a:rPr>
              <a:t>Collaborative, inclusive</a:t>
            </a:r>
            <a:endParaRPr sz="1400">
              <a:solidFill>
                <a:schemeClr val="dk1"/>
              </a:solidFill>
              <a:latin typeface="Calibri"/>
              <a:ea typeface="Calibri"/>
              <a:cs typeface="Calibri"/>
              <a:sym typeface="Calibri"/>
            </a:endParaRPr>
          </a:p>
        </p:txBody>
      </p:sp>
      <p:sp>
        <p:nvSpPr>
          <p:cNvPr id="1341" name="Google Shape;1341;p206"/>
          <p:cNvSpPr txBox="1"/>
          <p:nvPr/>
        </p:nvSpPr>
        <p:spPr>
          <a:xfrm>
            <a:off x="223181" y="2926463"/>
            <a:ext cx="7635300" cy="1299000"/>
          </a:xfrm>
          <a:prstGeom prst="rect">
            <a:avLst/>
          </a:prstGeom>
          <a:noFill/>
          <a:ln>
            <a:noFill/>
          </a:ln>
        </p:spPr>
        <p:txBody>
          <a:bodyPr anchorCtr="0" anchor="t" bIns="68575" lIns="68575" spcFirstLastPara="1" rIns="68575" wrap="square" tIns="68575">
            <a:noAutofit/>
          </a:bodyPr>
          <a:lstStyle/>
          <a:p>
            <a:pPr indent="0" lvl="0" marL="0" marR="0" rtl="0" algn="l">
              <a:lnSpc>
                <a:spcPct val="150000"/>
              </a:lnSpc>
              <a:spcBef>
                <a:spcPts val="0"/>
              </a:spcBef>
              <a:spcAft>
                <a:spcPts val="0"/>
              </a:spcAft>
              <a:buClr>
                <a:srgbClr val="434343"/>
              </a:buClr>
              <a:buSzPts val="1100"/>
              <a:buFont typeface="Roboto"/>
              <a:buNone/>
            </a:pPr>
            <a:r>
              <a:rPr b="1" lang="en" sz="1200">
                <a:solidFill>
                  <a:srgbClr val="434343"/>
                </a:solidFill>
                <a:latin typeface="Roboto"/>
                <a:ea typeface="Roboto"/>
                <a:cs typeface="Roboto"/>
                <a:sym typeface="Roboto"/>
              </a:rPr>
              <a:t>“How might we” statements are:</a:t>
            </a:r>
            <a:endParaRPr sz="800">
              <a:solidFill>
                <a:srgbClr val="434343"/>
              </a:solidFill>
              <a:latin typeface="Roboto"/>
              <a:ea typeface="Roboto"/>
              <a:cs typeface="Roboto"/>
              <a:sym typeface="Roboto"/>
            </a:endParaRPr>
          </a:p>
          <a:p>
            <a:pPr indent="-196850" lvl="0" marL="190500" marR="0" rtl="0" algn="l">
              <a:lnSpc>
                <a:spcPct val="150000"/>
              </a:lnSpc>
              <a:spcBef>
                <a:spcPts val="0"/>
              </a:spcBef>
              <a:spcAft>
                <a:spcPts val="0"/>
              </a:spcAft>
              <a:buClr>
                <a:srgbClr val="3D4658"/>
              </a:buClr>
              <a:buSzPts val="1300"/>
              <a:buFont typeface="Arial"/>
              <a:buChar char="•"/>
            </a:pPr>
            <a:r>
              <a:rPr lang="en" sz="1200">
                <a:solidFill>
                  <a:srgbClr val="434343"/>
                </a:solidFill>
                <a:latin typeface="Roboto"/>
                <a:ea typeface="Roboto"/>
                <a:cs typeface="Roboto"/>
                <a:sym typeface="Roboto"/>
              </a:rPr>
              <a:t>Takes the problem statement and frames it as a generative question</a:t>
            </a:r>
            <a:endParaRPr sz="800">
              <a:solidFill>
                <a:srgbClr val="434343"/>
              </a:solidFill>
              <a:latin typeface="Roboto"/>
              <a:ea typeface="Roboto"/>
              <a:cs typeface="Roboto"/>
              <a:sym typeface="Roboto"/>
            </a:endParaRPr>
          </a:p>
          <a:p>
            <a:pPr indent="-196850" lvl="0" marL="190500" marR="0" rtl="0" algn="l">
              <a:lnSpc>
                <a:spcPct val="150000"/>
              </a:lnSpc>
              <a:spcBef>
                <a:spcPts val="0"/>
              </a:spcBef>
              <a:spcAft>
                <a:spcPts val="0"/>
              </a:spcAft>
              <a:buClr>
                <a:srgbClr val="3D4658"/>
              </a:buClr>
              <a:buSzPts val="1300"/>
              <a:buFont typeface="Arial"/>
              <a:buChar char="•"/>
            </a:pPr>
            <a:r>
              <a:rPr lang="en" sz="1200">
                <a:solidFill>
                  <a:srgbClr val="434343"/>
                </a:solidFill>
                <a:latin typeface="Roboto"/>
                <a:ea typeface="Roboto"/>
                <a:cs typeface="Roboto"/>
                <a:sym typeface="Roboto"/>
              </a:rPr>
              <a:t>It should allow for a variety of solutions but not too broad that we don't know where to start with ideas.</a:t>
            </a:r>
            <a:endParaRPr sz="800">
              <a:solidFill>
                <a:srgbClr val="434343"/>
              </a:solidFill>
              <a:latin typeface="Roboto"/>
              <a:ea typeface="Roboto"/>
              <a:cs typeface="Roboto"/>
              <a:sym typeface="Roboto"/>
            </a:endParaRPr>
          </a:p>
          <a:p>
            <a:pPr indent="-196850" lvl="0" marL="190500" marR="0" rtl="0" algn="l">
              <a:lnSpc>
                <a:spcPct val="150000"/>
              </a:lnSpc>
              <a:spcBef>
                <a:spcPts val="0"/>
              </a:spcBef>
              <a:spcAft>
                <a:spcPts val="0"/>
              </a:spcAft>
              <a:buClr>
                <a:srgbClr val="3D4658"/>
              </a:buClr>
              <a:buSzPts val="1300"/>
              <a:buFont typeface="Arial"/>
              <a:buChar char="•"/>
            </a:pPr>
            <a:r>
              <a:rPr lang="en" sz="1200">
                <a:solidFill>
                  <a:srgbClr val="434343"/>
                </a:solidFill>
                <a:latin typeface="Roboto"/>
                <a:ea typeface="Roboto"/>
                <a:cs typeface="Roboto"/>
                <a:sym typeface="Roboto"/>
              </a:rPr>
              <a:t>Stay affirmative and inspirational, where you want to be not where or what you want to avoid. </a:t>
            </a:r>
            <a:endParaRPr sz="800">
              <a:solidFill>
                <a:srgbClr val="434343"/>
              </a:solidFill>
              <a:latin typeface="Roboto"/>
              <a:ea typeface="Roboto"/>
              <a:cs typeface="Roboto"/>
              <a:sym typeface="Roboto"/>
            </a:endParaRPr>
          </a:p>
        </p:txBody>
      </p:sp>
      <p:sp>
        <p:nvSpPr>
          <p:cNvPr id="1342" name="Google Shape;1342;p206"/>
          <p:cNvSpPr txBox="1"/>
          <p:nvPr>
            <p:ph type="title"/>
          </p:nvPr>
        </p:nvSpPr>
        <p:spPr>
          <a:xfrm>
            <a:off x="121500" y="91664"/>
            <a:ext cx="6615000" cy="4386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dk2"/>
              </a:buClr>
              <a:buSzPts val="1100"/>
              <a:buFont typeface="Helvetica Neue"/>
              <a:buNone/>
            </a:pPr>
            <a:r>
              <a:rPr b="1" lang="en" sz="2400">
                <a:solidFill>
                  <a:srgbClr val="002060"/>
                </a:solidFill>
                <a:latin typeface="Proxima Nova"/>
                <a:ea typeface="Proxima Nova"/>
                <a:cs typeface="Proxima Nova"/>
                <a:sym typeface="Proxima Nova"/>
              </a:rPr>
              <a:t>What is How-Might-We statements?</a:t>
            </a:r>
            <a:endParaRPr b="1" sz="2400">
              <a:solidFill>
                <a:srgbClr val="002060"/>
              </a:solidFill>
              <a:latin typeface="Proxima Nova"/>
              <a:ea typeface="Proxima Nova"/>
              <a:cs typeface="Proxima Nova"/>
              <a:sym typeface="Proxima Nova"/>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6" name="Shape 1346"/>
        <p:cNvGrpSpPr/>
        <p:nvPr/>
      </p:nvGrpSpPr>
      <p:grpSpPr>
        <a:xfrm>
          <a:off x="0" y="0"/>
          <a:ext cx="0" cy="0"/>
          <a:chOff x="0" y="0"/>
          <a:chExt cx="0" cy="0"/>
        </a:xfrm>
      </p:grpSpPr>
      <p:pic>
        <p:nvPicPr>
          <p:cNvPr descr="Screen Clipping" id="1347" name="Google Shape;1347;p207"/>
          <p:cNvPicPr preferRelativeResize="0"/>
          <p:nvPr/>
        </p:nvPicPr>
        <p:blipFill rotWithShape="1">
          <a:blip r:embed="rId3">
            <a:alphaModFix/>
          </a:blip>
          <a:srcRect b="0" l="0" r="0" t="0"/>
          <a:stretch/>
        </p:blipFill>
        <p:spPr>
          <a:xfrm>
            <a:off x="848059" y="2261710"/>
            <a:ext cx="1839528" cy="1743087"/>
          </a:xfrm>
          <a:prstGeom prst="rect">
            <a:avLst/>
          </a:prstGeom>
          <a:noFill/>
          <a:ln>
            <a:noFill/>
          </a:ln>
        </p:spPr>
      </p:pic>
      <p:pic>
        <p:nvPicPr>
          <p:cNvPr descr="Screen Clipping" id="1348" name="Google Shape;1348;p207"/>
          <p:cNvPicPr preferRelativeResize="0"/>
          <p:nvPr/>
        </p:nvPicPr>
        <p:blipFill rotWithShape="1">
          <a:blip r:embed="rId4">
            <a:alphaModFix/>
          </a:blip>
          <a:srcRect b="0" l="0" r="0" t="0"/>
          <a:stretch/>
        </p:blipFill>
        <p:spPr>
          <a:xfrm>
            <a:off x="3530393" y="2268854"/>
            <a:ext cx="1832385" cy="1735943"/>
          </a:xfrm>
          <a:prstGeom prst="rect">
            <a:avLst/>
          </a:prstGeom>
          <a:noFill/>
          <a:ln>
            <a:noFill/>
          </a:ln>
        </p:spPr>
      </p:pic>
      <p:pic>
        <p:nvPicPr>
          <p:cNvPr descr="Screen Clipping" id="1349" name="Google Shape;1349;p207"/>
          <p:cNvPicPr preferRelativeResize="0"/>
          <p:nvPr/>
        </p:nvPicPr>
        <p:blipFill rotWithShape="1">
          <a:blip r:embed="rId5">
            <a:alphaModFix/>
          </a:blip>
          <a:srcRect b="0" l="0" r="0" t="0"/>
          <a:stretch/>
        </p:blipFill>
        <p:spPr>
          <a:xfrm>
            <a:off x="6205584" y="2293857"/>
            <a:ext cx="1793094" cy="1710940"/>
          </a:xfrm>
          <a:prstGeom prst="rect">
            <a:avLst/>
          </a:prstGeom>
          <a:noFill/>
          <a:ln>
            <a:noFill/>
          </a:ln>
        </p:spPr>
      </p:pic>
      <p:sp>
        <p:nvSpPr>
          <p:cNvPr id="1350" name="Google Shape;1350;p207"/>
          <p:cNvSpPr txBox="1"/>
          <p:nvPr/>
        </p:nvSpPr>
        <p:spPr>
          <a:xfrm>
            <a:off x="983025" y="4004787"/>
            <a:ext cx="1569600" cy="392400"/>
          </a:xfrm>
          <a:prstGeom prst="rect">
            <a:avLst/>
          </a:prstGeom>
          <a:noFill/>
          <a:ln>
            <a:noFill/>
          </a:ln>
        </p:spPr>
        <p:txBody>
          <a:bodyPr anchorCtr="0" anchor="t" bIns="34275" lIns="68575" spcFirstLastPara="1" rIns="68575" wrap="square" tIns="34275">
            <a:noAutofit/>
          </a:bodyPr>
          <a:lstStyle/>
          <a:p>
            <a:pPr indent="0" lvl="0" marL="0" marR="0" rtl="0" algn="ctr">
              <a:spcBef>
                <a:spcPts val="0"/>
              </a:spcBef>
              <a:spcAft>
                <a:spcPts val="0"/>
              </a:spcAft>
              <a:buNone/>
            </a:pPr>
            <a:r>
              <a:rPr lang="en" sz="1800">
                <a:solidFill>
                  <a:schemeClr val="accent1"/>
                </a:solidFill>
                <a:latin typeface="Poppins Medium"/>
                <a:ea typeface="Poppins Medium"/>
                <a:cs typeface="Poppins Medium"/>
                <a:sym typeface="Poppins Medium"/>
              </a:rPr>
              <a:t>Too Broad</a:t>
            </a:r>
            <a:endParaRPr sz="1800">
              <a:latin typeface="Poppins Medium"/>
              <a:ea typeface="Poppins Medium"/>
              <a:cs typeface="Poppins Medium"/>
              <a:sym typeface="Poppins Medium"/>
            </a:endParaRPr>
          </a:p>
        </p:txBody>
      </p:sp>
      <p:sp>
        <p:nvSpPr>
          <p:cNvPr id="1351" name="Google Shape;1351;p207"/>
          <p:cNvSpPr txBox="1"/>
          <p:nvPr/>
        </p:nvSpPr>
        <p:spPr>
          <a:xfrm>
            <a:off x="3638565" y="4004789"/>
            <a:ext cx="1569600" cy="392400"/>
          </a:xfrm>
          <a:prstGeom prst="rect">
            <a:avLst/>
          </a:prstGeom>
          <a:noFill/>
          <a:ln>
            <a:noFill/>
          </a:ln>
        </p:spPr>
        <p:txBody>
          <a:bodyPr anchorCtr="0" anchor="t" bIns="34275" lIns="68575" spcFirstLastPara="1" rIns="68575" wrap="square" tIns="34275">
            <a:noAutofit/>
          </a:bodyPr>
          <a:lstStyle/>
          <a:p>
            <a:pPr indent="0" lvl="0" marL="0" marR="0" rtl="0" algn="ctr">
              <a:spcBef>
                <a:spcPts val="0"/>
              </a:spcBef>
              <a:spcAft>
                <a:spcPts val="0"/>
              </a:spcAft>
              <a:buNone/>
            </a:pPr>
            <a:r>
              <a:rPr lang="en" sz="1800">
                <a:solidFill>
                  <a:schemeClr val="accent1"/>
                </a:solidFill>
                <a:latin typeface="Poppins Medium"/>
                <a:ea typeface="Poppins Medium"/>
                <a:cs typeface="Poppins Medium"/>
                <a:sym typeface="Poppins Medium"/>
              </a:rPr>
              <a:t>Too Narrow</a:t>
            </a:r>
            <a:endParaRPr sz="1800">
              <a:latin typeface="Poppins Medium"/>
              <a:ea typeface="Poppins Medium"/>
              <a:cs typeface="Poppins Medium"/>
              <a:sym typeface="Poppins Medium"/>
            </a:endParaRPr>
          </a:p>
        </p:txBody>
      </p:sp>
      <p:sp>
        <p:nvSpPr>
          <p:cNvPr id="1352" name="Google Shape;1352;p207"/>
          <p:cNvSpPr txBox="1"/>
          <p:nvPr/>
        </p:nvSpPr>
        <p:spPr>
          <a:xfrm>
            <a:off x="600056" y="1060275"/>
            <a:ext cx="7646700" cy="7962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lang="en" sz="1400">
                <a:latin typeface="Proxima Nova"/>
                <a:ea typeface="Proxima Nova"/>
                <a:cs typeface="Proxima Nova"/>
                <a:sym typeface="Proxima Nova"/>
              </a:rPr>
              <a:t>Example POV:</a:t>
            </a:r>
            <a:endParaRPr sz="1400">
              <a:latin typeface="Proxima Nova"/>
              <a:ea typeface="Proxima Nova"/>
              <a:cs typeface="Proxima Nova"/>
              <a:sym typeface="Proxima Nova"/>
            </a:endParaRPr>
          </a:p>
          <a:p>
            <a:pPr indent="0" lvl="0" marL="0" marR="0" rtl="0" algn="l">
              <a:spcBef>
                <a:spcPts val="0"/>
              </a:spcBef>
              <a:spcAft>
                <a:spcPts val="0"/>
              </a:spcAft>
              <a:buNone/>
            </a:pPr>
            <a:r>
              <a:rPr lang="en" sz="1400">
                <a:latin typeface="Proxima Nova"/>
                <a:ea typeface="Proxima Nova"/>
                <a:cs typeface="Proxima Nova"/>
                <a:sym typeface="Proxima Nova"/>
              </a:rPr>
              <a:t>The Payment Gateway team discovered that customers felt anxious and unsure about veracity of company and that security is always a concern when doing online transactions.</a:t>
            </a:r>
            <a:endParaRPr sz="1400">
              <a:latin typeface="Proxima Nova"/>
              <a:ea typeface="Proxima Nova"/>
              <a:cs typeface="Proxima Nova"/>
              <a:sym typeface="Proxima Nova"/>
            </a:endParaRPr>
          </a:p>
        </p:txBody>
      </p:sp>
      <p:sp>
        <p:nvSpPr>
          <p:cNvPr id="1353" name="Google Shape;1353;p207"/>
          <p:cNvSpPr txBox="1"/>
          <p:nvPr/>
        </p:nvSpPr>
        <p:spPr>
          <a:xfrm>
            <a:off x="216250" y="275631"/>
            <a:ext cx="7692000" cy="516300"/>
          </a:xfrm>
          <a:prstGeom prst="rect">
            <a:avLst/>
          </a:prstGeom>
          <a:noFill/>
          <a:ln>
            <a:noFill/>
          </a:ln>
        </p:spPr>
        <p:txBody>
          <a:bodyPr anchorCtr="0" anchor="ctr" bIns="68575" lIns="68575" spcFirstLastPara="1" rIns="68575" wrap="square" tIns="68575">
            <a:noAutofit/>
          </a:bodyPr>
          <a:lstStyle/>
          <a:p>
            <a:pPr indent="0" lvl="0" marL="0" rtl="0" algn="l">
              <a:lnSpc>
                <a:spcPct val="100000"/>
              </a:lnSpc>
              <a:spcBef>
                <a:spcPts val="0"/>
              </a:spcBef>
              <a:spcAft>
                <a:spcPts val="0"/>
              </a:spcAft>
              <a:buNone/>
            </a:pPr>
            <a:r>
              <a:rPr lang="en" sz="1800">
                <a:solidFill>
                  <a:srgbClr val="666666"/>
                </a:solidFill>
                <a:latin typeface="Proxima Nova"/>
                <a:ea typeface="Proxima Nova"/>
                <a:cs typeface="Proxima Nova"/>
                <a:sym typeface="Proxima Nova"/>
              </a:rPr>
              <a:t>Use How Might We’s to ask the right questions</a:t>
            </a:r>
            <a:endParaRPr sz="1800">
              <a:solidFill>
                <a:srgbClr val="666666"/>
              </a:solidFill>
              <a:latin typeface="Proxima Nova"/>
              <a:ea typeface="Proxima Nova"/>
              <a:cs typeface="Proxima Nova"/>
              <a:sym typeface="Proxima Nova"/>
            </a:endParaRPr>
          </a:p>
        </p:txBody>
      </p:sp>
      <p:pic>
        <p:nvPicPr>
          <p:cNvPr id="1354" name="Google Shape;1354;p207"/>
          <p:cNvPicPr preferRelativeResize="0"/>
          <p:nvPr/>
        </p:nvPicPr>
        <p:blipFill>
          <a:blip r:embed="rId6">
            <a:alphaModFix/>
          </a:blip>
          <a:stretch>
            <a:fillRect/>
          </a:stretch>
        </p:blipFill>
        <p:spPr>
          <a:xfrm rot="764602">
            <a:off x="7623698" y="3653793"/>
            <a:ext cx="562706" cy="609283"/>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8" name="Shape 1358"/>
        <p:cNvGrpSpPr/>
        <p:nvPr/>
      </p:nvGrpSpPr>
      <p:grpSpPr>
        <a:xfrm>
          <a:off x="0" y="0"/>
          <a:ext cx="0" cy="0"/>
          <a:chOff x="0" y="0"/>
          <a:chExt cx="0" cy="0"/>
        </a:xfrm>
      </p:grpSpPr>
      <p:sp>
        <p:nvSpPr>
          <p:cNvPr id="1359" name="Google Shape;1359;p208"/>
          <p:cNvSpPr txBox="1"/>
          <p:nvPr>
            <p:ph type="title"/>
          </p:nvPr>
        </p:nvSpPr>
        <p:spPr>
          <a:xfrm>
            <a:off x="121500" y="91682"/>
            <a:ext cx="6615000" cy="1731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dk2"/>
              </a:buClr>
              <a:buSzPts val="1100"/>
              <a:buFont typeface="Helvetica Neue"/>
              <a:buNone/>
            </a:pPr>
            <a:r>
              <a:rPr b="1" lang="en" sz="2400">
                <a:latin typeface="Proxima Nova"/>
                <a:ea typeface="Proxima Nova"/>
                <a:cs typeface="Proxima Nova"/>
                <a:sym typeface="Proxima Nova"/>
              </a:rPr>
              <a:t>More HMW Examples</a:t>
            </a:r>
            <a:endParaRPr b="1" sz="2400">
              <a:latin typeface="Proxima Nova"/>
              <a:ea typeface="Proxima Nova"/>
              <a:cs typeface="Proxima Nova"/>
              <a:sym typeface="Proxima Nova"/>
            </a:endParaRPr>
          </a:p>
        </p:txBody>
      </p:sp>
      <p:sp>
        <p:nvSpPr>
          <p:cNvPr id="1360" name="Google Shape;1360;p208"/>
          <p:cNvSpPr/>
          <p:nvPr/>
        </p:nvSpPr>
        <p:spPr>
          <a:xfrm>
            <a:off x="348400" y="586775"/>
            <a:ext cx="8169000" cy="13479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r>
              <a:rPr b="1" i="1" lang="en" sz="1400">
                <a:latin typeface="Proxima Nova"/>
                <a:ea typeface="Proxima Nova"/>
                <a:cs typeface="Proxima Nova"/>
                <a:sym typeface="Proxima Nova"/>
              </a:rPr>
              <a:t>Challenge:</a:t>
            </a:r>
            <a:endParaRPr b="1" i="1" sz="1400">
              <a:latin typeface="Proxima Nova"/>
              <a:ea typeface="Proxima Nova"/>
              <a:cs typeface="Proxima Nova"/>
              <a:sym typeface="Proxima Nova"/>
            </a:endParaRPr>
          </a:p>
          <a:p>
            <a:pPr indent="0" lvl="0" marL="0" rtl="0" algn="l">
              <a:spcBef>
                <a:spcPts val="0"/>
              </a:spcBef>
              <a:spcAft>
                <a:spcPts val="0"/>
              </a:spcAft>
              <a:buNone/>
            </a:pPr>
            <a:r>
              <a:rPr lang="en" sz="1400">
                <a:latin typeface="Proxima Nova"/>
                <a:ea typeface="Proxima Nova"/>
                <a:cs typeface="Proxima Nova"/>
                <a:sym typeface="Proxima Nova"/>
              </a:rPr>
              <a:t>Redesign the ground experience at the local international airport.</a:t>
            </a:r>
            <a:endParaRPr sz="1400">
              <a:latin typeface="Proxima Nova"/>
              <a:ea typeface="Proxima Nova"/>
              <a:cs typeface="Proxima Nova"/>
              <a:sym typeface="Proxima Nova"/>
            </a:endParaRPr>
          </a:p>
          <a:p>
            <a:pPr indent="0" lvl="0" marL="0" marR="0" rtl="0" algn="l">
              <a:lnSpc>
                <a:spcPct val="100000"/>
              </a:lnSpc>
              <a:spcBef>
                <a:spcPts val="0"/>
              </a:spcBef>
              <a:spcAft>
                <a:spcPts val="0"/>
              </a:spcAft>
              <a:buNone/>
            </a:pPr>
            <a:r>
              <a:t/>
            </a:r>
            <a:endParaRPr sz="1400">
              <a:latin typeface="Proxima Nova"/>
              <a:ea typeface="Proxima Nova"/>
              <a:cs typeface="Proxima Nova"/>
              <a:sym typeface="Proxima Nova"/>
            </a:endParaRPr>
          </a:p>
          <a:p>
            <a:pPr indent="0" lvl="0" marL="0" marR="0" rtl="0" algn="l">
              <a:lnSpc>
                <a:spcPct val="100000"/>
              </a:lnSpc>
              <a:spcBef>
                <a:spcPts val="0"/>
              </a:spcBef>
              <a:spcAft>
                <a:spcPts val="0"/>
              </a:spcAft>
              <a:buNone/>
            </a:pPr>
            <a:r>
              <a:rPr b="1" i="1" lang="en" sz="1400">
                <a:latin typeface="Proxima Nova"/>
                <a:ea typeface="Proxima Nova"/>
                <a:cs typeface="Proxima Nova"/>
                <a:sym typeface="Proxima Nova"/>
              </a:rPr>
              <a:t>POV:</a:t>
            </a:r>
            <a:endParaRPr b="1" i="1" sz="1400">
              <a:latin typeface="Proxima Nova"/>
              <a:ea typeface="Proxima Nova"/>
              <a:cs typeface="Proxima Nova"/>
              <a:sym typeface="Proxima Nova"/>
            </a:endParaRPr>
          </a:p>
          <a:p>
            <a:pPr indent="0" lvl="0" marL="0" marR="0" rtl="0" algn="l">
              <a:lnSpc>
                <a:spcPct val="100000"/>
              </a:lnSpc>
              <a:spcBef>
                <a:spcPts val="0"/>
              </a:spcBef>
              <a:spcAft>
                <a:spcPts val="0"/>
              </a:spcAft>
              <a:buNone/>
            </a:pPr>
            <a:r>
              <a:rPr lang="en" sz="1400">
                <a:latin typeface="Proxima Nova"/>
                <a:ea typeface="Proxima Nova"/>
                <a:cs typeface="Proxima Nova"/>
                <a:sym typeface="Proxima Nova"/>
              </a:rPr>
              <a:t>Harried mother of three, rushing through the airport only to wait hours at the gate, needs to entertain her playful children because "annoying little brats" only irritate already frustrated fellow passengers.</a:t>
            </a:r>
            <a:endParaRPr sz="1400">
              <a:latin typeface="Proxima Nova"/>
              <a:ea typeface="Proxima Nova"/>
              <a:cs typeface="Proxima Nova"/>
              <a:sym typeface="Proxima Nova"/>
            </a:endParaRPr>
          </a:p>
        </p:txBody>
      </p:sp>
      <p:graphicFrame>
        <p:nvGraphicFramePr>
          <p:cNvPr id="1361" name="Google Shape;1361;p208"/>
          <p:cNvGraphicFramePr/>
          <p:nvPr/>
        </p:nvGraphicFramePr>
        <p:xfrm>
          <a:off x="348375" y="2108225"/>
          <a:ext cx="3000000" cy="3000000"/>
        </p:xfrm>
        <a:graphic>
          <a:graphicData uri="http://schemas.openxmlformats.org/drawingml/2006/table">
            <a:tbl>
              <a:tblPr>
                <a:noFill/>
                <a:tableStyleId>{B05524EE-8ED9-4DAC-9F81-86591701DF0E}</a:tableStyleId>
              </a:tblPr>
              <a:tblGrid>
                <a:gridCol w="1633800"/>
                <a:gridCol w="1633800"/>
                <a:gridCol w="1633800"/>
                <a:gridCol w="1633800"/>
                <a:gridCol w="1633800"/>
              </a:tblGrid>
              <a:tr h="1414750">
                <a:tc>
                  <a:txBody>
                    <a:bodyPr/>
                    <a:lstStyle/>
                    <a:p>
                      <a:pPr indent="0" lvl="0" marL="0" rtl="0" algn="ctr">
                        <a:spcBef>
                          <a:spcPts val="0"/>
                        </a:spcBef>
                        <a:spcAft>
                          <a:spcPts val="0"/>
                        </a:spcAft>
                        <a:buNone/>
                      </a:pPr>
                      <a:r>
                        <a:rPr lang="en" sz="1200">
                          <a:latin typeface="Proxima Nova"/>
                          <a:ea typeface="Proxima Nova"/>
                          <a:cs typeface="Proxima Nova"/>
                          <a:sym typeface="Proxima Nova"/>
                        </a:rPr>
                        <a:t>HMW use the kids' energy to entertain fellow passenger?</a:t>
                      </a:r>
                      <a:endParaRPr sz="1200">
                        <a:latin typeface="Proxima Nova"/>
                        <a:ea typeface="Proxima Nova"/>
                        <a:cs typeface="Proxima Nova"/>
                        <a:sym typeface="Proxima Nova"/>
                      </a:endParaRPr>
                    </a:p>
                  </a:txBody>
                  <a:tcPr marT="91425" marB="91425" marR="91425" marL="91425" anchor="ctr"/>
                </a:tc>
                <a:tc>
                  <a:txBody>
                    <a:bodyPr/>
                    <a:lstStyle/>
                    <a:p>
                      <a:pPr indent="0" lvl="0" marL="0" rtl="0" algn="ctr">
                        <a:spcBef>
                          <a:spcPts val="0"/>
                        </a:spcBef>
                        <a:spcAft>
                          <a:spcPts val="0"/>
                        </a:spcAft>
                        <a:buNone/>
                      </a:pPr>
                      <a:r>
                        <a:rPr lang="en" sz="1200">
                          <a:latin typeface="Proxima Nova"/>
                          <a:ea typeface="Proxima Nova"/>
                          <a:cs typeface="Proxima Nova"/>
                          <a:sym typeface="Proxima Nova"/>
                        </a:rPr>
                        <a:t>HMW separate the kids from fellow passengers?</a:t>
                      </a:r>
                      <a:endParaRPr sz="1200">
                        <a:latin typeface="Proxima Nova"/>
                        <a:ea typeface="Proxima Nova"/>
                        <a:cs typeface="Proxima Nova"/>
                        <a:sym typeface="Proxima Nova"/>
                      </a:endParaRPr>
                    </a:p>
                  </a:txBody>
                  <a:tcPr marT="91425" marB="91425" marR="91425" marL="91425" anchor="ctr"/>
                </a:tc>
                <a:tc>
                  <a:txBody>
                    <a:bodyPr/>
                    <a:lstStyle/>
                    <a:p>
                      <a:pPr indent="0" lvl="0" marL="0" rtl="0" algn="ctr">
                        <a:spcBef>
                          <a:spcPts val="0"/>
                        </a:spcBef>
                        <a:spcAft>
                          <a:spcPts val="0"/>
                        </a:spcAft>
                        <a:buNone/>
                      </a:pPr>
                      <a:r>
                        <a:rPr lang="en" sz="1200">
                          <a:latin typeface="Proxima Nova"/>
                          <a:ea typeface="Proxima Nova"/>
                          <a:cs typeface="Proxima Nova"/>
                          <a:sym typeface="Proxima Nova"/>
                        </a:rPr>
                        <a:t>HMW make the wait the most exciting part of the trip?</a:t>
                      </a:r>
                      <a:endParaRPr sz="1200">
                        <a:latin typeface="Proxima Nova"/>
                        <a:ea typeface="Proxima Nova"/>
                        <a:cs typeface="Proxima Nova"/>
                        <a:sym typeface="Proxima Nova"/>
                      </a:endParaRPr>
                    </a:p>
                  </a:txBody>
                  <a:tcPr marT="91425" marB="91425" marR="91425" marL="91425" anchor="ctr"/>
                </a:tc>
                <a:tc>
                  <a:txBody>
                    <a:bodyPr/>
                    <a:lstStyle/>
                    <a:p>
                      <a:pPr indent="0" lvl="0" marL="0" rtl="0" algn="ctr">
                        <a:spcBef>
                          <a:spcPts val="0"/>
                        </a:spcBef>
                        <a:spcAft>
                          <a:spcPts val="0"/>
                        </a:spcAft>
                        <a:buNone/>
                      </a:pPr>
                      <a:r>
                        <a:rPr lang="en" sz="1200">
                          <a:latin typeface="Proxima Nova"/>
                          <a:ea typeface="Proxima Nova"/>
                          <a:cs typeface="Proxima Nova"/>
                          <a:sym typeface="Proxima Nova"/>
                        </a:rPr>
                        <a:t>HMW entirely remove the wait time at the airport?</a:t>
                      </a:r>
                      <a:endParaRPr sz="1200">
                        <a:latin typeface="Proxima Nova"/>
                        <a:ea typeface="Proxima Nova"/>
                        <a:cs typeface="Proxima Nova"/>
                        <a:sym typeface="Proxima Nova"/>
                      </a:endParaRPr>
                    </a:p>
                  </a:txBody>
                  <a:tcPr marT="91425" marB="91425" marR="91425" marL="91425" anchor="ctr"/>
                </a:tc>
                <a:tc>
                  <a:txBody>
                    <a:bodyPr/>
                    <a:lstStyle/>
                    <a:p>
                      <a:pPr indent="0" lvl="0" marL="0" rtl="0" algn="ctr">
                        <a:spcBef>
                          <a:spcPts val="0"/>
                        </a:spcBef>
                        <a:spcAft>
                          <a:spcPts val="0"/>
                        </a:spcAft>
                        <a:buNone/>
                      </a:pPr>
                      <a:r>
                        <a:rPr lang="en" sz="1200">
                          <a:latin typeface="Proxima Nova"/>
                          <a:ea typeface="Proxima Nova"/>
                          <a:cs typeface="Proxima Nova"/>
                          <a:sym typeface="Proxima Nova"/>
                        </a:rPr>
                        <a:t>HMW make the rush refreshing instead of carrying?</a:t>
                      </a:r>
                      <a:endParaRPr sz="1200">
                        <a:latin typeface="Proxima Nova"/>
                        <a:ea typeface="Proxima Nova"/>
                        <a:cs typeface="Proxima Nova"/>
                        <a:sym typeface="Proxima Nova"/>
                      </a:endParaRPr>
                    </a:p>
                  </a:txBody>
                  <a:tcPr marT="91425" marB="91425" marR="91425" marL="91425" anchor="ctr"/>
                </a:tc>
              </a:tr>
              <a:tr h="1414750">
                <a:tc>
                  <a:txBody>
                    <a:bodyPr/>
                    <a:lstStyle/>
                    <a:p>
                      <a:pPr indent="0" lvl="0" marL="0" rtl="0" algn="ctr">
                        <a:spcBef>
                          <a:spcPts val="0"/>
                        </a:spcBef>
                        <a:spcAft>
                          <a:spcPts val="0"/>
                        </a:spcAft>
                        <a:buNone/>
                      </a:pPr>
                      <a:r>
                        <a:rPr lang="en" sz="1200">
                          <a:latin typeface="Proxima Nova"/>
                          <a:ea typeface="Proxima Nova"/>
                          <a:cs typeface="Proxima Nova"/>
                          <a:sym typeface="Proxima Nova"/>
                        </a:rPr>
                        <a:t>HMW leverage free time of fellow passengers to share the load?</a:t>
                      </a:r>
                      <a:endParaRPr sz="1200">
                        <a:latin typeface="Proxima Nova"/>
                        <a:ea typeface="Proxima Nova"/>
                        <a:cs typeface="Proxima Nova"/>
                        <a:sym typeface="Proxima Nova"/>
                      </a:endParaRPr>
                    </a:p>
                  </a:txBody>
                  <a:tcPr marT="91425" marB="91425" marR="91425" marL="91425" anchor="ctr"/>
                </a:tc>
                <a:tc>
                  <a:txBody>
                    <a:bodyPr/>
                    <a:lstStyle/>
                    <a:p>
                      <a:pPr indent="0" lvl="0" marL="0" rtl="0" algn="ctr">
                        <a:spcBef>
                          <a:spcPts val="0"/>
                        </a:spcBef>
                        <a:spcAft>
                          <a:spcPts val="0"/>
                        </a:spcAft>
                        <a:buNone/>
                      </a:pPr>
                      <a:r>
                        <a:rPr lang="en" sz="1200">
                          <a:latin typeface="Proxima Nova"/>
                          <a:ea typeface="Proxima Nova"/>
                          <a:cs typeface="Proxima Nova"/>
                          <a:sym typeface="Proxima Nova"/>
                        </a:rPr>
                        <a:t>HMW make the airport like a spa? Like a playground?</a:t>
                      </a:r>
                      <a:endParaRPr sz="1200">
                        <a:latin typeface="Proxima Nova"/>
                        <a:ea typeface="Proxima Nova"/>
                        <a:cs typeface="Proxima Nova"/>
                        <a:sym typeface="Proxima Nova"/>
                      </a:endParaRPr>
                    </a:p>
                  </a:txBody>
                  <a:tcPr marT="91425" marB="91425" marR="91425" marL="91425" anchor="ctr"/>
                </a:tc>
                <a:tc>
                  <a:txBody>
                    <a:bodyPr/>
                    <a:lstStyle/>
                    <a:p>
                      <a:pPr indent="0" lvl="0" marL="0" rtl="0" algn="ctr">
                        <a:spcBef>
                          <a:spcPts val="0"/>
                        </a:spcBef>
                        <a:spcAft>
                          <a:spcPts val="0"/>
                        </a:spcAft>
                        <a:buNone/>
                      </a:pPr>
                      <a:r>
                        <a:rPr lang="en" sz="1200">
                          <a:latin typeface="Proxima Nova"/>
                          <a:ea typeface="Proxima Nova"/>
                          <a:cs typeface="Proxima Nova"/>
                          <a:sym typeface="Proxima Nova"/>
                        </a:rPr>
                        <a:t>HMW make the airport a place that kids want to go?</a:t>
                      </a:r>
                      <a:endParaRPr sz="1200">
                        <a:latin typeface="Proxima Nova"/>
                        <a:ea typeface="Proxima Nova"/>
                        <a:cs typeface="Proxima Nova"/>
                        <a:sym typeface="Proxima Nova"/>
                      </a:endParaRPr>
                    </a:p>
                  </a:txBody>
                  <a:tcPr marT="91425" marB="91425" marR="91425" marL="91425" anchor="ctr"/>
                </a:tc>
                <a:tc>
                  <a:txBody>
                    <a:bodyPr/>
                    <a:lstStyle/>
                    <a:p>
                      <a:pPr indent="0" lvl="0" marL="0" rtl="0" algn="ctr">
                        <a:spcBef>
                          <a:spcPts val="0"/>
                        </a:spcBef>
                        <a:spcAft>
                          <a:spcPts val="0"/>
                        </a:spcAft>
                        <a:buNone/>
                      </a:pPr>
                      <a:r>
                        <a:rPr lang="en" sz="1200">
                          <a:latin typeface="Proxima Nova"/>
                          <a:ea typeface="Proxima Nova"/>
                          <a:cs typeface="Proxima Nova"/>
                          <a:sym typeface="Proxima Nova"/>
                        </a:rPr>
                        <a:t>HMW make playful, loud kids less annoying?</a:t>
                      </a:r>
                      <a:endParaRPr sz="1200">
                        <a:latin typeface="Proxima Nova"/>
                        <a:ea typeface="Proxima Nova"/>
                        <a:cs typeface="Proxima Nova"/>
                        <a:sym typeface="Proxima Nova"/>
                      </a:endParaRPr>
                    </a:p>
                  </a:txBody>
                  <a:tcPr marT="91425" marB="91425" marR="91425" marL="91425" anchor="ctr"/>
                </a:tc>
                <a:tc>
                  <a:txBody>
                    <a:bodyPr/>
                    <a:lstStyle/>
                    <a:p>
                      <a:pPr indent="0" lvl="0" marL="0" rtl="0" algn="ctr">
                        <a:spcBef>
                          <a:spcPts val="0"/>
                        </a:spcBef>
                        <a:spcAft>
                          <a:spcPts val="0"/>
                        </a:spcAft>
                        <a:buNone/>
                      </a:pPr>
                      <a:r>
                        <a:rPr lang="en" sz="1200">
                          <a:latin typeface="Proxima Nova"/>
                          <a:ea typeface="Proxima Nova"/>
                          <a:cs typeface="Proxima Nova"/>
                          <a:sym typeface="Proxima Nova"/>
                        </a:rPr>
                        <a:t>HMW entertain kids? HMW slow a mom down? HMW mollify delayed passengers?</a:t>
                      </a:r>
                      <a:endParaRPr sz="1200">
                        <a:latin typeface="Proxima Nova"/>
                        <a:ea typeface="Proxima Nova"/>
                        <a:cs typeface="Proxima Nova"/>
                        <a:sym typeface="Proxima Nova"/>
                      </a:endParaRPr>
                    </a:p>
                  </a:txBody>
                  <a:tcPr marT="91425" marB="91425" marR="91425" marL="91425" anchor="ctr"/>
                </a:tc>
              </a:tr>
            </a:tbl>
          </a:graphicData>
        </a:graphic>
      </p:graphicFrame>
      <p:sp>
        <p:nvSpPr>
          <p:cNvPr id="1362" name="Google Shape;1362;p208"/>
          <p:cNvSpPr txBox="1"/>
          <p:nvPr/>
        </p:nvSpPr>
        <p:spPr>
          <a:xfrm>
            <a:off x="385075" y="2117900"/>
            <a:ext cx="1549500" cy="293400"/>
          </a:xfrm>
          <a:prstGeom prst="rect">
            <a:avLst/>
          </a:prstGeom>
          <a:solidFill>
            <a:srgbClr val="FF9900">
              <a:alpha val="7528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000">
                <a:solidFill>
                  <a:srgbClr val="FFFFFF"/>
                </a:solidFill>
                <a:latin typeface="Proxima Nova"/>
                <a:ea typeface="Proxima Nova"/>
                <a:cs typeface="Proxima Nova"/>
                <a:sym typeface="Proxima Nova"/>
              </a:rPr>
              <a:t>1. Amp up the good</a:t>
            </a:r>
            <a:endParaRPr b="1" sz="1000">
              <a:solidFill>
                <a:srgbClr val="FFFFFF"/>
              </a:solidFill>
              <a:latin typeface="Proxima Nova"/>
              <a:ea typeface="Proxima Nova"/>
              <a:cs typeface="Proxima Nova"/>
              <a:sym typeface="Proxima Nova"/>
            </a:endParaRPr>
          </a:p>
        </p:txBody>
      </p:sp>
      <p:sp>
        <p:nvSpPr>
          <p:cNvPr id="1363" name="Google Shape;1363;p208"/>
          <p:cNvSpPr txBox="1"/>
          <p:nvPr/>
        </p:nvSpPr>
        <p:spPr>
          <a:xfrm>
            <a:off x="2022750" y="2117900"/>
            <a:ext cx="1549500" cy="293400"/>
          </a:xfrm>
          <a:prstGeom prst="rect">
            <a:avLst/>
          </a:prstGeom>
          <a:solidFill>
            <a:srgbClr val="FF9900">
              <a:alpha val="7528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000">
                <a:solidFill>
                  <a:srgbClr val="FFFFFF"/>
                </a:solidFill>
                <a:latin typeface="Proxima Nova"/>
                <a:ea typeface="Proxima Nova"/>
                <a:cs typeface="Proxima Nova"/>
                <a:sym typeface="Proxima Nova"/>
              </a:rPr>
              <a:t>2. Remove the bad</a:t>
            </a:r>
            <a:endParaRPr b="1" sz="1000">
              <a:solidFill>
                <a:srgbClr val="FFFFFF"/>
              </a:solidFill>
              <a:latin typeface="Proxima Nova"/>
              <a:ea typeface="Proxima Nova"/>
              <a:cs typeface="Proxima Nova"/>
              <a:sym typeface="Proxima Nova"/>
            </a:endParaRPr>
          </a:p>
        </p:txBody>
      </p:sp>
      <p:sp>
        <p:nvSpPr>
          <p:cNvPr id="1364" name="Google Shape;1364;p208"/>
          <p:cNvSpPr txBox="1"/>
          <p:nvPr/>
        </p:nvSpPr>
        <p:spPr>
          <a:xfrm>
            <a:off x="3660425" y="2117900"/>
            <a:ext cx="1549500" cy="293400"/>
          </a:xfrm>
          <a:prstGeom prst="rect">
            <a:avLst/>
          </a:prstGeom>
          <a:solidFill>
            <a:srgbClr val="FF9900">
              <a:alpha val="7528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000">
                <a:solidFill>
                  <a:srgbClr val="FFFFFF"/>
                </a:solidFill>
                <a:latin typeface="Proxima Nova"/>
                <a:ea typeface="Proxima Nova"/>
                <a:cs typeface="Proxima Nova"/>
                <a:sym typeface="Proxima Nova"/>
              </a:rPr>
              <a:t>3. Explore the opposite</a:t>
            </a:r>
            <a:endParaRPr b="1" sz="1000">
              <a:solidFill>
                <a:srgbClr val="FFFFFF"/>
              </a:solidFill>
              <a:latin typeface="Proxima Nova"/>
              <a:ea typeface="Proxima Nova"/>
              <a:cs typeface="Proxima Nova"/>
              <a:sym typeface="Proxima Nova"/>
            </a:endParaRPr>
          </a:p>
        </p:txBody>
      </p:sp>
      <p:sp>
        <p:nvSpPr>
          <p:cNvPr id="1365" name="Google Shape;1365;p208"/>
          <p:cNvSpPr txBox="1"/>
          <p:nvPr/>
        </p:nvSpPr>
        <p:spPr>
          <a:xfrm>
            <a:off x="5298100" y="2117900"/>
            <a:ext cx="1549500" cy="293400"/>
          </a:xfrm>
          <a:prstGeom prst="rect">
            <a:avLst/>
          </a:prstGeom>
          <a:solidFill>
            <a:srgbClr val="FF9900">
              <a:alpha val="7528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900">
                <a:solidFill>
                  <a:srgbClr val="FFFFFF"/>
                </a:solidFill>
                <a:latin typeface="Proxima Nova"/>
                <a:ea typeface="Proxima Nova"/>
                <a:cs typeface="Proxima Nova"/>
                <a:sym typeface="Proxima Nova"/>
              </a:rPr>
              <a:t>4. Question an assumption</a:t>
            </a:r>
            <a:endParaRPr b="1" sz="900">
              <a:solidFill>
                <a:srgbClr val="FFFFFF"/>
              </a:solidFill>
              <a:latin typeface="Proxima Nova"/>
              <a:ea typeface="Proxima Nova"/>
              <a:cs typeface="Proxima Nova"/>
              <a:sym typeface="Proxima Nova"/>
            </a:endParaRPr>
          </a:p>
        </p:txBody>
      </p:sp>
      <p:sp>
        <p:nvSpPr>
          <p:cNvPr id="1366" name="Google Shape;1366;p208"/>
          <p:cNvSpPr txBox="1"/>
          <p:nvPr/>
        </p:nvSpPr>
        <p:spPr>
          <a:xfrm>
            <a:off x="6935775" y="2117900"/>
            <a:ext cx="1549500" cy="293400"/>
          </a:xfrm>
          <a:prstGeom prst="rect">
            <a:avLst/>
          </a:prstGeom>
          <a:solidFill>
            <a:srgbClr val="FF9900">
              <a:alpha val="7528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000">
                <a:solidFill>
                  <a:srgbClr val="FFFFFF"/>
                </a:solidFill>
                <a:latin typeface="Proxima Nova"/>
                <a:ea typeface="Proxima Nova"/>
                <a:cs typeface="Proxima Nova"/>
                <a:sym typeface="Proxima Nova"/>
              </a:rPr>
              <a:t>5. Go after adjectives</a:t>
            </a:r>
            <a:endParaRPr b="1" sz="1000">
              <a:solidFill>
                <a:srgbClr val="FFFFFF"/>
              </a:solidFill>
              <a:latin typeface="Proxima Nova"/>
              <a:ea typeface="Proxima Nova"/>
              <a:cs typeface="Proxima Nova"/>
              <a:sym typeface="Proxima Nova"/>
            </a:endParaRPr>
          </a:p>
        </p:txBody>
      </p:sp>
      <p:sp>
        <p:nvSpPr>
          <p:cNvPr id="1367" name="Google Shape;1367;p208"/>
          <p:cNvSpPr txBox="1"/>
          <p:nvPr/>
        </p:nvSpPr>
        <p:spPr>
          <a:xfrm>
            <a:off x="382775" y="3522975"/>
            <a:ext cx="1549500" cy="293400"/>
          </a:xfrm>
          <a:prstGeom prst="rect">
            <a:avLst/>
          </a:prstGeom>
          <a:solidFill>
            <a:srgbClr val="FF9900">
              <a:alpha val="7528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000">
                <a:solidFill>
                  <a:srgbClr val="FFFFFF"/>
                </a:solidFill>
                <a:latin typeface="Proxima Nova"/>
                <a:ea typeface="Proxima Nova"/>
                <a:cs typeface="Proxima Nova"/>
                <a:sym typeface="Proxima Nova"/>
              </a:rPr>
              <a:t>6. ID unexpected resources</a:t>
            </a:r>
            <a:endParaRPr b="1" sz="1000">
              <a:solidFill>
                <a:srgbClr val="FFFFFF"/>
              </a:solidFill>
              <a:latin typeface="Proxima Nova"/>
              <a:ea typeface="Proxima Nova"/>
              <a:cs typeface="Proxima Nova"/>
              <a:sym typeface="Proxima Nova"/>
            </a:endParaRPr>
          </a:p>
        </p:txBody>
      </p:sp>
      <p:sp>
        <p:nvSpPr>
          <p:cNvPr id="1368" name="Google Shape;1368;p208"/>
          <p:cNvSpPr txBox="1"/>
          <p:nvPr/>
        </p:nvSpPr>
        <p:spPr>
          <a:xfrm>
            <a:off x="2020450" y="3522975"/>
            <a:ext cx="1549500" cy="293400"/>
          </a:xfrm>
          <a:prstGeom prst="rect">
            <a:avLst/>
          </a:prstGeom>
          <a:solidFill>
            <a:srgbClr val="FF9900">
              <a:alpha val="7528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000">
                <a:solidFill>
                  <a:srgbClr val="FFFFFF"/>
                </a:solidFill>
                <a:latin typeface="Proxima Nova"/>
                <a:ea typeface="Proxima Nova"/>
                <a:cs typeface="Proxima Nova"/>
                <a:sym typeface="Proxima Nova"/>
              </a:rPr>
              <a:t>7. Create an analogy from need and context</a:t>
            </a:r>
            <a:endParaRPr b="1" sz="1000">
              <a:solidFill>
                <a:srgbClr val="FFFFFF"/>
              </a:solidFill>
              <a:latin typeface="Proxima Nova"/>
              <a:ea typeface="Proxima Nova"/>
              <a:cs typeface="Proxima Nova"/>
              <a:sym typeface="Proxima Nova"/>
            </a:endParaRPr>
          </a:p>
        </p:txBody>
      </p:sp>
      <p:sp>
        <p:nvSpPr>
          <p:cNvPr id="1369" name="Google Shape;1369;p208"/>
          <p:cNvSpPr txBox="1"/>
          <p:nvPr/>
        </p:nvSpPr>
        <p:spPr>
          <a:xfrm>
            <a:off x="3658125" y="3522975"/>
            <a:ext cx="1549500" cy="293400"/>
          </a:xfrm>
          <a:prstGeom prst="rect">
            <a:avLst/>
          </a:prstGeom>
          <a:solidFill>
            <a:srgbClr val="FF9900">
              <a:alpha val="7528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000">
                <a:solidFill>
                  <a:srgbClr val="FFFFFF"/>
                </a:solidFill>
                <a:latin typeface="Proxima Nova"/>
                <a:ea typeface="Proxima Nova"/>
                <a:cs typeface="Proxima Nova"/>
                <a:sym typeface="Proxima Nova"/>
              </a:rPr>
              <a:t>8. Play against the challenge</a:t>
            </a:r>
            <a:endParaRPr b="1" sz="1000">
              <a:solidFill>
                <a:srgbClr val="FFFFFF"/>
              </a:solidFill>
              <a:latin typeface="Proxima Nova"/>
              <a:ea typeface="Proxima Nova"/>
              <a:cs typeface="Proxima Nova"/>
              <a:sym typeface="Proxima Nova"/>
            </a:endParaRPr>
          </a:p>
        </p:txBody>
      </p:sp>
      <p:sp>
        <p:nvSpPr>
          <p:cNvPr id="1370" name="Google Shape;1370;p208"/>
          <p:cNvSpPr txBox="1"/>
          <p:nvPr/>
        </p:nvSpPr>
        <p:spPr>
          <a:xfrm>
            <a:off x="5295800" y="3522975"/>
            <a:ext cx="1549500" cy="293400"/>
          </a:xfrm>
          <a:prstGeom prst="rect">
            <a:avLst/>
          </a:prstGeom>
          <a:solidFill>
            <a:srgbClr val="FF9900">
              <a:alpha val="7528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000">
                <a:solidFill>
                  <a:srgbClr val="FFFFFF"/>
                </a:solidFill>
                <a:latin typeface="Proxima Nova"/>
                <a:ea typeface="Proxima Nova"/>
                <a:cs typeface="Proxima Nova"/>
                <a:sym typeface="Proxima Nova"/>
              </a:rPr>
              <a:t>9. Change a status quo</a:t>
            </a:r>
            <a:endParaRPr b="1" sz="1000">
              <a:solidFill>
                <a:srgbClr val="FFFFFF"/>
              </a:solidFill>
              <a:latin typeface="Proxima Nova"/>
              <a:ea typeface="Proxima Nova"/>
              <a:cs typeface="Proxima Nova"/>
              <a:sym typeface="Proxima Nova"/>
            </a:endParaRPr>
          </a:p>
        </p:txBody>
      </p:sp>
      <p:sp>
        <p:nvSpPr>
          <p:cNvPr id="1371" name="Google Shape;1371;p208"/>
          <p:cNvSpPr txBox="1"/>
          <p:nvPr/>
        </p:nvSpPr>
        <p:spPr>
          <a:xfrm>
            <a:off x="6933475" y="3522975"/>
            <a:ext cx="1549500" cy="293400"/>
          </a:xfrm>
          <a:prstGeom prst="rect">
            <a:avLst/>
          </a:prstGeom>
          <a:solidFill>
            <a:srgbClr val="FF9900">
              <a:alpha val="7528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000">
                <a:solidFill>
                  <a:srgbClr val="FFFFFF"/>
                </a:solidFill>
                <a:latin typeface="Proxima Nova"/>
                <a:ea typeface="Proxima Nova"/>
                <a:cs typeface="Proxima Nova"/>
                <a:sym typeface="Proxima Nova"/>
              </a:rPr>
              <a:t>10. Break POV into pieces</a:t>
            </a:r>
            <a:endParaRPr b="1" sz="1000">
              <a:solidFill>
                <a:srgbClr val="FFFFFF"/>
              </a:solidFill>
              <a:latin typeface="Proxima Nova"/>
              <a:ea typeface="Proxima Nova"/>
              <a:cs typeface="Proxima Nova"/>
              <a:sym typeface="Proxima Nova"/>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5" name="Shape 1375"/>
        <p:cNvGrpSpPr/>
        <p:nvPr/>
      </p:nvGrpSpPr>
      <p:grpSpPr>
        <a:xfrm>
          <a:off x="0" y="0"/>
          <a:ext cx="0" cy="0"/>
          <a:chOff x="0" y="0"/>
          <a:chExt cx="0" cy="0"/>
        </a:xfrm>
      </p:grpSpPr>
      <p:sp>
        <p:nvSpPr>
          <p:cNvPr id="1376" name="Google Shape;1376;p209"/>
          <p:cNvSpPr txBox="1"/>
          <p:nvPr>
            <p:ph idx="4294967295" type="title"/>
          </p:nvPr>
        </p:nvSpPr>
        <p:spPr>
          <a:xfrm>
            <a:off x="63050" y="99888"/>
            <a:ext cx="6637800" cy="3609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lang="en" sz="2400">
                <a:solidFill>
                  <a:srgbClr val="434343"/>
                </a:solidFill>
                <a:latin typeface="Proxima Nova"/>
                <a:ea typeface="Proxima Nova"/>
                <a:cs typeface="Proxima Nova"/>
                <a:sym typeface="Proxima Nova"/>
              </a:rPr>
              <a:t>POV</a:t>
            </a:r>
            <a:r>
              <a:rPr lang="en" sz="2400">
                <a:solidFill>
                  <a:srgbClr val="434343"/>
                </a:solidFill>
                <a:latin typeface="Proxima Nova"/>
                <a:ea typeface="Proxima Nova"/>
                <a:cs typeface="Proxima Nova"/>
                <a:sym typeface="Proxima Nova"/>
              </a:rPr>
              <a:t> to HMWs</a:t>
            </a:r>
            <a:endParaRPr sz="2400">
              <a:solidFill>
                <a:srgbClr val="434343"/>
              </a:solidFill>
              <a:latin typeface="Proxima Nova"/>
              <a:ea typeface="Proxima Nova"/>
              <a:cs typeface="Proxima Nova"/>
              <a:sym typeface="Proxima Nova"/>
            </a:endParaRPr>
          </a:p>
        </p:txBody>
      </p:sp>
      <p:sp>
        <p:nvSpPr>
          <p:cNvPr id="1377" name="Google Shape;1377;p209"/>
          <p:cNvSpPr txBox="1"/>
          <p:nvPr/>
        </p:nvSpPr>
        <p:spPr>
          <a:xfrm>
            <a:off x="63050" y="4761113"/>
            <a:ext cx="82095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i="1" lang="en" sz="1000">
                <a:solidFill>
                  <a:srgbClr val="0000FF"/>
                </a:solidFill>
                <a:latin typeface="Proxima Nova"/>
                <a:ea typeface="Proxima Nova"/>
                <a:cs typeface="Proxima Nova"/>
                <a:sym typeface="Proxima Nova"/>
              </a:rPr>
              <a:t>Duplicate this slide if needed.</a:t>
            </a:r>
            <a:endParaRPr b="1" i="1" sz="1000">
              <a:solidFill>
                <a:srgbClr val="0000FF"/>
              </a:solidFill>
              <a:latin typeface="Proxima Nova"/>
              <a:ea typeface="Proxima Nova"/>
              <a:cs typeface="Proxima Nova"/>
              <a:sym typeface="Proxima Nova"/>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1" name="Shape 1381"/>
        <p:cNvGrpSpPr/>
        <p:nvPr/>
      </p:nvGrpSpPr>
      <p:grpSpPr>
        <a:xfrm>
          <a:off x="0" y="0"/>
          <a:ext cx="0" cy="0"/>
          <a:chOff x="0" y="0"/>
          <a:chExt cx="0" cy="0"/>
        </a:xfrm>
      </p:grpSpPr>
      <p:pic>
        <p:nvPicPr>
          <p:cNvPr id="1382" name="Google Shape;1382;p210"/>
          <p:cNvPicPr preferRelativeResize="0"/>
          <p:nvPr/>
        </p:nvPicPr>
        <p:blipFill>
          <a:blip r:embed="rId3">
            <a:alphaModFix/>
          </a:blip>
          <a:stretch>
            <a:fillRect/>
          </a:stretch>
        </p:blipFill>
        <p:spPr>
          <a:xfrm>
            <a:off x="0" y="0"/>
            <a:ext cx="9144000" cy="5143505"/>
          </a:xfrm>
          <a:prstGeom prst="rect">
            <a:avLst/>
          </a:prstGeom>
          <a:noFill/>
          <a:ln>
            <a:noFill/>
          </a:ln>
        </p:spPr>
      </p:pic>
      <p:sp>
        <p:nvSpPr>
          <p:cNvPr id="1383" name="Google Shape;1383;p210"/>
          <p:cNvSpPr/>
          <p:nvPr/>
        </p:nvSpPr>
        <p:spPr>
          <a:xfrm>
            <a:off x="887600" y="1918850"/>
            <a:ext cx="1073400" cy="572700"/>
          </a:xfrm>
          <a:prstGeom prst="roundRect">
            <a:avLst>
              <a:gd fmla="val 16667"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000">
                <a:latin typeface="Proxima Nova"/>
                <a:ea typeface="Proxima Nova"/>
                <a:cs typeface="Proxima Nova"/>
                <a:sym typeface="Proxima Nova"/>
              </a:rPr>
              <a:t>Duplicate this</a:t>
            </a:r>
            <a:endParaRPr sz="1000">
              <a:latin typeface="Proxima Nova"/>
              <a:ea typeface="Proxima Nova"/>
              <a:cs typeface="Proxima Nova"/>
              <a:sym typeface="Proxima Nova"/>
            </a:endParaRPr>
          </a:p>
        </p:txBody>
      </p:sp>
      <p:sp>
        <p:nvSpPr>
          <p:cNvPr id="1384" name="Google Shape;1384;p210"/>
          <p:cNvSpPr/>
          <p:nvPr/>
        </p:nvSpPr>
        <p:spPr>
          <a:xfrm>
            <a:off x="887600" y="2638875"/>
            <a:ext cx="1073400" cy="572700"/>
          </a:xfrm>
          <a:prstGeom prst="roundRect">
            <a:avLst>
              <a:gd fmla="val 16667"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000">
                <a:latin typeface="Proxima Nova"/>
                <a:ea typeface="Proxima Nova"/>
                <a:cs typeface="Proxima Nova"/>
                <a:sym typeface="Proxima Nova"/>
              </a:rPr>
              <a:t>Duplicate this</a:t>
            </a:r>
            <a:endParaRPr sz="1000">
              <a:latin typeface="Proxima Nova"/>
              <a:ea typeface="Proxima Nova"/>
              <a:cs typeface="Proxima Nova"/>
              <a:sym typeface="Proxima Nova"/>
            </a:endParaRPr>
          </a:p>
        </p:txBody>
      </p:sp>
      <p:sp>
        <p:nvSpPr>
          <p:cNvPr id="1385" name="Google Shape;1385;p210"/>
          <p:cNvSpPr/>
          <p:nvPr/>
        </p:nvSpPr>
        <p:spPr>
          <a:xfrm>
            <a:off x="4048500" y="1918850"/>
            <a:ext cx="1073400" cy="572700"/>
          </a:xfrm>
          <a:prstGeom prst="roundRect">
            <a:avLst>
              <a:gd fmla="val 16667"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000">
                <a:latin typeface="Proxima Nova"/>
                <a:ea typeface="Proxima Nova"/>
                <a:cs typeface="Proxima Nova"/>
                <a:sym typeface="Proxima Nova"/>
              </a:rPr>
              <a:t>Duplicate this</a:t>
            </a:r>
            <a:endParaRPr sz="1000">
              <a:latin typeface="Proxima Nova"/>
              <a:ea typeface="Proxima Nova"/>
              <a:cs typeface="Proxima Nova"/>
              <a:sym typeface="Proxima Nova"/>
            </a:endParaRPr>
          </a:p>
        </p:txBody>
      </p:sp>
      <p:sp>
        <p:nvSpPr>
          <p:cNvPr id="1386" name="Google Shape;1386;p210"/>
          <p:cNvSpPr/>
          <p:nvPr/>
        </p:nvSpPr>
        <p:spPr>
          <a:xfrm>
            <a:off x="4048500" y="2638875"/>
            <a:ext cx="1073400" cy="572700"/>
          </a:xfrm>
          <a:prstGeom prst="roundRect">
            <a:avLst>
              <a:gd fmla="val 16667"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000">
                <a:latin typeface="Proxima Nova"/>
                <a:ea typeface="Proxima Nova"/>
                <a:cs typeface="Proxima Nova"/>
                <a:sym typeface="Proxima Nova"/>
              </a:rPr>
              <a:t>Duplicate this</a:t>
            </a:r>
            <a:endParaRPr sz="1000">
              <a:latin typeface="Proxima Nova"/>
              <a:ea typeface="Proxima Nova"/>
              <a:cs typeface="Proxima Nova"/>
              <a:sym typeface="Proxima Nova"/>
            </a:endParaRPr>
          </a:p>
        </p:txBody>
      </p:sp>
      <p:sp>
        <p:nvSpPr>
          <p:cNvPr id="1387" name="Google Shape;1387;p210"/>
          <p:cNvSpPr/>
          <p:nvPr/>
        </p:nvSpPr>
        <p:spPr>
          <a:xfrm>
            <a:off x="887600" y="3358900"/>
            <a:ext cx="1073400" cy="572700"/>
          </a:xfrm>
          <a:prstGeom prst="roundRect">
            <a:avLst>
              <a:gd fmla="val 16667"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000">
                <a:latin typeface="Proxima Nova"/>
                <a:ea typeface="Proxima Nova"/>
                <a:cs typeface="Proxima Nova"/>
                <a:sym typeface="Proxima Nova"/>
              </a:rPr>
              <a:t>Duplicate this</a:t>
            </a:r>
            <a:endParaRPr sz="1000">
              <a:latin typeface="Proxima Nova"/>
              <a:ea typeface="Proxima Nova"/>
              <a:cs typeface="Proxima Nova"/>
              <a:sym typeface="Proxima Nova"/>
            </a:endParaRPr>
          </a:p>
        </p:txBody>
      </p:sp>
      <p:sp>
        <p:nvSpPr>
          <p:cNvPr id="1388" name="Google Shape;1388;p210"/>
          <p:cNvSpPr/>
          <p:nvPr/>
        </p:nvSpPr>
        <p:spPr>
          <a:xfrm>
            <a:off x="4048500" y="3358900"/>
            <a:ext cx="1073400" cy="572700"/>
          </a:xfrm>
          <a:prstGeom prst="roundRect">
            <a:avLst>
              <a:gd fmla="val 16667"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000">
                <a:latin typeface="Proxima Nova"/>
                <a:ea typeface="Proxima Nova"/>
                <a:cs typeface="Proxima Nova"/>
                <a:sym typeface="Proxima Nova"/>
              </a:rPr>
              <a:t>Duplicate this</a:t>
            </a:r>
            <a:endParaRPr sz="1000">
              <a:latin typeface="Proxima Nova"/>
              <a:ea typeface="Proxima Nova"/>
              <a:cs typeface="Proxima Nova"/>
              <a:sym typeface="Proxima Nova"/>
            </a:endParaRPr>
          </a:p>
        </p:txBody>
      </p:sp>
      <p:sp>
        <p:nvSpPr>
          <p:cNvPr id="1389" name="Google Shape;1389;p210"/>
          <p:cNvSpPr/>
          <p:nvPr/>
        </p:nvSpPr>
        <p:spPr>
          <a:xfrm>
            <a:off x="6894550" y="1918850"/>
            <a:ext cx="1073400" cy="572700"/>
          </a:xfrm>
          <a:prstGeom prst="roundRect">
            <a:avLst>
              <a:gd fmla="val 16667"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000">
                <a:latin typeface="Proxima Nova"/>
                <a:ea typeface="Proxima Nova"/>
                <a:cs typeface="Proxima Nova"/>
                <a:sym typeface="Proxima Nova"/>
              </a:rPr>
              <a:t>Duplicate this</a:t>
            </a:r>
            <a:endParaRPr sz="1000">
              <a:latin typeface="Proxima Nova"/>
              <a:ea typeface="Proxima Nova"/>
              <a:cs typeface="Proxima Nova"/>
              <a:sym typeface="Proxima Nova"/>
            </a:endParaRPr>
          </a:p>
        </p:txBody>
      </p:sp>
      <p:sp>
        <p:nvSpPr>
          <p:cNvPr id="1390" name="Google Shape;1390;p210"/>
          <p:cNvSpPr/>
          <p:nvPr/>
        </p:nvSpPr>
        <p:spPr>
          <a:xfrm>
            <a:off x="6894550" y="2638875"/>
            <a:ext cx="1073400" cy="572700"/>
          </a:xfrm>
          <a:prstGeom prst="roundRect">
            <a:avLst>
              <a:gd fmla="val 16667"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000">
                <a:latin typeface="Proxima Nova"/>
                <a:ea typeface="Proxima Nova"/>
                <a:cs typeface="Proxima Nova"/>
                <a:sym typeface="Proxima Nova"/>
              </a:rPr>
              <a:t>Duplicate this</a:t>
            </a:r>
            <a:endParaRPr sz="1000">
              <a:latin typeface="Proxima Nova"/>
              <a:ea typeface="Proxima Nova"/>
              <a:cs typeface="Proxima Nova"/>
              <a:sym typeface="Proxima Nova"/>
            </a:endParaRPr>
          </a:p>
        </p:txBody>
      </p:sp>
      <p:sp>
        <p:nvSpPr>
          <p:cNvPr id="1391" name="Google Shape;1391;p210"/>
          <p:cNvSpPr/>
          <p:nvPr/>
        </p:nvSpPr>
        <p:spPr>
          <a:xfrm>
            <a:off x="6894550" y="3358900"/>
            <a:ext cx="1073400" cy="572700"/>
          </a:xfrm>
          <a:prstGeom prst="roundRect">
            <a:avLst>
              <a:gd fmla="val 16667"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000">
                <a:latin typeface="Proxima Nova"/>
                <a:ea typeface="Proxima Nova"/>
                <a:cs typeface="Proxima Nova"/>
                <a:sym typeface="Proxima Nova"/>
              </a:rPr>
              <a:t>Duplicate this</a:t>
            </a:r>
            <a:endParaRPr sz="1000">
              <a:latin typeface="Proxima Nova"/>
              <a:ea typeface="Proxima Nova"/>
              <a:cs typeface="Proxima Nova"/>
              <a:sym typeface="Proxima Nova"/>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5" name="Shape 1395"/>
        <p:cNvGrpSpPr/>
        <p:nvPr/>
      </p:nvGrpSpPr>
      <p:grpSpPr>
        <a:xfrm>
          <a:off x="0" y="0"/>
          <a:ext cx="0" cy="0"/>
          <a:chOff x="0" y="0"/>
          <a:chExt cx="0" cy="0"/>
        </a:xfrm>
      </p:grpSpPr>
      <p:sp>
        <p:nvSpPr>
          <p:cNvPr id="1396" name="Google Shape;1396;p211"/>
          <p:cNvSpPr txBox="1"/>
          <p:nvPr>
            <p:ph type="title"/>
          </p:nvPr>
        </p:nvSpPr>
        <p:spPr>
          <a:xfrm>
            <a:off x="2256100" y="330363"/>
            <a:ext cx="6367800" cy="241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b="1" lang="en">
                <a:latin typeface="Proxima Nova"/>
                <a:ea typeface="Proxima Nova"/>
                <a:cs typeface="Proxima Nova"/>
                <a:sym typeface="Proxima Nova"/>
              </a:rPr>
              <a:t>IDEATE</a:t>
            </a:r>
            <a:endParaRPr b="1">
              <a:latin typeface="Proxima Nova"/>
              <a:ea typeface="Proxima Nova"/>
              <a:cs typeface="Proxima Nova"/>
              <a:sym typeface="Proxima Nova"/>
            </a:endParaRPr>
          </a:p>
        </p:txBody>
      </p:sp>
      <p:pic>
        <p:nvPicPr>
          <p:cNvPr id="1397" name="Google Shape;1397;p211"/>
          <p:cNvPicPr preferRelativeResize="0"/>
          <p:nvPr/>
        </p:nvPicPr>
        <p:blipFill rotWithShape="1">
          <a:blip r:embed="rId3">
            <a:alphaModFix/>
          </a:blip>
          <a:srcRect b="48893" l="40019" r="40019" t="0"/>
          <a:stretch/>
        </p:blipFill>
        <p:spPr>
          <a:xfrm>
            <a:off x="490250" y="1902213"/>
            <a:ext cx="1672450" cy="1339076"/>
          </a:xfrm>
          <a:prstGeom prst="rect">
            <a:avLst/>
          </a:prstGeom>
          <a:noFill/>
          <a:ln>
            <a:noFill/>
          </a:ln>
        </p:spPr>
      </p:pic>
      <p:sp>
        <p:nvSpPr>
          <p:cNvPr id="1398" name="Google Shape;1398;p211"/>
          <p:cNvSpPr txBox="1"/>
          <p:nvPr/>
        </p:nvSpPr>
        <p:spPr>
          <a:xfrm>
            <a:off x="2399900" y="2619800"/>
            <a:ext cx="6367800" cy="498000"/>
          </a:xfrm>
          <a:prstGeom prst="rect">
            <a:avLst/>
          </a:prstGeom>
          <a:noFill/>
          <a:ln>
            <a:noFill/>
          </a:ln>
        </p:spPr>
        <p:txBody>
          <a:bodyPr anchorCtr="0" anchor="t" bIns="51425" lIns="51425" spcFirstLastPara="1" rIns="51425" wrap="square" tIns="51425">
            <a:noAutofit/>
          </a:bodyPr>
          <a:lstStyle/>
          <a:p>
            <a:pPr indent="0" lvl="0" marL="0" marR="0" rtl="0" algn="l">
              <a:spcBef>
                <a:spcPts val="0"/>
              </a:spcBef>
              <a:spcAft>
                <a:spcPts val="0"/>
              </a:spcAft>
              <a:buClr>
                <a:srgbClr val="434343"/>
              </a:buClr>
              <a:buSzPts val="1100"/>
              <a:buFont typeface="Roboto"/>
              <a:buNone/>
            </a:pPr>
            <a:r>
              <a:rPr lang="en" sz="1800">
                <a:solidFill>
                  <a:schemeClr val="dk1"/>
                </a:solidFill>
                <a:latin typeface="Proxima Nova"/>
                <a:ea typeface="Proxima Nova"/>
                <a:cs typeface="Proxima Nova"/>
                <a:sym typeface="Proxima Nova"/>
              </a:rPr>
              <a:t>Conduct blue-sky brainstorming sessions within a constrained time limit, to push past obvious solutions for breakthrough ideas.</a:t>
            </a:r>
            <a:endParaRPr sz="1800">
              <a:solidFill>
                <a:schemeClr val="dk1"/>
              </a:solidFill>
              <a:latin typeface="Proxima Nova"/>
              <a:ea typeface="Proxima Nova"/>
              <a:cs typeface="Proxima Nova"/>
              <a:sym typeface="Proxima Nova"/>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2" name="Shape 1402"/>
        <p:cNvGrpSpPr/>
        <p:nvPr/>
      </p:nvGrpSpPr>
      <p:grpSpPr>
        <a:xfrm>
          <a:off x="0" y="0"/>
          <a:ext cx="0" cy="0"/>
          <a:chOff x="0" y="0"/>
          <a:chExt cx="0" cy="0"/>
        </a:xfrm>
      </p:grpSpPr>
      <p:sp>
        <p:nvSpPr>
          <p:cNvPr id="1403" name="Google Shape;1403;p212"/>
          <p:cNvSpPr txBox="1"/>
          <p:nvPr>
            <p:ph type="title"/>
          </p:nvPr>
        </p:nvSpPr>
        <p:spPr>
          <a:xfrm>
            <a:off x="490250" y="450150"/>
            <a:ext cx="6657900" cy="241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b="1" lang="en">
                <a:latin typeface="Proxima Nova"/>
                <a:ea typeface="Proxima Nova"/>
                <a:cs typeface="Proxima Nova"/>
                <a:sym typeface="Proxima Nova"/>
              </a:rPr>
              <a:t>IDEATION: BRAINSTORMING</a:t>
            </a:r>
            <a:endParaRPr b="1">
              <a:latin typeface="Proxima Nova"/>
              <a:ea typeface="Proxima Nova"/>
              <a:cs typeface="Proxima Nova"/>
              <a:sym typeface="Proxima Nova"/>
            </a:endParaRPr>
          </a:p>
        </p:txBody>
      </p:sp>
      <p:sp>
        <p:nvSpPr>
          <p:cNvPr id="1404" name="Google Shape;1404;p212"/>
          <p:cNvSpPr txBox="1"/>
          <p:nvPr>
            <p:ph type="title"/>
          </p:nvPr>
        </p:nvSpPr>
        <p:spPr>
          <a:xfrm>
            <a:off x="490250" y="2726900"/>
            <a:ext cx="7173300" cy="819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latin typeface="Proxima Nova"/>
                <a:ea typeface="Proxima Nova"/>
                <a:cs typeface="Proxima Nova"/>
                <a:sym typeface="Proxima Nova"/>
              </a:rPr>
              <a:t>GMP - Generate your Ideas</a:t>
            </a:r>
            <a:endParaRPr sz="2400">
              <a:latin typeface="Proxima Nova"/>
              <a:ea typeface="Proxima Nova"/>
              <a:cs typeface="Proxima Nova"/>
              <a:sym typeface="Proxima Nova"/>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8" name="Shape 1408"/>
        <p:cNvGrpSpPr/>
        <p:nvPr/>
      </p:nvGrpSpPr>
      <p:grpSpPr>
        <a:xfrm>
          <a:off x="0" y="0"/>
          <a:ext cx="0" cy="0"/>
          <a:chOff x="0" y="0"/>
          <a:chExt cx="0" cy="0"/>
        </a:xfrm>
      </p:grpSpPr>
      <p:sp>
        <p:nvSpPr>
          <p:cNvPr id="1409" name="Google Shape;1409;p213"/>
          <p:cNvSpPr txBox="1"/>
          <p:nvPr>
            <p:ph idx="4294967295" type="title"/>
          </p:nvPr>
        </p:nvSpPr>
        <p:spPr>
          <a:xfrm>
            <a:off x="63050" y="99888"/>
            <a:ext cx="6637800" cy="3609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lang="en" sz="2400">
                <a:solidFill>
                  <a:srgbClr val="434343"/>
                </a:solidFill>
                <a:latin typeface="Proxima Nova"/>
                <a:ea typeface="Proxima Nova"/>
                <a:cs typeface="Proxima Nova"/>
                <a:sym typeface="Proxima Nova"/>
              </a:rPr>
              <a:t>IDEATION: BRAINSTORMING</a:t>
            </a:r>
            <a:endParaRPr sz="2400">
              <a:solidFill>
                <a:srgbClr val="434343"/>
              </a:solidFill>
              <a:latin typeface="Proxima Nova"/>
              <a:ea typeface="Proxima Nova"/>
              <a:cs typeface="Proxima Nova"/>
              <a:sym typeface="Proxima Nova"/>
            </a:endParaRPr>
          </a:p>
        </p:txBody>
      </p:sp>
      <p:sp>
        <p:nvSpPr>
          <p:cNvPr id="1410" name="Google Shape;1410;p213"/>
          <p:cNvSpPr txBox="1"/>
          <p:nvPr/>
        </p:nvSpPr>
        <p:spPr>
          <a:xfrm>
            <a:off x="63050" y="4761113"/>
            <a:ext cx="82095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i="1" lang="en" sz="1000">
                <a:solidFill>
                  <a:srgbClr val="0000FF"/>
                </a:solidFill>
                <a:latin typeface="Proxima Nova"/>
                <a:ea typeface="Proxima Nova"/>
                <a:cs typeface="Proxima Nova"/>
                <a:sym typeface="Proxima Nova"/>
              </a:rPr>
              <a:t>Duplicate this slide if needed.</a:t>
            </a:r>
            <a:endParaRPr b="1" i="1" sz="1000">
              <a:solidFill>
                <a:srgbClr val="0000FF"/>
              </a:solidFill>
              <a:latin typeface="Proxima Nova"/>
              <a:ea typeface="Proxima Nova"/>
              <a:cs typeface="Proxima Nova"/>
              <a:sym typeface="Proxima Nova"/>
            </a:endParaRPr>
          </a:p>
        </p:txBody>
      </p:sp>
      <p:sp>
        <p:nvSpPr>
          <p:cNvPr id="1411" name="Google Shape;1411;p213"/>
          <p:cNvSpPr txBox="1"/>
          <p:nvPr/>
        </p:nvSpPr>
        <p:spPr>
          <a:xfrm>
            <a:off x="63050" y="404388"/>
            <a:ext cx="82095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 sz="1000">
                <a:latin typeface="Proxima Nova"/>
                <a:ea typeface="Proxima Nova"/>
                <a:cs typeface="Proxima Nova"/>
                <a:sym typeface="Proxima Nova"/>
              </a:rPr>
              <a:t>HMW to Ideas</a:t>
            </a:r>
            <a:endParaRPr i="1" sz="1000">
              <a:latin typeface="Proxima Nova"/>
              <a:ea typeface="Proxima Nova"/>
              <a:cs typeface="Proxima Nova"/>
              <a:sym typeface="Proxima Nova"/>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5" name="Shape 1415"/>
        <p:cNvGrpSpPr/>
        <p:nvPr/>
      </p:nvGrpSpPr>
      <p:grpSpPr>
        <a:xfrm>
          <a:off x="0" y="0"/>
          <a:ext cx="0" cy="0"/>
          <a:chOff x="0" y="0"/>
          <a:chExt cx="0" cy="0"/>
        </a:xfrm>
      </p:grpSpPr>
      <p:sp>
        <p:nvSpPr>
          <p:cNvPr id="1416" name="Google Shape;1416;p214"/>
          <p:cNvSpPr txBox="1"/>
          <p:nvPr>
            <p:ph type="title"/>
          </p:nvPr>
        </p:nvSpPr>
        <p:spPr>
          <a:xfrm>
            <a:off x="490250" y="450150"/>
            <a:ext cx="6657900" cy="241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b="1" lang="en">
                <a:latin typeface="Proxima Nova"/>
                <a:ea typeface="Proxima Nova"/>
                <a:cs typeface="Proxima Nova"/>
                <a:sym typeface="Proxima Nova"/>
              </a:rPr>
              <a:t>IDEA PRIORITISATION</a:t>
            </a:r>
            <a:endParaRPr b="1">
              <a:latin typeface="Proxima Nova"/>
              <a:ea typeface="Proxima Nova"/>
              <a:cs typeface="Proxima Nova"/>
              <a:sym typeface="Proxima Nova"/>
            </a:endParaRPr>
          </a:p>
        </p:txBody>
      </p:sp>
      <p:sp>
        <p:nvSpPr>
          <p:cNvPr id="1417" name="Google Shape;1417;p214"/>
          <p:cNvSpPr txBox="1"/>
          <p:nvPr>
            <p:ph type="title"/>
          </p:nvPr>
        </p:nvSpPr>
        <p:spPr>
          <a:xfrm>
            <a:off x="490250" y="2726900"/>
            <a:ext cx="7173300" cy="819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latin typeface="Proxima Nova"/>
                <a:ea typeface="Proxima Nova"/>
                <a:cs typeface="Proxima Nova"/>
                <a:sym typeface="Proxima Nova"/>
              </a:rPr>
              <a:t>GMP - IDEA PRIORITISATION</a:t>
            </a:r>
            <a:endParaRPr sz="2400">
              <a:latin typeface="Proxima Nova"/>
              <a:ea typeface="Proxima Nova"/>
              <a:cs typeface="Proxima Nova"/>
              <a:sym typeface="Proxima Nova"/>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7" name="Shape 967"/>
        <p:cNvGrpSpPr/>
        <p:nvPr/>
      </p:nvGrpSpPr>
      <p:grpSpPr>
        <a:xfrm>
          <a:off x="0" y="0"/>
          <a:ext cx="0" cy="0"/>
          <a:chOff x="0" y="0"/>
          <a:chExt cx="0" cy="0"/>
        </a:xfrm>
      </p:grpSpPr>
      <p:sp>
        <p:nvSpPr>
          <p:cNvPr id="968" name="Google Shape;968;p179"/>
          <p:cNvSpPr txBox="1"/>
          <p:nvPr>
            <p:ph type="title"/>
          </p:nvPr>
        </p:nvSpPr>
        <p:spPr>
          <a:xfrm>
            <a:off x="0" y="0"/>
            <a:ext cx="8520600" cy="4491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2400"/>
              <a:buNone/>
            </a:pPr>
            <a:r>
              <a:rPr b="1" lang="en" sz="1800">
                <a:latin typeface="Proxima Nova"/>
                <a:ea typeface="Proxima Nova"/>
                <a:cs typeface="Proxima Nova"/>
                <a:sym typeface="Proxima Nova"/>
              </a:rPr>
              <a:t>Design Challenge Template</a:t>
            </a:r>
            <a:endParaRPr b="1" sz="1800">
              <a:latin typeface="Proxima Nova"/>
              <a:ea typeface="Proxima Nova"/>
              <a:cs typeface="Proxima Nova"/>
              <a:sym typeface="Proxima Nova"/>
            </a:endParaRPr>
          </a:p>
        </p:txBody>
      </p:sp>
      <p:sp>
        <p:nvSpPr>
          <p:cNvPr id="969" name="Google Shape;969;p179"/>
          <p:cNvSpPr txBox="1"/>
          <p:nvPr/>
        </p:nvSpPr>
        <p:spPr>
          <a:xfrm>
            <a:off x="352950" y="694575"/>
            <a:ext cx="8438100" cy="4186200"/>
          </a:xfrm>
          <a:prstGeom prst="rect">
            <a:avLst/>
          </a:prstGeom>
          <a:noFill/>
          <a:ln cap="flat" cmpd="sng" w="19050">
            <a:solidFill>
              <a:srgbClr val="F6AB1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200000"/>
              </a:lnSpc>
              <a:spcBef>
                <a:spcPts val="0"/>
              </a:spcBef>
              <a:spcAft>
                <a:spcPts val="0"/>
              </a:spcAft>
              <a:buClr>
                <a:srgbClr val="000000"/>
              </a:buClr>
              <a:buSzPts val="2000"/>
              <a:buFont typeface="Arial"/>
              <a:buNone/>
            </a:pPr>
            <a:r>
              <a:rPr b="0" i="0" lang="en" sz="2400" u="none" cap="none" strike="noStrike">
                <a:solidFill>
                  <a:srgbClr val="434343"/>
                </a:solidFill>
                <a:latin typeface="Lato"/>
                <a:ea typeface="Lato"/>
                <a:cs typeface="Lato"/>
                <a:sym typeface="Lato"/>
              </a:rPr>
              <a:t>Create/Catalyse/Adapt/Change the capability and brand of “</a:t>
            </a:r>
            <a:r>
              <a:rPr b="1" lang="en" sz="2400">
                <a:solidFill>
                  <a:srgbClr val="434343"/>
                </a:solidFill>
                <a:latin typeface="Lato"/>
                <a:ea typeface="Lato"/>
                <a:cs typeface="Lato"/>
                <a:sym typeface="Lato"/>
              </a:rPr>
              <a:t>company</a:t>
            </a:r>
            <a:r>
              <a:rPr b="0" i="0" lang="en" sz="2400" u="none" cap="none" strike="noStrike">
                <a:solidFill>
                  <a:srgbClr val="434343"/>
                </a:solidFill>
                <a:latin typeface="Lato"/>
                <a:ea typeface="Lato"/>
                <a:cs typeface="Lato"/>
                <a:sym typeface="Lato"/>
              </a:rPr>
              <a:t>” to redesign/redevelop/establish </a:t>
            </a:r>
            <a:r>
              <a:rPr b="0" i="0" lang="en" sz="2400" u="none" cap="none" strike="noStrike">
                <a:solidFill>
                  <a:srgbClr val="999999"/>
                </a:solidFill>
                <a:latin typeface="Lato"/>
                <a:ea typeface="Lato"/>
                <a:cs typeface="Lato"/>
                <a:sym typeface="Lato"/>
              </a:rPr>
              <a:t>__________</a:t>
            </a:r>
            <a:r>
              <a:rPr b="0" i="0" lang="en" sz="2400" u="sng" cap="none" strike="noStrike">
                <a:solidFill>
                  <a:srgbClr val="999999"/>
                </a:solidFill>
                <a:latin typeface="Lato"/>
                <a:ea typeface="Lato"/>
                <a:cs typeface="Lato"/>
                <a:sym typeface="Lato"/>
              </a:rPr>
              <a:t>what</a:t>
            </a:r>
            <a:r>
              <a:rPr b="0" i="0" lang="en" sz="2400" u="none" cap="none" strike="noStrike">
                <a:solidFill>
                  <a:srgbClr val="999999"/>
                </a:solidFill>
                <a:latin typeface="Lato"/>
                <a:ea typeface="Lato"/>
                <a:cs typeface="Lato"/>
                <a:sym typeface="Lato"/>
              </a:rPr>
              <a:t>___________</a:t>
            </a:r>
            <a:r>
              <a:rPr b="0" i="0" lang="en" sz="2400" u="none" cap="none" strike="noStrike">
                <a:solidFill>
                  <a:srgbClr val="434343"/>
                </a:solidFill>
                <a:latin typeface="Lato"/>
                <a:ea typeface="Lato"/>
                <a:cs typeface="Lato"/>
                <a:sym typeface="Lato"/>
              </a:rPr>
              <a:t> experience/product/service  for </a:t>
            </a:r>
            <a:r>
              <a:rPr b="0" i="0" lang="en" sz="2400" u="none" cap="none" strike="noStrike">
                <a:solidFill>
                  <a:srgbClr val="999999"/>
                </a:solidFill>
                <a:latin typeface="Lato"/>
                <a:ea typeface="Lato"/>
                <a:cs typeface="Lato"/>
                <a:sym typeface="Lato"/>
              </a:rPr>
              <a:t>_______</a:t>
            </a:r>
            <a:r>
              <a:rPr b="0" i="0" lang="en" sz="2400" u="sng" cap="none" strike="noStrike">
                <a:solidFill>
                  <a:srgbClr val="999999"/>
                </a:solidFill>
                <a:latin typeface="Lato"/>
                <a:ea typeface="Lato"/>
                <a:cs typeface="Lato"/>
                <a:sym typeface="Lato"/>
              </a:rPr>
              <a:t>who</a:t>
            </a:r>
            <a:r>
              <a:rPr b="0" i="0" lang="en" sz="2400" u="none" cap="none" strike="noStrike">
                <a:solidFill>
                  <a:srgbClr val="999999"/>
                </a:solidFill>
                <a:latin typeface="Lato"/>
                <a:ea typeface="Lato"/>
                <a:cs typeface="Lato"/>
                <a:sym typeface="Lato"/>
              </a:rPr>
              <a:t>_________</a:t>
            </a:r>
            <a:r>
              <a:rPr b="0" i="0" lang="en" sz="2400" u="none" cap="none" strike="noStrike">
                <a:solidFill>
                  <a:srgbClr val="434343"/>
                </a:solidFill>
                <a:latin typeface="Lato"/>
                <a:ea typeface="Lato"/>
                <a:cs typeface="Lato"/>
                <a:sym typeface="Lato"/>
              </a:rPr>
              <a:t> in a world where </a:t>
            </a:r>
            <a:endParaRPr b="0" i="0" sz="2400" u="none" cap="none" strike="noStrike">
              <a:solidFill>
                <a:srgbClr val="434343"/>
              </a:solidFill>
              <a:latin typeface="Lato"/>
              <a:ea typeface="Lato"/>
              <a:cs typeface="Lato"/>
              <a:sym typeface="Lato"/>
            </a:endParaRPr>
          </a:p>
          <a:p>
            <a:pPr indent="0" lvl="0" marL="0" marR="0" rtl="0" algn="ctr">
              <a:lnSpc>
                <a:spcPct val="200000"/>
              </a:lnSpc>
              <a:spcBef>
                <a:spcPts val="0"/>
              </a:spcBef>
              <a:spcAft>
                <a:spcPts val="0"/>
              </a:spcAft>
              <a:buClr>
                <a:srgbClr val="000000"/>
              </a:buClr>
              <a:buSzPts val="2000"/>
              <a:buFont typeface="Arial"/>
              <a:buNone/>
            </a:pPr>
            <a:r>
              <a:rPr b="0" i="0" lang="en" sz="2400" u="none" cap="none" strike="noStrike">
                <a:solidFill>
                  <a:srgbClr val="B7B7B7"/>
                </a:solidFill>
                <a:latin typeface="Lato"/>
                <a:ea typeface="Lato"/>
                <a:cs typeface="Lato"/>
                <a:sym typeface="Lato"/>
              </a:rPr>
              <a:t>____</a:t>
            </a:r>
            <a:r>
              <a:rPr b="0" i="0" lang="en" sz="2400" u="sng" cap="none" strike="noStrike">
                <a:solidFill>
                  <a:srgbClr val="B7B7B7"/>
                </a:solidFill>
                <a:latin typeface="Lato"/>
                <a:ea typeface="Lato"/>
                <a:cs typeface="Lato"/>
                <a:sym typeface="Lato"/>
              </a:rPr>
              <a:t>industry constrain#1,2,3__</a:t>
            </a:r>
            <a:r>
              <a:rPr b="0" i="0" lang="en" sz="2400" u="none" cap="none" strike="noStrike">
                <a:solidFill>
                  <a:srgbClr val="434343"/>
                </a:solidFill>
                <a:latin typeface="Lato"/>
                <a:ea typeface="Lato"/>
                <a:cs typeface="Lato"/>
                <a:sym typeface="Lato"/>
              </a:rPr>
              <a:t> and/or </a:t>
            </a:r>
            <a:r>
              <a:rPr b="0" i="0" lang="en" sz="2400" u="sng" cap="none" strike="noStrike">
                <a:solidFill>
                  <a:srgbClr val="B7B7B7"/>
                </a:solidFill>
                <a:latin typeface="Lato"/>
                <a:ea typeface="Lato"/>
                <a:cs typeface="Lato"/>
                <a:sym typeface="Lato"/>
              </a:rPr>
              <a:t>user constrain#2, 3, 4</a:t>
            </a:r>
            <a:r>
              <a:rPr b="0" i="0" lang="en" sz="2400" u="none" cap="none" strike="noStrike">
                <a:solidFill>
                  <a:srgbClr val="434343"/>
                </a:solidFill>
                <a:latin typeface="Lato"/>
                <a:ea typeface="Lato"/>
                <a:cs typeface="Lato"/>
                <a:sym typeface="Lato"/>
              </a:rPr>
              <a:t> </a:t>
            </a:r>
            <a:endParaRPr b="0" i="0" sz="2400" u="none" cap="none" strike="noStrike">
              <a:solidFill>
                <a:srgbClr val="434343"/>
              </a:solidFill>
              <a:latin typeface="Lato"/>
              <a:ea typeface="Lato"/>
              <a:cs typeface="Lato"/>
              <a:sym typeface="Lato"/>
            </a:endParaRPr>
          </a:p>
        </p:txBody>
      </p:sp>
      <p:pic>
        <p:nvPicPr>
          <p:cNvPr descr="Une image contenant chemise, alimentation, dessin, jeu&#10;&#10;Description générée automatiquement" id="970" name="Google Shape;970;p179"/>
          <p:cNvPicPr preferRelativeResize="0"/>
          <p:nvPr/>
        </p:nvPicPr>
        <p:blipFill rotWithShape="1">
          <a:blip r:embed="rId3">
            <a:alphaModFix/>
          </a:blip>
          <a:srcRect b="33447" l="20834" r="22129" t="28356"/>
          <a:stretch/>
        </p:blipFill>
        <p:spPr>
          <a:xfrm>
            <a:off x="8417275" y="77254"/>
            <a:ext cx="653256" cy="449100"/>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421" name="Shape 1421"/>
        <p:cNvGrpSpPr/>
        <p:nvPr/>
      </p:nvGrpSpPr>
      <p:grpSpPr>
        <a:xfrm>
          <a:off x="0" y="0"/>
          <a:ext cx="0" cy="0"/>
          <a:chOff x="0" y="0"/>
          <a:chExt cx="0" cy="0"/>
        </a:xfrm>
      </p:grpSpPr>
      <p:pic>
        <p:nvPicPr>
          <p:cNvPr id="1422" name="Google Shape;1422;p215"/>
          <p:cNvPicPr preferRelativeResize="0"/>
          <p:nvPr/>
        </p:nvPicPr>
        <p:blipFill>
          <a:blip r:embed="rId3">
            <a:alphaModFix/>
          </a:blip>
          <a:stretch>
            <a:fillRect/>
          </a:stretch>
        </p:blipFill>
        <p:spPr>
          <a:xfrm>
            <a:off x="4070388" y="4576475"/>
            <a:ext cx="1003200" cy="474850"/>
          </a:xfrm>
          <a:prstGeom prst="rect">
            <a:avLst/>
          </a:prstGeom>
          <a:noFill/>
          <a:ln>
            <a:noFill/>
          </a:ln>
        </p:spPr>
      </p:pic>
      <p:sp>
        <p:nvSpPr>
          <p:cNvPr id="1423" name="Google Shape;1423;p215"/>
          <p:cNvSpPr txBox="1"/>
          <p:nvPr/>
        </p:nvSpPr>
        <p:spPr>
          <a:xfrm>
            <a:off x="91000" y="42750"/>
            <a:ext cx="78354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latin typeface="Poppins"/>
                <a:ea typeface="Poppins"/>
                <a:cs typeface="Poppins"/>
                <a:sym typeface="Poppins"/>
              </a:rPr>
              <a:t>EXPLANATION: PRIORITISATIONS OF IDEAS</a:t>
            </a:r>
            <a:endParaRPr sz="1800">
              <a:latin typeface="Poppins"/>
              <a:ea typeface="Poppins"/>
              <a:cs typeface="Poppins"/>
              <a:sym typeface="Poppins"/>
            </a:endParaRPr>
          </a:p>
        </p:txBody>
      </p:sp>
      <p:grpSp>
        <p:nvGrpSpPr>
          <p:cNvPr id="1424" name="Google Shape;1424;p215"/>
          <p:cNvGrpSpPr/>
          <p:nvPr/>
        </p:nvGrpSpPr>
        <p:grpSpPr>
          <a:xfrm>
            <a:off x="57793" y="615442"/>
            <a:ext cx="5828027" cy="4528187"/>
            <a:chOff x="449815" y="532101"/>
            <a:chExt cx="5078448" cy="4391182"/>
          </a:xfrm>
        </p:grpSpPr>
        <p:grpSp>
          <p:nvGrpSpPr>
            <p:cNvPr id="1425" name="Google Shape;1425;p215"/>
            <p:cNvGrpSpPr/>
            <p:nvPr/>
          </p:nvGrpSpPr>
          <p:grpSpPr>
            <a:xfrm>
              <a:off x="449815" y="532101"/>
              <a:ext cx="5078448" cy="4391182"/>
              <a:chOff x="3860625" y="550450"/>
              <a:chExt cx="4278029" cy="3850226"/>
            </a:xfrm>
          </p:grpSpPr>
          <p:pic>
            <p:nvPicPr>
              <p:cNvPr id="1426" name="Google Shape;1426;p215"/>
              <p:cNvPicPr preferRelativeResize="0"/>
              <p:nvPr/>
            </p:nvPicPr>
            <p:blipFill>
              <a:blip r:embed="rId4">
                <a:alphaModFix/>
              </a:blip>
              <a:stretch>
                <a:fillRect/>
              </a:stretch>
            </p:blipFill>
            <p:spPr>
              <a:xfrm>
                <a:off x="3860625" y="550450"/>
                <a:ext cx="4278029" cy="3850226"/>
              </a:xfrm>
              <a:prstGeom prst="rect">
                <a:avLst/>
              </a:prstGeom>
              <a:noFill/>
              <a:ln>
                <a:noFill/>
              </a:ln>
            </p:spPr>
          </p:pic>
          <p:sp>
            <p:nvSpPr>
              <p:cNvPr id="1427" name="Google Shape;1427;p215"/>
              <p:cNvSpPr/>
              <p:nvPr/>
            </p:nvSpPr>
            <p:spPr>
              <a:xfrm>
                <a:off x="4895950" y="2218775"/>
                <a:ext cx="651000" cy="2289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8" name="Google Shape;1428;p215"/>
              <p:cNvSpPr/>
              <p:nvPr/>
            </p:nvSpPr>
            <p:spPr>
              <a:xfrm>
                <a:off x="6707850" y="2227838"/>
                <a:ext cx="651000" cy="2289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9" name="Google Shape;1429;p215"/>
              <p:cNvSpPr/>
              <p:nvPr/>
            </p:nvSpPr>
            <p:spPr>
              <a:xfrm>
                <a:off x="6707850" y="3950963"/>
                <a:ext cx="651000" cy="2289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0" name="Google Shape;1430;p215"/>
              <p:cNvSpPr/>
              <p:nvPr/>
            </p:nvSpPr>
            <p:spPr>
              <a:xfrm>
                <a:off x="4895950" y="3950963"/>
                <a:ext cx="651000" cy="2289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31" name="Google Shape;1431;p215"/>
            <p:cNvSpPr txBox="1"/>
            <p:nvPr/>
          </p:nvSpPr>
          <p:spPr>
            <a:xfrm>
              <a:off x="1155225" y="852675"/>
              <a:ext cx="1824600" cy="1778700"/>
            </a:xfrm>
            <a:prstGeom prst="rect">
              <a:avLst/>
            </a:prstGeom>
            <a:solidFill>
              <a:srgbClr val="434343"/>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rgbClr val="FFFFFF"/>
                  </a:solidFill>
                  <a:latin typeface="Proxima Nova"/>
                  <a:ea typeface="Proxima Nova"/>
                  <a:cs typeface="Proxima Nova"/>
                  <a:sym typeface="Proxima Nova"/>
                </a:rPr>
                <a:t>DON’T START</a:t>
              </a:r>
              <a:endParaRPr b="1">
                <a:solidFill>
                  <a:srgbClr val="FFFFFF"/>
                </a:solidFill>
                <a:latin typeface="Proxima Nova"/>
                <a:ea typeface="Proxima Nova"/>
                <a:cs typeface="Proxima Nova"/>
                <a:sym typeface="Proxima Nova"/>
              </a:endParaRPr>
            </a:p>
            <a:p>
              <a:pPr indent="0" lvl="0" marL="0" rtl="0" algn="ctr">
                <a:spcBef>
                  <a:spcPts val="0"/>
                </a:spcBef>
                <a:spcAft>
                  <a:spcPts val="0"/>
                </a:spcAft>
                <a:buClr>
                  <a:srgbClr val="000000"/>
                </a:buClr>
                <a:buSzPts val="1100"/>
                <a:buFont typeface="Arial"/>
                <a:buNone/>
              </a:pPr>
              <a:r>
                <a:rPr i="1" lang="en" sz="900">
                  <a:solidFill>
                    <a:srgbClr val="FFFFFF"/>
                  </a:solidFill>
                  <a:latin typeface="Proxima Nova"/>
                  <a:ea typeface="Proxima Nova"/>
                  <a:cs typeface="Proxima Nova"/>
                  <a:sym typeface="Proxima Nova"/>
                </a:rPr>
                <a:t>(Low Impact, High Cost)</a:t>
              </a:r>
              <a:endParaRPr b="1">
                <a:solidFill>
                  <a:srgbClr val="FFFFFF"/>
                </a:solidFill>
                <a:latin typeface="Proxima Nova"/>
                <a:ea typeface="Proxima Nova"/>
                <a:cs typeface="Proxima Nova"/>
                <a:sym typeface="Proxima Nova"/>
              </a:endParaRPr>
            </a:p>
            <a:p>
              <a:pPr indent="0" lvl="0" marL="0" rtl="0" algn="ctr">
                <a:spcBef>
                  <a:spcPts val="0"/>
                </a:spcBef>
                <a:spcAft>
                  <a:spcPts val="0"/>
                </a:spcAft>
                <a:buNone/>
              </a:pPr>
              <a:r>
                <a:t/>
              </a:r>
              <a:endParaRPr>
                <a:solidFill>
                  <a:srgbClr val="FFFFFF"/>
                </a:solidFill>
                <a:latin typeface="Proxima Nova"/>
                <a:ea typeface="Proxima Nova"/>
                <a:cs typeface="Proxima Nova"/>
                <a:sym typeface="Proxima Nova"/>
              </a:endParaRPr>
            </a:p>
            <a:p>
              <a:pPr indent="0" lvl="0" marL="0" rtl="0" algn="ctr">
                <a:spcBef>
                  <a:spcPts val="0"/>
                </a:spcBef>
                <a:spcAft>
                  <a:spcPts val="0"/>
                </a:spcAft>
                <a:buNone/>
              </a:pPr>
              <a:r>
                <a:rPr lang="en" sz="1200">
                  <a:solidFill>
                    <a:srgbClr val="FFFFFF"/>
                  </a:solidFill>
                  <a:latin typeface="Proxima Nova"/>
                  <a:ea typeface="Proxima Nova"/>
                  <a:cs typeface="Proxima Nova"/>
                  <a:sym typeface="Proxima Nova"/>
                </a:rPr>
                <a:t>Don’t bother to vote on any of the ideas here.</a:t>
              </a:r>
              <a:endParaRPr sz="1200">
                <a:solidFill>
                  <a:srgbClr val="FFFFFF"/>
                </a:solidFill>
                <a:latin typeface="Proxima Nova"/>
                <a:ea typeface="Proxima Nova"/>
                <a:cs typeface="Proxima Nova"/>
                <a:sym typeface="Proxima Nova"/>
              </a:endParaRPr>
            </a:p>
          </p:txBody>
        </p:sp>
        <p:sp>
          <p:nvSpPr>
            <p:cNvPr id="1432" name="Google Shape;1432;p215"/>
            <p:cNvSpPr txBox="1"/>
            <p:nvPr/>
          </p:nvSpPr>
          <p:spPr>
            <a:xfrm>
              <a:off x="3196350" y="852675"/>
              <a:ext cx="1824600" cy="1778700"/>
            </a:xfrm>
            <a:prstGeom prst="rect">
              <a:avLst/>
            </a:prstGeom>
            <a:solidFill>
              <a:srgbClr val="F6AB13"/>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rgbClr val="FFFFFF"/>
                  </a:solidFill>
                  <a:latin typeface="Proxima Nova"/>
                  <a:ea typeface="Proxima Nova"/>
                  <a:cs typeface="Proxima Nova"/>
                  <a:sym typeface="Proxima Nova"/>
                </a:rPr>
                <a:t>BIG BETS</a:t>
              </a:r>
              <a:endParaRPr b="1">
                <a:solidFill>
                  <a:srgbClr val="FFFFFF"/>
                </a:solidFill>
                <a:latin typeface="Proxima Nova"/>
                <a:ea typeface="Proxima Nova"/>
                <a:cs typeface="Proxima Nova"/>
                <a:sym typeface="Proxima Nova"/>
              </a:endParaRPr>
            </a:p>
            <a:p>
              <a:pPr indent="0" lvl="0" marL="0" rtl="0" algn="ctr">
                <a:spcBef>
                  <a:spcPts val="0"/>
                </a:spcBef>
                <a:spcAft>
                  <a:spcPts val="0"/>
                </a:spcAft>
                <a:buClr>
                  <a:srgbClr val="000000"/>
                </a:buClr>
                <a:buSzPts val="1100"/>
                <a:buFont typeface="Arial"/>
                <a:buNone/>
              </a:pPr>
              <a:r>
                <a:rPr i="1" lang="en" sz="900">
                  <a:solidFill>
                    <a:srgbClr val="FFFFFF"/>
                  </a:solidFill>
                  <a:latin typeface="Proxima Nova"/>
                  <a:ea typeface="Proxima Nova"/>
                  <a:cs typeface="Proxima Nova"/>
                  <a:sym typeface="Proxima Nova"/>
                </a:rPr>
                <a:t>(High Impact, High Cost)</a:t>
              </a:r>
              <a:endParaRPr b="1">
                <a:solidFill>
                  <a:srgbClr val="FFFFFF"/>
                </a:solidFill>
                <a:latin typeface="Proxima Nova"/>
                <a:ea typeface="Proxima Nova"/>
                <a:cs typeface="Proxima Nova"/>
                <a:sym typeface="Proxima Nova"/>
              </a:endParaRPr>
            </a:p>
            <a:p>
              <a:pPr indent="0" lvl="0" marL="0" rtl="0" algn="ctr">
                <a:spcBef>
                  <a:spcPts val="0"/>
                </a:spcBef>
                <a:spcAft>
                  <a:spcPts val="0"/>
                </a:spcAft>
                <a:buNone/>
              </a:pPr>
              <a:r>
                <a:t/>
              </a:r>
              <a:endParaRPr b="1">
                <a:solidFill>
                  <a:srgbClr val="FFFFFF"/>
                </a:solidFill>
                <a:latin typeface="Proxima Nova"/>
                <a:ea typeface="Proxima Nova"/>
                <a:cs typeface="Proxima Nova"/>
                <a:sym typeface="Proxima Nova"/>
              </a:endParaRPr>
            </a:p>
            <a:p>
              <a:pPr indent="0" lvl="0" marL="0" rtl="0" algn="ctr">
                <a:spcBef>
                  <a:spcPts val="0"/>
                </a:spcBef>
                <a:spcAft>
                  <a:spcPts val="0"/>
                </a:spcAft>
                <a:buNone/>
              </a:pPr>
              <a:r>
                <a:rPr lang="en" sz="1200">
                  <a:solidFill>
                    <a:srgbClr val="FFFFFF"/>
                  </a:solidFill>
                  <a:latin typeface="Proxima Nova"/>
                  <a:ea typeface="Proxima Nova"/>
                  <a:cs typeface="Proxima Nova"/>
                  <a:sym typeface="Proxima Nova"/>
                </a:rPr>
                <a:t>Ideas that fall into this quadrant have high potential and high return.</a:t>
              </a:r>
              <a:endParaRPr b="1" sz="1200">
                <a:solidFill>
                  <a:srgbClr val="FFFFFF"/>
                </a:solidFill>
                <a:latin typeface="Proxima Nova"/>
                <a:ea typeface="Proxima Nova"/>
                <a:cs typeface="Proxima Nova"/>
                <a:sym typeface="Proxima Nova"/>
              </a:endParaRPr>
            </a:p>
          </p:txBody>
        </p:sp>
        <p:sp>
          <p:nvSpPr>
            <p:cNvPr id="1433" name="Google Shape;1433;p215"/>
            <p:cNvSpPr txBox="1"/>
            <p:nvPr/>
          </p:nvSpPr>
          <p:spPr>
            <a:xfrm>
              <a:off x="3196350" y="2820425"/>
              <a:ext cx="1824600" cy="1778700"/>
            </a:xfrm>
            <a:prstGeom prst="rect">
              <a:avLst/>
            </a:prstGeom>
            <a:solidFill>
              <a:srgbClr val="6AA84F"/>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rgbClr val="FFFFFF"/>
                  </a:solidFill>
                  <a:latin typeface="Proxima Nova"/>
                  <a:ea typeface="Proxima Nova"/>
                  <a:cs typeface="Proxima Nova"/>
                  <a:sym typeface="Proxima Nova"/>
                </a:rPr>
                <a:t>QUICK WINS</a:t>
              </a:r>
              <a:endParaRPr b="1">
                <a:solidFill>
                  <a:srgbClr val="FFFFFF"/>
                </a:solidFill>
                <a:latin typeface="Proxima Nova"/>
                <a:ea typeface="Proxima Nova"/>
                <a:cs typeface="Proxima Nova"/>
                <a:sym typeface="Proxima Nova"/>
              </a:endParaRPr>
            </a:p>
            <a:p>
              <a:pPr indent="0" lvl="0" marL="0" rtl="0" algn="ctr">
                <a:spcBef>
                  <a:spcPts val="0"/>
                </a:spcBef>
                <a:spcAft>
                  <a:spcPts val="0"/>
                </a:spcAft>
                <a:buNone/>
              </a:pPr>
              <a:r>
                <a:rPr i="1" lang="en" sz="900">
                  <a:solidFill>
                    <a:srgbClr val="FFFFFF"/>
                  </a:solidFill>
                  <a:latin typeface="Proxima Nova"/>
                  <a:ea typeface="Proxima Nova"/>
                  <a:cs typeface="Proxima Nova"/>
                  <a:sym typeface="Proxima Nova"/>
                </a:rPr>
                <a:t>(High Impact, Low Cost)</a:t>
              </a:r>
              <a:endParaRPr i="1" sz="900">
                <a:solidFill>
                  <a:srgbClr val="FFFFFF"/>
                </a:solidFill>
                <a:latin typeface="Proxima Nova"/>
                <a:ea typeface="Proxima Nova"/>
                <a:cs typeface="Proxima Nova"/>
                <a:sym typeface="Proxima Nova"/>
              </a:endParaRPr>
            </a:p>
            <a:p>
              <a:pPr indent="0" lvl="0" marL="0" rtl="0" algn="ctr">
                <a:spcBef>
                  <a:spcPts val="0"/>
                </a:spcBef>
                <a:spcAft>
                  <a:spcPts val="0"/>
                </a:spcAft>
                <a:buNone/>
              </a:pPr>
              <a:r>
                <a:t/>
              </a:r>
              <a:endParaRPr b="1">
                <a:solidFill>
                  <a:srgbClr val="FFFFFF"/>
                </a:solidFill>
                <a:latin typeface="Proxima Nova"/>
                <a:ea typeface="Proxima Nova"/>
                <a:cs typeface="Proxima Nova"/>
                <a:sym typeface="Proxima Nova"/>
              </a:endParaRPr>
            </a:p>
            <a:p>
              <a:pPr indent="0" lvl="0" marL="0" rtl="0" algn="ctr">
                <a:spcBef>
                  <a:spcPts val="0"/>
                </a:spcBef>
                <a:spcAft>
                  <a:spcPts val="0"/>
                </a:spcAft>
                <a:buNone/>
              </a:pPr>
              <a:r>
                <a:rPr lang="en" sz="1200">
                  <a:solidFill>
                    <a:srgbClr val="FFFFFF"/>
                  </a:solidFill>
                  <a:latin typeface="Proxima Nova"/>
                  <a:ea typeface="Proxima Nova"/>
                  <a:cs typeface="Proxima Nova"/>
                  <a:sym typeface="Proxima Nova"/>
                </a:rPr>
                <a:t>Speed and timing matters for these ideas.</a:t>
              </a:r>
              <a:endParaRPr b="1" sz="1200">
                <a:solidFill>
                  <a:srgbClr val="FFFFFF"/>
                </a:solidFill>
                <a:latin typeface="Proxima Nova"/>
                <a:ea typeface="Proxima Nova"/>
                <a:cs typeface="Proxima Nova"/>
                <a:sym typeface="Proxima Nova"/>
              </a:endParaRPr>
            </a:p>
          </p:txBody>
        </p:sp>
        <p:sp>
          <p:nvSpPr>
            <p:cNvPr id="1434" name="Google Shape;1434;p215"/>
            <p:cNvSpPr txBox="1"/>
            <p:nvPr/>
          </p:nvSpPr>
          <p:spPr>
            <a:xfrm>
              <a:off x="1155225" y="2820425"/>
              <a:ext cx="1824600" cy="1778700"/>
            </a:xfrm>
            <a:prstGeom prst="rect">
              <a:avLst/>
            </a:prstGeom>
            <a:solidFill>
              <a:srgbClr val="FF0000"/>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rgbClr val="FFFFFF"/>
                  </a:solidFill>
                  <a:latin typeface="Proxima Nova"/>
                  <a:ea typeface="Proxima Nova"/>
                  <a:cs typeface="Proxima Nova"/>
                  <a:sym typeface="Proxima Nova"/>
                </a:rPr>
                <a:t>DO LAST</a:t>
              </a:r>
              <a:endParaRPr b="1">
                <a:solidFill>
                  <a:srgbClr val="FFFFFF"/>
                </a:solidFill>
                <a:latin typeface="Proxima Nova"/>
                <a:ea typeface="Proxima Nova"/>
                <a:cs typeface="Proxima Nova"/>
                <a:sym typeface="Proxima Nova"/>
              </a:endParaRPr>
            </a:p>
            <a:p>
              <a:pPr indent="0" lvl="0" marL="0" rtl="0" algn="ctr">
                <a:spcBef>
                  <a:spcPts val="0"/>
                </a:spcBef>
                <a:spcAft>
                  <a:spcPts val="0"/>
                </a:spcAft>
                <a:buClr>
                  <a:srgbClr val="000000"/>
                </a:buClr>
                <a:buSzPts val="1100"/>
                <a:buFont typeface="Arial"/>
                <a:buNone/>
              </a:pPr>
              <a:r>
                <a:rPr i="1" lang="en" sz="900">
                  <a:solidFill>
                    <a:srgbClr val="FFFFFF"/>
                  </a:solidFill>
                  <a:latin typeface="Proxima Nova"/>
                  <a:ea typeface="Proxima Nova"/>
                  <a:cs typeface="Proxima Nova"/>
                  <a:sym typeface="Proxima Nova"/>
                </a:rPr>
                <a:t>(Low Impact, Low Cost)</a:t>
              </a:r>
              <a:endParaRPr b="1">
                <a:solidFill>
                  <a:srgbClr val="FFFFFF"/>
                </a:solidFill>
                <a:latin typeface="Proxima Nova"/>
                <a:ea typeface="Proxima Nova"/>
                <a:cs typeface="Proxima Nova"/>
                <a:sym typeface="Proxima Nova"/>
              </a:endParaRPr>
            </a:p>
            <a:p>
              <a:pPr indent="0" lvl="0" marL="0" rtl="0" algn="ctr">
                <a:spcBef>
                  <a:spcPts val="0"/>
                </a:spcBef>
                <a:spcAft>
                  <a:spcPts val="0"/>
                </a:spcAft>
                <a:buNone/>
              </a:pPr>
              <a:r>
                <a:t/>
              </a:r>
              <a:endParaRPr b="1">
                <a:solidFill>
                  <a:srgbClr val="FFFFFF"/>
                </a:solidFill>
                <a:latin typeface="Proxima Nova"/>
                <a:ea typeface="Proxima Nova"/>
                <a:cs typeface="Proxima Nova"/>
                <a:sym typeface="Proxima Nova"/>
              </a:endParaRPr>
            </a:p>
            <a:p>
              <a:pPr indent="0" lvl="0" marL="0" rtl="0" algn="ctr">
                <a:spcBef>
                  <a:spcPts val="0"/>
                </a:spcBef>
                <a:spcAft>
                  <a:spcPts val="0"/>
                </a:spcAft>
                <a:buNone/>
              </a:pPr>
              <a:r>
                <a:rPr lang="en" sz="1100">
                  <a:solidFill>
                    <a:srgbClr val="FFFFFF"/>
                  </a:solidFill>
                  <a:latin typeface="Proxima Nova"/>
                  <a:ea typeface="Proxima Nova"/>
                  <a:cs typeface="Proxima Nova"/>
                  <a:sym typeface="Proxima Nova"/>
                </a:rPr>
                <a:t>Circle back to these ideas only when you have done the rest.</a:t>
              </a:r>
              <a:endParaRPr b="1" sz="1100">
                <a:solidFill>
                  <a:srgbClr val="FFFFFF"/>
                </a:solidFill>
                <a:latin typeface="Proxima Nova"/>
                <a:ea typeface="Proxima Nova"/>
                <a:cs typeface="Proxima Nova"/>
                <a:sym typeface="Proxima Nova"/>
              </a:endParaRPr>
            </a:p>
          </p:txBody>
        </p:sp>
      </p:grpSp>
      <p:sp>
        <p:nvSpPr>
          <p:cNvPr id="1435" name="Google Shape;1435;p215"/>
          <p:cNvSpPr txBox="1"/>
          <p:nvPr/>
        </p:nvSpPr>
        <p:spPr>
          <a:xfrm>
            <a:off x="6035925" y="1237900"/>
            <a:ext cx="2878800" cy="2339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latin typeface="Proxima Nova"/>
                <a:ea typeface="Proxima Nova"/>
                <a:cs typeface="Proxima Nova"/>
                <a:sym typeface="Proxima Nova"/>
              </a:rPr>
              <a:t>Impact:</a:t>
            </a:r>
            <a:endParaRPr b="1">
              <a:latin typeface="Proxima Nova"/>
              <a:ea typeface="Proxima Nova"/>
              <a:cs typeface="Proxima Nova"/>
              <a:sym typeface="Proxima Nova"/>
            </a:endParaRPr>
          </a:p>
          <a:p>
            <a:pPr indent="-317500" lvl="0" marL="457200" rtl="0" algn="l">
              <a:spcBef>
                <a:spcPts val="0"/>
              </a:spcBef>
              <a:spcAft>
                <a:spcPts val="0"/>
              </a:spcAft>
              <a:buSzPts val="1400"/>
              <a:buFont typeface="Proxima Nova"/>
              <a:buChar char="-"/>
            </a:pPr>
            <a:r>
              <a:rPr lang="en">
                <a:latin typeface="Proxima Nova"/>
                <a:ea typeface="Proxima Nova"/>
                <a:cs typeface="Proxima Nova"/>
                <a:sym typeface="Proxima Nova"/>
              </a:rPr>
              <a:t>Does the idea help solve the problem?</a:t>
            </a:r>
            <a:endParaRPr>
              <a:latin typeface="Proxima Nova"/>
              <a:ea typeface="Proxima Nova"/>
              <a:cs typeface="Proxima Nova"/>
              <a:sym typeface="Proxima Nova"/>
            </a:endParaRPr>
          </a:p>
          <a:p>
            <a:pPr indent="0" lvl="0" marL="0" rtl="0" algn="l">
              <a:spcBef>
                <a:spcPts val="0"/>
              </a:spcBef>
              <a:spcAft>
                <a:spcPts val="0"/>
              </a:spcAft>
              <a:buNone/>
            </a:pPr>
            <a:r>
              <a:t/>
            </a:r>
            <a:endParaRPr>
              <a:latin typeface="Proxima Nova"/>
              <a:ea typeface="Proxima Nova"/>
              <a:cs typeface="Proxima Nova"/>
              <a:sym typeface="Proxima Nova"/>
            </a:endParaRPr>
          </a:p>
          <a:p>
            <a:pPr indent="0" lvl="0" marL="0" rtl="0" algn="l">
              <a:spcBef>
                <a:spcPts val="0"/>
              </a:spcBef>
              <a:spcAft>
                <a:spcPts val="0"/>
              </a:spcAft>
              <a:buNone/>
            </a:pPr>
            <a:r>
              <a:rPr b="1" lang="en">
                <a:latin typeface="Proxima Nova"/>
                <a:ea typeface="Proxima Nova"/>
                <a:cs typeface="Proxima Nova"/>
                <a:sym typeface="Proxima Nova"/>
              </a:rPr>
              <a:t>Cost / Resource:</a:t>
            </a:r>
            <a:endParaRPr b="1">
              <a:latin typeface="Proxima Nova"/>
              <a:ea typeface="Proxima Nova"/>
              <a:cs typeface="Proxima Nova"/>
              <a:sym typeface="Proxima Nova"/>
            </a:endParaRPr>
          </a:p>
          <a:p>
            <a:pPr indent="-317500" lvl="0" marL="457200" rtl="0" algn="l">
              <a:spcBef>
                <a:spcPts val="0"/>
              </a:spcBef>
              <a:spcAft>
                <a:spcPts val="0"/>
              </a:spcAft>
              <a:buSzPts val="1400"/>
              <a:buFont typeface="Proxima Nova"/>
              <a:buChar char="-"/>
            </a:pPr>
            <a:r>
              <a:rPr lang="en">
                <a:latin typeface="Proxima Nova"/>
                <a:ea typeface="Proxima Nova"/>
                <a:cs typeface="Proxima Nova"/>
                <a:sym typeface="Proxima Nova"/>
              </a:rPr>
              <a:t>Do you have resources allocated or available for this idea?</a:t>
            </a:r>
            <a:endParaRPr>
              <a:latin typeface="Proxima Nova"/>
              <a:ea typeface="Proxima Nova"/>
              <a:cs typeface="Proxima Nova"/>
              <a:sym typeface="Proxima Nova"/>
            </a:endParaRPr>
          </a:p>
          <a:p>
            <a:pPr indent="-317500" lvl="0" marL="457200" rtl="0" algn="l">
              <a:spcBef>
                <a:spcPts val="0"/>
              </a:spcBef>
              <a:spcAft>
                <a:spcPts val="0"/>
              </a:spcAft>
              <a:buSzPts val="1400"/>
              <a:buFont typeface="Proxima Nova"/>
              <a:buChar char="-"/>
            </a:pPr>
            <a:r>
              <a:rPr lang="en">
                <a:latin typeface="Proxima Nova"/>
                <a:ea typeface="Proxima Nova"/>
                <a:cs typeface="Proxima Nova"/>
                <a:sym typeface="Proxima Nova"/>
              </a:rPr>
              <a:t>Does the idea require longer time and effort to complete?</a:t>
            </a:r>
            <a:endParaRPr>
              <a:latin typeface="Proxima Nova"/>
              <a:ea typeface="Proxima Nova"/>
              <a:cs typeface="Proxima Nova"/>
              <a:sym typeface="Proxima Nova"/>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9" name="Shape 1439"/>
        <p:cNvGrpSpPr/>
        <p:nvPr/>
      </p:nvGrpSpPr>
      <p:grpSpPr>
        <a:xfrm>
          <a:off x="0" y="0"/>
          <a:ext cx="0" cy="0"/>
          <a:chOff x="0" y="0"/>
          <a:chExt cx="0" cy="0"/>
        </a:xfrm>
      </p:grpSpPr>
      <p:pic>
        <p:nvPicPr>
          <p:cNvPr id="1440" name="Google Shape;1440;p216"/>
          <p:cNvPicPr preferRelativeResize="0"/>
          <p:nvPr/>
        </p:nvPicPr>
        <p:blipFill>
          <a:blip r:embed="rId3">
            <a:alphaModFix/>
          </a:blip>
          <a:stretch>
            <a:fillRect/>
          </a:stretch>
        </p:blipFill>
        <p:spPr>
          <a:xfrm>
            <a:off x="0" y="0"/>
            <a:ext cx="9144000" cy="5143505"/>
          </a:xfrm>
          <a:prstGeom prst="rect">
            <a:avLst/>
          </a:prstGeom>
          <a:noFill/>
          <a:ln>
            <a:noFill/>
          </a:ln>
        </p:spPr>
      </p:pic>
      <p:sp>
        <p:nvSpPr>
          <p:cNvPr id="1441" name="Google Shape;1441;p216"/>
          <p:cNvSpPr/>
          <p:nvPr/>
        </p:nvSpPr>
        <p:spPr>
          <a:xfrm>
            <a:off x="-1315350" y="1185925"/>
            <a:ext cx="237000" cy="236700"/>
          </a:xfrm>
          <a:prstGeom prst="ellipse">
            <a:avLst/>
          </a:prstGeom>
          <a:solidFill>
            <a:srgbClr val="00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2" name="Google Shape;1442;p216"/>
          <p:cNvSpPr/>
          <p:nvPr/>
        </p:nvSpPr>
        <p:spPr>
          <a:xfrm>
            <a:off x="-1078350" y="1185925"/>
            <a:ext cx="237000" cy="236700"/>
          </a:xfrm>
          <a:prstGeom prst="ellipse">
            <a:avLst/>
          </a:prstGeom>
          <a:solidFill>
            <a:srgbClr val="00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3" name="Google Shape;1443;p216"/>
          <p:cNvSpPr/>
          <p:nvPr/>
        </p:nvSpPr>
        <p:spPr>
          <a:xfrm>
            <a:off x="-841350" y="1185925"/>
            <a:ext cx="237000" cy="236700"/>
          </a:xfrm>
          <a:prstGeom prst="ellipse">
            <a:avLst/>
          </a:prstGeom>
          <a:solidFill>
            <a:srgbClr val="00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4" name="Google Shape;1444;p216"/>
          <p:cNvSpPr/>
          <p:nvPr/>
        </p:nvSpPr>
        <p:spPr>
          <a:xfrm>
            <a:off x="-604350" y="1185925"/>
            <a:ext cx="237000" cy="236700"/>
          </a:xfrm>
          <a:prstGeom prst="ellipse">
            <a:avLst/>
          </a:prstGeom>
          <a:solidFill>
            <a:srgbClr val="00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5" name="Google Shape;1445;p216"/>
          <p:cNvSpPr/>
          <p:nvPr/>
        </p:nvSpPr>
        <p:spPr>
          <a:xfrm>
            <a:off x="-367350" y="1185925"/>
            <a:ext cx="237000" cy="236700"/>
          </a:xfrm>
          <a:prstGeom prst="ellipse">
            <a:avLst/>
          </a:prstGeom>
          <a:solidFill>
            <a:srgbClr val="00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6" name="Google Shape;1446;p216"/>
          <p:cNvSpPr/>
          <p:nvPr/>
        </p:nvSpPr>
        <p:spPr>
          <a:xfrm>
            <a:off x="-1315350" y="1480550"/>
            <a:ext cx="237000" cy="236700"/>
          </a:xfrm>
          <a:prstGeom prst="ellipse">
            <a:avLst/>
          </a:prstGeom>
          <a:solidFill>
            <a:srgbClr val="00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7" name="Google Shape;1447;p216"/>
          <p:cNvSpPr/>
          <p:nvPr/>
        </p:nvSpPr>
        <p:spPr>
          <a:xfrm>
            <a:off x="-1078350" y="1480550"/>
            <a:ext cx="237000" cy="236700"/>
          </a:xfrm>
          <a:prstGeom prst="ellipse">
            <a:avLst/>
          </a:prstGeom>
          <a:solidFill>
            <a:srgbClr val="00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8" name="Google Shape;1448;p216"/>
          <p:cNvSpPr/>
          <p:nvPr/>
        </p:nvSpPr>
        <p:spPr>
          <a:xfrm>
            <a:off x="-841350" y="1480550"/>
            <a:ext cx="237000" cy="236700"/>
          </a:xfrm>
          <a:prstGeom prst="ellipse">
            <a:avLst/>
          </a:prstGeom>
          <a:solidFill>
            <a:srgbClr val="00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9" name="Google Shape;1449;p216"/>
          <p:cNvSpPr/>
          <p:nvPr/>
        </p:nvSpPr>
        <p:spPr>
          <a:xfrm>
            <a:off x="-604350" y="1480550"/>
            <a:ext cx="237000" cy="236700"/>
          </a:xfrm>
          <a:prstGeom prst="ellipse">
            <a:avLst/>
          </a:prstGeom>
          <a:solidFill>
            <a:srgbClr val="00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0" name="Google Shape;1450;p216"/>
          <p:cNvSpPr/>
          <p:nvPr/>
        </p:nvSpPr>
        <p:spPr>
          <a:xfrm>
            <a:off x="-367350" y="1480550"/>
            <a:ext cx="237000" cy="236700"/>
          </a:xfrm>
          <a:prstGeom prst="ellipse">
            <a:avLst/>
          </a:prstGeom>
          <a:solidFill>
            <a:srgbClr val="00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1" name="Google Shape;1451;p216"/>
          <p:cNvSpPr/>
          <p:nvPr/>
        </p:nvSpPr>
        <p:spPr>
          <a:xfrm>
            <a:off x="-1315350" y="1775175"/>
            <a:ext cx="237000" cy="236700"/>
          </a:xfrm>
          <a:prstGeom prst="ellipse">
            <a:avLst/>
          </a:prstGeom>
          <a:solidFill>
            <a:srgbClr val="00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2" name="Google Shape;1452;p216"/>
          <p:cNvSpPr/>
          <p:nvPr/>
        </p:nvSpPr>
        <p:spPr>
          <a:xfrm>
            <a:off x="-1078350" y="1775175"/>
            <a:ext cx="237000" cy="236700"/>
          </a:xfrm>
          <a:prstGeom prst="ellipse">
            <a:avLst/>
          </a:prstGeom>
          <a:solidFill>
            <a:srgbClr val="00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3" name="Google Shape;1453;p216"/>
          <p:cNvSpPr/>
          <p:nvPr/>
        </p:nvSpPr>
        <p:spPr>
          <a:xfrm>
            <a:off x="-841350" y="1775175"/>
            <a:ext cx="237000" cy="236700"/>
          </a:xfrm>
          <a:prstGeom prst="ellipse">
            <a:avLst/>
          </a:prstGeom>
          <a:solidFill>
            <a:srgbClr val="00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4" name="Google Shape;1454;p216"/>
          <p:cNvSpPr/>
          <p:nvPr/>
        </p:nvSpPr>
        <p:spPr>
          <a:xfrm>
            <a:off x="-604350" y="1775175"/>
            <a:ext cx="237000" cy="236700"/>
          </a:xfrm>
          <a:prstGeom prst="ellipse">
            <a:avLst/>
          </a:prstGeom>
          <a:solidFill>
            <a:srgbClr val="00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5" name="Google Shape;1455;p216"/>
          <p:cNvSpPr/>
          <p:nvPr/>
        </p:nvSpPr>
        <p:spPr>
          <a:xfrm>
            <a:off x="-367350" y="1775175"/>
            <a:ext cx="237000" cy="236700"/>
          </a:xfrm>
          <a:prstGeom prst="ellipse">
            <a:avLst/>
          </a:prstGeom>
          <a:solidFill>
            <a:srgbClr val="00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6" name="Google Shape;1456;p216"/>
          <p:cNvSpPr/>
          <p:nvPr/>
        </p:nvSpPr>
        <p:spPr>
          <a:xfrm>
            <a:off x="-1315350" y="2069800"/>
            <a:ext cx="237000" cy="236700"/>
          </a:xfrm>
          <a:prstGeom prst="ellipse">
            <a:avLst/>
          </a:prstGeom>
          <a:solidFill>
            <a:srgbClr val="00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7" name="Google Shape;1457;p216"/>
          <p:cNvSpPr/>
          <p:nvPr/>
        </p:nvSpPr>
        <p:spPr>
          <a:xfrm>
            <a:off x="-1078350" y="2069800"/>
            <a:ext cx="237000" cy="236700"/>
          </a:xfrm>
          <a:prstGeom prst="ellipse">
            <a:avLst/>
          </a:prstGeom>
          <a:solidFill>
            <a:srgbClr val="00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8" name="Google Shape;1458;p216"/>
          <p:cNvSpPr/>
          <p:nvPr/>
        </p:nvSpPr>
        <p:spPr>
          <a:xfrm>
            <a:off x="-841350" y="2069800"/>
            <a:ext cx="237000" cy="236700"/>
          </a:xfrm>
          <a:prstGeom prst="ellipse">
            <a:avLst/>
          </a:prstGeom>
          <a:solidFill>
            <a:srgbClr val="00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9" name="Google Shape;1459;p216"/>
          <p:cNvSpPr/>
          <p:nvPr/>
        </p:nvSpPr>
        <p:spPr>
          <a:xfrm>
            <a:off x="-604350" y="2069800"/>
            <a:ext cx="237000" cy="236700"/>
          </a:xfrm>
          <a:prstGeom prst="ellipse">
            <a:avLst/>
          </a:prstGeom>
          <a:solidFill>
            <a:srgbClr val="00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0" name="Google Shape;1460;p216"/>
          <p:cNvSpPr/>
          <p:nvPr/>
        </p:nvSpPr>
        <p:spPr>
          <a:xfrm>
            <a:off x="-367350" y="2069800"/>
            <a:ext cx="237000" cy="236700"/>
          </a:xfrm>
          <a:prstGeom prst="ellipse">
            <a:avLst/>
          </a:prstGeom>
          <a:solidFill>
            <a:srgbClr val="00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1" name="Google Shape;1461;p216"/>
          <p:cNvSpPr/>
          <p:nvPr/>
        </p:nvSpPr>
        <p:spPr>
          <a:xfrm>
            <a:off x="-1315350" y="2364425"/>
            <a:ext cx="237000" cy="236700"/>
          </a:xfrm>
          <a:prstGeom prst="ellipse">
            <a:avLst/>
          </a:prstGeom>
          <a:solidFill>
            <a:srgbClr val="00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2" name="Google Shape;1462;p216"/>
          <p:cNvSpPr/>
          <p:nvPr/>
        </p:nvSpPr>
        <p:spPr>
          <a:xfrm>
            <a:off x="-1078350" y="2364425"/>
            <a:ext cx="237000" cy="236700"/>
          </a:xfrm>
          <a:prstGeom prst="ellipse">
            <a:avLst/>
          </a:prstGeom>
          <a:solidFill>
            <a:srgbClr val="00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3" name="Google Shape;1463;p216"/>
          <p:cNvSpPr/>
          <p:nvPr/>
        </p:nvSpPr>
        <p:spPr>
          <a:xfrm>
            <a:off x="-841350" y="2364425"/>
            <a:ext cx="237000" cy="236700"/>
          </a:xfrm>
          <a:prstGeom prst="ellipse">
            <a:avLst/>
          </a:prstGeom>
          <a:solidFill>
            <a:srgbClr val="00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4" name="Google Shape;1464;p216"/>
          <p:cNvSpPr/>
          <p:nvPr/>
        </p:nvSpPr>
        <p:spPr>
          <a:xfrm>
            <a:off x="-604350" y="2364425"/>
            <a:ext cx="237000" cy="236700"/>
          </a:xfrm>
          <a:prstGeom prst="ellipse">
            <a:avLst/>
          </a:prstGeom>
          <a:solidFill>
            <a:srgbClr val="00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5" name="Google Shape;1465;p216"/>
          <p:cNvSpPr/>
          <p:nvPr/>
        </p:nvSpPr>
        <p:spPr>
          <a:xfrm>
            <a:off x="-367350" y="2364425"/>
            <a:ext cx="237000" cy="236700"/>
          </a:xfrm>
          <a:prstGeom prst="ellipse">
            <a:avLst/>
          </a:prstGeom>
          <a:solidFill>
            <a:srgbClr val="00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6" name="Google Shape;1466;p216"/>
          <p:cNvSpPr/>
          <p:nvPr/>
        </p:nvSpPr>
        <p:spPr>
          <a:xfrm>
            <a:off x="-1315350" y="2659050"/>
            <a:ext cx="237000" cy="236700"/>
          </a:xfrm>
          <a:prstGeom prst="ellipse">
            <a:avLst/>
          </a:prstGeom>
          <a:solidFill>
            <a:srgbClr val="00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7" name="Google Shape;1467;p216"/>
          <p:cNvSpPr/>
          <p:nvPr/>
        </p:nvSpPr>
        <p:spPr>
          <a:xfrm>
            <a:off x="-1078350" y="2659050"/>
            <a:ext cx="237000" cy="236700"/>
          </a:xfrm>
          <a:prstGeom prst="ellipse">
            <a:avLst/>
          </a:prstGeom>
          <a:solidFill>
            <a:srgbClr val="00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8" name="Google Shape;1468;p216"/>
          <p:cNvSpPr/>
          <p:nvPr/>
        </p:nvSpPr>
        <p:spPr>
          <a:xfrm>
            <a:off x="-841350" y="2659050"/>
            <a:ext cx="237000" cy="236700"/>
          </a:xfrm>
          <a:prstGeom prst="ellipse">
            <a:avLst/>
          </a:prstGeom>
          <a:solidFill>
            <a:srgbClr val="00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9" name="Google Shape;1469;p216"/>
          <p:cNvSpPr/>
          <p:nvPr/>
        </p:nvSpPr>
        <p:spPr>
          <a:xfrm>
            <a:off x="-604350" y="2659050"/>
            <a:ext cx="237000" cy="236700"/>
          </a:xfrm>
          <a:prstGeom prst="ellipse">
            <a:avLst/>
          </a:prstGeom>
          <a:solidFill>
            <a:srgbClr val="00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0" name="Google Shape;1470;p216"/>
          <p:cNvSpPr/>
          <p:nvPr/>
        </p:nvSpPr>
        <p:spPr>
          <a:xfrm>
            <a:off x="-367350" y="2659050"/>
            <a:ext cx="237000" cy="236700"/>
          </a:xfrm>
          <a:prstGeom prst="ellipse">
            <a:avLst/>
          </a:prstGeom>
          <a:solidFill>
            <a:srgbClr val="00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1" name="Google Shape;1471;p216"/>
          <p:cNvSpPr/>
          <p:nvPr/>
        </p:nvSpPr>
        <p:spPr>
          <a:xfrm>
            <a:off x="-1315350" y="2953675"/>
            <a:ext cx="237000" cy="236700"/>
          </a:xfrm>
          <a:prstGeom prst="ellipse">
            <a:avLst/>
          </a:prstGeom>
          <a:solidFill>
            <a:srgbClr val="00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2" name="Google Shape;1472;p216"/>
          <p:cNvSpPr/>
          <p:nvPr/>
        </p:nvSpPr>
        <p:spPr>
          <a:xfrm>
            <a:off x="-1078350" y="2953675"/>
            <a:ext cx="237000" cy="236700"/>
          </a:xfrm>
          <a:prstGeom prst="ellipse">
            <a:avLst/>
          </a:prstGeom>
          <a:solidFill>
            <a:srgbClr val="00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3" name="Google Shape;1473;p216"/>
          <p:cNvSpPr/>
          <p:nvPr/>
        </p:nvSpPr>
        <p:spPr>
          <a:xfrm>
            <a:off x="-841350" y="2953675"/>
            <a:ext cx="237000" cy="236700"/>
          </a:xfrm>
          <a:prstGeom prst="ellipse">
            <a:avLst/>
          </a:prstGeom>
          <a:solidFill>
            <a:srgbClr val="00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4" name="Google Shape;1474;p216"/>
          <p:cNvSpPr/>
          <p:nvPr/>
        </p:nvSpPr>
        <p:spPr>
          <a:xfrm>
            <a:off x="-604350" y="2953675"/>
            <a:ext cx="237000" cy="236700"/>
          </a:xfrm>
          <a:prstGeom prst="ellipse">
            <a:avLst/>
          </a:prstGeom>
          <a:solidFill>
            <a:srgbClr val="00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5" name="Google Shape;1475;p216"/>
          <p:cNvSpPr/>
          <p:nvPr/>
        </p:nvSpPr>
        <p:spPr>
          <a:xfrm>
            <a:off x="-367350" y="2953675"/>
            <a:ext cx="237000" cy="236700"/>
          </a:xfrm>
          <a:prstGeom prst="ellipse">
            <a:avLst/>
          </a:prstGeom>
          <a:solidFill>
            <a:srgbClr val="00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6" name="Google Shape;1476;p216"/>
          <p:cNvSpPr/>
          <p:nvPr/>
        </p:nvSpPr>
        <p:spPr>
          <a:xfrm>
            <a:off x="-1315350" y="3248300"/>
            <a:ext cx="237000" cy="236700"/>
          </a:xfrm>
          <a:prstGeom prst="ellipse">
            <a:avLst/>
          </a:prstGeom>
          <a:solidFill>
            <a:srgbClr val="00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7" name="Google Shape;1477;p216"/>
          <p:cNvSpPr/>
          <p:nvPr/>
        </p:nvSpPr>
        <p:spPr>
          <a:xfrm>
            <a:off x="-1078350" y="3248300"/>
            <a:ext cx="237000" cy="236700"/>
          </a:xfrm>
          <a:prstGeom prst="ellipse">
            <a:avLst/>
          </a:prstGeom>
          <a:solidFill>
            <a:srgbClr val="00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8" name="Google Shape;1478;p216"/>
          <p:cNvSpPr/>
          <p:nvPr/>
        </p:nvSpPr>
        <p:spPr>
          <a:xfrm>
            <a:off x="-841350" y="3248300"/>
            <a:ext cx="237000" cy="236700"/>
          </a:xfrm>
          <a:prstGeom prst="ellipse">
            <a:avLst/>
          </a:prstGeom>
          <a:solidFill>
            <a:srgbClr val="00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9" name="Google Shape;1479;p216"/>
          <p:cNvSpPr/>
          <p:nvPr/>
        </p:nvSpPr>
        <p:spPr>
          <a:xfrm>
            <a:off x="-604350" y="3248300"/>
            <a:ext cx="237000" cy="236700"/>
          </a:xfrm>
          <a:prstGeom prst="ellipse">
            <a:avLst/>
          </a:prstGeom>
          <a:solidFill>
            <a:srgbClr val="00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0" name="Google Shape;1480;p216"/>
          <p:cNvSpPr/>
          <p:nvPr/>
        </p:nvSpPr>
        <p:spPr>
          <a:xfrm>
            <a:off x="-367350" y="3248300"/>
            <a:ext cx="237000" cy="236700"/>
          </a:xfrm>
          <a:prstGeom prst="ellipse">
            <a:avLst/>
          </a:prstGeom>
          <a:solidFill>
            <a:srgbClr val="00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1" name="Google Shape;1481;p216"/>
          <p:cNvSpPr/>
          <p:nvPr/>
        </p:nvSpPr>
        <p:spPr>
          <a:xfrm>
            <a:off x="-1315350" y="3542925"/>
            <a:ext cx="237000" cy="236700"/>
          </a:xfrm>
          <a:prstGeom prst="ellipse">
            <a:avLst/>
          </a:prstGeom>
          <a:solidFill>
            <a:srgbClr val="00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2" name="Google Shape;1482;p216"/>
          <p:cNvSpPr/>
          <p:nvPr/>
        </p:nvSpPr>
        <p:spPr>
          <a:xfrm>
            <a:off x="-1078350" y="3542925"/>
            <a:ext cx="237000" cy="236700"/>
          </a:xfrm>
          <a:prstGeom prst="ellipse">
            <a:avLst/>
          </a:prstGeom>
          <a:solidFill>
            <a:srgbClr val="00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3" name="Google Shape;1483;p216"/>
          <p:cNvSpPr/>
          <p:nvPr/>
        </p:nvSpPr>
        <p:spPr>
          <a:xfrm>
            <a:off x="-841350" y="3542925"/>
            <a:ext cx="237000" cy="236700"/>
          </a:xfrm>
          <a:prstGeom prst="ellipse">
            <a:avLst/>
          </a:prstGeom>
          <a:solidFill>
            <a:srgbClr val="00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4" name="Google Shape;1484;p216"/>
          <p:cNvSpPr/>
          <p:nvPr/>
        </p:nvSpPr>
        <p:spPr>
          <a:xfrm>
            <a:off x="-604350" y="3542925"/>
            <a:ext cx="237000" cy="236700"/>
          </a:xfrm>
          <a:prstGeom prst="ellipse">
            <a:avLst/>
          </a:prstGeom>
          <a:solidFill>
            <a:srgbClr val="00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5" name="Google Shape;1485;p216"/>
          <p:cNvSpPr/>
          <p:nvPr/>
        </p:nvSpPr>
        <p:spPr>
          <a:xfrm>
            <a:off x="-367350" y="3542925"/>
            <a:ext cx="237000" cy="236700"/>
          </a:xfrm>
          <a:prstGeom prst="ellipse">
            <a:avLst/>
          </a:prstGeom>
          <a:solidFill>
            <a:srgbClr val="00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9" name="Shape 1489"/>
        <p:cNvGrpSpPr/>
        <p:nvPr/>
      </p:nvGrpSpPr>
      <p:grpSpPr>
        <a:xfrm>
          <a:off x="0" y="0"/>
          <a:ext cx="0" cy="0"/>
          <a:chOff x="0" y="0"/>
          <a:chExt cx="0" cy="0"/>
        </a:xfrm>
      </p:grpSpPr>
      <p:sp>
        <p:nvSpPr>
          <p:cNvPr id="1490" name="Google Shape;1490;p217"/>
          <p:cNvSpPr txBox="1"/>
          <p:nvPr>
            <p:ph type="title"/>
          </p:nvPr>
        </p:nvSpPr>
        <p:spPr>
          <a:xfrm>
            <a:off x="490250" y="450150"/>
            <a:ext cx="6657900" cy="241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b="1" lang="en">
                <a:latin typeface="Proxima Nova"/>
                <a:ea typeface="Proxima Nova"/>
                <a:cs typeface="Proxima Nova"/>
                <a:sym typeface="Proxima Nova"/>
              </a:rPr>
              <a:t>MAP &amp; SKETCH</a:t>
            </a:r>
            <a:endParaRPr b="1">
              <a:latin typeface="Proxima Nova"/>
              <a:ea typeface="Proxima Nova"/>
              <a:cs typeface="Proxima Nova"/>
              <a:sym typeface="Proxima Nova"/>
            </a:endParaRPr>
          </a:p>
        </p:txBody>
      </p:sp>
      <p:sp>
        <p:nvSpPr>
          <p:cNvPr id="1491" name="Google Shape;1491;p217"/>
          <p:cNvSpPr txBox="1"/>
          <p:nvPr>
            <p:ph type="title"/>
          </p:nvPr>
        </p:nvSpPr>
        <p:spPr>
          <a:xfrm>
            <a:off x="490250" y="2726900"/>
            <a:ext cx="7173300" cy="819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latin typeface="Proxima Nova"/>
                <a:ea typeface="Proxima Nova"/>
                <a:cs typeface="Proxima Nova"/>
                <a:sym typeface="Proxima Nova"/>
              </a:rPr>
              <a:t>GMP - SKETCH THE CURRENT PROCESS</a:t>
            </a:r>
            <a:endParaRPr sz="2400">
              <a:latin typeface="Proxima Nova"/>
              <a:ea typeface="Proxima Nova"/>
              <a:cs typeface="Proxima Nova"/>
              <a:sym typeface="Proxima Nova"/>
            </a:endParaRPr>
          </a:p>
        </p:txBody>
      </p:sp>
      <p:pic>
        <p:nvPicPr>
          <p:cNvPr id="1492" name="Google Shape;1492;p217"/>
          <p:cNvPicPr preferRelativeResize="0"/>
          <p:nvPr/>
        </p:nvPicPr>
        <p:blipFill>
          <a:blip r:embed="rId3">
            <a:alphaModFix/>
          </a:blip>
          <a:stretch>
            <a:fillRect/>
          </a:stretch>
        </p:blipFill>
        <p:spPr>
          <a:xfrm>
            <a:off x="9143988" y="234550"/>
            <a:ext cx="8886825" cy="3467100"/>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6" name="Shape 1496"/>
        <p:cNvGrpSpPr/>
        <p:nvPr/>
      </p:nvGrpSpPr>
      <p:grpSpPr>
        <a:xfrm>
          <a:off x="0" y="0"/>
          <a:ext cx="0" cy="0"/>
          <a:chOff x="0" y="0"/>
          <a:chExt cx="0" cy="0"/>
        </a:xfrm>
      </p:grpSpPr>
      <p:pic>
        <p:nvPicPr>
          <p:cNvPr id="1497" name="Google Shape;1497;p218"/>
          <p:cNvPicPr preferRelativeResize="0"/>
          <p:nvPr/>
        </p:nvPicPr>
        <p:blipFill>
          <a:blip r:embed="rId3">
            <a:alphaModFix/>
          </a:blip>
          <a:stretch>
            <a:fillRect/>
          </a:stretch>
        </p:blipFill>
        <p:spPr>
          <a:xfrm>
            <a:off x="4502719" y="2333513"/>
            <a:ext cx="4433400" cy="2452790"/>
          </a:xfrm>
          <a:prstGeom prst="rect">
            <a:avLst/>
          </a:prstGeom>
          <a:noFill/>
          <a:ln>
            <a:noFill/>
          </a:ln>
        </p:spPr>
      </p:pic>
      <p:pic>
        <p:nvPicPr>
          <p:cNvPr descr="Image" id="1498" name="Google Shape;1498;p218"/>
          <p:cNvPicPr preferRelativeResize="0"/>
          <p:nvPr/>
        </p:nvPicPr>
        <p:blipFill rotWithShape="1">
          <a:blip r:embed="rId4">
            <a:alphaModFix/>
          </a:blip>
          <a:srcRect b="2325" l="3357" r="74537" t="5398"/>
          <a:stretch/>
        </p:blipFill>
        <p:spPr>
          <a:xfrm>
            <a:off x="250219" y="357187"/>
            <a:ext cx="1909116" cy="4429153"/>
          </a:xfrm>
          <a:custGeom>
            <a:rect b="b" l="l" r="r" t="t"/>
            <a:pathLst>
              <a:path extrusionOk="0" h="21573" w="21600">
                <a:moveTo>
                  <a:pt x="6176" y="0"/>
                </a:moveTo>
                <a:cubicBezTo>
                  <a:pt x="5209" y="1"/>
                  <a:pt x="4105" y="32"/>
                  <a:pt x="2555" y="95"/>
                </a:cubicBezTo>
                <a:lnTo>
                  <a:pt x="0" y="200"/>
                </a:lnTo>
                <a:lnTo>
                  <a:pt x="30" y="6817"/>
                </a:lnTo>
                <a:cubicBezTo>
                  <a:pt x="47" y="10711"/>
                  <a:pt x="123" y="13837"/>
                  <a:pt x="214" y="14408"/>
                </a:cubicBezTo>
                <a:cubicBezTo>
                  <a:pt x="300" y="14943"/>
                  <a:pt x="438" y="16495"/>
                  <a:pt x="518" y="17856"/>
                </a:cubicBezTo>
                <a:cubicBezTo>
                  <a:pt x="599" y="19218"/>
                  <a:pt x="721" y="20541"/>
                  <a:pt x="792" y="20797"/>
                </a:cubicBezTo>
                <a:cubicBezTo>
                  <a:pt x="863" y="21053"/>
                  <a:pt x="887" y="21300"/>
                  <a:pt x="846" y="21346"/>
                </a:cubicBezTo>
                <a:cubicBezTo>
                  <a:pt x="805" y="21391"/>
                  <a:pt x="806" y="21465"/>
                  <a:pt x="846" y="21510"/>
                </a:cubicBezTo>
                <a:cubicBezTo>
                  <a:pt x="925" y="21599"/>
                  <a:pt x="1529" y="21596"/>
                  <a:pt x="5253" y="21492"/>
                </a:cubicBezTo>
                <a:cubicBezTo>
                  <a:pt x="10398" y="21348"/>
                  <a:pt x="16151" y="21359"/>
                  <a:pt x="18414" y="21517"/>
                </a:cubicBezTo>
                <a:cubicBezTo>
                  <a:pt x="18906" y="21552"/>
                  <a:pt x="19068" y="21472"/>
                  <a:pt x="18646" y="21402"/>
                </a:cubicBezTo>
                <a:cubicBezTo>
                  <a:pt x="18432" y="21367"/>
                  <a:pt x="18416" y="21269"/>
                  <a:pt x="18497" y="20533"/>
                </a:cubicBezTo>
                <a:cubicBezTo>
                  <a:pt x="18548" y="20077"/>
                  <a:pt x="18691" y="19451"/>
                  <a:pt x="18813" y="19141"/>
                </a:cubicBezTo>
                <a:cubicBezTo>
                  <a:pt x="18935" y="18831"/>
                  <a:pt x="19097" y="18038"/>
                  <a:pt x="19176" y="17380"/>
                </a:cubicBezTo>
                <a:cubicBezTo>
                  <a:pt x="19322" y="16163"/>
                  <a:pt x="19566" y="15020"/>
                  <a:pt x="19712" y="14849"/>
                </a:cubicBezTo>
                <a:cubicBezTo>
                  <a:pt x="19756" y="14797"/>
                  <a:pt x="19848" y="14358"/>
                  <a:pt x="19921" y="13875"/>
                </a:cubicBezTo>
                <a:cubicBezTo>
                  <a:pt x="20144" y="12391"/>
                  <a:pt x="20299" y="11827"/>
                  <a:pt x="20629" y="11306"/>
                </a:cubicBezTo>
                <a:cubicBezTo>
                  <a:pt x="20855" y="10950"/>
                  <a:pt x="20923" y="10714"/>
                  <a:pt x="20862" y="10491"/>
                </a:cubicBezTo>
                <a:cubicBezTo>
                  <a:pt x="20683" y="9843"/>
                  <a:pt x="20037" y="8086"/>
                  <a:pt x="19766" y="7512"/>
                </a:cubicBezTo>
                <a:cubicBezTo>
                  <a:pt x="19611" y="7184"/>
                  <a:pt x="19217" y="6239"/>
                  <a:pt x="18896" y="5412"/>
                </a:cubicBezTo>
                <a:cubicBezTo>
                  <a:pt x="18575" y="4585"/>
                  <a:pt x="18238" y="3740"/>
                  <a:pt x="18146" y="3533"/>
                </a:cubicBezTo>
                <a:cubicBezTo>
                  <a:pt x="18054" y="3326"/>
                  <a:pt x="17732" y="2527"/>
                  <a:pt x="17431" y="1756"/>
                </a:cubicBezTo>
                <a:cubicBezTo>
                  <a:pt x="17129" y="984"/>
                  <a:pt x="16807" y="333"/>
                  <a:pt x="16711" y="308"/>
                </a:cubicBezTo>
                <a:cubicBezTo>
                  <a:pt x="16615" y="282"/>
                  <a:pt x="15179" y="243"/>
                  <a:pt x="13519" y="221"/>
                </a:cubicBezTo>
                <a:cubicBezTo>
                  <a:pt x="11859" y="198"/>
                  <a:pt x="9811" y="138"/>
                  <a:pt x="8969" y="87"/>
                </a:cubicBezTo>
                <a:cubicBezTo>
                  <a:pt x="7969" y="27"/>
                  <a:pt x="7143" y="-1"/>
                  <a:pt x="6176" y="0"/>
                </a:cubicBezTo>
                <a:close/>
                <a:moveTo>
                  <a:pt x="21600" y="12511"/>
                </a:moveTo>
                <a:lnTo>
                  <a:pt x="21368" y="12562"/>
                </a:lnTo>
                <a:lnTo>
                  <a:pt x="21600" y="12639"/>
                </a:lnTo>
                <a:lnTo>
                  <a:pt x="21600" y="12511"/>
                </a:lnTo>
                <a:close/>
              </a:path>
            </a:pathLst>
          </a:custGeom>
          <a:noFill/>
          <a:ln>
            <a:noFill/>
          </a:ln>
        </p:spPr>
      </p:pic>
      <p:sp>
        <p:nvSpPr>
          <p:cNvPr id="1499" name="Google Shape;1499;p218"/>
          <p:cNvSpPr txBox="1"/>
          <p:nvPr/>
        </p:nvSpPr>
        <p:spPr>
          <a:xfrm>
            <a:off x="2902331" y="647794"/>
            <a:ext cx="5939100" cy="3677700"/>
          </a:xfrm>
          <a:prstGeom prst="rect">
            <a:avLst/>
          </a:prstGeom>
          <a:noFill/>
          <a:ln>
            <a:noFill/>
          </a:ln>
        </p:spPr>
        <p:txBody>
          <a:bodyPr anchorCtr="0" anchor="t" bIns="68575" lIns="68575" spcFirstLastPara="1" rIns="68575" wrap="square" tIns="68575">
            <a:noAutofit/>
          </a:bodyPr>
          <a:lstStyle/>
          <a:p>
            <a:pPr indent="0" lvl="0" marL="0" rtl="0" algn="l">
              <a:spcBef>
                <a:spcPts val="0"/>
              </a:spcBef>
              <a:spcAft>
                <a:spcPts val="0"/>
              </a:spcAft>
              <a:buNone/>
            </a:pPr>
            <a:r>
              <a:rPr b="1" lang="en" sz="1800">
                <a:solidFill>
                  <a:schemeClr val="dk1"/>
                </a:solidFill>
                <a:latin typeface="Poppins"/>
                <a:ea typeface="Poppins"/>
                <a:cs typeface="Poppins"/>
                <a:sym typeface="Poppins"/>
              </a:rPr>
              <a:t>Make a map.</a:t>
            </a:r>
            <a:r>
              <a:rPr lang="en" sz="1800">
                <a:solidFill>
                  <a:schemeClr val="dk1"/>
                </a:solidFill>
                <a:latin typeface="Avenir"/>
                <a:ea typeface="Avenir"/>
                <a:cs typeface="Avenir"/>
                <a:sym typeface="Avenir"/>
              </a:rPr>
              <a:t> </a:t>
            </a:r>
            <a:endParaRPr sz="1800">
              <a:solidFill>
                <a:schemeClr val="dk1"/>
              </a:solidFill>
              <a:latin typeface="Avenir"/>
              <a:ea typeface="Avenir"/>
              <a:cs typeface="Avenir"/>
              <a:sym typeface="Avenir"/>
            </a:endParaRPr>
          </a:p>
          <a:p>
            <a:pPr indent="0" lvl="0" marL="0" rtl="0" algn="l">
              <a:spcBef>
                <a:spcPts val="0"/>
              </a:spcBef>
              <a:spcAft>
                <a:spcPts val="0"/>
              </a:spcAft>
              <a:buNone/>
            </a:pPr>
            <a:r>
              <a:rPr lang="en" sz="1800">
                <a:solidFill>
                  <a:schemeClr val="dk1"/>
                </a:solidFill>
                <a:latin typeface="Avenir"/>
                <a:ea typeface="Avenir"/>
                <a:cs typeface="Avenir"/>
                <a:sym typeface="Avenir"/>
              </a:rPr>
              <a:t>List customers and key players on the left. Draw the ending, with your completed goal, on the right. Finally, make a flowchart in between showing how customers interact with your product. </a:t>
            </a:r>
            <a:endParaRPr sz="1800">
              <a:solidFill>
                <a:schemeClr val="dk1"/>
              </a:solidFill>
              <a:latin typeface="Avenir"/>
              <a:ea typeface="Avenir"/>
              <a:cs typeface="Avenir"/>
              <a:sym typeface="Avenir"/>
            </a:endParaRPr>
          </a:p>
          <a:p>
            <a:pPr indent="0" lvl="0" marL="0" rtl="0" algn="l">
              <a:spcBef>
                <a:spcPts val="0"/>
              </a:spcBef>
              <a:spcAft>
                <a:spcPts val="0"/>
              </a:spcAft>
              <a:buNone/>
            </a:pPr>
            <a:r>
              <a:rPr lang="en" sz="1800">
                <a:solidFill>
                  <a:schemeClr val="dk1"/>
                </a:solidFill>
                <a:latin typeface="Avenir"/>
                <a:ea typeface="Avenir"/>
                <a:cs typeface="Avenir"/>
                <a:sym typeface="Avenir"/>
              </a:rPr>
              <a:t>Keep it simple: five to fifteen steps.</a:t>
            </a:r>
            <a:endParaRPr sz="1800">
              <a:solidFill>
                <a:schemeClr val="dk1"/>
              </a:solidFill>
              <a:latin typeface="Avenir"/>
              <a:ea typeface="Avenir"/>
              <a:cs typeface="Avenir"/>
              <a:sym typeface="Avenir"/>
            </a:endParaRPr>
          </a:p>
        </p:txBody>
      </p:sp>
      <p:sp>
        <p:nvSpPr>
          <p:cNvPr id="1500" name="Google Shape;1500;p218"/>
          <p:cNvSpPr/>
          <p:nvPr/>
        </p:nvSpPr>
        <p:spPr>
          <a:xfrm>
            <a:off x="1971113" y="717169"/>
            <a:ext cx="717188" cy="1019738"/>
          </a:xfrm>
          <a:custGeom>
            <a:rect b="b" l="l" r="r" t="t"/>
            <a:pathLst>
              <a:path extrusionOk="0" h="54386" w="38250">
                <a:moveTo>
                  <a:pt x="0" y="54386"/>
                </a:moveTo>
                <a:cubicBezTo>
                  <a:pt x="2487" y="52729"/>
                  <a:pt x="6123" y="51805"/>
                  <a:pt x="7172" y="49007"/>
                </a:cubicBezTo>
                <a:cubicBezTo>
                  <a:pt x="9220" y="43547"/>
                  <a:pt x="8297" y="37369"/>
                  <a:pt x="9562" y="31676"/>
                </a:cubicBezTo>
                <a:cubicBezTo>
                  <a:pt x="11784" y="21674"/>
                  <a:pt x="15755" y="11107"/>
                  <a:pt x="23308" y="4184"/>
                </a:cubicBezTo>
                <a:cubicBezTo>
                  <a:pt x="25101" y="2541"/>
                  <a:pt x="26853" y="0"/>
                  <a:pt x="29285" y="0"/>
                </a:cubicBezTo>
                <a:cubicBezTo>
                  <a:pt x="32583" y="0"/>
                  <a:pt x="34952" y="4184"/>
                  <a:pt x="38250" y="4184"/>
                </a:cubicBezTo>
              </a:path>
            </a:pathLst>
          </a:custGeom>
          <a:noFill/>
          <a:ln cap="flat" cmpd="sng" w="28575">
            <a:solidFill>
              <a:srgbClr val="000000"/>
            </a:solidFill>
            <a:prstDash val="solid"/>
            <a:round/>
            <a:headEnd len="med" w="med" type="none"/>
            <a:tailEnd len="med" w="med" type="stealth"/>
          </a:ln>
        </p:spPr>
      </p:sp>
      <p:sp>
        <p:nvSpPr>
          <p:cNvPr id="1501" name="Google Shape;1501;p218"/>
          <p:cNvSpPr txBox="1"/>
          <p:nvPr/>
        </p:nvSpPr>
        <p:spPr>
          <a:xfrm>
            <a:off x="2902331" y="2609700"/>
            <a:ext cx="1170000" cy="432600"/>
          </a:xfrm>
          <a:prstGeom prst="rect">
            <a:avLst/>
          </a:prstGeom>
          <a:noFill/>
          <a:ln>
            <a:noFill/>
          </a:ln>
        </p:spPr>
        <p:txBody>
          <a:bodyPr anchorCtr="0" anchor="t" bIns="68575" lIns="68575" spcFirstLastPara="1" rIns="68575" wrap="square" tIns="68575">
            <a:noAutofit/>
          </a:bodyPr>
          <a:lstStyle/>
          <a:p>
            <a:pPr indent="0" lvl="0" marL="0" rtl="0" algn="l">
              <a:spcBef>
                <a:spcPts val="0"/>
              </a:spcBef>
              <a:spcAft>
                <a:spcPts val="0"/>
              </a:spcAft>
              <a:buNone/>
            </a:pPr>
            <a:r>
              <a:rPr lang="en" sz="1800">
                <a:solidFill>
                  <a:schemeClr val="dk1"/>
                </a:solidFill>
                <a:latin typeface="Avenir"/>
                <a:ea typeface="Avenir"/>
                <a:cs typeface="Avenir"/>
                <a:sym typeface="Avenir"/>
              </a:rPr>
              <a:t>example:</a:t>
            </a:r>
            <a:endParaRPr sz="1100"/>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505" name="Shape 1505"/>
        <p:cNvGrpSpPr/>
        <p:nvPr/>
      </p:nvGrpSpPr>
      <p:grpSpPr>
        <a:xfrm>
          <a:off x="0" y="0"/>
          <a:ext cx="0" cy="0"/>
          <a:chOff x="0" y="0"/>
          <a:chExt cx="0" cy="0"/>
        </a:xfrm>
      </p:grpSpPr>
      <p:sp>
        <p:nvSpPr>
          <p:cNvPr id="1506" name="Google Shape;1506;p219"/>
          <p:cNvSpPr/>
          <p:nvPr/>
        </p:nvSpPr>
        <p:spPr>
          <a:xfrm>
            <a:off x="346525" y="1442825"/>
            <a:ext cx="1364400" cy="444000"/>
          </a:xfrm>
          <a:prstGeom prst="homePlate">
            <a:avLst>
              <a:gd fmla="val 50000" name="adj"/>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latin typeface="Proxima Nova"/>
                <a:ea typeface="Proxima Nova"/>
                <a:cs typeface="Proxima Nova"/>
                <a:sym typeface="Proxima Nova"/>
              </a:rPr>
              <a:t>Actor #1</a:t>
            </a:r>
            <a:endParaRPr>
              <a:latin typeface="Proxima Nova"/>
              <a:ea typeface="Proxima Nova"/>
              <a:cs typeface="Proxima Nova"/>
              <a:sym typeface="Proxima Nova"/>
            </a:endParaRPr>
          </a:p>
        </p:txBody>
      </p:sp>
      <p:sp>
        <p:nvSpPr>
          <p:cNvPr id="1507" name="Google Shape;1507;p219"/>
          <p:cNvSpPr/>
          <p:nvPr/>
        </p:nvSpPr>
        <p:spPr>
          <a:xfrm>
            <a:off x="346525" y="2959600"/>
            <a:ext cx="1364400" cy="444000"/>
          </a:xfrm>
          <a:prstGeom prst="homePlate">
            <a:avLst>
              <a:gd fmla="val 50000" name="adj"/>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latin typeface="Proxima Nova"/>
                <a:ea typeface="Proxima Nova"/>
                <a:cs typeface="Proxima Nova"/>
                <a:sym typeface="Proxima Nova"/>
              </a:rPr>
              <a:t>Actor #1</a:t>
            </a:r>
            <a:endParaRPr>
              <a:latin typeface="Proxima Nova"/>
              <a:ea typeface="Proxima Nova"/>
              <a:cs typeface="Proxima Nova"/>
              <a:sym typeface="Proxima Nova"/>
            </a:endParaRPr>
          </a:p>
        </p:txBody>
      </p:sp>
      <p:sp>
        <p:nvSpPr>
          <p:cNvPr id="1508" name="Google Shape;1508;p219"/>
          <p:cNvSpPr/>
          <p:nvPr/>
        </p:nvSpPr>
        <p:spPr>
          <a:xfrm>
            <a:off x="2300925" y="1110863"/>
            <a:ext cx="1380300" cy="4791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Proxima Nova"/>
                <a:ea typeface="Proxima Nova"/>
                <a:cs typeface="Proxima Nova"/>
                <a:sym typeface="Proxima Nova"/>
              </a:rPr>
              <a:t>actions</a:t>
            </a:r>
            <a:endParaRPr>
              <a:latin typeface="Proxima Nova"/>
              <a:ea typeface="Proxima Nova"/>
              <a:cs typeface="Proxima Nova"/>
              <a:sym typeface="Proxima Nova"/>
            </a:endParaRPr>
          </a:p>
        </p:txBody>
      </p:sp>
      <p:sp>
        <p:nvSpPr>
          <p:cNvPr id="1509" name="Google Shape;1509;p219"/>
          <p:cNvSpPr/>
          <p:nvPr/>
        </p:nvSpPr>
        <p:spPr>
          <a:xfrm>
            <a:off x="2300925" y="1739677"/>
            <a:ext cx="1380300" cy="4791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Proxima Nova"/>
                <a:ea typeface="Proxima Nova"/>
                <a:cs typeface="Proxima Nova"/>
                <a:sym typeface="Proxima Nova"/>
              </a:rPr>
              <a:t>actions</a:t>
            </a:r>
            <a:endParaRPr>
              <a:latin typeface="Proxima Nova"/>
              <a:ea typeface="Proxima Nova"/>
              <a:cs typeface="Proxima Nova"/>
              <a:sym typeface="Proxima Nova"/>
            </a:endParaRPr>
          </a:p>
        </p:txBody>
      </p:sp>
      <p:sp>
        <p:nvSpPr>
          <p:cNvPr id="1510" name="Google Shape;1510;p219"/>
          <p:cNvSpPr/>
          <p:nvPr/>
        </p:nvSpPr>
        <p:spPr>
          <a:xfrm>
            <a:off x="4001245" y="1425270"/>
            <a:ext cx="1380300" cy="4791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Proxima Nova"/>
                <a:ea typeface="Proxima Nova"/>
                <a:cs typeface="Proxima Nova"/>
                <a:sym typeface="Proxima Nova"/>
              </a:rPr>
              <a:t>actions</a:t>
            </a:r>
            <a:endParaRPr>
              <a:latin typeface="Proxima Nova"/>
              <a:ea typeface="Proxima Nova"/>
              <a:cs typeface="Proxima Nova"/>
              <a:sym typeface="Proxima Nova"/>
            </a:endParaRPr>
          </a:p>
        </p:txBody>
      </p:sp>
      <p:sp>
        <p:nvSpPr>
          <p:cNvPr id="1511" name="Google Shape;1511;p219"/>
          <p:cNvSpPr/>
          <p:nvPr/>
        </p:nvSpPr>
        <p:spPr>
          <a:xfrm>
            <a:off x="5871780" y="1110863"/>
            <a:ext cx="1380300" cy="4791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Proxima Nova"/>
                <a:ea typeface="Proxima Nova"/>
                <a:cs typeface="Proxima Nova"/>
                <a:sym typeface="Proxima Nova"/>
              </a:rPr>
              <a:t>actions</a:t>
            </a:r>
            <a:endParaRPr>
              <a:latin typeface="Proxima Nova"/>
              <a:ea typeface="Proxima Nova"/>
              <a:cs typeface="Proxima Nova"/>
              <a:sym typeface="Proxima Nova"/>
            </a:endParaRPr>
          </a:p>
        </p:txBody>
      </p:sp>
      <p:sp>
        <p:nvSpPr>
          <p:cNvPr id="1512" name="Google Shape;1512;p219"/>
          <p:cNvSpPr/>
          <p:nvPr/>
        </p:nvSpPr>
        <p:spPr>
          <a:xfrm>
            <a:off x="5871780" y="1739677"/>
            <a:ext cx="1380300" cy="4791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Proxima Nova"/>
                <a:ea typeface="Proxima Nova"/>
                <a:cs typeface="Proxima Nova"/>
                <a:sym typeface="Proxima Nova"/>
              </a:rPr>
              <a:t>actions</a:t>
            </a:r>
            <a:endParaRPr>
              <a:latin typeface="Proxima Nova"/>
              <a:ea typeface="Proxima Nova"/>
              <a:cs typeface="Proxima Nova"/>
              <a:sym typeface="Proxima Nova"/>
            </a:endParaRPr>
          </a:p>
        </p:txBody>
      </p:sp>
      <p:sp>
        <p:nvSpPr>
          <p:cNvPr id="1513" name="Google Shape;1513;p219"/>
          <p:cNvSpPr/>
          <p:nvPr/>
        </p:nvSpPr>
        <p:spPr>
          <a:xfrm>
            <a:off x="7742325" y="1930663"/>
            <a:ext cx="1104600" cy="1112100"/>
          </a:xfrm>
          <a:prstGeom prst="ellipse">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000">
                <a:latin typeface="Proxima Nova"/>
                <a:ea typeface="Proxima Nova"/>
                <a:cs typeface="Proxima Nova"/>
                <a:sym typeface="Proxima Nova"/>
              </a:rPr>
              <a:t>Objective / Common end goal</a:t>
            </a:r>
            <a:endParaRPr b="1" sz="1000">
              <a:latin typeface="Proxima Nova"/>
              <a:ea typeface="Proxima Nova"/>
              <a:cs typeface="Proxima Nova"/>
              <a:sym typeface="Proxima Nova"/>
            </a:endParaRPr>
          </a:p>
        </p:txBody>
      </p:sp>
      <p:sp>
        <p:nvSpPr>
          <p:cNvPr id="1514" name="Google Shape;1514;p219"/>
          <p:cNvSpPr/>
          <p:nvPr/>
        </p:nvSpPr>
        <p:spPr>
          <a:xfrm>
            <a:off x="2300925" y="2942052"/>
            <a:ext cx="1380300" cy="4791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Proxima Nova"/>
                <a:ea typeface="Proxima Nova"/>
                <a:cs typeface="Proxima Nova"/>
                <a:sym typeface="Proxima Nova"/>
              </a:rPr>
              <a:t>actions</a:t>
            </a:r>
            <a:endParaRPr>
              <a:latin typeface="Proxima Nova"/>
              <a:ea typeface="Proxima Nova"/>
              <a:cs typeface="Proxima Nova"/>
              <a:sym typeface="Proxima Nova"/>
            </a:endParaRPr>
          </a:p>
        </p:txBody>
      </p:sp>
      <p:cxnSp>
        <p:nvCxnSpPr>
          <p:cNvPr id="1515" name="Google Shape;1515;p219"/>
          <p:cNvCxnSpPr>
            <a:endCxn id="1508" idx="1"/>
          </p:cNvCxnSpPr>
          <p:nvPr/>
        </p:nvCxnSpPr>
        <p:spPr>
          <a:xfrm flipH="1" rot="10800000">
            <a:off x="1765125" y="1350413"/>
            <a:ext cx="535800" cy="323400"/>
          </a:xfrm>
          <a:prstGeom prst="straightConnector1">
            <a:avLst/>
          </a:prstGeom>
          <a:noFill/>
          <a:ln cap="flat" cmpd="sng" w="9525">
            <a:solidFill>
              <a:schemeClr val="dk2"/>
            </a:solidFill>
            <a:prstDash val="solid"/>
            <a:round/>
            <a:headEnd len="med" w="med" type="none"/>
            <a:tailEnd len="med" w="med" type="triangle"/>
          </a:ln>
        </p:spPr>
      </p:cxnSp>
      <p:cxnSp>
        <p:nvCxnSpPr>
          <p:cNvPr id="1516" name="Google Shape;1516;p219"/>
          <p:cNvCxnSpPr>
            <a:endCxn id="1509" idx="1"/>
          </p:cNvCxnSpPr>
          <p:nvPr/>
        </p:nvCxnSpPr>
        <p:spPr>
          <a:xfrm>
            <a:off x="1738125" y="1673827"/>
            <a:ext cx="562800" cy="305400"/>
          </a:xfrm>
          <a:prstGeom prst="straightConnector1">
            <a:avLst/>
          </a:prstGeom>
          <a:noFill/>
          <a:ln cap="flat" cmpd="sng" w="9525">
            <a:solidFill>
              <a:schemeClr val="dk2"/>
            </a:solidFill>
            <a:prstDash val="solid"/>
            <a:round/>
            <a:headEnd len="med" w="med" type="none"/>
            <a:tailEnd len="med" w="med" type="triangle"/>
          </a:ln>
        </p:spPr>
      </p:cxnSp>
      <p:cxnSp>
        <p:nvCxnSpPr>
          <p:cNvPr id="1517" name="Google Shape;1517;p219"/>
          <p:cNvCxnSpPr>
            <a:stCxn id="1508" idx="3"/>
            <a:endCxn id="1510" idx="1"/>
          </p:cNvCxnSpPr>
          <p:nvPr/>
        </p:nvCxnSpPr>
        <p:spPr>
          <a:xfrm>
            <a:off x="3681225" y="1350413"/>
            <a:ext cx="320100" cy="314400"/>
          </a:xfrm>
          <a:prstGeom prst="straightConnector1">
            <a:avLst/>
          </a:prstGeom>
          <a:noFill/>
          <a:ln cap="flat" cmpd="sng" w="9525">
            <a:solidFill>
              <a:schemeClr val="dk2"/>
            </a:solidFill>
            <a:prstDash val="solid"/>
            <a:round/>
            <a:headEnd len="med" w="med" type="none"/>
            <a:tailEnd len="med" w="med" type="triangle"/>
          </a:ln>
        </p:spPr>
      </p:cxnSp>
      <p:cxnSp>
        <p:nvCxnSpPr>
          <p:cNvPr id="1518" name="Google Shape;1518;p219"/>
          <p:cNvCxnSpPr>
            <a:stCxn id="1509" idx="3"/>
            <a:endCxn id="1510" idx="1"/>
          </p:cNvCxnSpPr>
          <p:nvPr/>
        </p:nvCxnSpPr>
        <p:spPr>
          <a:xfrm flipH="1" rot="10800000">
            <a:off x="3681225" y="1664827"/>
            <a:ext cx="320100" cy="314400"/>
          </a:xfrm>
          <a:prstGeom prst="straightConnector1">
            <a:avLst/>
          </a:prstGeom>
          <a:noFill/>
          <a:ln cap="flat" cmpd="sng" w="9525">
            <a:solidFill>
              <a:schemeClr val="dk2"/>
            </a:solidFill>
            <a:prstDash val="solid"/>
            <a:round/>
            <a:headEnd len="med" w="med" type="none"/>
            <a:tailEnd len="med" w="med" type="triangle"/>
          </a:ln>
        </p:spPr>
      </p:cxnSp>
      <p:cxnSp>
        <p:nvCxnSpPr>
          <p:cNvPr id="1519" name="Google Shape;1519;p219"/>
          <p:cNvCxnSpPr>
            <a:stCxn id="1510" idx="3"/>
            <a:endCxn id="1511" idx="1"/>
          </p:cNvCxnSpPr>
          <p:nvPr/>
        </p:nvCxnSpPr>
        <p:spPr>
          <a:xfrm flipH="1" rot="10800000">
            <a:off x="5381545" y="1350420"/>
            <a:ext cx="490200" cy="314400"/>
          </a:xfrm>
          <a:prstGeom prst="straightConnector1">
            <a:avLst/>
          </a:prstGeom>
          <a:noFill/>
          <a:ln cap="flat" cmpd="sng" w="9525">
            <a:solidFill>
              <a:schemeClr val="dk2"/>
            </a:solidFill>
            <a:prstDash val="solid"/>
            <a:round/>
            <a:headEnd len="med" w="med" type="none"/>
            <a:tailEnd len="med" w="med" type="triangle"/>
          </a:ln>
        </p:spPr>
      </p:cxnSp>
      <p:cxnSp>
        <p:nvCxnSpPr>
          <p:cNvPr id="1520" name="Google Shape;1520;p219"/>
          <p:cNvCxnSpPr>
            <a:stCxn id="1510" idx="3"/>
            <a:endCxn id="1512" idx="1"/>
          </p:cNvCxnSpPr>
          <p:nvPr/>
        </p:nvCxnSpPr>
        <p:spPr>
          <a:xfrm>
            <a:off x="5381545" y="1664820"/>
            <a:ext cx="490200" cy="314400"/>
          </a:xfrm>
          <a:prstGeom prst="straightConnector1">
            <a:avLst/>
          </a:prstGeom>
          <a:noFill/>
          <a:ln cap="flat" cmpd="sng" w="9525">
            <a:solidFill>
              <a:schemeClr val="dk2"/>
            </a:solidFill>
            <a:prstDash val="solid"/>
            <a:round/>
            <a:headEnd len="med" w="med" type="none"/>
            <a:tailEnd len="med" w="med" type="triangle"/>
          </a:ln>
        </p:spPr>
      </p:cxnSp>
      <p:cxnSp>
        <p:nvCxnSpPr>
          <p:cNvPr id="1521" name="Google Shape;1521;p219"/>
          <p:cNvCxnSpPr>
            <a:stCxn id="1511" idx="3"/>
            <a:endCxn id="1513" idx="1"/>
          </p:cNvCxnSpPr>
          <p:nvPr/>
        </p:nvCxnSpPr>
        <p:spPr>
          <a:xfrm>
            <a:off x="7252080" y="1350413"/>
            <a:ext cx="651900" cy="743100"/>
          </a:xfrm>
          <a:prstGeom prst="straightConnector1">
            <a:avLst/>
          </a:prstGeom>
          <a:noFill/>
          <a:ln cap="flat" cmpd="sng" w="9525">
            <a:solidFill>
              <a:schemeClr val="dk2"/>
            </a:solidFill>
            <a:prstDash val="solid"/>
            <a:round/>
            <a:headEnd len="med" w="med" type="none"/>
            <a:tailEnd len="med" w="med" type="triangle"/>
          </a:ln>
        </p:spPr>
      </p:cxnSp>
      <p:cxnSp>
        <p:nvCxnSpPr>
          <p:cNvPr id="1522" name="Google Shape;1522;p219"/>
          <p:cNvCxnSpPr>
            <a:stCxn id="1512" idx="2"/>
            <a:endCxn id="1510" idx="2"/>
          </p:cNvCxnSpPr>
          <p:nvPr/>
        </p:nvCxnSpPr>
        <p:spPr>
          <a:xfrm flipH="1" rot="5400000">
            <a:off x="5469480" y="1126327"/>
            <a:ext cx="314400" cy="1870500"/>
          </a:xfrm>
          <a:prstGeom prst="curvedConnector3">
            <a:avLst>
              <a:gd fmla="val -75740" name="adj1"/>
            </a:avLst>
          </a:prstGeom>
          <a:noFill/>
          <a:ln cap="flat" cmpd="sng" w="9525">
            <a:solidFill>
              <a:schemeClr val="dk2"/>
            </a:solidFill>
            <a:prstDash val="solid"/>
            <a:round/>
            <a:headEnd len="med" w="med" type="none"/>
            <a:tailEnd len="med" w="med" type="triangle"/>
          </a:ln>
        </p:spPr>
      </p:cxnSp>
      <p:cxnSp>
        <p:nvCxnSpPr>
          <p:cNvPr id="1523" name="Google Shape;1523;p219"/>
          <p:cNvCxnSpPr>
            <a:endCxn id="1514" idx="1"/>
          </p:cNvCxnSpPr>
          <p:nvPr/>
        </p:nvCxnSpPr>
        <p:spPr>
          <a:xfrm>
            <a:off x="1678425" y="3168102"/>
            <a:ext cx="622500" cy="13500"/>
          </a:xfrm>
          <a:prstGeom prst="straightConnector1">
            <a:avLst/>
          </a:prstGeom>
          <a:noFill/>
          <a:ln cap="flat" cmpd="sng" w="9525">
            <a:solidFill>
              <a:schemeClr val="dk2"/>
            </a:solidFill>
            <a:prstDash val="solid"/>
            <a:round/>
            <a:headEnd len="med" w="med" type="none"/>
            <a:tailEnd len="med" w="med" type="triangle"/>
          </a:ln>
        </p:spPr>
      </p:cxnSp>
      <p:cxnSp>
        <p:nvCxnSpPr>
          <p:cNvPr id="1524" name="Google Shape;1524;p219"/>
          <p:cNvCxnSpPr>
            <a:stCxn id="1514" idx="3"/>
            <a:endCxn id="1512" idx="2"/>
          </p:cNvCxnSpPr>
          <p:nvPr/>
        </p:nvCxnSpPr>
        <p:spPr>
          <a:xfrm flipH="1" rot="10800000">
            <a:off x="3681225" y="2218902"/>
            <a:ext cx="2880600" cy="962700"/>
          </a:xfrm>
          <a:prstGeom prst="curvedConnector2">
            <a:avLst/>
          </a:prstGeom>
          <a:noFill/>
          <a:ln cap="flat" cmpd="sng" w="9525">
            <a:solidFill>
              <a:schemeClr val="dk2"/>
            </a:solidFill>
            <a:prstDash val="solid"/>
            <a:round/>
            <a:headEnd len="med" w="med" type="none"/>
            <a:tailEnd len="med" w="med" type="triangle"/>
          </a:ln>
        </p:spPr>
      </p:cxnSp>
      <p:sp>
        <p:nvSpPr>
          <p:cNvPr id="1525" name="Google Shape;1525;p219"/>
          <p:cNvSpPr/>
          <p:nvPr/>
        </p:nvSpPr>
        <p:spPr>
          <a:xfrm>
            <a:off x="109800" y="758250"/>
            <a:ext cx="8924400" cy="36270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526" name="Google Shape;1526;p219"/>
          <p:cNvCxnSpPr/>
          <p:nvPr/>
        </p:nvCxnSpPr>
        <p:spPr>
          <a:xfrm>
            <a:off x="3729575" y="768450"/>
            <a:ext cx="20400" cy="3606600"/>
          </a:xfrm>
          <a:prstGeom prst="straightConnector1">
            <a:avLst/>
          </a:prstGeom>
          <a:noFill/>
          <a:ln cap="flat" cmpd="sng" w="9525">
            <a:solidFill>
              <a:schemeClr val="dk2"/>
            </a:solidFill>
            <a:prstDash val="dot"/>
            <a:round/>
            <a:headEnd len="med" w="med" type="none"/>
            <a:tailEnd len="med" w="med" type="none"/>
          </a:ln>
        </p:spPr>
      </p:cxnSp>
      <p:cxnSp>
        <p:nvCxnSpPr>
          <p:cNvPr id="1527" name="Google Shape;1527;p219"/>
          <p:cNvCxnSpPr/>
          <p:nvPr/>
        </p:nvCxnSpPr>
        <p:spPr>
          <a:xfrm>
            <a:off x="5768625" y="768450"/>
            <a:ext cx="20400" cy="3606600"/>
          </a:xfrm>
          <a:prstGeom prst="straightConnector1">
            <a:avLst/>
          </a:prstGeom>
          <a:noFill/>
          <a:ln cap="flat" cmpd="sng" w="9525">
            <a:solidFill>
              <a:schemeClr val="dk2"/>
            </a:solidFill>
            <a:prstDash val="dot"/>
            <a:round/>
            <a:headEnd len="med" w="med" type="none"/>
            <a:tailEnd len="med" w="med" type="none"/>
          </a:ln>
        </p:spPr>
      </p:cxnSp>
      <p:sp>
        <p:nvSpPr>
          <p:cNvPr id="1528" name="Google Shape;1528;p219"/>
          <p:cNvSpPr txBox="1"/>
          <p:nvPr/>
        </p:nvSpPr>
        <p:spPr>
          <a:xfrm>
            <a:off x="2144200" y="3975450"/>
            <a:ext cx="1380300" cy="297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latin typeface="Roboto"/>
                <a:ea typeface="Roboto"/>
                <a:cs typeface="Roboto"/>
                <a:sym typeface="Roboto"/>
              </a:rPr>
              <a:t>DISCOVER</a:t>
            </a:r>
            <a:endParaRPr b="1">
              <a:latin typeface="Roboto"/>
              <a:ea typeface="Roboto"/>
              <a:cs typeface="Roboto"/>
              <a:sym typeface="Roboto"/>
            </a:endParaRPr>
          </a:p>
        </p:txBody>
      </p:sp>
      <p:sp>
        <p:nvSpPr>
          <p:cNvPr id="1529" name="Google Shape;1529;p219"/>
          <p:cNvSpPr txBox="1"/>
          <p:nvPr/>
        </p:nvSpPr>
        <p:spPr>
          <a:xfrm>
            <a:off x="4069150" y="3975450"/>
            <a:ext cx="1380300" cy="297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latin typeface="Roboto"/>
                <a:ea typeface="Roboto"/>
                <a:cs typeface="Roboto"/>
                <a:sym typeface="Roboto"/>
              </a:rPr>
              <a:t>LEARN</a:t>
            </a:r>
            <a:endParaRPr b="1">
              <a:latin typeface="Roboto"/>
              <a:ea typeface="Roboto"/>
              <a:cs typeface="Roboto"/>
              <a:sym typeface="Roboto"/>
            </a:endParaRPr>
          </a:p>
        </p:txBody>
      </p:sp>
      <p:sp>
        <p:nvSpPr>
          <p:cNvPr id="1530" name="Google Shape;1530;p219"/>
          <p:cNvSpPr txBox="1"/>
          <p:nvPr/>
        </p:nvSpPr>
        <p:spPr>
          <a:xfrm>
            <a:off x="6414200" y="3975450"/>
            <a:ext cx="1380300" cy="297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latin typeface="Roboto"/>
                <a:ea typeface="Roboto"/>
                <a:cs typeface="Roboto"/>
                <a:sym typeface="Roboto"/>
              </a:rPr>
              <a:t>USE</a:t>
            </a:r>
            <a:endParaRPr b="1">
              <a:latin typeface="Roboto"/>
              <a:ea typeface="Roboto"/>
              <a:cs typeface="Roboto"/>
              <a:sym typeface="Roboto"/>
            </a:endParaRPr>
          </a:p>
        </p:txBody>
      </p:sp>
      <p:sp>
        <p:nvSpPr>
          <p:cNvPr id="1531" name="Google Shape;1531;p219"/>
          <p:cNvSpPr txBox="1"/>
          <p:nvPr/>
        </p:nvSpPr>
        <p:spPr>
          <a:xfrm>
            <a:off x="646975" y="4400175"/>
            <a:ext cx="2580600" cy="297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latin typeface="Roboto"/>
                <a:ea typeface="Roboto"/>
                <a:cs typeface="Roboto"/>
                <a:sym typeface="Roboto"/>
              </a:rPr>
              <a:t>1. Write the “actors” on the left</a:t>
            </a:r>
            <a:endParaRPr sz="1200">
              <a:latin typeface="Roboto"/>
              <a:ea typeface="Roboto"/>
              <a:cs typeface="Roboto"/>
              <a:sym typeface="Roboto"/>
            </a:endParaRPr>
          </a:p>
        </p:txBody>
      </p:sp>
      <p:sp>
        <p:nvSpPr>
          <p:cNvPr id="1532" name="Google Shape;1532;p219"/>
          <p:cNvSpPr txBox="1"/>
          <p:nvPr/>
        </p:nvSpPr>
        <p:spPr>
          <a:xfrm>
            <a:off x="6287725" y="4400175"/>
            <a:ext cx="2580600" cy="297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latin typeface="Roboto"/>
                <a:ea typeface="Roboto"/>
                <a:cs typeface="Roboto"/>
                <a:sym typeface="Roboto"/>
              </a:rPr>
              <a:t>2. Write the objectives on the right</a:t>
            </a:r>
            <a:endParaRPr sz="1200">
              <a:latin typeface="Roboto"/>
              <a:ea typeface="Roboto"/>
              <a:cs typeface="Roboto"/>
              <a:sym typeface="Roboto"/>
            </a:endParaRPr>
          </a:p>
        </p:txBody>
      </p:sp>
      <p:sp>
        <p:nvSpPr>
          <p:cNvPr id="1533" name="Google Shape;1533;p219"/>
          <p:cNvSpPr txBox="1"/>
          <p:nvPr/>
        </p:nvSpPr>
        <p:spPr>
          <a:xfrm>
            <a:off x="3831225" y="4400175"/>
            <a:ext cx="1870500" cy="297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latin typeface="Roboto"/>
                <a:ea typeface="Roboto"/>
                <a:cs typeface="Roboto"/>
                <a:sym typeface="Roboto"/>
              </a:rPr>
              <a:t>3. Start filling in what happens in between </a:t>
            </a:r>
            <a:r>
              <a:rPr lang="en" sz="1000">
                <a:latin typeface="Roboto"/>
                <a:ea typeface="Roboto"/>
                <a:cs typeface="Roboto"/>
                <a:sym typeface="Roboto"/>
              </a:rPr>
              <a:t>(keep within 10 - 15 steps)</a:t>
            </a:r>
            <a:endParaRPr sz="1000">
              <a:latin typeface="Roboto"/>
              <a:ea typeface="Roboto"/>
              <a:cs typeface="Roboto"/>
              <a:sym typeface="Roboto"/>
            </a:endParaRPr>
          </a:p>
        </p:txBody>
      </p:sp>
      <p:sp>
        <p:nvSpPr>
          <p:cNvPr id="1534" name="Google Shape;1534;p219"/>
          <p:cNvSpPr txBox="1"/>
          <p:nvPr/>
        </p:nvSpPr>
        <p:spPr>
          <a:xfrm>
            <a:off x="109800" y="73050"/>
            <a:ext cx="2034300" cy="297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Roboto"/>
                <a:ea typeface="Roboto"/>
                <a:cs typeface="Roboto"/>
                <a:sym typeface="Roboto"/>
              </a:rPr>
              <a:t>DESIGN SPRINT</a:t>
            </a:r>
            <a:endParaRPr b="1">
              <a:latin typeface="Roboto"/>
              <a:ea typeface="Roboto"/>
              <a:cs typeface="Roboto"/>
              <a:sym typeface="Roboto"/>
            </a:endParaRPr>
          </a:p>
        </p:txBody>
      </p:sp>
      <p:sp>
        <p:nvSpPr>
          <p:cNvPr id="1535" name="Google Shape;1535;p219"/>
          <p:cNvSpPr txBox="1"/>
          <p:nvPr/>
        </p:nvSpPr>
        <p:spPr>
          <a:xfrm>
            <a:off x="109800" y="307425"/>
            <a:ext cx="2034300" cy="297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latin typeface="Roboto"/>
                <a:ea typeface="Roboto"/>
                <a:cs typeface="Roboto"/>
                <a:sym typeface="Roboto"/>
              </a:rPr>
              <a:t>Draw your map here:</a:t>
            </a:r>
            <a:endParaRPr sz="1000">
              <a:latin typeface="Roboto"/>
              <a:ea typeface="Roboto"/>
              <a:cs typeface="Roboto"/>
              <a:sym typeface="Roboto"/>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9" name="Shape 1539"/>
        <p:cNvGrpSpPr/>
        <p:nvPr/>
      </p:nvGrpSpPr>
      <p:grpSpPr>
        <a:xfrm>
          <a:off x="0" y="0"/>
          <a:ext cx="0" cy="0"/>
          <a:chOff x="0" y="0"/>
          <a:chExt cx="0" cy="0"/>
        </a:xfrm>
      </p:grpSpPr>
      <p:sp>
        <p:nvSpPr>
          <p:cNvPr id="1540" name="Google Shape;1540;p220"/>
          <p:cNvSpPr txBox="1"/>
          <p:nvPr>
            <p:ph type="title"/>
          </p:nvPr>
        </p:nvSpPr>
        <p:spPr>
          <a:xfrm>
            <a:off x="490250" y="450150"/>
            <a:ext cx="6657900" cy="241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b="1" lang="en">
                <a:latin typeface="Proxima Nova"/>
                <a:ea typeface="Proxima Nova"/>
                <a:cs typeface="Proxima Nova"/>
                <a:sym typeface="Proxima Nova"/>
              </a:rPr>
              <a:t>LIGHTNING DEMO</a:t>
            </a:r>
            <a:endParaRPr b="1">
              <a:latin typeface="Proxima Nova"/>
              <a:ea typeface="Proxima Nova"/>
              <a:cs typeface="Proxima Nova"/>
              <a:sym typeface="Proxima Nova"/>
            </a:endParaRPr>
          </a:p>
        </p:txBody>
      </p:sp>
      <p:sp>
        <p:nvSpPr>
          <p:cNvPr id="1541" name="Google Shape;1541;p220"/>
          <p:cNvSpPr txBox="1"/>
          <p:nvPr>
            <p:ph type="title"/>
          </p:nvPr>
        </p:nvSpPr>
        <p:spPr>
          <a:xfrm>
            <a:off x="490250" y="2726900"/>
            <a:ext cx="7722900" cy="819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latin typeface="Proxima Nova"/>
                <a:ea typeface="Proxima Nova"/>
                <a:cs typeface="Proxima Nova"/>
                <a:sym typeface="Proxima Nova"/>
              </a:rPr>
              <a:t>GMP - </a:t>
            </a:r>
            <a:r>
              <a:rPr lang="en" sz="2400">
                <a:latin typeface="Proxima Nova"/>
                <a:ea typeface="Proxima Nova"/>
                <a:cs typeface="Proxima Nova"/>
                <a:sym typeface="Proxima Nova"/>
              </a:rPr>
              <a:t>show us inspiring products, services or experiences. Look outside of your industry or field.</a:t>
            </a:r>
            <a:endParaRPr sz="2400">
              <a:latin typeface="Proxima Nova"/>
              <a:ea typeface="Proxima Nova"/>
              <a:cs typeface="Proxima Nova"/>
              <a:sym typeface="Proxima Nova"/>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5" name="Shape 1545"/>
        <p:cNvGrpSpPr/>
        <p:nvPr/>
      </p:nvGrpSpPr>
      <p:grpSpPr>
        <a:xfrm>
          <a:off x="0" y="0"/>
          <a:ext cx="0" cy="0"/>
          <a:chOff x="0" y="0"/>
          <a:chExt cx="0" cy="0"/>
        </a:xfrm>
      </p:grpSpPr>
      <p:sp>
        <p:nvSpPr>
          <p:cNvPr id="1546" name="Google Shape;1546;p221"/>
          <p:cNvSpPr txBox="1"/>
          <p:nvPr>
            <p:ph idx="4294967295" type="title"/>
          </p:nvPr>
        </p:nvSpPr>
        <p:spPr>
          <a:xfrm>
            <a:off x="63050" y="99900"/>
            <a:ext cx="8576700" cy="5172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lang="en" sz="1400">
                <a:solidFill>
                  <a:srgbClr val="434343"/>
                </a:solidFill>
                <a:latin typeface="Proxima Nova"/>
                <a:ea typeface="Proxima Nova"/>
                <a:cs typeface="Proxima Nova"/>
                <a:sym typeface="Proxima Nova"/>
              </a:rPr>
              <a:t>EXAMPLES:</a:t>
            </a:r>
            <a:endParaRPr sz="1400">
              <a:solidFill>
                <a:srgbClr val="434343"/>
              </a:solidFill>
              <a:latin typeface="Proxima Nova"/>
              <a:ea typeface="Proxima Nova"/>
              <a:cs typeface="Proxima Nova"/>
              <a:sym typeface="Proxima Nova"/>
            </a:endParaRPr>
          </a:p>
        </p:txBody>
      </p:sp>
      <p:pic>
        <p:nvPicPr>
          <p:cNvPr id="1547" name="Google Shape;1547;p221"/>
          <p:cNvPicPr preferRelativeResize="0"/>
          <p:nvPr/>
        </p:nvPicPr>
        <p:blipFill rotWithShape="1">
          <a:blip r:embed="rId3">
            <a:alphaModFix/>
          </a:blip>
          <a:srcRect b="0" l="0" r="0" t="15325"/>
          <a:stretch/>
        </p:blipFill>
        <p:spPr>
          <a:xfrm>
            <a:off x="778900" y="1280725"/>
            <a:ext cx="7145026" cy="3666700"/>
          </a:xfrm>
          <a:prstGeom prst="rect">
            <a:avLst/>
          </a:prstGeom>
          <a:noFill/>
          <a:ln>
            <a:noFill/>
          </a:ln>
        </p:spPr>
      </p:pic>
      <p:sp>
        <p:nvSpPr>
          <p:cNvPr id="1548" name="Google Shape;1548;p221"/>
          <p:cNvSpPr/>
          <p:nvPr/>
        </p:nvSpPr>
        <p:spPr>
          <a:xfrm>
            <a:off x="1422300" y="569650"/>
            <a:ext cx="1137600" cy="628200"/>
          </a:xfrm>
          <a:prstGeom prst="rect">
            <a:avLst/>
          </a:prstGeom>
          <a:solidFill>
            <a:srgbClr val="FFF2CC"/>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latin typeface="Proxima Nova"/>
                <a:ea typeface="Proxima Nova"/>
                <a:cs typeface="Proxima Nova"/>
                <a:sym typeface="Proxima Nova"/>
              </a:rPr>
              <a:t>Photos of real people doing the activity</a:t>
            </a:r>
            <a:endParaRPr sz="1000">
              <a:latin typeface="Proxima Nova"/>
              <a:ea typeface="Proxima Nova"/>
              <a:cs typeface="Proxima Nova"/>
              <a:sym typeface="Proxima Nova"/>
            </a:endParaRPr>
          </a:p>
        </p:txBody>
      </p:sp>
      <p:sp>
        <p:nvSpPr>
          <p:cNvPr id="1549" name="Google Shape;1549;p221"/>
          <p:cNvSpPr/>
          <p:nvPr/>
        </p:nvSpPr>
        <p:spPr>
          <a:xfrm>
            <a:off x="3723350" y="569650"/>
            <a:ext cx="1137600" cy="628200"/>
          </a:xfrm>
          <a:prstGeom prst="rect">
            <a:avLst/>
          </a:prstGeom>
          <a:solidFill>
            <a:srgbClr val="FFF2CC"/>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latin typeface="Proxima Nova"/>
                <a:ea typeface="Proxima Nova"/>
                <a:cs typeface="Proxima Nova"/>
                <a:sym typeface="Proxima Nova"/>
              </a:rPr>
              <a:t>Clear illustration of the service on the homepage</a:t>
            </a:r>
            <a:endParaRPr sz="1000">
              <a:latin typeface="Proxima Nova"/>
              <a:ea typeface="Proxima Nova"/>
              <a:cs typeface="Proxima Nova"/>
              <a:sym typeface="Proxima Nova"/>
            </a:endParaRPr>
          </a:p>
        </p:txBody>
      </p:sp>
      <p:sp>
        <p:nvSpPr>
          <p:cNvPr id="1550" name="Google Shape;1550;p221"/>
          <p:cNvSpPr/>
          <p:nvPr/>
        </p:nvSpPr>
        <p:spPr>
          <a:xfrm>
            <a:off x="6218750" y="652525"/>
            <a:ext cx="1137600" cy="628200"/>
          </a:xfrm>
          <a:prstGeom prst="rect">
            <a:avLst/>
          </a:prstGeom>
          <a:solidFill>
            <a:srgbClr val="FFF2CC"/>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latin typeface="Proxima Nova"/>
                <a:ea typeface="Proxima Nova"/>
                <a:cs typeface="Proxima Nova"/>
                <a:sym typeface="Proxima Nova"/>
              </a:rPr>
              <a:t>Clear and impactful titles</a:t>
            </a:r>
            <a:endParaRPr sz="1000">
              <a:latin typeface="Proxima Nova"/>
              <a:ea typeface="Proxima Nova"/>
              <a:cs typeface="Proxima Nova"/>
              <a:sym typeface="Proxima Nova"/>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4" name="Shape 1554"/>
        <p:cNvGrpSpPr/>
        <p:nvPr/>
      </p:nvGrpSpPr>
      <p:grpSpPr>
        <a:xfrm>
          <a:off x="0" y="0"/>
          <a:ext cx="0" cy="0"/>
          <a:chOff x="0" y="0"/>
          <a:chExt cx="0" cy="0"/>
        </a:xfrm>
      </p:grpSpPr>
      <p:sp>
        <p:nvSpPr>
          <p:cNvPr id="1555" name="Google Shape;1555;p222"/>
          <p:cNvSpPr txBox="1"/>
          <p:nvPr>
            <p:ph idx="4294967295" type="title"/>
          </p:nvPr>
        </p:nvSpPr>
        <p:spPr>
          <a:xfrm>
            <a:off x="63050" y="99900"/>
            <a:ext cx="8576700" cy="5172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lang="en" sz="1400">
                <a:solidFill>
                  <a:srgbClr val="434343"/>
                </a:solidFill>
                <a:latin typeface="Proxima Nova"/>
                <a:ea typeface="Proxima Nova"/>
                <a:cs typeface="Proxima Nova"/>
                <a:sym typeface="Proxima Nova"/>
              </a:rPr>
              <a:t>What have you found interesting about?</a:t>
            </a:r>
            <a:endParaRPr sz="1400">
              <a:solidFill>
                <a:srgbClr val="434343"/>
              </a:solidFill>
              <a:latin typeface="Proxima Nova"/>
              <a:ea typeface="Proxima Nova"/>
              <a:cs typeface="Proxima Nova"/>
              <a:sym typeface="Proxima Nova"/>
            </a:endParaRPr>
          </a:p>
          <a:p>
            <a:pPr indent="0" lvl="0" marL="0" rtl="0" algn="l">
              <a:spcBef>
                <a:spcPts val="0"/>
              </a:spcBef>
              <a:spcAft>
                <a:spcPts val="0"/>
              </a:spcAft>
              <a:buNone/>
            </a:pPr>
            <a:r>
              <a:rPr lang="en" sz="1400">
                <a:solidFill>
                  <a:srgbClr val="434343"/>
                </a:solidFill>
                <a:latin typeface="Proxima Nova"/>
                <a:ea typeface="Proxima Nova"/>
                <a:cs typeface="Proxima Nova"/>
                <a:sym typeface="Proxima Nova"/>
              </a:rPr>
              <a:t>Be visual: show websites, photos, videos... and tell us what is so cool about them. </a:t>
            </a:r>
            <a:endParaRPr sz="1400">
              <a:solidFill>
                <a:srgbClr val="434343"/>
              </a:solidFill>
              <a:latin typeface="Proxima Nova"/>
              <a:ea typeface="Proxima Nova"/>
              <a:cs typeface="Proxima Nova"/>
              <a:sym typeface="Proxima Nova"/>
            </a:endParaRPr>
          </a:p>
        </p:txBody>
      </p:sp>
      <p:sp>
        <p:nvSpPr>
          <p:cNvPr id="1556" name="Google Shape;1556;p222"/>
          <p:cNvSpPr txBox="1"/>
          <p:nvPr/>
        </p:nvSpPr>
        <p:spPr>
          <a:xfrm>
            <a:off x="63050" y="4761113"/>
            <a:ext cx="82095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i="1" lang="en" sz="1000">
                <a:solidFill>
                  <a:srgbClr val="0000FF"/>
                </a:solidFill>
                <a:latin typeface="Proxima Nova"/>
                <a:ea typeface="Proxima Nova"/>
                <a:cs typeface="Proxima Nova"/>
                <a:sym typeface="Proxima Nova"/>
              </a:rPr>
              <a:t>Duplicate this slide if needed.</a:t>
            </a:r>
            <a:endParaRPr b="1" i="1" sz="1000">
              <a:solidFill>
                <a:srgbClr val="0000FF"/>
              </a:solidFill>
              <a:latin typeface="Proxima Nova"/>
              <a:ea typeface="Proxima Nova"/>
              <a:cs typeface="Proxima Nova"/>
              <a:sym typeface="Proxima Nova"/>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0" name="Shape 1560"/>
        <p:cNvGrpSpPr/>
        <p:nvPr/>
      </p:nvGrpSpPr>
      <p:grpSpPr>
        <a:xfrm>
          <a:off x="0" y="0"/>
          <a:ext cx="0" cy="0"/>
          <a:chOff x="0" y="0"/>
          <a:chExt cx="0" cy="0"/>
        </a:xfrm>
      </p:grpSpPr>
      <p:sp>
        <p:nvSpPr>
          <p:cNvPr id="1561" name="Google Shape;1561;p223"/>
          <p:cNvSpPr txBox="1"/>
          <p:nvPr>
            <p:ph type="title"/>
          </p:nvPr>
        </p:nvSpPr>
        <p:spPr>
          <a:xfrm>
            <a:off x="490250" y="450150"/>
            <a:ext cx="6657900" cy="241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b="1" lang="en">
                <a:latin typeface="Proxima Nova"/>
                <a:ea typeface="Proxima Nova"/>
                <a:cs typeface="Proxima Nova"/>
                <a:sym typeface="Proxima Nova"/>
              </a:rPr>
              <a:t>CRAZY 8’s</a:t>
            </a:r>
            <a:endParaRPr b="1">
              <a:latin typeface="Proxima Nova"/>
              <a:ea typeface="Proxima Nova"/>
              <a:cs typeface="Proxima Nova"/>
              <a:sym typeface="Proxima Nova"/>
            </a:endParaRPr>
          </a:p>
        </p:txBody>
      </p:sp>
      <p:sp>
        <p:nvSpPr>
          <p:cNvPr id="1562" name="Google Shape;1562;p223"/>
          <p:cNvSpPr txBox="1"/>
          <p:nvPr>
            <p:ph type="title"/>
          </p:nvPr>
        </p:nvSpPr>
        <p:spPr>
          <a:xfrm>
            <a:off x="490250" y="2726900"/>
            <a:ext cx="7722900" cy="819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latin typeface="Proxima Nova"/>
                <a:ea typeface="Proxima Nova"/>
                <a:cs typeface="Proxima Nova"/>
                <a:sym typeface="Proxima Nova"/>
              </a:rPr>
              <a:t>GMP - CRAZY 8’s</a:t>
            </a:r>
            <a:endParaRPr sz="2400">
              <a:latin typeface="Proxima Nova"/>
              <a:ea typeface="Proxima Nova"/>
              <a:cs typeface="Proxima Nova"/>
              <a:sym typeface="Proxima Nova"/>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6" name="Shape 1566"/>
        <p:cNvGrpSpPr/>
        <p:nvPr/>
      </p:nvGrpSpPr>
      <p:grpSpPr>
        <a:xfrm>
          <a:off x="0" y="0"/>
          <a:ext cx="0" cy="0"/>
          <a:chOff x="0" y="0"/>
          <a:chExt cx="0" cy="0"/>
        </a:xfrm>
      </p:grpSpPr>
      <p:sp>
        <p:nvSpPr>
          <p:cNvPr id="1567" name="Google Shape;1567;p224"/>
          <p:cNvSpPr txBox="1"/>
          <p:nvPr>
            <p:ph idx="4294967295" type="title"/>
          </p:nvPr>
        </p:nvSpPr>
        <p:spPr>
          <a:xfrm>
            <a:off x="63050" y="99900"/>
            <a:ext cx="8576700" cy="5172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lang="en" sz="2400">
                <a:solidFill>
                  <a:srgbClr val="434343"/>
                </a:solidFill>
                <a:latin typeface="Proxima Nova"/>
                <a:ea typeface="Proxima Nova"/>
                <a:cs typeface="Proxima Nova"/>
                <a:sym typeface="Proxima Nova"/>
              </a:rPr>
              <a:t>CRAZY 8’s</a:t>
            </a:r>
            <a:endParaRPr sz="2400">
              <a:solidFill>
                <a:srgbClr val="434343"/>
              </a:solidFill>
              <a:latin typeface="Proxima Nova"/>
              <a:ea typeface="Proxima Nova"/>
              <a:cs typeface="Proxima Nova"/>
              <a:sym typeface="Proxima Nova"/>
            </a:endParaRPr>
          </a:p>
        </p:txBody>
      </p:sp>
      <p:sp>
        <p:nvSpPr>
          <p:cNvPr id="1568" name="Google Shape;1568;p224"/>
          <p:cNvSpPr txBox="1"/>
          <p:nvPr/>
        </p:nvSpPr>
        <p:spPr>
          <a:xfrm>
            <a:off x="63050" y="4761113"/>
            <a:ext cx="82095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i="1" lang="en" sz="1000">
                <a:solidFill>
                  <a:srgbClr val="0000FF"/>
                </a:solidFill>
                <a:latin typeface="Proxima Nova"/>
                <a:ea typeface="Proxima Nova"/>
                <a:cs typeface="Proxima Nova"/>
                <a:sym typeface="Proxima Nova"/>
              </a:rPr>
              <a:t>Duplicate this slide if needed.</a:t>
            </a:r>
            <a:endParaRPr b="1" i="1" sz="1000">
              <a:solidFill>
                <a:srgbClr val="0000FF"/>
              </a:solidFill>
              <a:latin typeface="Proxima Nova"/>
              <a:ea typeface="Proxima Nova"/>
              <a:cs typeface="Proxima Nova"/>
              <a:sym typeface="Proxima Nova"/>
            </a:endParaRPr>
          </a:p>
        </p:txBody>
      </p:sp>
      <p:sp>
        <p:nvSpPr>
          <p:cNvPr id="1569" name="Google Shape;1569;p224"/>
          <p:cNvSpPr txBox="1"/>
          <p:nvPr>
            <p:ph idx="4294967295" type="title"/>
          </p:nvPr>
        </p:nvSpPr>
        <p:spPr>
          <a:xfrm>
            <a:off x="63050" y="498575"/>
            <a:ext cx="8576700" cy="2724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lang="en" sz="1400">
                <a:solidFill>
                  <a:srgbClr val="434343"/>
                </a:solidFill>
                <a:latin typeface="Proxima Nova"/>
                <a:ea typeface="Proxima Nova"/>
                <a:cs typeface="Proxima Nova"/>
                <a:sym typeface="Proxima Nova"/>
              </a:rPr>
              <a:t>Paste each team member’s sketch here</a:t>
            </a:r>
            <a:endParaRPr sz="1400">
              <a:solidFill>
                <a:srgbClr val="434343"/>
              </a:solidFill>
              <a:latin typeface="Proxima Nova"/>
              <a:ea typeface="Proxima Nova"/>
              <a:cs typeface="Proxima Nova"/>
              <a:sym typeface="Proxima Nova"/>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4" name="Shape 974"/>
        <p:cNvGrpSpPr/>
        <p:nvPr/>
      </p:nvGrpSpPr>
      <p:grpSpPr>
        <a:xfrm>
          <a:off x="0" y="0"/>
          <a:ext cx="0" cy="0"/>
          <a:chOff x="0" y="0"/>
          <a:chExt cx="0" cy="0"/>
        </a:xfrm>
      </p:grpSpPr>
      <p:sp>
        <p:nvSpPr>
          <p:cNvPr id="975" name="Google Shape;975;p180"/>
          <p:cNvSpPr txBox="1"/>
          <p:nvPr>
            <p:ph type="title"/>
          </p:nvPr>
        </p:nvSpPr>
        <p:spPr>
          <a:xfrm>
            <a:off x="2256100" y="330363"/>
            <a:ext cx="6367800" cy="241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b="1" lang="en">
                <a:latin typeface="Proxima Nova"/>
                <a:ea typeface="Proxima Nova"/>
                <a:cs typeface="Proxima Nova"/>
                <a:sym typeface="Proxima Nova"/>
              </a:rPr>
              <a:t>EMPATHY</a:t>
            </a:r>
            <a:endParaRPr b="1">
              <a:latin typeface="Proxima Nova"/>
              <a:ea typeface="Proxima Nova"/>
              <a:cs typeface="Proxima Nova"/>
              <a:sym typeface="Proxima Nova"/>
            </a:endParaRPr>
          </a:p>
        </p:txBody>
      </p:sp>
      <p:pic>
        <p:nvPicPr>
          <p:cNvPr id="976" name="Google Shape;976;p180"/>
          <p:cNvPicPr preferRelativeResize="0"/>
          <p:nvPr/>
        </p:nvPicPr>
        <p:blipFill rotWithShape="1">
          <a:blip r:embed="rId3">
            <a:alphaModFix/>
          </a:blip>
          <a:srcRect b="48893" l="0" r="80039" t="0"/>
          <a:stretch/>
        </p:blipFill>
        <p:spPr>
          <a:xfrm>
            <a:off x="490250" y="1902213"/>
            <a:ext cx="1672450" cy="1339076"/>
          </a:xfrm>
          <a:prstGeom prst="rect">
            <a:avLst/>
          </a:prstGeom>
          <a:noFill/>
          <a:ln>
            <a:noFill/>
          </a:ln>
        </p:spPr>
      </p:pic>
      <p:sp>
        <p:nvSpPr>
          <p:cNvPr id="977" name="Google Shape;977;p180"/>
          <p:cNvSpPr txBox="1"/>
          <p:nvPr/>
        </p:nvSpPr>
        <p:spPr>
          <a:xfrm>
            <a:off x="2399900" y="2619800"/>
            <a:ext cx="6367800" cy="498000"/>
          </a:xfrm>
          <a:prstGeom prst="rect">
            <a:avLst/>
          </a:prstGeom>
          <a:noFill/>
          <a:ln>
            <a:noFill/>
          </a:ln>
        </p:spPr>
        <p:txBody>
          <a:bodyPr anchorCtr="0" anchor="t" bIns="51425" lIns="51425" spcFirstLastPara="1" rIns="51425" wrap="square" tIns="51425">
            <a:noAutofit/>
          </a:bodyPr>
          <a:lstStyle/>
          <a:p>
            <a:pPr indent="0" lvl="0" marL="0" marR="0" rtl="0" algn="l">
              <a:spcBef>
                <a:spcPts val="0"/>
              </a:spcBef>
              <a:spcAft>
                <a:spcPts val="0"/>
              </a:spcAft>
              <a:buClr>
                <a:srgbClr val="434343"/>
              </a:buClr>
              <a:buSzPts val="1100"/>
              <a:buFont typeface="Roboto"/>
              <a:buNone/>
            </a:pPr>
            <a:r>
              <a:rPr lang="en" sz="1800">
                <a:solidFill>
                  <a:schemeClr val="dk1"/>
                </a:solidFill>
                <a:latin typeface="Proxima Nova"/>
                <a:ea typeface="Proxima Nova"/>
                <a:cs typeface="Proxima Nova"/>
                <a:sym typeface="Proxima Nova"/>
              </a:rPr>
              <a:t>Gather information to understand what people really need, through interviews, observation, or first-hand experience.</a:t>
            </a:r>
            <a:endParaRPr sz="1800">
              <a:solidFill>
                <a:schemeClr val="dk1"/>
              </a:solidFill>
              <a:latin typeface="Proxima Nova"/>
              <a:ea typeface="Proxima Nova"/>
              <a:cs typeface="Proxima Nova"/>
              <a:sym typeface="Proxima Nova"/>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3" name="Shape 1573"/>
        <p:cNvGrpSpPr/>
        <p:nvPr/>
      </p:nvGrpSpPr>
      <p:grpSpPr>
        <a:xfrm>
          <a:off x="0" y="0"/>
          <a:ext cx="0" cy="0"/>
          <a:chOff x="0" y="0"/>
          <a:chExt cx="0" cy="0"/>
        </a:xfrm>
      </p:grpSpPr>
      <p:sp>
        <p:nvSpPr>
          <p:cNvPr id="1574" name="Google Shape;1574;p225"/>
          <p:cNvSpPr txBox="1"/>
          <p:nvPr>
            <p:ph type="title"/>
          </p:nvPr>
        </p:nvSpPr>
        <p:spPr>
          <a:xfrm>
            <a:off x="490250" y="450150"/>
            <a:ext cx="6367800" cy="241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b="1" lang="en">
                <a:latin typeface="Proxima Nova"/>
                <a:ea typeface="Proxima Nova"/>
                <a:cs typeface="Proxima Nova"/>
                <a:sym typeface="Proxima Nova"/>
              </a:rPr>
              <a:t>CUSTOMER JOURNEY MAP</a:t>
            </a:r>
            <a:endParaRPr b="1">
              <a:latin typeface="Proxima Nova"/>
              <a:ea typeface="Proxima Nova"/>
              <a:cs typeface="Proxima Nova"/>
              <a:sym typeface="Proxima Nova"/>
            </a:endParaRPr>
          </a:p>
        </p:txBody>
      </p:sp>
      <p:sp>
        <p:nvSpPr>
          <p:cNvPr id="1575" name="Google Shape;1575;p225"/>
          <p:cNvSpPr txBox="1"/>
          <p:nvPr>
            <p:ph type="title"/>
          </p:nvPr>
        </p:nvSpPr>
        <p:spPr>
          <a:xfrm>
            <a:off x="490250" y="2726900"/>
            <a:ext cx="7173300" cy="819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latin typeface="Proxima Nova"/>
                <a:ea typeface="Proxima Nova"/>
                <a:cs typeface="Proxima Nova"/>
                <a:sym typeface="Proxima Nova"/>
              </a:rPr>
              <a:t>GMP</a:t>
            </a:r>
            <a:r>
              <a:rPr lang="en" sz="2400">
                <a:latin typeface="Proxima Nova"/>
                <a:ea typeface="Proxima Nova"/>
                <a:cs typeface="Proxima Nova"/>
                <a:sym typeface="Proxima Nova"/>
              </a:rPr>
              <a:t> - OVERVIEW: THE SOLUTION</a:t>
            </a:r>
            <a:endParaRPr sz="2400">
              <a:latin typeface="Proxima Nova"/>
              <a:ea typeface="Proxima Nova"/>
              <a:cs typeface="Proxima Nova"/>
              <a:sym typeface="Proxima Nova"/>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579" name="Shape 1579"/>
        <p:cNvGrpSpPr/>
        <p:nvPr/>
      </p:nvGrpSpPr>
      <p:grpSpPr>
        <a:xfrm>
          <a:off x="0" y="0"/>
          <a:ext cx="0" cy="0"/>
          <a:chOff x="0" y="0"/>
          <a:chExt cx="0" cy="0"/>
        </a:xfrm>
      </p:grpSpPr>
      <p:sp>
        <p:nvSpPr>
          <p:cNvPr id="1580" name="Google Shape;1580;p226"/>
          <p:cNvSpPr/>
          <p:nvPr/>
        </p:nvSpPr>
        <p:spPr>
          <a:xfrm>
            <a:off x="68300" y="2571750"/>
            <a:ext cx="1689000" cy="2526600"/>
          </a:xfrm>
          <a:prstGeom prst="rect">
            <a:avLst/>
          </a:prstGeom>
          <a:noFill/>
          <a:ln cap="flat" cmpd="sng" w="2857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r">
              <a:lnSpc>
                <a:spcPct val="115000"/>
              </a:lnSpc>
              <a:spcBef>
                <a:spcPts val="0"/>
              </a:spcBef>
              <a:spcAft>
                <a:spcPts val="0"/>
              </a:spcAft>
              <a:buNone/>
            </a:pPr>
            <a:r>
              <a:t/>
            </a:r>
            <a:endParaRPr sz="1200"/>
          </a:p>
        </p:txBody>
      </p:sp>
      <p:sp>
        <p:nvSpPr>
          <p:cNvPr id="1581" name="Google Shape;1581;p226"/>
          <p:cNvSpPr txBox="1"/>
          <p:nvPr>
            <p:ph type="title"/>
          </p:nvPr>
        </p:nvSpPr>
        <p:spPr>
          <a:xfrm>
            <a:off x="-75" y="-29255"/>
            <a:ext cx="8520600" cy="2994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1800">
                <a:solidFill>
                  <a:srgbClr val="434343"/>
                </a:solidFill>
              </a:rPr>
              <a:t>CUSTOMER JOURNEY MAP</a:t>
            </a:r>
            <a:endParaRPr sz="1800">
              <a:solidFill>
                <a:srgbClr val="434343"/>
              </a:solidFill>
            </a:endParaRPr>
          </a:p>
        </p:txBody>
      </p:sp>
      <p:sp>
        <p:nvSpPr>
          <p:cNvPr id="1582" name="Google Shape;1582;p226"/>
          <p:cNvSpPr/>
          <p:nvPr/>
        </p:nvSpPr>
        <p:spPr>
          <a:xfrm>
            <a:off x="1827550" y="779875"/>
            <a:ext cx="1689000" cy="1823400"/>
          </a:xfrm>
          <a:prstGeom prst="rect">
            <a:avLst/>
          </a:prstGeom>
          <a:noFill/>
          <a:ln cap="flat" cmpd="sng" w="2857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r">
              <a:lnSpc>
                <a:spcPct val="115000"/>
              </a:lnSpc>
              <a:spcBef>
                <a:spcPts val="0"/>
              </a:spcBef>
              <a:spcAft>
                <a:spcPts val="0"/>
              </a:spcAft>
              <a:buNone/>
            </a:pPr>
            <a:r>
              <a:t/>
            </a:r>
            <a:endParaRPr sz="1200"/>
          </a:p>
        </p:txBody>
      </p:sp>
      <p:sp>
        <p:nvSpPr>
          <p:cNvPr id="1583" name="Google Shape;1583;p226"/>
          <p:cNvSpPr txBox="1"/>
          <p:nvPr/>
        </p:nvSpPr>
        <p:spPr>
          <a:xfrm>
            <a:off x="68275" y="2372700"/>
            <a:ext cx="1689000" cy="299400"/>
          </a:xfrm>
          <a:prstGeom prst="rect">
            <a:avLst/>
          </a:prstGeom>
          <a:solidFill>
            <a:srgbClr val="43434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000">
                <a:solidFill>
                  <a:srgbClr val="FFFFFF"/>
                </a:solidFill>
                <a:latin typeface="Proxima Nova"/>
                <a:ea typeface="Proxima Nova"/>
                <a:cs typeface="Proxima Nova"/>
                <a:sym typeface="Proxima Nova"/>
              </a:rPr>
              <a:t>User Story</a:t>
            </a:r>
            <a:endParaRPr b="1" sz="1000">
              <a:solidFill>
                <a:srgbClr val="FFFFFF"/>
              </a:solidFill>
              <a:latin typeface="Proxima Nova"/>
              <a:ea typeface="Proxima Nova"/>
              <a:cs typeface="Proxima Nova"/>
              <a:sym typeface="Proxima Nova"/>
            </a:endParaRPr>
          </a:p>
        </p:txBody>
      </p:sp>
      <p:pic>
        <p:nvPicPr>
          <p:cNvPr id="1584" name="Google Shape;1584;p226"/>
          <p:cNvPicPr preferRelativeResize="0"/>
          <p:nvPr/>
        </p:nvPicPr>
        <p:blipFill>
          <a:blip r:embed="rId3">
            <a:alphaModFix/>
          </a:blip>
          <a:stretch>
            <a:fillRect/>
          </a:stretch>
        </p:blipFill>
        <p:spPr>
          <a:xfrm>
            <a:off x="68263" y="759375"/>
            <a:ext cx="543077" cy="572700"/>
          </a:xfrm>
          <a:prstGeom prst="rect">
            <a:avLst/>
          </a:prstGeom>
          <a:noFill/>
          <a:ln>
            <a:noFill/>
          </a:ln>
        </p:spPr>
      </p:pic>
      <p:sp>
        <p:nvSpPr>
          <p:cNvPr id="1585" name="Google Shape;1585;p226"/>
          <p:cNvSpPr txBox="1"/>
          <p:nvPr/>
        </p:nvSpPr>
        <p:spPr>
          <a:xfrm>
            <a:off x="611338" y="627488"/>
            <a:ext cx="1146000" cy="756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rgbClr val="666666"/>
                </a:solidFill>
                <a:latin typeface="Proxima Nova"/>
                <a:ea typeface="Proxima Nova"/>
                <a:cs typeface="Proxima Nova"/>
                <a:sym typeface="Proxima Nova"/>
              </a:rPr>
              <a:t>Name: </a:t>
            </a:r>
            <a:endParaRPr/>
          </a:p>
        </p:txBody>
      </p:sp>
      <p:sp>
        <p:nvSpPr>
          <p:cNvPr id="1586" name="Google Shape;1586;p226"/>
          <p:cNvSpPr/>
          <p:nvPr/>
        </p:nvSpPr>
        <p:spPr>
          <a:xfrm>
            <a:off x="1827400" y="2861813"/>
            <a:ext cx="1689000" cy="1220400"/>
          </a:xfrm>
          <a:prstGeom prst="rect">
            <a:avLst/>
          </a:prstGeom>
          <a:noFill/>
          <a:ln cap="flat" cmpd="sng" w="2857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r">
              <a:lnSpc>
                <a:spcPct val="115000"/>
              </a:lnSpc>
              <a:spcBef>
                <a:spcPts val="0"/>
              </a:spcBef>
              <a:spcAft>
                <a:spcPts val="0"/>
              </a:spcAft>
              <a:buNone/>
            </a:pPr>
            <a:r>
              <a:t/>
            </a:r>
            <a:endParaRPr sz="1200"/>
          </a:p>
        </p:txBody>
      </p:sp>
      <p:sp>
        <p:nvSpPr>
          <p:cNvPr id="1587" name="Google Shape;1587;p226"/>
          <p:cNvSpPr txBox="1"/>
          <p:nvPr/>
        </p:nvSpPr>
        <p:spPr>
          <a:xfrm>
            <a:off x="1827400" y="2672111"/>
            <a:ext cx="5403300" cy="149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000">
                <a:latin typeface="Proxima Nova"/>
                <a:ea typeface="Proxima Nova"/>
                <a:cs typeface="Proxima Nova"/>
                <a:sym typeface="Proxima Nova"/>
              </a:rPr>
              <a:t>Thoughts + Emotions:</a:t>
            </a:r>
            <a:endParaRPr b="1" sz="1000">
              <a:latin typeface="Proxima Nova"/>
              <a:ea typeface="Proxima Nova"/>
              <a:cs typeface="Proxima Nova"/>
              <a:sym typeface="Proxima Nova"/>
            </a:endParaRPr>
          </a:p>
        </p:txBody>
      </p:sp>
      <p:sp>
        <p:nvSpPr>
          <p:cNvPr id="1588" name="Google Shape;1588;p226"/>
          <p:cNvSpPr txBox="1"/>
          <p:nvPr/>
        </p:nvSpPr>
        <p:spPr>
          <a:xfrm>
            <a:off x="1827400" y="4082251"/>
            <a:ext cx="5403300" cy="259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000">
                <a:latin typeface="Proxima Nova"/>
                <a:ea typeface="Proxima Nova"/>
                <a:cs typeface="Proxima Nova"/>
                <a:sym typeface="Proxima Nova"/>
              </a:rPr>
              <a:t>Opportunities:</a:t>
            </a:r>
            <a:endParaRPr b="1" sz="1000">
              <a:latin typeface="Proxima Nova"/>
              <a:ea typeface="Proxima Nova"/>
              <a:cs typeface="Proxima Nova"/>
              <a:sym typeface="Proxima Nova"/>
            </a:endParaRPr>
          </a:p>
        </p:txBody>
      </p:sp>
      <p:sp>
        <p:nvSpPr>
          <p:cNvPr id="1589" name="Google Shape;1589;p226"/>
          <p:cNvSpPr/>
          <p:nvPr/>
        </p:nvSpPr>
        <p:spPr>
          <a:xfrm>
            <a:off x="1827550" y="4341445"/>
            <a:ext cx="1689000" cy="756900"/>
          </a:xfrm>
          <a:prstGeom prst="rect">
            <a:avLst/>
          </a:prstGeom>
          <a:noFill/>
          <a:ln cap="flat" cmpd="sng" w="2857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r">
              <a:lnSpc>
                <a:spcPct val="115000"/>
              </a:lnSpc>
              <a:spcBef>
                <a:spcPts val="0"/>
              </a:spcBef>
              <a:spcAft>
                <a:spcPts val="0"/>
              </a:spcAft>
              <a:buNone/>
            </a:pPr>
            <a:r>
              <a:t/>
            </a:r>
            <a:endParaRPr sz="1200"/>
          </a:p>
        </p:txBody>
      </p:sp>
      <p:sp>
        <p:nvSpPr>
          <p:cNvPr id="1590" name="Google Shape;1590;p226"/>
          <p:cNvSpPr txBox="1"/>
          <p:nvPr/>
        </p:nvSpPr>
        <p:spPr>
          <a:xfrm>
            <a:off x="1827400" y="359774"/>
            <a:ext cx="5403300" cy="149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000">
                <a:latin typeface="Proxima Nova"/>
                <a:ea typeface="Proxima Nova"/>
                <a:cs typeface="Proxima Nova"/>
                <a:sym typeface="Proxima Nova"/>
              </a:rPr>
              <a:t>Scenes:</a:t>
            </a:r>
            <a:endParaRPr b="1" sz="1000">
              <a:latin typeface="Proxima Nova"/>
              <a:ea typeface="Proxima Nova"/>
              <a:cs typeface="Proxima Nova"/>
              <a:sym typeface="Proxima Nova"/>
            </a:endParaRPr>
          </a:p>
        </p:txBody>
      </p:sp>
      <p:sp>
        <p:nvSpPr>
          <p:cNvPr id="1591" name="Google Shape;1591;p226"/>
          <p:cNvSpPr/>
          <p:nvPr/>
        </p:nvSpPr>
        <p:spPr>
          <a:xfrm>
            <a:off x="68300" y="509175"/>
            <a:ext cx="1689000" cy="1757100"/>
          </a:xfrm>
          <a:prstGeom prst="rect">
            <a:avLst/>
          </a:prstGeom>
          <a:noFill/>
          <a:ln cap="flat" cmpd="sng" w="2857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r">
              <a:lnSpc>
                <a:spcPct val="115000"/>
              </a:lnSpc>
              <a:spcBef>
                <a:spcPts val="0"/>
              </a:spcBef>
              <a:spcAft>
                <a:spcPts val="0"/>
              </a:spcAft>
              <a:buNone/>
            </a:pPr>
            <a:r>
              <a:t/>
            </a:r>
            <a:endParaRPr sz="1200"/>
          </a:p>
        </p:txBody>
      </p:sp>
      <p:sp>
        <p:nvSpPr>
          <p:cNvPr id="1592" name="Google Shape;1592;p226"/>
          <p:cNvSpPr txBox="1"/>
          <p:nvPr/>
        </p:nvSpPr>
        <p:spPr>
          <a:xfrm>
            <a:off x="68263" y="328075"/>
            <a:ext cx="1689000" cy="299400"/>
          </a:xfrm>
          <a:prstGeom prst="rect">
            <a:avLst/>
          </a:prstGeom>
          <a:solidFill>
            <a:srgbClr val="43434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000">
                <a:solidFill>
                  <a:srgbClr val="FFFFFF"/>
                </a:solidFill>
                <a:latin typeface="Proxima Nova"/>
                <a:ea typeface="Proxima Nova"/>
                <a:cs typeface="Proxima Nova"/>
                <a:sym typeface="Proxima Nova"/>
              </a:rPr>
              <a:t>Customer Persona</a:t>
            </a:r>
            <a:endParaRPr b="1" sz="1000">
              <a:solidFill>
                <a:srgbClr val="FFFFFF"/>
              </a:solidFill>
              <a:latin typeface="Proxima Nova"/>
              <a:ea typeface="Proxima Nova"/>
              <a:cs typeface="Proxima Nova"/>
              <a:sym typeface="Proxima Nova"/>
            </a:endParaRPr>
          </a:p>
        </p:txBody>
      </p:sp>
      <p:sp>
        <p:nvSpPr>
          <p:cNvPr id="1593" name="Google Shape;1593;p226"/>
          <p:cNvSpPr/>
          <p:nvPr/>
        </p:nvSpPr>
        <p:spPr>
          <a:xfrm>
            <a:off x="3586900" y="779901"/>
            <a:ext cx="1689000" cy="1823400"/>
          </a:xfrm>
          <a:prstGeom prst="rect">
            <a:avLst/>
          </a:prstGeom>
          <a:noFill/>
          <a:ln cap="flat" cmpd="sng" w="2857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r">
              <a:lnSpc>
                <a:spcPct val="115000"/>
              </a:lnSpc>
              <a:spcBef>
                <a:spcPts val="0"/>
              </a:spcBef>
              <a:spcAft>
                <a:spcPts val="0"/>
              </a:spcAft>
              <a:buNone/>
            </a:pPr>
            <a:r>
              <a:t/>
            </a:r>
            <a:endParaRPr sz="1200"/>
          </a:p>
        </p:txBody>
      </p:sp>
      <p:sp>
        <p:nvSpPr>
          <p:cNvPr id="1594" name="Google Shape;1594;p226"/>
          <p:cNvSpPr/>
          <p:nvPr/>
        </p:nvSpPr>
        <p:spPr>
          <a:xfrm>
            <a:off x="3586750" y="2861838"/>
            <a:ext cx="1689000" cy="1220400"/>
          </a:xfrm>
          <a:prstGeom prst="rect">
            <a:avLst/>
          </a:prstGeom>
          <a:noFill/>
          <a:ln cap="flat" cmpd="sng" w="2857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r">
              <a:lnSpc>
                <a:spcPct val="115000"/>
              </a:lnSpc>
              <a:spcBef>
                <a:spcPts val="0"/>
              </a:spcBef>
              <a:spcAft>
                <a:spcPts val="0"/>
              </a:spcAft>
              <a:buNone/>
            </a:pPr>
            <a:r>
              <a:t/>
            </a:r>
            <a:endParaRPr sz="1200"/>
          </a:p>
        </p:txBody>
      </p:sp>
      <p:sp>
        <p:nvSpPr>
          <p:cNvPr id="1595" name="Google Shape;1595;p226"/>
          <p:cNvSpPr/>
          <p:nvPr/>
        </p:nvSpPr>
        <p:spPr>
          <a:xfrm>
            <a:off x="3586900" y="4341470"/>
            <a:ext cx="1689000" cy="756900"/>
          </a:xfrm>
          <a:prstGeom prst="rect">
            <a:avLst/>
          </a:prstGeom>
          <a:noFill/>
          <a:ln cap="flat" cmpd="sng" w="2857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r">
              <a:lnSpc>
                <a:spcPct val="115000"/>
              </a:lnSpc>
              <a:spcBef>
                <a:spcPts val="0"/>
              </a:spcBef>
              <a:spcAft>
                <a:spcPts val="0"/>
              </a:spcAft>
              <a:buNone/>
            </a:pPr>
            <a:r>
              <a:t/>
            </a:r>
            <a:endParaRPr sz="1200"/>
          </a:p>
        </p:txBody>
      </p:sp>
      <p:sp>
        <p:nvSpPr>
          <p:cNvPr id="1596" name="Google Shape;1596;p226"/>
          <p:cNvSpPr/>
          <p:nvPr/>
        </p:nvSpPr>
        <p:spPr>
          <a:xfrm>
            <a:off x="5346400" y="779901"/>
            <a:ext cx="1689000" cy="1823400"/>
          </a:xfrm>
          <a:prstGeom prst="rect">
            <a:avLst/>
          </a:prstGeom>
          <a:noFill/>
          <a:ln cap="flat" cmpd="sng" w="2857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r">
              <a:lnSpc>
                <a:spcPct val="115000"/>
              </a:lnSpc>
              <a:spcBef>
                <a:spcPts val="0"/>
              </a:spcBef>
              <a:spcAft>
                <a:spcPts val="0"/>
              </a:spcAft>
              <a:buNone/>
            </a:pPr>
            <a:r>
              <a:t/>
            </a:r>
            <a:endParaRPr sz="1200"/>
          </a:p>
        </p:txBody>
      </p:sp>
      <p:sp>
        <p:nvSpPr>
          <p:cNvPr id="1597" name="Google Shape;1597;p226"/>
          <p:cNvSpPr/>
          <p:nvPr/>
        </p:nvSpPr>
        <p:spPr>
          <a:xfrm>
            <a:off x="5346250" y="2861838"/>
            <a:ext cx="1689000" cy="1220400"/>
          </a:xfrm>
          <a:prstGeom prst="rect">
            <a:avLst/>
          </a:prstGeom>
          <a:noFill/>
          <a:ln cap="flat" cmpd="sng" w="2857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r">
              <a:lnSpc>
                <a:spcPct val="115000"/>
              </a:lnSpc>
              <a:spcBef>
                <a:spcPts val="0"/>
              </a:spcBef>
              <a:spcAft>
                <a:spcPts val="0"/>
              </a:spcAft>
              <a:buNone/>
            </a:pPr>
            <a:r>
              <a:t/>
            </a:r>
            <a:endParaRPr sz="1200"/>
          </a:p>
        </p:txBody>
      </p:sp>
      <p:sp>
        <p:nvSpPr>
          <p:cNvPr id="1598" name="Google Shape;1598;p226"/>
          <p:cNvSpPr/>
          <p:nvPr/>
        </p:nvSpPr>
        <p:spPr>
          <a:xfrm>
            <a:off x="5346400" y="4341470"/>
            <a:ext cx="1689000" cy="756900"/>
          </a:xfrm>
          <a:prstGeom prst="rect">
            <a:avLst/>
          </a:prstGeom>
          <a:noFill/>
          <a:ln cap="flat" cmpd="sng" w="2857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r">
              <a:lnSpc>
                <a:spcPct val="115000"/>
              </a:lnSpc>
              <a:spcBef>
                <a:spcPts val="0"/>
              </a:spcBef>
              <a:spcAft>
                <a:spcPts val="0"/>
              </a:spcAft>
              <a:buNone/>
            </a:pPr>
            <a:r>
              <a:t/>
            </a:r>
            <a:endParaRPr sz="1200"/>
          </a:p>
        </p:txBody>
      </p:sp>
      <p:sp>
        <p:nvSpPr>
          <p:cNvPr id="1599" name="Google Shape;1599;p226"/>
          <p:cNvSpPr/>
          <p:nvPr/>
        </p:nvSpPr>
        <p:spPr>
          <a:xfrm>
            <a:off x="7106050" y="779901"/>
            <a:ext cx="1689000" cy="1823400"/>
          </a:xfrm>
          <a:prstGeom prst="rect">
            <a:avLst/>
          </a:prstGeom>
          <a:noFill/>
          <a:ln cap="flat" cmpd="sng" w="2857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r">
              <a:lnSpc>
                <a:spcPct val="115000"/>
              </a:lnSpc>
              <a:spcBef>
                <a:spcPts val="0"/>
              </a:spcBef>
              <a:spcAft>
                <a:spcPts val="0"/>
              </a:spcAft>
              <a:buNone/>
            </a:pPr>
            <a:r>
              <a:t/>
            </a:r>
            <a:endParaRPr sz="1200"/>
          </a:p>
        </p:txBody>
      </p:sp>
      <p:sp>
        <p:nvSpPr>
          <p:cNvPr id="1600" name="Google Shape;1600;p226"/>
          <p:cNvSpPr/>
          <p:nvPr/>
        </p:nvSpPr>
        <p:spPr>
          <a:xfrm>
            <a:off x="7105900" y="2861838"/>
            <a:ext cx="1689000" cy="1220400"/>
          </a:xfrm>
          <a:prstGeom prst="rect">
            <a:avLst/>
          </a:prstGeom>
          <a:noFill/>
          <a:ln cap="flat" cmpd="sng" w="2857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r">
              <a:lnSpc>
                <a:spcPct val="115000"/>
              </a:lnSpc>
              <a:spcBef>
                <a:spcPts val="0"/>
              </a:spcBef>
              <a:spcAft>
                <a:spcPts val="0"/>
              </a:spcAft>
              <a:buNone/>
            </a:pPr>
            <a:r>
              <a:t/>
            </a:r>
            <a:endParaRPr sz="1200"/>
          </a:p>
        </p:txBody>
      </p:sp>
      <p:sp>
        <p:nvSpPr>
          <p:cNvPr id="1601" name="Google Shape;1601;p226"/>
          <p:cNvSpPr/>
          <p:nvPr/>
        </p:nvSpPr>
        <p:spPr>
          <a:xfrm>
            <a:off x="7106050" y="4341470"/>
            <a:ext cx="1689000" cy="756900"/>
          </a:xfrm>
          <a:prstGeom prst="rect">
            <a:avLst/>
          </a:prstGeom>
          <a:noFill/>
          <a:ln cap="flat" cmpd="sng" w="2857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r">
              <a:lnSpc>
                <a:spcPct val="115000"/>
              </a:lnSpc>
              <a:spcBef>
                <a:spcPts val="0"/>
              </a:spcBef>
              <a:spcAft>
                <a:spcPts val="0"/>
              </a:spcAft>
              <a:buNone/>
            </a:pPr>
            <a:r>
              <a:t/>
            </a:r>
            <a:endParaRPr sz="1200"/>
          </a:p>
        </p:txBody>
      </p:sp>
      <p:sp>
        <p:nvSpPr>
          <p:cNvPr id="1602" name="Google Shape;1602;p226"/>
          <p:cNvSpPr/>
          <p:nvPr/>
        </p:nvSpPr>
        <p:spPr>
          <a:xfrm>
            <a:off x="1827625" y="644275"/>
            <a:ext cx="1689000" cy="259200"/>
          </a:xfrm>
          <a:prstGeom prst="homePlate">
            <a:avLst>
              <a:gd fmla="val 50000" name="adj"/>
            </a:avLst>
          </a:prstGeom>
          <a:solidFill>
            <a:srgbClr val="43434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3" name="Google Shape;1603;p226"/>
          <p:cNvSpPr/>
          <p:nvPr/>
        </p:nvSpPr>
        <p:spPr>
          <a:xfrm>
            <a:off x="3587013" y="644275"/>
            <a:ext cx="1689000" cy="259200"/>
          </a:xfrm>
          <a:prstGeom prst="chevron">
            <a:avLst>
              <a:gd fmla="val 50000" name="adj"/>
            </a:avLst>
          </a:prstGeom>
          <a:solidFill>
            <a:srgbClr val="43434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4" name="Google Shape;1604;p226"/>
          <p:cNvSpPr/>
          <p:nvPr/>
        </p:nvSpPr>
        <p:spPr>
          <a:xfrm>
            <a:off x="5346525" y="644288"/>
            <a:ext cx="1689000" cy="259200"/>
          </a:xfrm>
          <a:prstGeom prst="chevron">
            <a:avLst>
              <a:gd fmla="val 50000" name="adj"/>
            </a:avLst>
          </a:prstGeom>
          <a:solidFill>
            <a:srgbClr val="43434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5" name="Google Shape;1605;p226"/>
          <p:cNvSpPr/>
          <p:nvPr/>
        </p:nvSpPr>
        <p:spPr>
          <a:xfrm>
            <a:off x="7106025" y="644275"/>
            <a:ext cx="1689000" cy="259200"/>
          </a:xfrm>
          <a:prstGeom prst="chevron">
            <a:avLst>
              <a:gd fmla="val 50000" name="adj"/>
            </a:avLst>
          </a:prstGeom>
          <a:solidFill>
            <a:srgbClr val="43434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6" name="Google Shape;1606;p22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0" name="Shape 1610"/>
        <p:cNvGrpSpPr/>
        <p:nvPr/>
      </p:nvGrpSpPr>
      <p:grpSpPr>
        <a:xfrm>
          <a:off x="0" y="0"/>
          <a:ext cx="0" cy="0"/>
          <a:chOff x="0" y="0"/>
          <a:chExt cx="0" cy="0"/>
        </a:xfrm>
      </p:grpSpPr>
      <p:pic>
        <p:nvPicPr>
          <p:cNvPr id="1611" name="Google Shape;1611;p227"/>
          <p:cNvPicPr preferRelativeResize="0"/>
          <p:nvPr/>
        </p:nvPicPr>
        <p:blipFill>
          <a:blip r:embed="rId3">
            <a:alphaModFix/>
          </a:blip>
          <a:stretch>
            <a:fillRect/>
          </a:stretch>
        </p:blipFill>
        <p:spPr>
          <a:xfrm>
            <a:off x="0" y="0"/>
            <a:ext cx="9144000" cy="5143505"/>
          </a:xfrm>
          <a:prstGeom prst="rect">
            <a:avLst/>
          </a:prstGeom>
          <a:noFill/>
          <a:ln>
            <a:noFill/>
          </a:ln>
        </p:spPr>
      </p:pic>
      <p:sp>
        <p:nvSpPr>
          <p:cNvPr id="1612" name="Google Shape;1612;p227"/>
          <p:cNvSpPr/>
          <p:nvPr/>
        </p:nvSpPr>
        <p:spPr>
          <a:xfrm>
            <a:off x="887600" y="1918850"/>
            <a:ext cx="1073400" cy="572700"/>
          </a:xfrm>
          <a:prstGeom prst="roundRect">
            <a:avLst>
              <a:gd fmla="val 16667"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000">
                <a:latin typeface="Proxima Nova"/>
                <a:ea typeface="Proxima Nova"/>
                <a:cs typeface="Proxima Nova"/>
                <a:sym typeface="Proxima Nova"/>
              </a:rPr>
              <a:t>Duplicate this</a:t>
            </a:r>
            <a:endParaRPr sz="1000">
              <a:latin typeface="Proxima Nova"/>
              <a:ea typeface="Proxima Nova"/>
              <a:cs typeface="Proxima Nova"/>
              <a:sym typeface="Proxima Nova"/>
            </a:endParaRPr>
          </a:p>
        </p:txBody>
      </p:sp>
      <p:sp>
        <p:nvSpPr>
          <p:cNvPr id="1613" name="Google Shape;1613;p227"/>
          <p:cNvSpPr/>
          <p:nvPr/>
        </p:nvSpPr>
        <p:spPr>
          <a:xfrm>
            <a:off x="887600" y="2638875"/>
            <a:ext cx="1073400" cy="572700"/>
          </a:xfrm>
          <a:prstGeom prst="roundRect">
            <a:avLst>
              <a:gd fmla="val 16667"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000">
                <a:latin typeface="Proxima Nova"/>
                <a:ea typeface="Proxima Nova"/>
                <a:cs typeface="Proxima Nova"/>
                <a:sym typeface="Proxima Nova"/>
              </a:rPr>
              <a:t>Duplicate this</a:t>
            </a:r>
            <a:endParaRPr sz="1000">
              <a:latin typeface="Proxima Nova"/>
              <a:ea typeface="Proxima Nova"/>
              <a:cs typeface="Proxima Nova"/>
              <a:sym typeface="Proxima Nova"/>
            </a:endParaRPr>
          </a:p>
        </p:txBody>
      </p:sp>
      <p:sp>
        <p:nvSpPr>
          <p:cNvPr id="1614" name="Google Shape;1614;p227"/>
          <p:cNvSpPr/>
          <p:nvPr/>
        </p:nvSpPr>
        <p:spPr>
          <a:xfrm>
            <a:off x="4048500" y="1918850"/>
            <a:ext cx="1073400" cy="572700"/>
          </a:xfrm>
          <a:prstGeom prst="roundRect">
            <a:avLst>
              <a:gd fmla="val 16667"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000">
                <a:latin typeface="Proxima Nova"/>
                <a:ea typeface="Proxima Nova"/>
                <a:cs typeface="Proxima Nova"/>
                <a:sym typeface="Proxima Nova"/>
              </a:rPr>
              <a:t>Duplicate this</a:t>
            </a:r>
            <a:endParaRPr sz="1000">
              <a:latin typeface="Proxima Nova"/>
              <a:ea typeface="Proxima Nova"/>
              <a:cs typeface="Proxima Nova"/>
              <a:sym typeface="Proxima Nova"/>
            </a:endParaRPr>
          </a:p>
        </p:txBody>
      </p:sp>
      <p:sp>
        <p:nvSpPr>
          <p:cNvPr id="1615" name="Google Shape;1615;p227"/>
          <p:cNvSpPr/>
          <p:nvPr/>
        </p:nvSpPr>
        <p:spPr>
          <a:xfrm>
            <a:off x="4048500" y="2638875"/>
            <a:ext cx="1073400" cy="572700"/>
          </a:xfrm>
          <a:prstGeom prst="roundRect">
            <a:avLst>
              <a:gd fmla="val 16667"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000">
                <a:latin typeface="Proxima Nova"/>
                <a:ea typeface="Proxima Nova"/>
                <a:cs typeface="Proxima Nova"/>
                <a:sym typeface="Proxima Nova"/>
              </a:rPr>
              <a:t>Duplicate this</a:t>
            </a:r>
            <a:endParaRPr sz="1000">
              <a:latin typeface="Proxima Nova"/>
              <a:ea typeface="Proxima Nova"/>
              <a:cs typeface="Proxima Nova"/>
              <a:sym typeface="Proxima Nova"/>
            </a:endParaRPr>
          </a:p>
        </p:txBody>
      </p:sp>
      <p:sp>
        <p:nvSpPr>
          <p:cNvPr id="1616" name="Google Shape;1616;p227"/>
          <p:cNvSpPr/>
          <p:nvPr/>
        </p:nvSpPr>
        <p:spPr>
          <a:xfrm>
            <a:off x="887600" y="3358900"/>
            <a:ext cx="1073400" cy="572700"/>
          </a:xfrm>
          <a:prstGeom prst="roundRect">
            <a:avLst>
              <a:gd fmla="val 16667"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000">
                <a:latin typeface="Proxima Nova"/>
                <a:ea typeface="Proxima Nova"/>
                <a:cs typeface="Proxima Nova"/>
                <a:sym typeface="Proxima Nova"/>
              </a:rPr>
              <a:t>Duplicate this</a:t>
            </a:r>
            <a:endParaRPr sz="1000">
              <a:latin typeface="Proxima Nova"/>
              <a:ea typeface="Proxima Nova"/>
              <a:cs typeface="Proxima Nova"/>
              <a:sym typeface="Proxima Nova"/>
            </a:endParaRPr>
          </a:p>
        </p:txBody>
      </p:sp>
      <p:sp>
        <p:nvSpPr>
          <p:cNvPr id="1617" name="Google Shape;1617;p227"/>
          <p:cNvSpPr/>
          <p:nvPr/>
        </p:nvSpPr>
        <p:spPr>
          <a:xfrm>
            <a:off x="4048500" y="3358900"/>
            <a:ext cx="1073400" cy="572700"/>
          </a:xfrm>
          <a:prstGeom prst="roundRect">
            <a:avLst>
              <a:gd fmla="val 16667"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000">
                <a:latin typeface="Proxima Nova"/>
                <a:ea typeface="Proxima Nova"/>
                <a:cs typeface="Proxima Nova"/>
                <a:sym typeface="Proxima Nova"/>
              </a:rPr>
              <a:t>Duplicate this</a:t>
            </a:r>
            <a:endParaRPr sz="1000">
              <a:latin typeface="Proxima Nova"/>
              <a:ea typeface="Proxima Nova"/>
              <a:cs typeface="Proxima Nova"/>
              <a:sym typeface="Proxima Nova"/>
            </a:endParaRPr>
          </a:p>
        </p:txBody>
      </p:sp>
      <p:sp>
        <p:nvSpPr>
          <p:cNvPr id="1618" name="Google Shape;1618;p227"/>
          <p:cNvSpPr/>
          <p:nvPr/>
        </p:nvSpPr>
        <p:spPr>
          <a:xfrm>
            <a:off x="6894550" y="1918850"/>
            <a:ext cx="1073400" cy="572700"/>
          </a:xfrm>
          <a:prstGeom prst="roundRect">
            <a:avLst>
              <a:gd fmla="val 16667"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000">
                <a:latin typeface="Proxima Nova"/>
                <a:ea typeface="Proxima Nova"/>
                <a:cs typeface="Proxima Nova"/>
                <a:sym typeface="Proxima Nova"/>
              </a:rPr>
              <a:t>Duplicate this</a:t>
            </a:r>
            <a:endParaRPr sz="1000">
              <a:latin typeface="Proxima Nova"/>
              <a:ea typeface="Proxima Nova"/>
              <a:cs typeface="Proxima Nova"/>
              <a:sym typeface="Proxima Nova"/>
            </a:endParaRPr>
          </a:p>
        </p:txBody>
      </p:sp>
      <p:sp>
        <p:nvSpPr>
          <p:cNvPr id="1619" name="Google Shape;1619;p227"/>
          <p:cNvSpPr/>
          <p:nvPr/>
        </p:nvSpPr>
        <p:spPr>
          <a:xfrm>
            <a:off x="6894550" y="2638875"/>
            <a:ext cx="1073400" cy="572700"/>
          </a:xfrm>
          <a:prstGeom prst="roundRect">
            <a:avLst>
              <a:gd fmla="val 16667"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000">
                <a:latin typeface="Proxima Nova"/>
                <a:ea typeface="Proxima Nova"/>
                <a:cs typeface="Proxima Nova"/>
                <a:sym typeface="Proxima Nova"/>
              </a:rPr>
              <a:t>Duplicate this</a:t>
            </a:r>
            <a:endParaRPr sz="1000">
              <a:latin typeface="Proxima Nova"/>
              <a:ea typeface="Proxima Nova"/>
              <a:cs typeface="Proxima Nova"/>
              <a:sym typeface="Proxima Nova"/>
            </a:endParaRPr>
          </a:p>
        </p:txBody>
      </p:sp>
      <p:sp>
        <p:nvSpPr>
          <p:cNvPr id="1620" name="Google Shape;1620;p227"/>
          <p:cNvSpPr/>
          <p:nvPr/>
        </p:nvSpPr>
        <p:spPr>
          <a:xfrm>
            <a:off x="6894550" y="3358900"/>
            <a:ext cx="1073400" cy="572700"/>
          </a:xfrm>
          <a:prstGeom prst="roundRect">
            <a:avLst>
              <a:gd fmla="val 16667"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000">
                <a:latin typeface="Proxima Nova"/>
                <a:ea typeface="Proxima Nova"/>
                <a:cs typeface="Proxima Nova"/>
                <a:sym typeface="Proxima Nova"/>
              </a:rPr>
              <a:t>Duplicate this</a:t>
            </a:r>
            <a:endParaRPr sz="1000">
              <a:latin typeface="Proxima Nova"/>
              <a:ea typeface="Proxima Nova"/>
              <a:cs typeface="Proxima Nova"/>
              <a:sym typeface="Proxima Nova"/>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4" name="Shape 1624"/>
        <p:cNvGrpSpPr/>
        <p:nvPr/>
      </p:nvGrpSpPr>
      <p:grpSpPr>
        <a:xfrm>
          <a:off x="0" y="0"/>
          <a:ext cx="0" cy="0"/>
          <a:chOff x="0" y="0"/>
          <a:chExt cx="0" cy="0"/>
        </a:xfrm>
      </p:grpSpPr>
      <p:sp>
        <p:nvSpPr>
          <p:cNvPr id="1625" name="Google Shape;1625;p228"/>
          <p:cNvSpPr txBox="1"/>
          <p:nvPr>
            <p:ph type="title"/>
          </p:nvPr>
        </p:nvSpPr>
        <p:spPr>
          <a:xfrm>
            <a:off x="2256100" y="330363"/>
            <a:ext cx="6367800" cy="241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b="1" lang="en">
                <a:latin typeface="Proxima Nova"/>
                <a:ea typeface="Proxima Nova"/>
                <a:cs typeface="Proxima Nova"/>
                <a:sym typeface="Proxima Nova"/>
              </a:rPr>
              <a:t>PROTOTYPE</a:t>
            </a:r>
            <a:endParaRPr b="1">
              <a:latin typeface="Proxima Nova"/>
              <a:ea typeface="Proxima Nova"/>
              <a:cs typeface="Proxima Nova"/>
              <a:sym typeface="Proxima Nova"/>
            </a:endParaRPr>
          </a:p>
        </p:txBody>
      </p:sp>
      <p:pic>
        <p:nvPicPr>
          <p:cNvPr id="1626" name="Google Shape;1626;p228"/>
          <p:cNvPicPr preferRelativeResize="0"/>
          <p:nvPr/>
        </p:nvPicPr>
        <p:blipFill rotWithShape="1">
          <a:blip r:embed="rId3">
            <a:alphaModFix/>
          </a:blip>
          <a:srcRect b="48893" l="59822" r="20216" t="0"/>
          <a:stretch/>
        </p:blipFill>
        <p:spPr>
          <a:xfrm>
            <a:off x="490250" y="1902213"/>
            <a:ext cx="1672450" cy="1339076"/>
          </a:xfrm>
          <a:prstGeom prst="rect">
            <a:avLst/>
          </a:prstGeom>
          <a:noFill/>
          <a:ln>
            <a:noFill/>
          </a:ln>
        </p:spPr>
      </p:pic>
      <p:sp>
        <p:nvSpPr>
          <p:cNvPr id="1627" name="Google Shape;1627;p228"/>
          <p:cNvSpPr txBox="1"/>
          <p:nvPr/>
        </p:nvSpPr>
        <p:spPr>
          <a:xfrm>
            <a:off x="2399900" y="2619800"/>
            <a:ext cx="6367800" cy="498000"/>
          </a:xfrm>
          <a:prstGeom prst="rect">
            <a:avLst/>
          </a:prstGeom>
          <a:noFill/>
          <a:ln>
            <a:noFill/>
          </a:ln>
        </p:spPr>
        <p:txBody>
          <a:bodyPr anchorCtr="0" anchor="t" bIns="51425" lIns="51425" spcFirstLastPara="1" rIns="51425" wrap="square" tIns="51425">
            <a:noAutofit/>
          </a:bodyPr>
          <a:lstStyle/>
          <a:p>
            <a:pPr indent="0" lvl="0" marL="0" marR="0" rtl="0" algn="l">
              <a:spcBef>
                <a:spcPts val="0"/>
              </a:spcBef>
              <a:spcAft>
                <a:spcPts val="0"/>
              </a:spcAft>
              <a:buClr>
                <a:srgbClr val="434343"/>
              </a:buClr>
              <a:buSzPts val="1100"/>
              <a:buFont typeface="Roboto"/>
              <a:buNone/>
            </a:pPr>
            <a:r>
              <a:rPr lang="en" sz="1800">
                <a:solidFill>
                  <a:schemeClr val="dk1"/>
                </a:solidFill>
                <a:latin typeface="Proxima Nova"/>
                <a:ea typeface="Proxima Nova"/>
                <a:cs typeface="Proxima Nova"/>
                <a:sym typeface="Proxima Nova"/>
              </a:rPr>
              <a:t>Using materials at hand, quickly throw together models of your top ideas and build a prototype.</a:t>
            </a:r>
            <a:endParaRPr sz="1800">
              <a:solidFill>
                <a:schemeClr val="dk1"/>
              </a:solidFill>
              <a:latin typeface="Proxima Nova"/>
              <a:ea typeface="Proxima Nova"/>
              <a:cs typeface="Proxima Nova"/>
              <a:sym typeface="Proxima Nova"/>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1" name="Shape 1631"/>
        <p:cNvGrpSpPr/>
        <p:nvPr/>
      </p:nvGrpSpPr>
      <p:grpSpPr>
        <a:xfrm>
          <a:off x="0" y="0"/>
          <a:ext cx="0" cy="0"/>
          <a:chOff x="0" y="0"/>
          <a:chExt cx="0" cy="0"/>
        </a:xfrm>
      </p:grpSpPr>
      <p:sp>
        <p:nvSpPr>
          <p:cNvPr id="1632" name="Google Shape;1632;p229"/>
          <p:cNvSpPr txBox="1"/>
          <p:nvPr>
            <p:ph type="title"/>
          </p:nvPr>
        </p:nvSpPr>
        <p:spPr>
          <a:xfrm>
            <a:off x="490250" y="450150"/>
            <a:ext cx="6367800" cy="241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b="1" lang="en">
                <a:latin typeface="Proxima Nova"/>
                <a:ea typeface="Proxima Nova"/>
                <a:cs typeface="Proxima Nova"/>
                <a:sym typeface="Proxima Nova"/>
              </a:rPr>
              <a:t>STORYBOARDING</a:t>
            </a:r>
            <a:endParaRPr b="1">
              <a:latin typeface="Proxima Nova"/>
              <a:ea typeface="Proxima Nova"/>
              <a:cs typeface="Proxima Nova"/>
              <a:sym typeface="Proxima Nova"/>
            </a:endParaRPr>
          </a:p>
        </p:txBody>
      </p:sp>
      <p:sp>
        <p:nvSpPr>
          <p:cNvPr id="1633" name="Google Shape;1633;p229"/>
          <p:cNvSpPr txBox="1"/>
          <p:nvPr>
            <p:ph type="title"/>
          </p:nvPr>
        </p:nvSpPr>
        <p:spPr>
          <a:xfrm>
            <a:off x="490250" y="2726900"/>
            <a:ext cx="7173300" cy="819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latin typeface="Proxima Nova"/>
                <a:ea typeface="Proxima Nova"/>
                <a:cs typeface="Proxima Nova"/>
                <a:sym typeface="Proxima Nova"/>
              </a:rPr>
              <a:t>GMP - BLUEPRINT FOR PROTOTYPE</a:t>
            </a:r>
            <a:endParaRPr sz="2400">
              <a:latin typeface="Proxima Nova"/>
              <a:ea typeface="Proxima Nova"/>
              <a:cs typeface="Proxima Nova"/>
              <a:sym typeface="Proxima Nova"/>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7" name="Shape 1637"/>
        <p:cNvGrpSpPr/>
        <p:nvPr/>
      </p:nvGrpSpPr>
      <p:grpSpPr>
        <a:xfrm>
          <a:off x="0" y="0"/>
          <a:ext cx="0" cy="0"/>
          <a:chOff x="0" y="0"/>
          <a:chExt cx="0" cy="0"/>
        </a:xfrm>
      </p:grpSpPr>
      <p:sp>
        <p:nvSpPr>
          <p:cNvPr id="1638" name="Google Shape;1638;p230"/>
          <p:cNvSpPr txBox="1"/>
          <p:nvPr>
            <p:ph idx="4294967295" type="title"/>
          </p:nvPr>
        </p:nvSpPr>
        <p:spPr>
          <a:xfrm>
            <a:off x="63050" y="99900"/>
            <a:ext cx="8576700" cy="5172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lang="en" sz="2400">
                <a:solidFill>
                  <a:srgbClr val="434343"/>
                </a:solidFill>
                <a:latin typeface="Proxima Nova"/>
                <a:ea typeface="Proxima Nova"/>
                <a:cs typeface="Proxima Nova"/>
                <a:sym typeface="Proxima Nova"/>
              </a:rPr>
              <a:t>STORYBOARD</a:t>
            </a:r>
            <a:endParaRPr sz="2400">
              <a:solidFill>
                <a:srgbClr val="434343"/>
              </a:solidFill>
              <a:latin typeface="Proxima Nova"/>
              <a:ea typeface="Proxima Nova"/>
              <a:cs typeface="Proxima Nova"/>
              <a:sym typeface="Proxima Nova"/>
            </a:endParaRPr>
          </a:p>
        </p:txBody>
      </p:sp>
      <p:sp>
        <p:nvSpPr>
          <p:cNvPr id="1639" name="Google Shape;1639;p230"/>
          <p:cNvSpPr txBox="1"/>
          <p:nvPr/>
        </p:nvSpPr>
        <p:spPr>
          <a:xfrm>
            <a:off x="63050" y="4761113"/>
            <a:ext cx="82095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i="1" lang="en" sz="1000">
                <a:solidFill>
                  <a:srgbClr val="0000FF"/>
                </a:solidFill>
                <a:latin typeface="Proxima Nova"/>
                <a:ea typeface="Proxima Nova"/>
                <a:cs typeface="Proxima Nova"/>
                <a:sym typeface="Proxima Nova"/>
              </a:rPr>
              <a:t>Duplicate this slide if needed.</a:t>
            </a:r>
            <a:endParaRPr b="1" i="1" sz="1000">
              <a:solidFill>
                <a:srgbClr val="0000FF"/>
              </a:solidFill>
              <a:latin typeface="Proxima Nova"/>
              <a:ea typeface="Proxima Nova"/>
              <a:cs typeface="Proxima Nova"/>
              <a:sym typeface="Proxima Nova"/>
            </a:endParaRPr>
          </a:p>
        </p:txBody>
      </p:sp>
      <p:sp>
        <p:nvSpPr>
          <p:cNvPr id="1640" name="Google Shape;1640;p230"/>
          <p:cNvSpPr txBox="1"/>
          <p:nvPr>
            <p:ph idx="4294967295" type="title"/>
          </p:nvPr>
        </p:nvSpPr>
        <p:spPr>
          <a:xfrm>
            <a:off x="63050" y="498575"/>
            <a:ext cx="8576700" cy="3909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lang="en" sz="1400">
                <a:solidFill>
                  <a:srgbClr val="434343"/>
                </a:solidFill>
                <a:latin typeface="Proxima Nova"/>
                <a:ea typeface="Proxima Nova"/>
                <a:cs typeface="Proxima Nova"/>
                <a:sym typeface="Proxima Nova"/>
              </a:rPr>
              <a:t>Storyboard is the blueprint for your prototype. Don’t forget the opening scene. How do customers encounter your product?</a:t>
            </a:r>
            <a:endParaRPr sz="1400">
              <a:solidFill>
                <a:srgbClr val="434343"/>
              </a:solidFill>
              <a:latin typeface="Proxima Nova"/>
              <a:ea typeface="Proxima Nova"/>
              <a:cs typeface="Proxima Nova"/>
              <a:sym typeface="Proxima Nova"/>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4" name="Shape 1644"/>
        <p:cNvGrpSpPr/>
        <p:nvPr/>
      </p:nvGrpSpPr>
      <p:grpSpPr>
        <a:xfrm>
          <a:off x="0" y="0"/>
          <a:ext cx="0" cy="0"/>
          <a:chOff x="0" y="0"/>
          <a:chExt cx="0" cy="0"/>
        </a:xfrm>
      </p:grpSpPr>
      <p:sp>
        <p:nvSpPr>
          <p:cNvPr id="1645" name="Google Shape;1645;p231"/>
          <p:cNvSpPr txBox="1"/>
          <p:nvPr>
            <p:ph type="title"/>
          </p:nvPr>
        </p:nvSpPr>
        <p:spPr>
          <a:xfrm>
            <a:off x="490250" y="450150"/>
            <a:ext cx="6367800" cy="241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b="1" lang="en">
                <a:latin typeface="Proxima Nova"/>
                <a:ea typeface="Proxima Nova"/>
                <a:cs typeface="Proxima Nova"/>
                <a:sym typeface="Proxima Nova"/>
              </a:rPr>
              <a:t>BUSINESS METRICS</a:t>
            </a:r>
            <a:endParaRPr b="1">
              <a:latin typeface="Proxima Nova"/>
              <a:ea typeface="Proxima Nova"/>
              <a:cs typeface="Proxima Nova"/>
              <a:sym typeface="Proxima Nova"/>
            </a:endParaRPr>
          </a:p>
        </p:txBody>
      </p:sp>
      <p:sp>
        <p:nvSpPr>
          <p:cNvPr id="1646" name="Google Shape;1646;p231"/>
          <p:cNvSpPr txBox="1"/>
          <p:nvPr>
            <p:ph type="title"/>
          </p:nvPr>
        </p:nvSpPr>
        <p:spPr>
          <a:xfrm>
            <a:off x="490250" y="2726900"/>
            <a:ext cx="7173300" cy="819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latin typeface="Proxima Nova"/>
                <a:ea typeface="Proxima Nova"/>
                <a:cs typeface="Proxima Nova"/>
                <a:sym typeface="Proxima Nova"/>
              </a:rPr>
              <a:t>GMP</a:t>
            </a:r>
            <a:r>
              <a:rPr lang="en" sz="2400">
                <a:latin typeface="Proxima Nova"/>
                <a:ea typeface="Proxima Nova"/>
                <a:cs typeface="Proxima Nova"/>
                <a:sym typeface="Proxima Nova"/>
              </a:rPr>
              <a:t> - METRICS</a:t>
            </a:r>
            <a:endParaRPr sz="2400">
              <a:latin typeface="Proxima Nova"/>
              <a:ea typeface="Proxima Nova"/>
              <a:cs typeface="Proxima Nova"/>
              <a:sym typeface="Proxima Nova"/>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0" name="Shape 1650"/>
        <p:cNvGrpSpPr/>
        <p:nvPr/>
      </p:nvGrpSpPr>
      <p:grpSpPr>
        <a:xfrm>
          <a:off x="0" y="0"/>
          <a:ext cx="0" cy="0"/>
          <a:chOff x="0" y="0"/>
          <a:chExt cx="0" cy="0"/>
        </a:xfrm>
      </p:grpSpPr>
      <p:sp>
        <p:nvSpPr>
          <p:cNvPr id="1651" name="Google Shape;1651;p232"/>
          <p:cNvSpPr/>
          <p:nvPr/>
        </p:nvSpPr>
        <p:spPr>
          <a:xfrm>
            <a:off x="103300" y="971400"/>
            <a:ext cx="8832900" cy="4015200"/>
          </a:xfrm>
          <a:prstGeom prst="rect">
            <a:avLst/>
          </a:prstGeom>
          <a:noFill/>
          <a:ln cap="flat" cmpd="sng" w="19050">
            <a:solidFill>
              <a:srgbClr val="CC4125"/>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652" name="Google Shape;1652;p232"/>
          <p:cNvSpPr/>
          <p:nvPr/>
        </p:nvSpPr>
        <p:spPr>
          <a:xfrm>
            <a:off x="2748452" y="169125"/>
            <a:ext cx="3647100" cy="373800"/>
          </a:xfrm>
          <a:prstGeom prst="rect">
            <a:avLst/>
          </a:prstGeom>
          <a:solidFill>
            <a:srgbClr val="CC412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400">
                <a:solidFill>
                  <a:srgbClr val="FFFFFF"/>
                </a:solidFill>
                <a:latin typeface="Poppins"/>
                <a:ea typeface="Poppins"/>
                <a:cs typeface="Poppins"/>
                <a:sym typeface="Poppins"/>
              </a:rPr>
              <a:t>Retention Metrics</a:t>
            </a:r>
            <a:endParaRPr b="1" sz="1400">
              <a:solidFill>
                <a:srgbClr val="FFFFFF"/>
              </a:solidFill>
              <a:latin typeface="Poppins"/>
              <a:ea typeface="Poppins"/>
              <a:cs typeface="Poppins"/>
              <a:sym typeface="Poppins"/>
            </a:endParaRPr>
          </a:p>
        </p:txBody>
      </p:sp>
      <p:sp>
        <p:nvSpPr>
          <p:cNvPr id="1653" name="Google Shape;1653;p232"/>
          <p:cNvSpPr txBox="1"/>
          <p:nvPr/>
        </p:nvSpPr>
        <p:spPr>
          <a:xfrm>
            <a:off x="103237" y="514200"/>
            <a:ext cx="8832900" cy="457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i="1" lang="en" sz="1200">
                <a:solidFill>
                  <a:schemeClr val="dk1"/>
                </a:solidFill>
                <a:latin typeface="Avenir"/>
                <a:ea typeface="Avenir"/>
                <a:cs typeface="Avenir"/>
                <a:sym typeface="Avenir"/>
              </a:rPr>
              <a:t>How often do people use my product?</a:t>
            </a:r>
            <a:endParaRPr i="1" sz="1200">
              <a:latin typeface="Avenir"/>
              <a:ea typeface="Avenir"/>
              <a:cs typeface="Avenir"/>
              <a:sym typeface="Avenir"/>
            </a:endParaRPr>
          </a:p>
        </p:txBody>
      </p:sp>
      <p:grpSp>
        <p:nvGrpSpPr>
          <p:cNvPr id="1654" name="Google Shape;1654;p232"/>
          <p:cNvGrpSpPr/>
          <p:nvPr/>
        </p:nvGrpSpPr>
        <p:grpSpPr>
          <a:xfrm>
            <a:off x="177900" y="1944831"/>
            <a:ext cx="2002950" cy="1090856"/>
            <a:chOff x="426175" y="4337975"/>
            <a:chExt cx="2670600" cy="1454475"/>
          </a:xfrm>
        </p:grpSpPr>
        <p:sp>
          <p:nvSpPr>
            <p:cNvPr id="1655" name="Google Shape;1655;p232"/>
            <p:cNvSpPr txBox="1"/>
            <p:nvPr/>
          </p:nvSpPr>
          <p:spPr>
            <a:xfrm>
              <a:off x="426175" y="4337975"/>
              <a:ext cx="2670600" cy="451500"/>
            </a:xfrm>
            <a:prstGeom prst="rect">
              <a:avLst/>
            </a:prstGeom>
            <a:noFill/>
            <a:ln>
              <a:noFill/>
            </a:ln>
          </p:spPr>
          <p:txBody>
            <a:bodyPr anchorCtr="0" anchor="t" bIns="68575" lIns="68575" spcFirstLastPara="1" rIns="68575" wrap="square" tIns="68575">
              <a:noAutofit/>
            </a:bodyPr>
            <a:lstStyle/>
            <a:p>
              <a:pPr indent="0" lvl="0" marL="0" rtl="0" algn="ctr">
                <a:spcBef>
                  <a:spcPts val="0"/>
                </a:spcBef>
                <a:spcAft>
                  <a:spcPts val="0"/>
                </a:spcAft>
                <a:buNone/>
              </a:pPr>
              <a:r>
                <a:rPr b="1" lang="en" sz="1600">
                  <a:solidFill>
                    <a:schemeClr val="accent5"/>
                  </a:solidFill>
                  <a:latin typeface="Poppins"/>
                  <a:ea typeface="Poppins"/>
                  <a:cs typeface="Poppins"/>
                  <a:sym typeface="Poppins"/>
                </a:rPr>
                <a:t>DAU</a:t>
              </a:r>
              <a:endParaRPr b="1" sz="1600">
                <a:solidFill>
                  <a:schemeClr val="accent5"/>
                </a:solidFill>
                <a:latin typeface="Poppins"/>
                <a:ea typeface="Poppins"/>
                <a:cs typeface="Poppins"/>
                <a:sym typeface="Poppins"/>
              </a:endParaRPr>
            </a:p>
          </p:txBody>
        </p:sp>
        <p:sp>
          <p:nvSpPr>
            <p:cNvPr id="1656" name="Google Shape;1656;p232"/>
            <p:cNvSpPr txBox="1"/>
            <p:nvPr/>
          </p:nvSpPr>
          <p:spPr>
            <a:xfrm>
              <a:off x="426175" y="4714250"/>
              <a:ext cx="2670600" cy="1078200"/>
            </a:xfrm>
            <a:prstGeom prst="rect">
              <a:avLst/>
            </a:prstGeom>
            <a:noFill/>
            <a:ln>
              <a:noFill/>
            </a:ln>
          </p:spPr>
          <p:txBody>
            <a:bodyPr anchorCtr="0" anchor="t" bIns="68575" lIns="68575" spcFirstLastPara="1" rIns="68575" wrap="square" tIns="68575">
              <a:noAutofit/>
            </a:bodyPr>
            <a:lstStyle/>
            <a:p>
              <a:pPr indent="0" lvl="0" marL="0" rtl="0" algn="ctr">
                <a:spcBef>
                  <a:spcPts val="0"/>
                </a:spcBef>
                <a:spcAft>
                  <a:spcPts val="0"/>
                </a:spcAft>
                <a:buNone/>
              </a:pPr>
              <a:r>
                <a:rPr b="1" lang="en" sz="1100" u="sng">
                  <a:latin typeface="Proxima Nova"/>
                  <a:ea typeface="Proxima Nova"/>
                  <a:cs typeface="Proxima Nova"/>
                  <a:sym typeface="Proxima Nova"/>
                </a:rPr>
                <a:t>Daily Active Users</a:t>
              </a:r>
              <a:endParaRPr b="1" sz="1100" u="sng">
                <a:latin typeface="Proxima Nova"/>
                <a:ea typeface="Proxima Nova"/>
                <a:cs typeface="Proxima Nova"/>
                <a:sym typeface="Proxima Nova"/>
              </a:endParaRPr>
            </a:p>
            <a:p>
              <a:pPr indent="0" lvl="0" marL="0" rtl="0" algn="ctr">
                <a:spcBef>
                  <a:spcPts val="0"/>
                </a:spcBef>
                <a:spcAft>
                  <a:spcPts val="0"/>
                </a:spcAft>
                <a:buNone/>
              </a:pPr>
              <a:r>
                <a:rPr lang="en" sz="1100">
                  <a:latin typeface="Proxima Nova"/>
                  <a:ea typeface="Proxima Nova"/>
                  <a:cs typeface="Proxima Nova"/>
                  <a:sym typeface="Proxima Nova"/>
                </a:rPr>
                <a:t>users other than one-time users per day</a:t>
              </a:r>
              <a:endParaRPr sz="1100">
                <a:latin typeface="Proxima Nova"/>
                <a:ea typeface="Proxima Nova"/>
                <a:cs typeface="Proxima Nova"/>
                <a:sym typeface="Proxima Nova"/>
              </a:endParaRPr>
            </a:p>
          </p:txBody>
        </p:sp>
      </p:grpSp>
      <p:pic>
        <p:nvPicPr>
          <p:cNvPr id="1657" name="Google Shape;1657;p232"/>
          <p:cNvPicPr preferRelativeResize="0"/>
          <p:nvPr/>
        </p:nvPicPr>
        <p:blipFill>
          <a:blip r:embed="rId3">
            <a:alphaModFix/>
          </a:blip>
          <a:stretch>
            <a:fillRect/>
          </a:stretch>
        </p:blipFill>
        <p:spPr>
          <a:xfrm>
            <a:off x="822067" y="1042836"/>
            <a:ext cx="714600" cy="714600"/>
          </a:xfrm>
          <a:prstGeom prst="rect">
            <a:avLst/>
          </a:prstGeom>
          <a:noFill/>
          <a:ln>
            <a:noFill/>
          </a:ln>
        </p:spPr>
      </p:pic>
      <p:grpSp>
        <p:nvGrpSpPr>
          <p:cNvPr id="1658" name="Google Shape;1658;p232"/>
          <p:cNvGrpSpPr/>
          <p:nvPr/>
        </p:nvGrpSpPr>
        <p:grpSpPr>
          <a:xfrm>
            <a:off x="2180850" y="2005938"/>
            <a:ext cx="2002950" cy="1090856"/>
            <a:chOff x="426175" y="4337975"/>
            <a:chExt cx="2670600" cy="1454475"/>
          </a:xfrm>
        </p:grpSpPr>
        <p:sp>
          <p:nvSpPr>
            <p:cNvPr id="1659" name="Google Shape;1659;p232"/>
            <p:cNvSpPr txBox="1"/>
            <p:nvPr/>
          </p:nvSpPr>
          <p:spPr>
            <a:xfrm>
              <a:off x="1165975" y="4337975"/>
              <a:ext cx="1191000" cy="451500"/>
            </a:xfrm>
            <a:prstGeom prst="rect">
              <a:avLst/>
            </a:prstGeom>
            <a:noFill/>
            <a:ln>
              <a:noFill/>
            </a:ln>
          </p:spPr>
          <p:txBody>
            <a:bodyPr anchorCtr="0" anchor="t" bIns="68575" lIns="68575" spcFirstLastPara="1" rIns="68575" wrap="square" tIns="68575">
              <a:noAutofit/>
            </a:bodyPr>
            <a:lstStyle/>
            <a:p>
              <a:pPr indent="0" lvl="0" marL="0" rtl="0" algn="ctr">
                <a:spcBef>
                  <a:spcPts val="0"/>
                </a:spcBef>
                <a:spcAft>
                  <a:spcPts val="0"/>
                </a:spcAft>
                <a:buNone/>
              </a:pPr>
              <a:r>
                <a:rPr b="1" lang="en" sz="1600">
                  <a:solidFill>
                    <a:schemeClr val="accent5"/>
                  </a:solidFill>
                  <a:latin typeface="Poppins"/>
                  <a:ea typeface="Poppins"/>
                  <a:cs typeface="Poppins"/>
                  <a:sym typeface="Poppins"/>
                </a:rPr>
                <a:t>MAU</a:t>
              </a:r>
              <a:endParaRPr b="1" sz="1600">
                <a:solidFill>
                  <a:schemeClr val="accent5"/>
                </a:solidFill>
                <a:latin typeface="Poppins"/>
                <a:ea typeface="Poppins"/>
                <a:cs typeface="Poppins"/>
                <a:sym typeface="Poppins"/>
              </a:endParaRPr>
            </a:p>
          </p:txBody>
        </p:sp>
        <p:sp>
          <p:nvSpPr>
            <p:cNvPr id="1660" name="Google Shape;1660;p232"/>
            <p:cNvSpPr txBox="1"/>
            <p:nvPr/>
          </p:nvSpPr>
          <p:spPr>
            <a:xfrm>
              <a:off x="426175" y="4714250"/>
              <a:ext cx="2670600" cy="1078200"/>
            </a:xfrm>
            <a:prstGeom prst="rect">
              <a:avLst/>
            </a:prstGeom>
            <a:noFill/>
            <a:ln>
              <a:noFill/>
            </a:ln>
          </p:spPr>
          <p:txBody>
            <a:bodyPr anchorCtr="0" anchor="t" bIns="68575" lIns="68575" spcFirstLastPara="1" rIns="68575" wrap="square" tIns="68575">
              <a:noAutofit/>
            </a:bodyPr>
            <a:lstStyle/>
            <a:p>
              <a:pPr indent="0" lvl="0" marL="0" rtl="0" algn="ctr">
                <a:spcBef>
                  <a:spcPts val="0"/>
                </a:spcBef>
                <a:spcAft>
                  <a:spcPts val="0"/>
                </a:spcAft>
                <a:buNone/>
              </a:pPr>
              <a:r>
                <a:rPr b="1" lang="en" sz="1100" u="sng">
                  <a:latin typeface="Proxima Nova"/>
                  <a:ea typeface="Proxima Nova"/>
                  <a:cs typeface="Proxima Nova"/>
                  <a:sym typeface="Proxima Nova"/>
                </a:rPr>
                <a:t>Monthly Active Users</a:t>
              </a:r>
              <a:endParaRPr b="1" sz="1100" u="sng">
                <a:latin typeface="Proxima Nova"/>
                <a:ea typeface="Proxima Nova"/>
                <a:cs typeface="Proxima Nova"/>
                <a:sym typeface="Proxima Nova"/>
              </a:endParaRPr>
            </a:p>
            <a:p>
              <a:pPr indent="0" lvl="0" marL="0" rtl="0" algn="ctr">
                <a:spcBef>
                  <a:spcPts val="0"/>
                </a:spcBef>
                <a:spcAft>
                  <a:spcPts val="0"/>
                </a:spcAft>
                <a:buNone/>
              </a:pPr>
              <a:r>
                <a:rPr lang="en" sz="1100">
                  <a:latin typeface="Proxima Nova"/>
                  <a:ea typeface="Proxima Nova"/>
                  <a:cs typeface="Proxima Nova"/>
                  <a:sym typeface="Proxima Nova"/>
                </a:rPr>
                <a:t>users other than one-time users per month</a:t>
              </a:r>
              <a:endParaRPr sz="1100">
                <a:latin typeface="Proxima Nova"/>
                <a:ea typeface="Proxima Nova"/>
                <a:cs typeface="Proxima Nova"/>
                <a:sym typeface="Proxima Nova"/>
              </a:endParaRPr>
            </a:p>
          </p:txBody>
        </p:sp>
      </p:grpSp>
      <p:grpSp>
        <p:nvGrpSpPr>
          <p:cNvPr id="1661" name="Google Shape;1661;p232"/>
          <p:cNvGrpSpPr/>
          <p:nvPr/>
        </p:nvGrpSpPr>
        <p:grpSpPr>
          <a:xfrm>
            <a:off x="4401450" y="1977728"/>
            <a:ext cx="2002950" cy="1090800"/>
            <a:chOff x="426175" y="4337975"/>
            <a:chExt cx="2670600" cy="1454400"/>
          </a:xfrm>
        </p:grpSpPr>
        <p:sp>
          <p:nvSpPr>
            <p:cNvPr id="1662" name="Google Shape;1662;p232"/>
            <p:cNvSpPr txBox="1"/>
            <p:nvPr/>
          </p:nvSpPr>
          <p:spPr>
            <a:xfrm>
              <a:off x="426175" y="4337975"/>
              <a:ext cx="2670600" cy="564300"/>
            </a:xfrm>
            <a:prstGeom prst="rect">
              <a:avLst/>
            </a:prstGeom>
            <a:noFill/>
            <a:ln>
              <a:noFill/>
            </a:ln>
          </p:spPr>
          <p:txBody>
            <a:bodyPr anchorCtr="0" anchor="t" bIns="68575" lIns="68575" spcFirstLastPara="1" rIns="68575" wrap="square" tIns="68575">
              <a:noAutofit/>
            </a:bodyPr>
            <a:lstStyle/>
            <a:p>
              <a:pPr indent="0" lvl="0" marL="0" rtl="0" algn="ctr">
                <a:spcBef>
                  <a:spcPts val="0"/>
                </a:spcBef>
                <a:spcAft>
                  <a:spcPts val="0"/>
                </a:spcAft>
                <a:buNone/>
              </a:pPr>
              <a:r>
                <a:rPr b="1" lang="en" sz="1600">
                  <a:solidFill>
                    <a:schemeClr val="accent5"/>
                  </a:solidFill>
                  <a:latin typeface="Poppins"/>
                  <a:ea typeface="Poppins"/>
                  <a:cs typeface="Poppins"/>
                  <a:sym typeface="Poppins"/>
                </a:rPr>
                <a:t>Number of Logins</a:t>
              </a:r>
              <a:endParaRPr b="1" sz="1600">
                <a:solidFill>
                  <a:schemeClr val="accent5"/>
                </a:solidFill>
                <a:latin typeface="Poppins"/>
                <a:ea typeface="Poppins"/>
                <a:cs typeface="Poppins"/>
                <a:sym typeface="Poppins"/>
              </a:endParaRPr>
            </a:p>
          </p:txBody>
        </p:sp>
        <p:sp>
          <p:nvSpPr>
            <p:cNvPr id="1663" name="Google Shape;1663;p232"/>
            <p:cNvSpPr txBox="1"/>
            <p:nvPr/>
          </p:nvSpPr>
          <p:spPr>
            <a:xfrm>
              <a:off x="426175" y="4902275"/>
              <a:ext cx="2670600" cy="890100"/>
            </a:xfrm>
            <a:prstGeom prst="rect">
              <a:avLst/>
            </a:prstGeom>
            <a:noFill/>
            <a:ln>
              <a:noFill/>
            </a:ln>
          </p:spPr>
          <p:txBody>
            <a:bodyPr anchorCtr="0" anchor="t" bIns="68575" lIns="68575" spcFirstLastPara="1" rIns="68575" wrap="square" tIns="68575">
              <a:noAutofit/>
            </a:bodyPr>
            <a:lstStyle/>
            <a:p>
              <a:pPr indent="0" lvl="0" marL="0" rtl="0" algn="ctr">
                <a:spcBef>
                  <a:spcPts val="0"/>
                </a:spcBef>
                <a:spcAft>
                  <a:spcPts val="0"/>
                </a:spcAft>
                <a:buNone/>
              </a:pPr>
              <a:r>
                <a:t/>
              </a:r>
              <a:endParaRPr sz="1100">
                <a:latin typeface="Proxima Nova"/>
                <a:ea typeface="Proxima Nova"/>
                <a:cs typeface="Proxima Nova"/>
                <a:sym typeface="Proxima Nova"/>
              </a:endParaRPr>
            </a:p>
          </p:txBody>
        </p:sp>
      </p:grpSp>
      <p:pic>
        <p:nvPicPr>
          <p:cNvPr id="1664" name="Google Shape;1664;p232"/>
          <p:cNvPicPr preferRelativeResize="0"/>
          <p:nvPr/>
        </p:nvPicPr>
        <p:blipFill>
          <a:blip r:embed="rId3">
            <a:alphaModFix/>
          </a:blip>
          <a:stretch>
            <a:fillRect/>
          </a:stretch>
        </p:blipFill>
        <p:spPr>
          <a:xfrm flipH="1">
            <a:off x="2825017" y="1042817"/>
            <a:ext cx="714600" cy="714600"/>
          </a:xfrm>
          <a:prstGeom prst="rect">
            <a:avLst/>
          </a:prstGeom>
          <a:noFill/>
          <a:ln>
            <a:noFill/>
          </a:ln>
        </p:spPr>
      </p:pic>
      <p:pic>
        <p:nvPicPr>
          <p:cNvPr id="1665" name="Google Shape;1665;p232"/>
          <p:cNvPicPr preferRelativeResize="0"/>
          <p:nvPr/>
        </p:nvPicPr>
        <p:blipFill>
          <a:blip r:embed="rId4">
            <a:alphaModFix/>
          </a:blip>
          <a:stretch>
            <a:fillRect/>
          </a:stretch>
        </p:blipFill>
        <p:spPr>
          <a:xfrm>
            <a:off x="5045617" y="1042817"/>
            <a:ext cx="714601" cy="714601"/>
          </a:xfrm>
          <a:prstGeom prst="rect">
            <a:avLst/>
          </a:prstGeom>
          <a:noFill/>
          <a:ln>
            <a:noFill/>
          </a:ln>
        </p:spPr>
      </p:pic>
      <p:sp>
        <p:nvSpPr>
          <p:cNvPr id="1666" name="Google Shape;1666;p232"/>
          <p:cNvSpPr/>
          <p:nvPr/>
        </p:nvSpPr>
        <p:spPr>
          <a:xfrm>
            <a:off x="3785725" y="4392700"/>
            <a:ext cx="1467900" cy="5154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667" name="Google Shape;1667;p232"/>
          <p:cNvGrpSpPr/>
          <p:nvPr/>
        </p:nvGrpSpPr>
        <p:grpSpPr>
          <a:xfrm>
            <a:off x="6622050" y="2005953"/>
            <a:ext cx="2002950" cy="1090856"/>
            <a:chOff x="426175" y="4337975"/>
            <a:chExt cx="2670600" cy="1454475"/>
          </a:xfrm>
        </p:grpSpPr>
        <p:sp>
          <p:nvSpPr>
            <p:cNvPr id="1668" name="Google Shape;1668;p232"/>
            <p:cNvSpPr txBox="1"/>
            <p:nvPr/>
          </p:nvSpPr>
          <p:spPr>
            <a:xfrm>
              <a:off x="426175" y="4337975"/>
              <a:ext cx="2670600" cy="451500"/>
            </a:xfrm>
            <a:prstGeom prst="rect">
              <a:avLst/>
            </a:prstGeom>
            <a:noFill/>
            <a:ln>
              <a:noFill/>
            </a:ln>
          </p:spPr>
          <p:txBody>
            <a:bodyPr anchorCtr="0" anchor="t" bIns="68575" lIns="68575" spcFirstLastPara="1" rIns="68575" wrap="square" tIns="68575">
              <a:noAutofit/>
            </a:bodyPr>
            <a:lstStyle/>
            <a:p>
              <a:pPr indent="0" lvl="0" marL="0" rtl="0" algn="ctr">
                <a:spcBef>
                  <a:spcPts val="0"/>
                </a:spcBef>
                <a:spcAft>
                  <a:spcPts val="0"/>
                </a:spcAft>
                <a:buNone/>
              </a:pPr>
              <a:r>
                <a:rPr b="1" lang="en" sz="1600">
                  <a:solidFill>
                    <a:schemeClr val="accent5"/>
                  </a:solidFill>
                  <a:latin typeface="Poppins"/>
                  <a:ea typeface="Poppins"/>
                  <a:cs typeface="Poppins"/>
                  <a:sym typeface="Poppins"/>
                </a:rPr>
                <a:t>MoM</a:t>
              </a:r>
              <a:endParaRPr b="1" sz="1600">
                <a:solidFill>
                  <a:schemeClr val="accent5"/>
                </a:solidFill>
                <a:latin typeface="Poppins"/>
                <a:ea typeface="Poppins"/>
                <a:cs typeface="Poppins"/>
                <a:sym typeface="Poppins"/>
              </a:endParaRPr>
            </a:p>
          </p:txBody>
        </p:sp>
        <p:sp>
          <p:nvSpPr>
            <p:cNvPr id="1669" name="Google Shape;1669;p232"/>
            <p:cNvSpPr txBox="1"/>
            <p:nvPr/>
          </p:nvSpPr>
          <p:spPr>
            <a:xfrm>
              <a:off x="426175" y="4714250"/>
              <a:ext cx="2670600" cy="1078200"/>
            </a:xfrm>
            <a:prstGeom prst="rect">
              <a:avLst/>
            </a:prstGeom>
            <a:noFill/>
            <a:ln>
              <a:noFill/>
            </a:ln>
          </p:spPr>
          <p:txBody>
            <a:bodyPr anchorCtr="0" anchor="t" bIns="68575" lIns="68575" spcFirstLastPara="1" rIns="68575" wrap="square" tIns="68575">
              <a:noAutofit/>
            </a:bodyPr>
            <a:lstStyle/>
            <a:p>
              <a:pPr indent="0" lvl="0" marL="0" rtl="0" algn="ctr">
                <a:spcBef>
                  <a:spcPts val="0"/>
                </a:spcBef>
                <a:spcAft>
                  <a:spcPts val="0"/>
                </a:spcAft>
                <a:buNone/>
              </a:pPr>
              <a:r>
                <a:rPr b="1" lang="en" sz="1100" u="sng">
                  <a:latin typeface="Proxima Nova"/>
                  <a:ea typeface="Proxima Nova"/>
                  <a:cs typeface="Proxima Nova"/>
                  <a:sym typeface="Proxima Nova"/>
                </a:rPr>
                <a:t>Month-on-Month Growth</a:t>
              </a:r>
              <a:endParaRPr b="1" sz="1100" u="sng">
                <a:latin typeface="Proxima Nova"/>
                <a:ea typeface="Proxima Nova"/>
                <a:cs typeface="Proxima Nova"/>
                <a:sym typeface="Proxima Nova"/>
              </a:endParaRPr>
            </a:p>
            <a:p>
              <a:pPr indent="0" lvl="0" marL="0" rtl="0" algn="ctr">
                <a:spcBef>
                  <a:spcPts val="0"/>
                </a:spcBef>
                <a:spcAft>
                  <a:spcPts val="0"/>
                </a:spcAft>
                <a:buNone/>
              </a:pPr>
              <a:r>
                <a:rPr lang="en" sz="1100">
                  <a:latin typeface="Proxima Nova"/>
                  <a:ea typeface="Proxima Nova"/>
                  <a:cs typeface="Proxima Nova"/>
                  <a:sym typeface="Proxima Nova"/>
                </a:rPr>
                <a:t>average of monthly growth rates</a:t>
              </a:r>
              <a:endParaRPr sz="1100">
                <a:latin typeface="Proxima Nova"/>
                <a:ea typeface="Proxima Nova"/>
                <a:cs typeface="Proxima Nova"/>
                <a:sym typeface="Proxima Nova"/>
              </a:endParaRPr>
            </a:p>
          </p:txBody>
        </p:sp>
      </p:grpSp>
      <p:pic>
        <p:nvPicPr>
          <p:cNvPr id="1670" name="Google Shape;1670;p232"/>
          <p:cNvPicPr preferRelativeResize="0"/>
          <p:nvPr/>
        </p:nvPicPr>
        <p:blipFill>
          <a:blip r:embed="rId5">
            <a:alphaModFix/>
          </a:blip>
          <a:stretch>
            <a:fillRect/>
          </a:stretch>
        </p:blipFill>
        <p:spPr>
          <a:xfrm>
            <a:off x="7266225" y="1071039"/>
            <a:ext cx="714601" cy="714621"/>
          </a:xfrm>
          <a:prstGeom prst="rect">
            <a:avLst/>
          </a:prstGeom>
          <a:noFill/>
          <a:ln>
            <a:noFill/>
          </a:ln>
        </p:spPr>
      </p:pic>
      <p:grpSp>
        <p:nvGrpSpPr>
          <p:cNvPr id="1671" name="Google Shape;1671;p232"/>
          <p:cNvGrpSpPr/>
          <p:nvPr/>
        </p:nvGrpSpPr>
        <p:grpSpPr>
          <a:xfrm>
            <a:off x="232100" y="3895753"/>
            <a:ext cx="2002950" cy="1090856"/>
            <a:chOff x="426175" y="4337975"/>
            <a:chExt cx="2670600" cy="1454475"/>
          </a:xfrm>
        </p:grpSpPr>
        <p:sp>
          <p:nvSpPr>
            <p:cNvPr id="1672" name="Google Shape;1672;p232"/>
            <p:cNvSpPr txBox="1"/>
            <p:nvPr/>
          </p:nvSpPr>
          <p:spPr>
            <a:xfrm>
              <a:off x="426175" y="4337975"/>
              <a:ext cx="2670600" cy="451500"/>
            </a:xfrm>
            <a:prstGeom prst="rect">
              <a:avLst/>
            </a:prstGeom>
            <a:noFill/>
            <a:ln>
              <a:noFill/>
            </a:ln>
          </p:spPr>
          <p:txBody>
            <a:bodyPr anchorCtr="0" anchor="t" bIns="68575" lIns="68575" spcFirstLastPara="1" rIns="68575" wrap="square" tIns="68575">
              <a:noAutofit/>
            </a:bodyPr>
            <a:lstStyle/>
            <a:p>
              <a:pPr indent="0" lvl="0" marL="0" rtl="0" algn="ctr">
                <a:spcBef>
                  <a:spcPts val="0"/>
                </a:spcBef>
                <a:spcAft>
                  <a:spcPts val="0"/>
                </a:spcAft>
                <a:buNone/>
              </a:pPr>
              <a:r>
                <a:rPr b="1" lang="en" sz="1600">
                  <a:solidFill>
                    <a:schemeClr val="accent5"/>
                  </a:solidFill>
                  <a:latin typeface="Poppins"/>
                  <a:ea typeface="Poppins"/>
                  <a:cs typeface="Poppins"/>
                  <a:sym typeface="Poppins"/>
                </a:rPr>
                <a:t>Activation Rate</a:t>
              </a:r>
              <a:endParaRPr b="1" sz="1600">
                <a:solidFill>
                  <a:schemeClr val="accent5"/>
                </a:solidFill>
                <a:latin typeface="Poppins"/>
                <a:ea typeface="Poppins"/>
                <a:cs typeface="Poppins"/>
                <a:sym typeface="Poppins"/>
              </a:endParaRPr>
            </a:p>
          </p:txBody>
        </p:sp>
        <p:sp>
          <p:nvSpPr>
            <p:cNvPr id="1673" name="Google Shape;1673;p232"/>
            <p:cNvSpPr txBox="1"/>
            <p:nvPr/>
          </p:nvSpPr>
          <p:spPr>
            <a:xfrm>
              <a:off x="426175" y="4714250"/>
              <a:ext cx="2670600" cy="1078200"/>
            </a:xfrm>
            <a:prstGeom prst="rect">
              <a:avLst/>
            </a:prstGeom>
            <a:noFill/>
            <a:ln>
              <a:noFill/>
            </a:ln>
          </p:spPr>
          <p:txBody>
            <a:bodyPr anchorCtr="0" anchor="t" bIns="68575" lIns="68575" spcFirstLastPara="1" rIns="68575" wrap="square" tIns="68575">
              <a:noAutofit/>
            </a:bodyPr>
            <a:lstStyle/>
            <a:p>
              <a:pPr indent="0" lvl="0" marL="0" rtl="0" algn="ctr">
                <a:spcBef>
                  <a:spcPts val="0"/>
                </a:spcBef>
                <a:spcAft>
                  <a:spcPts val="0"/>
                </a:spcAft>
                <a:buNone/>
              </a:pPr>
              <a:r>
                <a:rPr lang="en" sz="1100">
                  <a:latin typeface="Proxima Nova"/>
                  <a:ea typeface="Proxima Nova"/>
                  <a:cs typeface="Proxima Nova"/>
                  <a:sym typeface="Proxima Nova"/>
                </a:rPr>
                <a:t>number of users taking a specific action to get value out of a product</a:t>
              </a:r>
              <a:endParaRPr sz="1100">
                <a:latin typeface="Proxima Nova"/>
                <a:ea typeface="Proxima Nova"/>
                <a:cs typeface="Proxima Nova"/>
                <a:sym typeface="Proxima Nova"/>
              </a:endParaRPr>
            </a:p>
          </p:txBody>
        </p:sp>
      </p:grpSp>
      <p:pic>
        <p:nvPicPr>
          <p:cNvPr id="1674" name="Google Shape;1674;p232"/>
          <p:cNvPicPr preferRelativeResize="0"/>
          <p:nvPr/>
        </p:nvPicPr>
        <p:blipFill>
          <a:blip r:embed="rId6">
            <a:alphaModFix/>
          </a:blip>
          <a:stretch>
            <a:fillRect/>
          </a:stretch>
        </p:blipFill>
        <p:spPr>
          <a:xfrm>
            <a:off x="876275" y="2960850"/>
            <a:ext cx="714600" cy="714600"/>
          </a:xfrm>
          <a:prstGeom prst="rect">
            <a:avLst/>
          </a:prstGeom>
          <a:noFill/>
          <a:ln>
            <a:noFill/>
          </a:ln>
        </p:spPr>
      </p:pic>
      <p:grpSp>
        <p:nvGrpSpPr>
          <p:cNvPr id="1675" name="Google Shape;1675;p232"/>
          <p:cNvGrpSpPr/>
          <p:nvPr/>
        </p:nvGrpSpPr>
        <p:grpSpPr>
          <a:xfrm>
            <a:off x="2235050" y="3879888"/>
            <a:ext cx="2002950" cy="1090856"/>
            <a:chOff x="426175" y="4337975"/>
            <a:chExt cx="2670600" cy="1454475"/>
          </a:xfrm>
        </p:grpSpPr>
        <p:sp>
          <p:nvSpPr>
            <p:cNvPr id="1676" name="Google Shape;1676;p232"/>
            <p:cNvSpPr txBox="1"/>
            <p:nvPr/>
          </p:nvSpPr>
          <p:spPr>
            <a:xfrm>
              <a:off x="1165975" y="4337975"/>
              <a:ext cx="1191000" cy="451500"/>
            </a:xfrm>
            <a:prstGeom prst="rect">
              <a:avLst/>
            </a:prstGeom>
            <a:noFill/>
            <a:ln>
              <a:noFill/>
            </a:ln>
          </p:spPr>
          <p:txBody>
            <a:bodyPr anchorCtr="0" anchor="t" bIns="68575" lIns="68575" spcFirstLastPara="1" rIns="68575" wrap="square" tIns="68575">
              <a:noAutofit/>
            </a:bodyPr>
            <a:lstStyle/>
            <a:p>
              <a:pPr indent="0" lvl="0" marL="0" rtl="0" algn="ctr">
                <a:spcBef>
                  <a:spcPts val="0"/>
                </a:spcBef>
                <a:spcAft>
                  <a:spcPts val="0"/>
                </a:spcAft>
                <a:buNone/>
              </a:pPr>
              <a:r>
                <a:rPr b="1" lang="en" sz="1600">
                  <a:solidFill>
                    <a:schemeClr val="accent5"/>
                  </a:solidFill>
                  <a:latin typeface="Poppins"/>
                  <a:ea typeface="Poppins"/>
                  <a:cs typeface="Poppins"/>
                  <a:sym typeface="Poppins"/>
                </a:rPr>
                <a:t>CMGR</a:t>
              </a:r>
              <a:endParaRPr b="1" sz="1600">
                <a:solidFill>
                  <a:schemeClr val="accent5"/>
                </a:solidFill>
                <a:latin typeface="Poppins"/>
                <a:ea typeface="Poppins"/>
                <a:cs typeface="Poppins"/>
                <a:sym typeface="Poppins"/>
              </a:endParaRPr>
            </a:p>
          </p:txBody>
        </p:sp>
        <p:sp>
          <p:nvSpPr>
            <p:cNvPr id="1677" name="Google Shape;1677;p232"/>
            <p:cNvSpPr txBox="1"/>
            <p:nvPr/>
          </p:nvSpPr>
          <p:spPr>
            <a:xfrm>
              <a:off x="426175" y="4714250"/>
              <a:ext cx="2670600" cy="1078200"/>
            </a:xfrm>
            <a:prstGeom prst="rect">
              <a:avLst/>
            </a:prstGeom>
            <a:noFill/>
            <a:ln>
              <a:noFill/>
            </a:ln>
          </p:spPr>
          <p:txBody>
            <a:bodyPr anchorCtr="0" anchor="t" bIns="68575" lIns="68575" spcFirstLastPara="1" rIns="68575" wrap="square" tIns="68575">
              <a:noAutofit/>
            </a:bodyPr>
            <a:lstStyle/>
            <a:p>
              <a:pPr indent="0" lvl="0" marL="0" rtl="0" algn="ctr">
                <a:spcBef>
                  <a:spcPts val="0"/>
                </a:spcBef>
                <a:spcAft>
                  <a:spcPts val="0"/>
                </a:spcAft>
                <a:buClr>
                  <a:schemeClr val="dk1"/>
                </a:buClr>
                <a:buSzPts val="800"/>
                <a:buFont typeface="Arial"/>
                <a:buNone/>
              </a:pPr>
              <a:r>
                <a:rPr b="1" lang="en" sz="1100" u="sng">
                  <a:solidFill>
                    <a:schemeClr val="dk1"/>
                  </a:solidFill>
                  <a:latin typeface="Proxima Nova"/>
                  <a:ea typeface="Proxima Nova"/>
                  <a:cs typeface="Proxima Nova"/>
                  <a:sym typeface="Proxima Nova"/>
                </a:rPr>
                <a:t>Compounded Monthly Growth Rate</a:t>
              </a:r>
              <a:endParaRPr b="1" sz="1100" u="sng">
                <a:solidFill>
                  <a:schemeClr val="dk1"/>
                </a:solidFill>
                <a:latin typeface="Proxima Nova"/>
                <a:ea typeface="Proxima Nova"/>
                <a:cs typeface="Proxima Nova"/>
                <a:sym typeface="Proxima Nova"/>
              </a:endParaRPr>
            </a:p>
            <a:p>
              <a:pPr indent="0" lvl="0" marL="0" rtl="0" algn="ctr">
                <a:spcBef>
                  <a:spcPts val="0"/>
                </a:spcBef>
                <a:spcAft>
                  <a:spcPts val="0"/>
                </a:spcAft>
                <a:buNone/>
              </a:pPr>
              <a:r>
                <a:rPr lang="en" sz="1100">
                  <a:solidFill>
                    <a:schemeClr val="dk1"/>
                  </a:solidFill>
                  <a:latin typeface="Proxima Nova"/>
                  <a:ea typeface="Proxima Nova"/>
                  <a:cs typeface="Proxima Nova"/>
                  <a:sym typeface="Proxima Nova"/>
                </a:rPr>
                <a:t>(Latest Month / First Month) ^ (1 / # of months) - 1</a:t>
              </a:r>
              <a:endParaRPr b="1" sz="1100" u="sng">
                <a:latin typeface="Proxima Nova"/>
                <a:ea typeface="Proxima Nova"/>
                <a:cs typeface="Proxima Nova"/>
                <a:sym typeface="Proxima Nova"/>
              </a:endParaRPr>
            </a:p>
          </p:txBody>
        </p:sp>
      </p:grpSp>
      <p:pic>
        <p:nvPicPr>
          <p:cNvPr id="1678" name="Google Shape;1678;p232"/>
          <p:cNvPicPr preferRelativeResize="0"/>
          <p:nvPr/>
        </p:nvPicPr>
        <p:blipFill>
          <a:blip r:embed="rId7">
            <a:alphaModFix/>
          </a:blip>
          <a:stretch>
            <a:fillRect/>
          </a:stretch>
        </p:blipFill>
        <p:spPr>
          <a:xfrm>
            <a:off x="2854403" y="2882347"/>
            <a:ext cx="764231" cy="764270"/>
          </a:xfrm>
          <a:prstGeom prst="rect">
            <a:avLst/>
          </a:prstGeom>
          <a:noFill/>
          <a:ln>
            <a:noFill/>
          </a:ln>
        </p:spPr>
      </p:pic>
      <p:grpSp>
        <p:nvGrpSpPr>
          <p:cNvPr id="1679" name="Google Shape;1679;p232"/>
          <p:cNvGrpSpPr/>
          <p:nvPr/>
        </p:nvGrpSpPr>
        <p:grpSpPr>
          <a:xfrm>
            <a:off x="4428550" y="3893500"/>
            <a:ext cx="2002950" cy="1090800"/>
            <a:chOff x="426175" y="4337975"/>
            <a:chExt cx="2670600" cy="1454400"/>
          </a:xfrm>
        </p:grpSpPr>
        <p:sp>
          <p:nvSpPr>
            <p:cNvPr id="1680" name="Google Shape;1680;p232"/>
            <p:cNvSpPr txBox="1"/>
            <p:nvPr/>
          </p:nvSpPr>
          <p:spPr>
            <a:xfrm>
              <a:off x="426175" y="4337975"/>
              <a:ext cx="2670600" cy="451500"/>
            </a:xfrm>
            <a:prstGeom prst="rect">
              <a:avLst/>
            </a:prstGeom>
            <a:noFill/>
            <a:ln>
              <a:noFill/>
            </a:ln>
          </p:spPr>
          <p:txBody>
            <a:bodyPr anchorCtr="0" anchor="t" bIns="68575" lIns="68575" spcFirstLastPara="1" rIns="68575" wrap="square" tIns="68575">
              <a:noAutofit/>
            </a:bodyPr>
            <a:lstStyle/>
            <a:p>
              <a:pPr indent="0" lvl="0" marL="0" rtl="0" algn="ctr">
                <a:spcBef>
                  <a:spcPts val="0"/>
                </a:spcBef>
                <a:spcAft>
                  <a:spcPts val="0"/>
                </a:spcAft>
                <a:buNone/>
              </a:pPr>
              <a:r>
                <a:rPr b="1" lang="en">
                  <a:solidFill>
                    <a:schemeClr val="accent5"/>
                  </a:solidFill>
                  <a:latin typeface="Poppins"/>
                  <a:ea typeface="Poppins"/>
                  <a:cs typeface="Poppins"/>
                  <a:sym typeface="Poppins"/>
                </a:rPr>
                <a:t>Sell-Through Rate</a:t>
              </a:r>
              <a:endParaRPr b="1">
                <a:solidFill>
                  <a:schemeClr val="accent5"/>
                </a:solidFill>
                <a:latin typeface="Poppins"/>
                <a:ea typeface="Poppins"/>
                <a:cs typeface="Poppins"/>
                <a:sym typeface="Poppins"/>
              </a:endParaRPr>
            </a:p>
          </p:txBody>
        </p:sp>
        <p:sp>
          <p:nvSpPr>
            <p:cNvPr id="1681" name="Google Shape;1681;p232"/>
            <p:cNvSpPr txBox="1"/>
            <p:nvPr/>
          </p:nvSpPr>
          <p:spPr>
            <a:xfrm>
              <a:off x="426175" y="4789475"/>
              <a:ext cx="2670600" cy="1002900"/>
            </a:xfrm>
            <a:prstGeom prst="rect">
              <a:avLst/>
            </a:prstGeom>
            <a:noFill/>
            <a:ln>
              <a:noFill/>
            </a:ln>
          </p:spPr>
          <p:txBody>
            <a:bodyPr anchorCtr="0" anchor="t" bIns="68575" lIns="68575" spcFirstLastPara="1" rIns="68575" wrap="square" tIns="68575">
              <a:noAutofit/>
            </a:bodyPr>
            <a:lstStyle/>
            <a:p>
              <a:pPr indent="0" lvl="0" marL="0" rtl="0" algn="ctr">
                <a:spcBef>
                  <a:spcPts val="0"/>
                </a:spcBef>
                <a:spcAft>
                  <a:spcPts val="0"/>
                </a:spcAft>
                <a:buNone/>
              </a:pPr>
              <a:r>
                <a:rPr lang="en" sz="1100">
                  <a:latin typeface="Proxima Nova"/>
                  <a:ea typeface="Proxima Nova"/>
                  <a:cs typeface="Proxima Nova"/>
                  <a:sym typeface="Proxima Nova"/>
                </a:rPr>
                <a:t># units sold in a period / # items at the beginning of the period</a:t>
              </a:r>
              <a:endParaRPr sz="1100">
                <a:latin typeface="Proxima Nova"/>
                <a:ea typeface="Proxima Nova"/>
                <a:cs typeface="Proxima Nova"/>
                <a:sym typeface="Proxima Nova"/>
              </a:endParaRPr>
            </a:p>
          </p:txBody>
        </p:sp>
      </p:grpSp>
      <p:pic>
        <p:nvPicPr>
          <p:cNvPr id="1682" name="Google Shape;1682;p232"/>
          <p:cNvPicPr preferRelativeResize="0"/>
          <p:nvPr/>
        </p:nvPicPr>
        <p:blipFill>
          <a:blip r:embed="rId8">
            <a:alphaModFix/>
          </a:blip>
          <a:stretch>
            <a:fillRect/>
          </a:stretch>
        </p:blipFill>
        <p:spPr>
          <a:xfrm>
            <a:off x="5105698" y="2924867"/>
            <a:ext cx="808650" cy="808650"/>
          </a:xfrm>
          <a:prstGeom prst="rect">
            <a:avLst/>
          </a:prstGeom>
          <a:noFill/>
          <a:ln>
            <a:noFill/>
          </a:ln>
        </p:spPr>
      </p:pic>
      <p:grpSp>
        <p:nvGrpSpPr>
          <p:cNvPr id="1683" name="Google Shape;1683;p232"/>
          <p:cNvGrpSpPr/>
          <p:nvPr/>
        </p:nvGrpSpPr>
        <p:grpSpPr>
          <a:xfrm>
            <a:off x="6837825" y="3845016"/>
            <a:ext cx="2002950" cy="1090847"/>
            <a:chOff x="426175" y="4337988"/>
            <a:chExt cx="2670600" cy="1454463"/>
          </a:xfrm>
        </p:grpSpPr>
        <p:sp>
          <p:nvSpPr>
            <p:cNvPr id="1684" name="Google Shape;1684;p232"/>
            <p:cNvSpPr txBox="1"/>
            <p:nvPr/>
          </p:nvSpPr>
          <p:spPr>
            <a:xfrm>
              <a:off x="426175" y="4337988"/>
              <a:ext cx="2670600" cy="451500"/>
            </a:xfrm>
            <a:prstGeom prst="rect">
              <a:avLst/>
            </a:prstGeom>
            <a:noFill/>
            <a:ln>
              <a:noFill/>
            </a:ln>
          </p:spPr>
          <p:txBody>
            <a:bodyPr anchorCtr="0" anchor="t" bIns="68575" lIns="68575" spcFirstLastPara="1" rIns="68575" wrap="square" tIns="68575">
              <a:noAutofit/>
            </a:bodyPr>
            <a:lstStyle/>
            <a:p>
              <a:pPr indent="0" lvl="0" marL="0" rtl="0" algn="ctr">
                <a:spcBef>
                  <a:spcPts val="0"/>
                </a:spcBef>
                <a:spcAft>
                  <a:spcPts val="0"/>
                </a:spcAft>
                <a:buNone/>
              </a:pPr>
              <a:r>
                <a:rPr b="1" lang="en">
                  <a:solidFill>
                    <a:schemeClr val="accent5"/>
                  </a:solidFill>
                  <a:latin typeface="Poppins"/>
                  <a:ea typeface="Poppins"/>
                  <a:cs typeface="Poppins"/>
                  <a:sym typeface="Poppins"/>
                </a:rPr>
                <a:t>Recurring Customer</a:t>
              </a:r>
              <a:endParaRPr b="1">
                <a:solidFill>
                  <a:schemeClr val="accent5"/>
                </a:solidFill>
                <a:latin typeface="Poppins"/>
                <a:ea typeface="Poppins"/>
                <a:cs typeface="Poppins"/>
                <a:sym typeface="Poppins"/>
              </a:endParaRPr>
            </a:p>
          </p:txBody>
        </p:sp>
        <p:sp>
          <p:nvSpPr>
            <p:cNvPr id="1685" name="Google Shape;1685;p232"/>
            <p:cNvSpPr txBox="1"/>
            <p:nvPr/>
          </p:nvSpPr>
          <p:spPr>
            <a:xfrm>
              <a:off x="426175" y="4714250"/>
              <a:ext cx="2670600" cy="1078200"/>
            </a:xfrm>
            <a:prstGeom prst="rect">
              <a:avLst/>
            </a:prstGeom>
            <a:noFill/>
            <a:ln>
              <a:noFill/>
            </a:ln>
          </p:spPr>
          <p:txBody>
            <a:bodyPr anchorCtr="0" anchor="t" bIns="68575" lIns="68575" spcFirstLastPara="1" rIns="68575" wrap="square" tIns="68575">
              <a:noAutofit/>
            </a:bodyPr>
            <a:lstStyle/>
            <a:p>
              <a:pPr indent="0" lvl="0" marL="0" rtl="0" algn="ctr">
                <a:spcBef>
                  <a:spcPts val="0"/>
                </a:spcBef>
                <a:spcAft>
                  <a:spcPts val="0"/>
                </a:spcAft>
                <a:buNone/>
              </a:pPr>
              <a:r>
                <a:rPr lang="en" sz="1100">
                  <a:solidFill>
                    <a:schemeClr val="dk1"/>
                  </a:solidFill>
                  <a:latin typeface="Proxima Nova"/>
                  <a:ea typeface="Proxima Nova"/>
                  <a:cs typeface="Proxima Nova"/>
                  <a:sym typeface="Proxima Nova"/>
                </a:rPr>
                <a:t>Percentage of customer that repurchase your product</a:t>
              </a:r>
              <a:endParaRPr b="1" sz="1100" u="sng">
                <a:latin typeface="Proxima Nova"/>
                <a:ea typeface="Proxima Nova"/>
                <a:cs typeface="Proxima Nova"/>
                <a:sym typeface="Proxima Nova"/>
              </a:endParaRPr>
            </a:p>
          </p:txBody>
        </p:sp>
      </p:grpSp>
      <p:pic>
        <p:nvPicPr>
          <p:cNvPr id="1686" name="Google Shape;1686;p232"/>
          <p:cNvPicPr preferRelativeResize="0"/>
          <p:nvPr/>
        </p:nvPicPr>
        <p:blipFill>
          <a:blip r:embed="rId9">
            <a:alphaModFix/>
          </a:blip>
          <a:stretch>
            <a:fillRect/>
          </a:stretch>
        </p:blipFill>
        <p:spPr>
          <a:xfrm>
            <a:off x="7514981" y="2924878"/>
            <a:ext cx="808650" cy="808650"/>
          </a:xfrm>
          <a:prstGeom prst="rect">
            <a:avLst/>
          </a:prstGeom>
          <a:noFill/>
          <a:ln>
            <a:noFill/>
          </a:ln>
        </p:spPr>
      </p:pic>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0" name="Shape 1690"/>
        <p:cNvGrpSpPr/>
        <p:nvPr/>
      </p:nvGrpSpPr>
      <p:grpSpPr>
        <a:xfrm>
          <a:off x="0" y="0"/>
          <a:ext cx="0" cy="0"/>
          <a:chOff x="0" y="0"/>
          <a:chExt cx="0" cy="0"/>
        </a:xfrm>
      </p:grpSpPr>
      <p:sp>
        <p:nvSpPr>
          <p:cNvPr id="1691" name="Google Shape;1691;p233"/>
          <p:cNvSpPr/>
          <p:nvPr/>
        </p:nvSpPr>
        <p:spPr>
          <a:xfrm>
            <a:off x="250225" y="862850"/>
            <a:ext cx="8685900" cy="4123800"/>
          </a:xfrm>
          <a:prstGeom prst="rect">
            <a:avLst/>
          </a:prstGeom>
          <a:noFill/>
          <a:ln cap="flat" cmpd="sng" w="19050">
            <a:solidFill>
              <a:schemeClr val="accent4"/>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692" name="Google Shape;1692;p233"/>
          <p:cNvSpPr/>
          <p:nvPr/>
        </p:nvSpPr>
        <p:spPr>
          <a:xfrm>
            <a:off x="3175584" y="138116"/>
            <a:ext cx="2793000" cy="3738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400">
                <a:latin typeface="Poppins"/>
                <a:ea typeface="Poppins"/>
                <a:cs typeface="Poppins"/>
                <a:sym typeface="Poppins"/>
              </a:rPr>
              <a:t>Engagement Metrics</a:t>
            </a:r>
            <a:endParaRPr b="1" sz="1400">
              <a:latin typeface="Poppins"/>
              <a:ea typeface="Poppins"/>
              <a:cs typeface="Poppins"/>
              <a:sym typeface="Poppins"/>
            </a:endParaRPr>
          </a:p>
        </p:txBody>
      </p:sp>
      <p:sp>
        <p:nvSpPr>
          <p:cNvPr id="1693" name="Google Shape;1693;p233"/>
          <p:cNvSpPr txBox="1"/>
          <p:nvPr/>
        </p:nvSpPr>
        <p:spPr>
          <a:xfrm>
            <a:off x="3099045" y="482975"/>
            <a:ext cx="2946000" cy="457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i="1" lang="en" sz="1200">
                <a:solidFill>
                  <a:schemeClr val="dk1"/>
                </a:solidFill>
                <a:latin typeface="Avenir"/>
                <a:ea typeface="Avenir"/>
                <a:cs typeface="Avenir"/>
                <a:sym typeface="Avenir"/>
              </a:rPr>
              <a:t>How long do people use my product?</a:t>
            </a:r>
            <a:endParaRPr i="1" sz="1200">
              <a:latin typeface="Avenir"/>
              <a:ea typeface="Avenir"/>
              <a:cs typeface="Avenir"/>
              <a:sym typeface="Avenir"/>
            </a:endParaRPr>
          </a:p>
        </p:txBody>
      </p:sp>
      <p:sp>
        <p:nvSpPr>
          <p:cNvPr id="1694" name="Google Shape;1694;p233"/>
          <p:cNvSpPr/>
          <p:nvPr/>
        </p:nvSpPr>
        <p:spPr>
          <a:xfrm>
            <a:off x="3859225" y="4336675"/>
            <a:ext cx="1467900" cy="5154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695" name="Google Shape;1695;p233"/>
          <p:cNvGrpSpPr/>
          <p:nvPr/>
        </p:nvGrpSpPr>
        <p:grpSpPr>
          <a:xfrm>
            <a:off x="318850" y="1966378"/>
            <a:ext cx="2002950" cy="1090913"/>
            <a:chOff x="426175" y="4337975"/>
            <a:chExt cx="2670600" cy="1454550"/>
          </a:xfrm>
        </p:grpSpPr>
        <p:sp>
          <p:nvSpPr>
            <p:cNvPr id="1696" name="Google Shape;1696;p233"/>
            <p:cNvSpPr txBox="1"/>
            <p:nvPr/>
          </p:nvSpPr>
          <p:spPr>
            <a:xfrm>
              <a:off x="426175" y="4337975"/>
              <a:ext cx="2670600" cy="564300"/>
            </a:xfrm>
            <a:prstGeom prst="rect">
              <a:avLst/>
            </a:prstGeom>
            <a:noFill/>
            <a:ln>
              <a:noFill/>
            </a:ln>
          </p:spPr>
          <p:txBody>
            <a:bodyPr anchorCtr="0" anchor="t" bIns="68575" lIns="68575" spcFirstLastPara="1" rIns="68575" wrap="square" tIns="68575">
              <a:noAutofit/>
            </a:bodyPr>
            <a:lstStyle/>
            <a:p>
              <a:pPr indent="0" lvl="0" marL="0" rtl="0" algn="ctr">
                <a:spcBef>
                  <a:spcPts val="0"/>
                </a:spcBef>
                <a:spcAft>
                  <a:spcPts val="0"/>
                </a:spcAft>
                <a:buNone/>
              </a:pPr>
              <a:r>
                <a:rPr b="1" lang="en" sz="1600">
                  <a:solidFill>
                    <a:schemeClr val="accent5"/>
                  </a:solidFill>
                  <a:latin typeface="Poppins"/>
                  <a:ea typeface="Poppins"/>
                  <a:cs typeface="Poppins"/>
                  <a:sym typeface="Poppins"/>
                </a:rPr>
                <a:t>Monthly Churn Rate</a:t>
              </a:r>
              <a:endParaRPr b="1" sz="1600">
                <a:solidFill>
                  <a:schemeClr val="accent5"/>
                </a:solidFill>
                <a:latin typeface="Poppins"/>
                <a:ea typeface="Poppins"/>
                <a:cs typeface="Poppins"/>
                <a:sym typeface="Poppins"/>
              </a:endParaRPr>
            </a:p>
          </p:txBody>
        </p:sp>
        <p:sp>
          <p:nvSpPr>
            <p:cNvPr id="1697" name="Google Shape;1697;p233"/>
            <p:cNvSpPr txBox="1"/>
            <p:nvPr/>
          </p:nvSpPr>
          <p:spPr>
            <a:xfrm>
              <a:off x="426175" y="5090225"/>
              <a:ext cx="2670600" cy="702300"/>
            </a:xfrm>
            <a:prstGeom prst="rect">
              <a:avLst/>
            </a:prstGeom>
            <a:noFill/>
            <a:ln>
              <a:noFill/>
            </a:ln>
          </p:spPr>
          <p:txBody>
            <a:bodyPr anchorCtr="0" anchor="t" bIns="68575" lIns="68575" spcFirstLastPara="1" rIns="68575" wrap="square" tIns="68575">
              <a:noAutofit/>
            </a:bodyPr>
            <a:lstStyle/>
            <a:p>
              <a:pPr indent="0" lvl="0" marL="0" rtl="0" algn="ctr">
                <a:spcBef>
                  <a:spcPts val="0"/>
                </a:spcBef>
                <a:spcAft>
                  <a:spcPts val="0"/>
                </a:spcAft>
                <a:buNone/>
              </a:pPr>
              <a:r>
                <a:rPr lang="en" sz="1100">
                  <a:latin typeface="Proxima Nova"/>
                  <a:ea typeface="Proxima Nova"/>
                  <a:cs typeface="Proxima Nova"/>
                  <a:sym typeface="Proxima Nova"/>
                </a:rPr>
                <a:t>total customers this month / prior month total</a:t>
              </a:r>
              <a:endParaRPr sz="1100">
                <a:latin typeface="Proxima Nova"/>
                <a:ea typeface="Proxima Nova"/>
                <a:cs typeface="Proxima Nova"/>
                <a:sym typeface="Proxima Nova"/>
              </a:endParaRPr>
            </a:p>
          </p:txBody>
        </p:sp>
      </p:grpSp>
      <p:grpSp>
        <p:nvGrpSpPr>
          <p:cNvPr id="1698" name="Google Shape;1698;p233"/>
          <p:cNvGrpSpPr/>
          <p:nvPr/>
        </p:nvGrpSpPr>
        <p:grpSpPr>
          <a:xfrm>
            <a:off x="2539450" y="1920678"/>
            <a:ext cx="2002950" cy="1090950"/>
            <a:chOff x="426175" y="4337975"/>
            <a:chExt cx="2670600" cy="1454600"/>
          </a:xfrm>
        </p:grpSpPr>
        <p:sp>
          <p:nvSpPr>
            <p:cNvPr id="1699" name="Google Shape;1699;p233"/>
            <p:cNvSpPr txBox="1"/>
            <p:nvPr/>
          </p:nvSpPr>
          <p:spPr>
            <a:xfrm>
              <a:off x="426175" y="4337975"/>
              <a:ext cx="2670600" cy="451500"/>
            </a:xfrm>
            <a:prstGeom prst="rect">
              <a:avLst/>
            </a:prstGeom>
            <a:noFill/>
            <a:ln>
              <a:noFill/>
            </a:ln>
          </p:spPr>
          <p:txBody>
            <a:bodyPr anchorCtr="0" anchor="t" bIns="68575" lIns="68575" spcFirstLastPara="1" rIns="68575" wrap="square" tIns="68575">
              <a:noAutofit/>
            </a:bodyPr>
            <a:lstStyle/>
            <a:p>
              <a:pPr indent="0" lvl="0" marL="0" rtl="0" algn="ctr">
                <a:spcBef>
                  <a:spcPts val="0"/>
                </a:spcBef>
                <a:spcAft>
                  <a:spcPts val="0"/>
                </a:spcAft>
                <a:buNone/>
              </a:pPr>
              <a:r>
                <a:rPr b="1" lang="en" sz="1600">
                  <a:solidFill>
                    <a:schemeClr val="accent5"/>
                  </a:solidFill>
                  <a:latin typeface="Poppins"/>
                  <a:ea typeface="Poppins"/>
                  <a:cs typeface="Poppins"/>
                  <a:sym typeface="Poppins"/>
                </a:rPr>
                <a:t>Retention by Cohort</a:t>
              </a:r>
              <a:endParaRPr b="1" sz="1600">
                <a:solidFill>
                  <a:schemeClr val="accent5"/>
                </a:solidFill>
                <a:latin typeface="Poppins"/>
                <a:ea typeface="Poppins"/>
                <a:cs typeface="Poppins"/>
                <a:sym typeface="Poppins"/>
              </a:endParaRPr>
            </a:p>
          </p:txBody>
        </p:sp>
        <p:sp>
          <p:nvSpPr>
            <p:cNvPr id="1700" name="Google Shape;1700;p233"/>
            <p:cNvSpPr txBox="1"/>
            <p:nvPr/>
          </p:nvSpPr>
          <p:spPr>
            <a:xfrm>
              <a:off x="426175" y="5077675"/>
              <a:ext cx="2670600" cy="714900"/>
            </a:xfrm>
            <a:prstGeom prst="rect">
              <a:avLst/>
            </a:prstGeom>
            <a:noFill/>
            <a:ln>
              <a:noFill/>
            </a:ln>
          </p:spPr>
          <p:txBody>
            <a:bodyPr anchorCtr="0" anchor="t" bIns="68575" lIns="68575" spcFirstLastPara="1" rIns="68575" wrap="square" tIns="68575">
              <a:noAutofit/>
            </a:bodyPr>
            <a:lstStyle/>
            <a:p>
              <a:pPr indent="0" lvl="0" marL="0" rtl="0" algn="ctr">
                <a:spcBef>
                  <a:spcPts val="0"/>
                </a:spcBef>
                <a:spcAft>
                  <a:spcPts val="0"/>
                </a:spcAft>
                <a:buNone/>
              </a:pPr>
              <a:r>
                <a:rPr lang="en" sz="1100">
                  <a:latin typeface="Proxima Nova"/>
                  <a:ea typeface="Proxima Nova"/>
                  <a:cs typeface="Proxima Nova"/>
                  <a:sym typeface="Proxima Nova"/>
                </a:rPr>
                <a:t>% of original installed base (1st month) that are still transacting</a:t>
              </a:r>
              <a:endParaRPr sz="1100">
                <a:latin typeface="Proxima Nova"/>
                <a:ea typeface="Proxima Nova"/>
                <a:cs typeface="Proxima Nova"/>
                <a:sym typeface="Proxima Nova"/>
              </a:endParaRPr>
            </a:p>
          </p:txBody>
        </p:sp>
      </p:grpSp>
      <p:grpSp>
        <p:nvGrpSpPr>
          <p:cNvPr id="1701" name="Google Shape;1701;p233"/>
          <p:cNvGrpSpPr/>
          <p:nvPr/>
        </p:nvGrpSpPr>
        <p:grpSpPr>
          <a:xfrm>
            <a:off x="4760050" y="1966378"/>
            <a:ext cx="2002950" cy="1090800"/>
            <a:chOff x="426175" y="4337975"/>
            <a:chExt cx="2670600" cy="1454400"/>
          </a:xfrm>
        </p:grpSpPr>
        <p:sp>
          <p:nvSpPr>
            <p:cNvPr id="1702" name="Google Shape;1702;p233"/>
            <p:cNvSpPr txBox="1"/>
            <p:nvPr/>
          </p:nvSpPr>
          <p:spPr>
            <a:xfrm>
              <a:off x="426175" y="4337975"/>
              <a:ext cx="2670600" cy="451500"/>
            </a:xfrm>
            <a:prstGeom prst="rect">
              <a:avLst/>
            </a:prstGeom>
            <a:noFill/>
            <a:ln>
              <a:noFill/>
            </a:ln>
          </p:spPr>
          <p:txBody>
            <a:bodyPr anchorCtr="0" anchor="t" bIns="68575" lIns="68575" spcFirstLastPara="1" rIns="68575" wrap="square" tIns="68575">
              <a:noAutofit/>
            </a:bodyPr>
            <a:lstStyle/>
            <a:p>
              <a:pPr indent="0" lvl="0" marL="0" rtl="0" algn="ctr">
                <a:spcBef>
                  <a:spcPts val="0"/>
                </a:spcBef>
                <a:spcAft>
                  <a:spcPts val="0"/>
                </a:spcAft>
                <a:buNone/>
              </a:pPr>
              <a:r>
                <a:rPr b="1" lang="en" sz="1600">
                  <a:solidFill>
                    <a:schemeClr val="accent5"/>
                  </a:solidFill>
                  <a:latin typeface="Poppins"/>
                  <a:ea typeface="Poppins"/>
                  <a:cs typeface="Poppins"/>
                  <a:sym typeface="Poppins"/>
                </a:rPr>
                <a:t>Gross Churn Rate</a:t>
              </a:r>
              <a:endParaRPr b="1" sz="1600">
                <a:solidFill>
                  <a:schemeClr val="accent5"/>
                </a:solidFill>
                <a:latin typeface="Poppins"/>
                <a:ea typeface="Poppins"/>
                <a:cs typeface="Poppins"/>
                <a:sym typeface="Poppins"/>
              </a:endParaRPr>
            </a:p>
          </p:txBody>
        </p:sp>
        <p:sp>
          <p:nvSpPr>
            <p:cNvPr id="1703" name="Google Shape;1703;p233"/>
            <p:cNvSpPr txBox="1"/>
            <p:nvPr/>
          </p:nvSpPr>
          <p:spPr>
            <a:xfrm>
              <a:off x="426175" y="4789475"/>
              <a:ext cx="2670600" cy="1002900"/>
            </a:xfrm>
            <a:prstGeom prst="rect">
              <a:avLst/>
            </a:prstGeom>
            <a:noFill/>
            <a:ln>
              <a:noFill/>
            </a:ln>
          </p:spPr>
          <p:txBody>
            <a:bodyPr anchorCtr="0" anchor="t" bIns="68575" lIns="68575" spcFirstLastPara="1" rIns="68575" wrap="square" tIns="68575">
              <a:noAutofit/>
            </a:bodyPr>
            <a:lstStyle/>
            <a:p>
              <a:pPr indent="0" lvl="0" marL="0" rtl="0" algn="ctr">
                <a:spcBef>
                  <a:spcPts val="0"/>
                </a:spcBef>
                <a:spcAft>
                  <a:spcPts val="0"/>
                </a:spcAft>
                <a:buNone/>
              </a:pPr>
              <a:r>
                <a:rPr lang="en" sz="1100">
                  <a:latin typeface="Proxima Nova"/>
                  <a:ea typeface="Proxima Nova"/>
                  <a:cs typeface="Proxima Nova"/>
                  <a:sym typeface="Proxima Nova"/>
                </a:rPr>
                <a:t>MRR lost in a given month / MRR at the beginning of the month</a:t>
              </a:r>
              <a:endParaRPr sz="1100">
                <a:latin typeface="Proxima Nova"/>
                <a:ea typeface="Proxima Nova"/>
                <a:cs typeface="Proxima Nova"/>
                <a:sym typeface="Proxima Nova"/>
              </a:endParaRPr>
            </a:p>
          </p:txBody>
        </p:sp>
      </p:grpSp>
      <p:pic>
        <p:nvPicPr>
          <p:cNvPr id="1704" name="Google Shape;1704;p233"/>
          <p:cNvPicPr preferRelativeResize="0"/>
          <p:nvPr/>
        </p:nvPicPr>
        <p:blipFill>
          <a:blip r:embed="rId3">
            <a:alphaModFix/>
          </a:blip>
          <a:stretch>
            <a:fillRect/>
          </a:stretch>
        </p:blipFill>
        <p:spPr>
          <a:xfrm>
            <a:off x="1018225" y="985875"/>
            <a:ext cx="764212" cy="764212"/>
          </a:xfrm>
          <a:prstGeom prst="rect">
            <a:avLst/>
          </a:prstGeom>
          <a:noFill/>
          <a:ln>
            <a:noFill/>
          </a:ln>
        </p:spPr>
      </p:pic>
      <p:pic>
        <p:nvPicPr>
          <p:cNvPr id="1705" name="Google Shape;1705;p233"/>
          <p:cNvPicPr preferRelativeResize="0"/>
          <p:nvPr/>
        </p:nvPicPr>
        <p:blipFill>
          <a:blip r:embed="rId4">
            <a:alphaModFix/>
          </a:blip>
          <a:stretch>
            <a:fillRect/>
          </a:stretch>
        </p:blipFill>
        <p:spPr>
          <a:xfrm>
            <a:off x="5386609" y="985884"/>
            <a:ext cx="909844" cy="909844"/>
          </a:xfrm>
          <a:prstGeom prst="rect">
            <a:avLst/>
          </a:prstGeom>
          <a:noFill/>
          <a:ln>
            <a:noFill/>
          </a:ln>
        </p:spPr>
      </p:pic>
      <p:grpSp>
        <p:nvGrpSpPr>
          <p:cNvPr id="1706" name="Google Shape;1706;p233"/>
          <p:cNvGrpSpPr/>
          <p:nvPr/>
        </p:nvGrpSpPr>
        <p:grpSpPr>
          <a:xfrm>
            <a:off x="3202413" y="940184"/>
            <a:ext cx="764213" cy="764213"/>
            <a:chOff x="7125063" y="1150013"/>
            <a:chExt cx="1018950" cy="1018950"/>
          </a:xfrm>
        </p:grpSpPr>
        <p:pic>
          <p:nvPicPr>
            <p:cNvPr id="1707" name="Google Shape;1707;p233"/>
            <p:cNvPicPr preferRelativeResize="0"/>
            <p:nvPr/>
          </p:nvPicPr>
          <p:blipFill>
            <a:blip r:embed="rId3">
              <a:alphaModFix/>
            </a:blip>
            <a:stretch>
              <a:fillRect/>
            </a:stretch>
          </p:blipFill>
          <p:spPr>
            <a:xfrm>
              <a:off x="7125063" y="1150013"/>
              <a:ext cx="1018950" cy="1018950"/>
            </a:xfrm>
            <a:prstGeom prst="rect">
              <a:avLst/>
            </a:prstGeom>
            <a:noFill/>
            <a:ln>
              <a:noFill/>
            </a:ln>
          </p:spPr>
        </p:pic>
        <p:pic>
          <p:nvPicPr>
            <p:cNvPr id="1708" name="Google Shape;1708;p233"/>
            <p:cNvPicPr preferRelativeResize="0"/>
            <p:nvPr/>
          </p:nvPicPr>
          <p:blipFill rotWithShape="1">
            <a:blip r:embed="rId5">
              <a:alphaModFix/>
            </a:blip>
            <a:srcRect b="15415" l="12016" r="12024" t="15422"/>
            <a:stretch/>
          </p:blipFill>
          <p:spPr>
            <a:xfrm>
              <a:off x="7223750" y="1362200"/>
              <a:ext cx="599700" cy="594600"/>
            </a:xfrm>
            <a:prstGeom prst="ellipse">
              <a:avLst/>
            </a:prstGeom>
            <a:noFill/>
            <a:ln>
              <a:noFill/>
            </a:ln>
          </p:spPr>
        </p:pic>
      </p:grpSp>
      <p:grpSp>
        <p:nvGrpSpPr>
          <p:cNvPr id="1709" name="Google Shape;1709;p233"/>
          <p:cNvGrpSpPr/>
          <p:nvPr/>
        </p:nvGrpSpPr>
        <p:grpSpPr>
          <a:xfrm>
            <a:off x="6837825" y="1966441"/>
            <a:ext cx="2002950" cy="1090847"/>
            <a:chOff x="426175" y="4337988"/>
            <a:chExt cx="2670600" cy="1454463"/>
          </a:xfrm>
        </p:grpSpPr>
        <p:sp>
          <p:nvSpPr>
            <p:cNvPr id="1710" name="Google Shape;1710;p233"/>
            <p:cNvSpPr txBox="1"/>
            <p:nvPr/>
          </p:nvSpPr>
          <p:spPr>
            <a:xfrm>
              <a:off x="426175" y="4337988"/>
              <a:ext cx="2670600" cy="451500"/>
            </a:xfrm>
            <a:prstGeom prst="rect">
              <a:avLst/>
            </a:prstGeom>
            <a:noFill/>
            <a:ln>
              <a:noFill/>
            </a:ln>
          </p:spPr>
          <p:txBody>
            <a:bodyPr anchorCtr="0" anchor="t" bIns="68575" lIns="68575" spcFirstLastPara="1" rIns="68575" wrap="square" tIns="68575">
              <a:noAutofit/>
            </a:bodyPr>
            <a:lstStyle/>
            <a:p>
              <a:pPr indent="0" lvl="0" marL="0" rtl="0" algn="ctr">
                <a:spcBef>
                  <a:spcPts val="0"/>
                </a:spcBef>
                <a:spcAft>
                  <a:spcPts val="0"/>
                </a:spcAft>
                <a:buNone/>
              </a:pPr>
              <a:r>
                <a:rPr b="1" lang="en" sz="1600">
                  <a:solidFill>
                    <a:schemeClr val="accent5"/>
                  </a:solidFill>
                  <a:latin typeface="Poppins"/>
                  <a:ea typeface="Poppins"/>
                  <a:cs typeface="Poppins"/>
                  <a:sym typeface="Poppins"/>
                </a:rPr>
                <a:t>Net Churn</a:t>
              </a:r>
              <a:endParaRPr b="1" sz="1600">
                <a:solidFill>
                  <a:schemeClr val="accent5"/>
                </a:solidFill>
                <a:latin typeface="Poppins"/>
                <a:ea typeface="Poppins"/>
                <a:cs typeface="Poppins"/>
                <a:sym typeface="Poppins"/>
              </a:endParaRPr>
            </a:p>
          </p:txBody>
        </p:sp>
        <p:sp>
          <p:nvSpPr>
            <p:cNvPr id="1711" name="Google Shape;1711;p233"/>
            <p:cNvSpPr txBox="1"/>
            <p:nvPr/>
          </p:nvSpPr>
          <p:spPr>
            <a:xfrm>
              <a:off x="426175" y="4714250"/>
              <a:ext cx="2670600" cy="1078200"/>
            </a:xfrm>
            <a:prstGeom prst="rect">
              <a:avLst/>
            </a:prstGeom>
            <a:noFill/>
            <a:ln>
              <a:noFill/>
            </a:ln>
          </p:spPr>
          <p:txBody>
            <a:bodyPr anchorCtr="0" anchor="t" bIns="68575" lIns="68575" spcFirstLastPara="1" rIns="68575" wrap="square" tIns="68575">
              <a:noAutofit/>
            </a:bodyPr>
            <a:lstStyle/>
            <a:p>
              <a:pPr indent="0" lvl="0" marL="0" rtl="0" algn="ctr">
                <a:spcBef>
                  <a:spcPts val="0"/>
                </a:spcBef>
                <a:spcAft>
                  <a:spcPts val="0"/>
                </a:spcAft>
                <a:buNone/>
              </a:pPr>
              <a:r>
                <a:rPr lang="en" sz="1100">
                  <a:solidFill>
                    <a:schemeClr val="dk1"/>
                  </a:solidFill>
                  <a:latin typeface="Proxima Nova"/>
                  <a:ea typeface="Proxima Nova"/>
                  <a:cs typeface="Proxima Nova"/>
                  <a:sym typeface="Proxima Nova"/>
                </a:rPr>
                <a:t>MRR lost - MRR from upsells) this month / MRR at the beginning of the month</a:t>
              </a:r>
              <a:endParaRPr b="1" sz="1100" u="sng">
                <a:latin typeface="Proxima Nova"/>
                <a:ea typeface="Proxima Nova"/>
                <a:cs typeface="Proxima Nova"/>
                <a:sym typeface="Proxima Nova"/>
              </a:endParaRPr>
            </a:p>
          </p:txBody>
        </p:sp>
      </p:grpSp>
      <p:pic>
        <p:nvPicPr>
          <p:cNvPr id="1712" name="Google Shape;1712;p233"/>
          <p:cNvPicPr preferRelativeResize="0"/>
          <p:nvPr/>
        </p:nvPicPr>
        <p:blipFill>
          <a:blip r:embed="rId6">
            <a:alphaModFix/>
          </a:blip>
          <a:stretch>
            <a:fillRect/>
          </a:stretch>
        </p:blipFill>
        <p:spPr>
          <a:xfrm>
            <a:off x="7514981" y="1046303"/>
            <a:ext cx="808650" cy="808650"/>
          </a:xfrm>
          <a:prstGeom prst="rect">
            <a:avLst/>
          </a:prstGeom>
          <a:noFill/>
          <a:ln>
            <a:noFill/>
          </a:ln>
        </p:spPr>
      </p:pic>
      <p:grpSp>
        <p:nvGrpSpPr>
          <p:cNvPr id="1713" name="Google Shape;1713;p233"/>
          <p:cNvGrpSpPr/>
          <p:nvPr/>
        </p:nvGrpSpPr>
        <p:grpSpPr>
          <a:xfrm>
            <a:off x="239625" y="3836409"/>
            <a:ext cx="2002950" cy="1090847"/>
            <a:chOff x="426175" y="4337988"/>
            <a:chExt cx="2670600" cy="1454463"/>
          </a:xfrm>
        </p:grpSpPr>
        <p:sp>
          <p:nvSpPr>
            <p:cNvPr id="1714" name="Google Shape;1714;p233"/>
            <p:cNvSpPr txBox="1"/>
            <p:nvPr/>
          </p:nvSpPr>
          <p:spPr>
            <a:xfrm>
              <a:off x="426175" y="4337988"/>
              <a:ext cx="2670600" cy="451500"/>
            </a:xfrm>
            <a:prstGeom prst="rect">
              <a:avLst/>
            </a:prstGeom>
            <a:noFill/>
            <a:ln>
              <a:noFill/>
            </a:ln>
          </p:spPr>
          <p:txBody>
            <a:bodyPr anchorCtr="0" anchor="t" bIns="68575" lIns="68575" spcFirstLastPara="1" rIns="68575" wrap="square" tIns="68575">
              <a:noAutofit/>
            </a:bodyPr>
            <a:lstStyle/>
            <a:p>
              <a:pPr indent="0" lvl="0" marL="0" rtl="0" algn="ctr">
                <a:spcBef>
                  <a:spcPts val="0"/>
                </a:spcBef>
                <a:spcAft>
                  <a:spcPts val="0"/>
                </a:spcAft>
                <a:buNone/>
              </a:pPr>
              <a:r>
                <a:rPr b="1" lang="en" sz="1600">
                  <a:solidFill>
                    <a:schemeClr val="accent5"/>
                  </a:solidFill>
                  <a:latin typeface="Poppins"/>
                  <a:ea typeface="Poppins"/>
                  <a:cs typeface="Poppins"/>
                  <a:sym typeface="Poppins"/>
                </a:rPr>
                <a:t>Network Effects</a:t>
              </a:r>
              <a:endParaRPr b="1" sz="1600">
                <a:solidFill>
                  <a:schemeClr val="accent5"/>
                </a:solidFill>
                <a:latin typeface="Poppins"/>
                <a:ea typeface="Poppins"/>
                <a:cs typeface="Poppins"/>
                <a:sym typeface="Poppins"/>
              </a:endParaRPr>
            </a:p>
          </p:txBody>
        </p:sp>
        <p:sp>
          <p:nvSpPr>
            <p:cNvPr id="1715" name="Google Shape;1715;p233"/>
            <p:cNvSpPr txBox="1"/>
            <p:nvPr/>
          </p:nvSpPr>
          <p:spPr>
            <a:xfrm>
              <a:off x="426175" y="4714250"/>
              <a:ext cx="2670600" cy="1078200"/>
            </a:xfrm>
            <a:prstGeom prst="rect">
              <a:avLst/>
            </a:prstGeom>
            <a:noFill/>
            <a:ln>
              <a:noFill/>
            </a:ln>
          </p:spPr>
          <p:txBody>
            <a:bodyPr anchorCtr="0" anchor="t" bIns="68575" lIns="68575" spcFirstLastPara="1" rIns="68575" wrap="square" tIns="68575">
              <a:noAutofit/>
            </a:bodyPr>
            <a:lstStyle/>
            <a:p>
              <a:pPr indent="0" lvl="0" marL="0" rtl="0" algn="ctr">
                <a:spcBef>
                  <a:spcPts val="0"/>
                </a:spcBef>
                <a:spcAft>
                  <a:spcPts val="0"/>
                </a:spcAft>
                <a:buClr>
                  <a:schemeClr val="dk1"/>
                </a:buClr>
                <a:buSzPts val="800"/>
                <a:buFont typeface="Arial"/>
                <a:buNone/>
              </a:pPr>
              <a:r>
                <a:rPr lang="en" sz="1100">
                  <a:latin typeface="Proxima Nova"/>
                  <a:ea typeface="Proxima Nova"/>
                  <a:cs typeface="Proxima Nova"/>
                  <a:sym typeface="Proxima Nova"/>
                </a:rPr>
                <a:t>effect of one user on the value of that product to other people</a:t>
              </a:r>
              <a:endParaRPr sz="1100">
                <a:latin typeface="Proxima Nova"/>
                <a:ea typeface="Proxima Nova"/>
                <a:cs typeface="Proxima Nova"/>
                <a:sym typeface="Proxima Nova"/>
              </a:endParaRPr>
            </a:p>
            <a:p>
              <a:pPr indent="0" lvl="0" marL="0" rtl="0" algn="ctr">
                <a:spcBef>
                  <a:spcPts val="0"/>
                </a:spcBef>
                <a:spcAft>
                  <a:spcPts val="0"/>
                </a:spcAft>
                <a:buNone/>
              </a:pPr>
              <a:r>
                <a:t/>
              </a:r>
              <a:endParaRPr b="1" sz="1100" u="sng">
                <a:latin typeface="Proxima Nova"/>
                <a:ea typeface="Proxima Nova"/>
                <a:cs typeface="Proxima Nova"/>
                <a:sym typeface="Proxima Nova"/>
              </a:endParaRPr>
            </a:p>
          </p:txBody>
        </p:sp>
      </p:grpSp>
      <p:grpSp>
        <p:nvGrpSpPr>
          <p:cNvPr id="1716" name="Google Shape;1716;p233"/>
          <p:cNvGrpSpPr/>
          <p:nvPr/>
        </p:nvGrpSpPr>
        <p:grpSpPr>
          <a:xfrm>
            <a:off x="2460225" y="3808191"/>
            <a:ext cx="2002950" cy="1091025"/>
            <a:chOff x="426175" y="4337975"/>
            <a:chExt cx="2670600" cy="1454700"/>
          </a:xfrm>
        </p:grpSpPr>
        <p:sp>
          <p:nvSpPr>
            <p:cNvPr id="1717" name="Google Shape;1717;p233"/>
            <p:cNvSpPr txBox="1"/>
            <p:nvPr/>
          </p:nvSpPr>
          <p:spPr>
            <a:xfrm>
              <a:off x="426175" y="4337975"/>
              <a:ext cx="2670600" cy="564300"/>
            </a:xfrm>
            <a:prstGeom prst="rect">
              <a:avLst/>
            </a:prstGeom>
            <a:noFill/>
            <a:ln>
              <a:noFill/>
            </a:ln>
          </p:spPr>
          <p:txBody>
            <a:bodyPr anchorCtr="0" anchor="t" bIns="68575" lIns="68575" spcFirstLastPara="1" rIns="68575" wrap="square" tIns="68575">
              <a:noAutofit/>
            </a:bodyPr>
            <a:lstStyle/>
            <a:p>
              <a:pPr indent="0" lvl="0" marL="0" rtl="0" algn="ctr">
                <a:spcBef>
                  <a:spcPts val="0"/>
                </a:spcBef>
                <a:spcAft>
                  <a:spcPts val="0"/>
                </a:spcAft>
                <a:buNone/>
              </a:pPr>
              <a:r>
                <a:rPr b="1" lang="en" sz="1600">
                  <a:solidFill>
                    <a:schemeClr val="accent5"/>
                  </a:solidFill>
                  <a:latin typeface="Poppins"/>
                  <a:ea typeface="Poppins"/>
                  <a:cs typeface="Poppins"/>
                  <a:sym typeface="Poppins"/>
                </a:rPr>
                <a:t>Virality</a:t>
              </a:r>
              <a:endParaRPr b="1" sz="1600">
                <a:solidFill>
                  <a:schemeClr val="accent5"/>
                </a:solidFill>
                <a:latin typeface="Poppins"/>
                <a:ea typeface="Poppins"/>
                <a:cs typeface="Poppins"/>
                <a:sym typeface="Poppins"/>
              </a:endParaRPr>
            </a:p>
          </p:txBody>
        </p:sp>
        <p:sp>
          <p:nvSpPr>
            <p:cNvPr id="1718" name="Google Shape;1718;p233"/>
            <p:cNvSpPr txBox="1"/>
            <p:nvPr/>
          </p:nvSpPr>
          <p:spPr>
            <a:xfrm>
              <a:off x="426175" y="4789475"/>
              <a:ext cx="2670600" cy="1003200"/>
            </a:xfrm>
            <a:prstGeom prst="rect">
              <a:avLst/>
            </a:prstGeom>
            <a:noFill/>
            <a:ln>
              <a:noFill/>
            </a:ln>
          </p:spPr>
          <p:txBody>
            <a:bodyPr anchorCtr="0" anchor="t" bIns="68575" lIns="68575" spcFirstLastPara="1" rIns="68575" wrap="square" tIns="68575">
              <a:noAutofit/>
            </a:bodyPr>
            <a:lstStyle/>
            <a:p>
              <a:pPr indent="0" lvl="0" marL="0" rtl="0" algn="ctr">
                <a:spcBef>
                  <a:spcPts val="0"/>
                </a:spcBef>
                <a:spcAft>
                  <a:spcPts val="0"/>
                </a:spcAft>
                <a:buNone/>
              </a:pPr>
              <a:r>
                <a:rPr lang="en" sz="1100">
                  <a:latin typeface="Proxima Nova"/>
                  <a:ea typeface="Proxima Nova"/>
                  <a:cs typeface="Proxima Nova"/>
                  <a:sym typeface="Proxima Nova"/>
                </a:rPr>
                <a:t>viral coefficient = avg # invitations sent by existing users * conversion rate of invitation</a:t>
              </a:r>
              <a:endParaRPr sz="1100">
                <a:latin typeface="Proxima Nova"/>
                <a:ea typeface="Proxima Nova"/>
                <a:cs typeface="Proxima Nova"/>
                <a:sym typeface="Proxima Nova"/>
              </a:endParaRPr>
            </a:p>
          </p:txBody>
        </p:sp>
      </p:grpSp>
      <p:grpSp>
        <p:nvGrpSpPr>
          <p:cNvPr id="1719" name="Google Shape;1719;p233"/>
          <p:cNvGrpSpPr/>
          <p:nvPr/>
        </p:nvGrpSpPr>
        <p:grpSpPr>
          <a:xfrm>
            <a:off x="4680825" y="3808191"/>
            <a:ext cx="2002950" cy="1091025"/>
            <a:chOff x="426175" y="4337975"/>
            <a:chExt cx="2670600" cy="1454700"/>
          </a:xfrm>
        </p:grpSpPr>
        <p:sp>
          <p:nvSpPr>
            <p:cNvPr id="1720" name="Google Shape;1720;p233"/>
            <p:cNvSpPr txBox="1"/>
            <p:nvPr/>
          </p:nvSpPr>
          <p:spPr>
            <a:xfrm>
              <a:off x="426175" y="4337975"/>
              <a:ext cx="2670600" cy="451500"/>
            </a:xfrm>
            <a:prstGeom prst="rect">
              <a:avLst/>
            </a:prstGeom>
            <a:noFill/>
            <a:ln>
              <a:noFill/>
            </a:ln>
          </p:spPr>
          <p:txBody>
            <a:bodyPr anchorCtr="0" anchor="t" bIns="68575" lIns="68575" spcFirstLastPara="1" rIns="68575" wrap="square" tIns="68575">
              <a:noAutofit/>
            </a:bodyPr>
            <a:lstStyle/>
            <a:p>
              <a:pPr indent="0" lvl="0" marL="0" rtl="0" algn="ctr">
                <a:spcBef>
                  <a:spcPts val="0"/>
                </a:spcBef>
                <a:spcAft>
                  <a:spcPts val="0"/>
                </a:spcAft>
                <a:buNone/>
              </a:pPr>
              <a:r>
                <a:rPr b="1" lang="en" sz="1600">
                  <a:solidFill>
                    <a:schemeClr val="accent5"/>
                  </a:solidFill>
                  <a:latin typeface="Poppins"/>
                  <a:ea typeface="Poppins"/>
                  <a:cs typeface="Poppins"/>
                  <a:sym typeface="Poppins"/>
                </a:rPr>
                <a:t>NPS</a:t>
              </a:r>
              <a:endParaRPr b="1" sz="1600">
                <a:solidFill>
                  <a:schemeClr val="accent5"/>
                </a:solidFill>
                <a:latin typeface="Poppins"/>
                <a:ea typeface="Poppins"/>
                <a:cs typeface="Poppins"/>
                <a:sym typeface="Poppins"/>
              </a:endParaRPr>
            </a:p>
          </p:txBody>
        </p:sp>
        <p:sp>
          <p:nvSpPr>
            <p:cNvPr id="1721" name="Google Shape;1721;p233"/>
            <p:cNvSpPr txBox="1"/>
            <p:nvPr/>
          </p:nvSpPr>
          <p:spPr>
            <a:xfrm>
              <a:off x="426175" y="4714475"/>
              <a:ext cx="2670600" cy="1078200"/>
            </a:xfrm>
            <a:prstGeom prst="rect">
              <a:avLst/>
            </a:prstGeom>
            <a:noFill/>
            <a:ln>
              <a:noFill/>
            </a:ln>
          </p:spPr>
          <p:txBody>
            <a:bodyPr anchorCtr="0" anchor="t" bIns="68575" lIns="68575" spcFirstLastPara="1" rIns="68575" wrap="square" tIns="68575">
              <a:noAutofit/>
            </a:bodyPr>
            <a:lstStyle/>
            <a:p>
              <a:pPr indent="0" lvl="0" marL="0" rtl="0" algn="ctr">
                <a:spcBef>
                  <a:spcPts val="0"/>
                </a:spcBef>
                <a:spcAft>
                  <a:spcPts val="0"/>
                </a:spcAft>
                <a:buNone/>
              </a:pPr>
              <a:r>
                <a:rPr b="1" lang="en" sz="1100" u="sng">
                  <a:latin typeface="Proxima Nova"/>
                  <a:ea typeface="Proxima Nova"/>
                  <a:cs typeface="Proxima Nova"/>
                  <a:sym typeface="Proxima Nova"/>
                </a:rPr>
                <a:t>Net Promoter Score</a:t>
              </a:r>
              <a:endParaRPr b="1" sz="1100" u="sng">
                <a:latin typeface="Proxima Nova"/>
                <a:ea typeface="Proxima Nova"/>
                <a:cs typeface="Proxima Nova"/>
                <a:sym typeface="Proxima Nova"/>
              </a:endParaRPr>
            </a:p>
            <a:p>
              <a:pPr indent="0" lvl="0" marL="0" rtl="0" algn="ctr">
                <a:spcBef>
                  <a:spcPts val="0"/>
                </a:spcBef>
                <a:spcAft>
                  <a:spcPts val="0"/>
                </a:spcAft>
                <a:buNone/>
              </a:pPr>
              <a:r>
                <a:rPr lang="en" sz="1100">
                  <a:latin typeface="Proxima Nova"/>
                  <a:ea typeface="Proxima Nova"/>
                  <a:cs typeface="Proxima Nova"/>
                  <a:sym typeface="Proxima Nova"/>
                </a:rPr>
                <a:t>how likely user is to recommend your product to a friend</a:t>
              </a:r>
              <a:endParaRPr sz="1100">
                <a:latin typeface="Proxima Nova"/>
                <a:ea typeface="Proxima Nova"/>
                <a:cs typeface="Proxima Nova"/>
                <a:sym typeface="Proxima Nova"/>
              </a:endParaRPr>
            </a:p>
          </p:txBody>
        </p:sp>
      </p:grpSp>
      <p:pic>
        <p:nvPicPr>
          <p:cNvPr id="1722" name="Google Shape;1722;p233"/>
          <p:cNvPicPr preferRelativeResize="0"/>
          <p:nvPr/>
        </p:nvPicPr>
        <p:blipFill>
          <a:blip r:embed="rId7">
            <a:alphaModFix/>
          </a:blip>
          <a:stretch>
            <a:fillRect/>
          </a:stretch>
        </p:blipFill>
        <p:spPr>
          <a:xfrm>
            <a:off x="900469" y="3093872"/>
            <a:ext cx="744487" cy="744487"/>
          </a:xfrm>
          <a:prstGeom prst="rect">
            <a:avLst/>
          </a:prstGeom>
          <a:noFill/>
          <a:ln>
            <a:noFill/>
          </a:ln>
        </p:spPr>
      </p:pic>
      <p:pic>
        <p:nvPicPr>
          <p:cNvPr id="1723" name="Google Shape;1723;p233"/>
          <p:cNvPicPr preferRelativeResize="0"/>
          <p:nvPr/>
        </p:nvPicPr>
        <p:blipFill>
          <a:blip r:embed="rId8">
            <a:alphaModFix/>
          </a:blip>
          <a:stretch>
            <a:fillRect/>
          </a:stretch>
        </p:blipFill>
        <p:spPr>
          <a:xfrm>
            <a:off x="3139013" y="3093872"/>
            <a:ext cx="744488" cy="744488"/>
          </a:xfrm>
          <a:prstGeom prst="rect">
            <a:avLst/>
          </a:prstGeom>
          <a:noFill/>
          <a:ln>
            <a:noFill/>
          </a:ln>
        </p:spPr>
      </p:pic>
      <p:pic>
        <p:nvPicPr>
          <p:cNvPr id="1724" name="Google Shape;1724;p233"/>
          <p:cNvPicPr preferRelativeResize="0"/>
          <p:nvPr/>
        </p:nvPicPr>
        <p:blipFill>
          <a:blip r:embed="rId9">
            <a:alphaModFix/>
          </a:blip>
          <a:stretch>
            <a:fillRect/>
          </a:stretch>
        </p:blipFill>
        <p:spPr>
          <a:xfrm>
            <a:off x="5377581" y="2947269"/>
            <a:ext cx="860943" cy="860943"/>
          </a:xfrm>
          <a:prstGeom prst="rect">
            <a:avLst/>
          </a:prstGeom>
          <a:noFill/>
          <a:ln>
            <a:noFill/>
          </a:ln>
        </p:spPr>
      </p:pic>
      <p:grpSp>
        <p:nvGrpSpPr>
          <p:cNvPr id="1725" name="Google Shape;1725;p233"/>
          <p:cNvGrpSpPr/>
          <p:nvPr/>
        </p:nvGrpSpPr>
        <p:grpSpPr>
          <a:xfrm>
            <a:off x="6814425" y="3782278"/>
            <a:ext cx="2002950" cy="1091025"/>
            <a:chOff x="426175" y="4337975"/>
            <a:chExt cx="2670600" cy="1454700"/>
          </a:xfrm>
        </p:grpSpPr>
        <p:sp>
          <p:nvSpPr>
            <p:cNvPr id="1726" name="Google Shape;1726;p233"/>
            <p:cNvSpPr txBox="1"/>
            <p:nvPr/>
          </p:nvSpPr>
          <p:spPr>
            <a:xfrm>
              <a:off x="426175" y="4337975"/>
              <a:ext cx="2670600" cy="564300"/>
            </a:xfrm>
            <a:prstGeom prst="rect">
              <a:avLst/>
            </a:prstGeom>
            <a:noFill/>
            <a:ln>
              <a:noFill/>
            </a:ln>
          </p:spPr>
          <p:txBody>
            <a:bodyPr anchorCtr="0" anchor="t" bIns="68575" lIns="68575" spcFirstLastPara="1" rIns="68575" wrap="square" tIns="68575">
              <a:noAutofit/>
            </a:bodyPr>
            <a:lstStyle/>
            <a:p>
              <a:pPr indent="0" lvl="0" marL="0" rtl="0" algn="ctr">
                <a:spcBef>
                  <a:spcPts val="0"/>
                </a:spcBef>
                <a:spcAft>
                  <a:spcPts val="0"/>
                </a:spcAft>
                <a:buNone/>
              </a:pPr>
              <a:r>
                <a:rPr b="1" lang="en" sz="1600">
                  <a:solidFill>
                    <a:schemeClr val="accent5"/>
                  </a:solidFill>
                  <a:latin typeface="Poppins"/>
                  <a:ea typeface="Poppins"/>
                  <a:cs typeface="Poppins"/>
                  <a:sym typeface="Poppins"/>
                </a:rPr>
                <a:t>Organic traffic</a:t>
              </a:r>
              <a:endParaRPr b="1" sz="1600">
                <a:solidFill>
                  <a:schemeClr val="accent5"/>
                </a:solidFill>
                <a:latin typeface="Poppins"/>
                <a:ea typeface="Poppins"/>
                <a:cs typeface="Poppins"/>
                <a:sym typeface="Poppins"/>
              </a:endParaRPr>
            </a:p>
          </p:txBody>
        </p:sp>
        <p:sp>
          <p:nvSpPr>
            <p:cNvPr id="1727" name="Google Shape;1727;p233"/>
            <p:cNvSpPr txBox="1"/>
            <p:nvPr/>
          </p:nvSpPr>
          <p:spPr>
            <a:xfrm>
              <a:off x="426175" y="4789475"/>
              <a:ext cx="2670600" cy="1003200"/>
            </a:xfrm>
            <a:prstGeom prst="rect">
              <a:avLst/>
            </a:prstGeom>
            <a:noFill/>
            <a:ln>
              <a:noFill/>
            </a:ln>
          </p:spPr>
          <p:txBody>
            <a:bodyPr anchorCtr="0" anchor="t" bIns="68575" lIns="68575" spcFirstLastPara="1" rIns="68575" wrap="square" tIns="68575">
              <a:noAutofit/>
            </a:bodyPr>
            <a:lstStyle/>
            <a:p>
              <a:pPr indent="0" lvl="0" marL="0" rtl="0" algn="ctr">
                <a:spcBef>
                  <a:spcPts val="0"/>
                </a:spcBef>
                <a:spcAft>
                  <a:spcPts val="0"/>
                </a:spcAft>
                <a:buNone/>
              </a:pPr>
              <a:r>
                <a:rPr lang="en" sz="1100">
                  <a:latin typeface="Proxima Nova"/>
                  <a:ea typeface="Proxima Nova"/>
                  <a:cs typeface="Proxima Nova"/>
                  <a:sym typeface="Proxima Nova"/>
                </a:rPr>
                <a:t>unpaid traffic from search results</a:t>
              </a:r>
              <a:endParaRPr sz="1100">
                <a:latin typeface="Proxima Nova"/>
                <a:ea typeface="Proxima Nova"/>
                <a:cs typeface="Proxima Nova"/>
                <a:sym typeface="Proxima Nova"/>
              </a:endParaRPr>
            </a:p>
          </p:txBody>
        </p:sp>
      </p:grpSp>
      <p:pic>
        <p:nvPicPr>
          <p:cNvPr id="1728" name="Google Shape;1728;p233"/>
          <p:cNvPicPr preferRelativeResize="0"/>
          <p:nvPr/>
        </p:nvPicPr>
        <p:blipFill>
          <a:blip r:embed="rId10">
            <a:alphaModFix/>
          </a:blip>
          <a:stretch>
            <a:fillRect/>
          </a:stretch>
        </p:blipFill>
        <p:spPr>
          <a:xfrm>
            <a:off x="7392769" y="2903287"/>
            <a:ext cx="808650" cy="808650"/>
          </a:xfrm>
          <a:prstGeom prst="rect">
            <a:avLst/>
          </a:prstGeom>
          <a:noFill/>
          <a:ln>
            <a:noFill/>
          </a:ln>
        </p:spPr>
      </p:pic>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2" name="Shape 1732"/>
        <p:cNvGrpSpPr/>
        <p:nvPr/>
      </p:nvGrpSpPr>
      <p:grpSpPr>
        <a:xfrm>
          <a:off x="0" y="0"/>
          <a:ext cx="0" cy="0"/>
          <a:chOff x="0" y="0"/>
          <a:chExt cx="0" cy="0"/>
        </a:xfrm>
      </p:grpSpPr>
      <p:sp>
        <p:nvSpPr>
          <p:cNvPr id="1733" name="Google Shape;1733;p234"/>
          <p:cNvSpPr/>
          <p:nvPr/>
        </p:nvSpPr>
        <p:spPr>
          <a:xfrm>
            <a:off x="145675" y="839175"/>
            <a:ext cx="8895300" cy="4113900"/>
          </a:xfrm>
          <a:prstGeom prst="rect">
            <a:avLst/>
          </a:prstGeom>
          <a:noFill/>
          <a:ln cap="flat" cmpd="sng" w="19050">
            <a:solidFill>
              <a:srgbClr val="0B9684"/>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734" name="Google Shape;1734;p234"/>
          <p:cNvSpPr/>
          <p:nvPr/>
        </p:nvSpPr>
        <p:spPr>
          <a:xfrm>
            <a:off x="3098994" y="141241"/>
            <a:ext cx="2793000" cy="373800"/>
          </a:xfrm>
          <a:prstGeom prst="rect">
            <a:avLst/>
          </a:prstGeom>
          <a:solidFill>
            <a:srgbClr val="0B968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400">
                <a:solidFill>
                  <a:srgbClr val="FFFFFF"/>
                </a:solidFill>
                <a:latin typeface="Poppins"/>
                <a:ea typeface="Poppins"/>
                <a:cs typeface="Poppins"/>
                <a:sym typeface="Poppins"/>
              </a:rPr>
              <a:t>Monetisation Metrics</a:t>
            </a:r>
            <a:endParaRPr b="1" sz="1400">
              <a:solidFill>
                <a:srgbClr val="FFFFFF"/>
              </a:solidFill>
              <a:latin typeface="Poppins"/>
              <a:ea typeface="Poppins"/>
              <a:cs typeface="Poppins"/>
              <a:sym typeface="Poppins"/>
            </a:endParaRPr>
          </a:p>
        </p:txBody>
      </p:sp>
      <p:sp>
        <p:nvSpPr>
          <p:cNvPr id="1735" name="Google Shape;1735;p234"/>
          <p:cNvSpPr txBox="1"/>
          <p:nvPr/>
        </p:nvSpPr>
        <p:spPr>
          <a:xfrm>
            <a:off x="3098990" y="471775"/>
            <a:ext cx="2946000" cy="457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i="1" lang="en" sz="1200">
                <a:solidFill>
                  <a:schemeClr val="dk1"/>
                </a:solidFill>
                <a:latin typeface="Avenir"/>
                <a:ea typeface="Avenir"/>
                <a:cs typeface="Avenir"/>
                <a:sym typeface="Avenir"/>
              </a:rPr>
              <a:t>Am I sustainable?</a:t>
            </a:r>
            <a:endParaRPr i="1" sz="1200">
              <a:latin typeface="Avenir"/>
              <a:ea typeface="Avenir"/>
              <a:cs typeface="Avenir"/>
              <a:sym typeface="Avenir"/>
            </a:endParaRPr>
          </a:p>
        </p:txBody>
      </p:sp>
      <p:grpSp>
        <p:nvGrpSpPr>
          <p:cNvPr id="1736" name="Google Shape;1736;p234"/>
          <p:cNvGrpSpPr/>
          <p:nvPr/>
        </p:nvGrpSpPr>
        <p:grpSpPr>
          <a:xfrm>
            <a:off x="239625" y="1899022"/>
            <a:ext cx="2002950" cy="1090856"/>
            <a:chOff x="426175" y="4337975"/>
            <a:chExt cx="2670600" cy="1454475"/>
          </a:xfrm>
        </p:grpSpPr>
        <p:sp>
          <p:nvSpPr>
            <p:cNvPr id="1737" name="Google Shape;1737;p234"/>
            <p:cNvSpPr txBox="1"/>
            <p:nvPr/>
          </p:nvSpPr>
          <p:spPr>
            <a:xfrm>
              <a:off x="1165975" y="4337975"/>
              <a:ext cx="1191000" cy="451500"/>
            </a:xfrm>
            <a:prstGeom prst="rect">
              <a:avLst/>
            </a:prstGeom>
            <a:noFill/>
            <a:ln>
              <a:noFill/>
            </a:ln>
          </p:spPr>
          <p:txBody>
            <a:bodyPr anchorCtr="0" anchor="t" bIns="68575" lIns="68575" spcFirstLastPara="1" rIns="68575" wrap="square" tIns="68575">
              <a:noAutofit/>
            </a:bodyPr>
            <a:lstStyle/>
            <a:p>
              <a:pPr indent="0" lvl="0" marL="0" rtl="0" algn="ctr">
                <a:spcBef>
                  <a:spcPts val="0"/>
                </a:spcBef>
                <a:spcAft>
                  <a:spcPts val="0"/>
                </a:spcAft>
                <a:buNone/>
              </a:pPr>
              <a:r>
                <a:rPr b="1" lang="en" sz="1600">
                  <a:solidFill>
                    <a:schemeClr val="accent5"/>
                  </a:solidFill>
                  <a:latin typeface="Poppins"/>
                  <a:ea typeface="Poppins"/>
                  <a:cs typeface="Poppins"/>
                  <a:sym typeface="Poppins"/>
                </a:rPr>
                <a:t>MRR</a:t>
              </a:r>
              <a:endParaRPr b="1" sz="1600">
                <a:solidFill>
                  <a:schemeClr val="accent5"/>
                </a:solidFill>
                <a:latin typeface="Poppins"/>
                <a:ea typeface="Poppins"/>
                <a:cs typeface="Poppins"/>
                <a:sym typeface="Poppins"/>
              </a:endParaRPr>
            </a:p>
          </p:txBody>
        </p:sp>
        <p:sp>
          <p:nvSpPr>
            <p:cNvPr id="1738" name="Google Shape;1738;p234"/>
            <p:cNvSpPr txBox="1"/>
            <p:nvPr/>
          </p:nvSpPr>
          <p:spPr>
            <a:xfrm>
              <a:off x="426175" y="4714250"/>
              <a:ext cx="2670600" cy="1078200"/>
            </a:xfrm>
            <a:prstGeom prst="rect">
              <a:avLst/>
            </a:prstGeom>
            <a:noFill/>
            <a:ln>
              <a:noFill/>
            </a:ln>
          </p:spPr>
          <p:txBody>
            <a:bodyPr anchorCtr="0" anchor="t" bIns="68575" lIns="68575" spcFirstLastPara="1" rIns="68575" wrap="square" tIns="68575">
              <a:noAutofit/>
            </a:bodyPr>
            <a:lstStyle/>
            <a:p>
              <a:pPr indent="0" lvl="0" marL="0" rtl="0" algn="ctr">
                <a:spcBef>
                  <a:spcPts val="0"/>
                </a:spcBef>
                <a:spcAft>
                  <a:spcPts val="0"/>
                </a:spcAft>
                <a:buNone/>
              </a:pPr>
              <a:r>
                <a:rPr b="1" lang="en" sz="1100" u="sng">
                  <a:latin typeface="Proxima Nova"/>
                  <a:ea typeface="Proxima Nova"/>
                  <a:cs typeface="Proxima Nova"/>
                  <a:sym typeface="Proxima Nova"/>
                </a:rPr>
                <a:t>Monthly Recurring Revenue</a:t>
              </a:r>
              <a:endParaRPr b="1" sz="1100" u="sng">
                <a:latin typeface="Proxima Nova"/>
                <a:ea typeface="Proxima Nova"/>
                <a:cs typeface="Proxima Nova"/>
                <a:sym typeface="Proxima Nova"/>
              </a:endParaRPr>
            </a:p>
            <a:p>
              <a:pPr indent="0" lvl="0" marL="0" rtl="0" algn="ctr">
                <a:spcBef>
                  <a:spcPts val="0"/>
                </a:spcBef>
                <a:spcAft>
                  <a:spcPts val="0"/>
                </a:spcAft>
                <a:buNone/>
              </a:pPr>
              <a:r>
                <a:rPr lang="en" sz="1100">
                  <a:latin typeface="Proxima Nova"/>
                  <a:ea typeface="Proxima Nova"/>
                  <a:cs typeface="Proxima Nova"/>
                  <a:sym typeface="Proxima Nova"/>
                </a:rPr>
                <a:t>monthly total of paid customer fees</a:t>
              </a:r>
              <a:endParaRPr sz="1100">
                <a:latin typeface="Proxima Nova"/>
                <a:ea typeface="Proxima Nova"/>
                <a:cs typeface="Proxima Nova"/>
                <a:sym typeface="Proxima Nova"/>
              </a:endParaRPr>
            </a:p>
          </p:txBody>
        </p:sp>
      </p:grpSp>
      <p:grpSp>
        <p:nvGrpSpPr>
          <p:cNvPr id="1739" name="Google Shape;1739;p234"/>
          <p:cNvGrpSpPr/>
          <p:nvPr/>
        </p:nvGrpSpPr>
        <p:grpSpPr>
          <a:xfrm>
            <a:off x="2460225" y="1899022"/>
            <a:ext cx="2002950" cy="1090856"/>
            <a:chOff x="426175" y="4337975"/>
            <a:chExt cx="2670600" cy="1454475"/>
          </a:xfrm>
        </p:grpSpPr>
        <p:sp>
          <p:nvSpPr>
            <p:cNvPr id="1740" name="Google Shape;1740;p234"/>
            <p:cNvSpPr txBox="1"/>
            <p:nvPr/>
          </p:nvSpPr>
          <p:spPr>
            <a:xfrm>
              <a:off x="1165975" y="4337975"/>
              <a:ext cx="1191000" cy="451500"/>
            </a:xfrm>
            <a:prstGeom prst="rect">
              <a:avLst/>
            </a:prstGeom>
            <a:noFill/>
            <a:ln>
              <a:noFill/>
            </a:ln>
          </p:spPr>
          <p:txBody>
            <a:bodyPr anchorCtr="0" anchor="t" bIns="68575" lIns="68575" spcFirstLastPara="1" rIns="68575" wrap="square" tIns="68575">
              <a:noAutofit/>
            </a:bodyPr>
            <a:lstStyle/>
            <a:p>
              <a:pPr indent="0" lvl="0" marL="0" rtl="0" algn="ctr">
                <a:spcBef>
                  <a:spcPts val="0"/>
                </a:spcBef>
                <a:spcAft>
                  <a:spcPts val="0"/>
                </a:spcAft>
                <a:buNone/>
              </a:pPr>
              <a:r>
                <a:rPr b="1" lang="en" sz="1600">
                  <a:solidFill>
                    <a:schemeClr val="accent5"/>
                  </a:solidFill>
                  <a:latin typeface="Poppins"/>
                  <a:ea typeface="Poppins"/>
                  <a:cs typeface="Poppins"/>
                  <a:sym typeface="Poppins"/>
                </a:rPr>
                <a:t>ARR</a:t>
              </a:r>
              <a:endParaRPr b="1" sz="1600">
                <a:solidFill>
                  <a:schemeClr val="accent5"/>
                </a:solidFill>
                <a:latin typeface="Poppins"/>
                <a:ea typeface="Poppins"/>
                <a:cs typeface="Poppins"/>
                <a:sym typeface="Poppins"/>
              </a:endParaRPr>
            </a:p>
          </p:txBody>
        </p:sp>
        <p:sp>
          <p:nvSpPr>
            <p:cNvPr id="1741" name="Google Shape;1741;p234"/>
            <p:cNvSpPr txBox="1"/>
            <p:nvPr/>
          </p:nvSpPr>
          <p:spPr>
            <a:xfrm>
              <a:off x="426175" y="4714250"/>
              <a:ext cx="2670600" cy="1078200"/>
            </a:xfrm>
            <a:prstGeom prst="rect">
              <a:avLst/>
            </a:prstGeom>
            <a:noFill/>
            <a:ln>
              <a:noFill/>
            </a:ln>
          </p:spPr>
          <p:txBody>
            <a:bodyPr anchorCtr="0" anchor="t" bIns="68575" lIns="68575" spcFirstLastPara="1" rIns="68575" wrap="square" tIns="68575">
              <a:noAutofit/>
            </a:bodyPr>
            <a:lstStyle/>
            <a:p>
              <a:pPr indent="0" lvl="0" marL="0" rtl="0" algn="ctr">
                <a:spcBef>
                  <a:spcPts val="0"/>
                </a:spcBef>
                <a:spcAft>
                  <a:spcPts val="0"/>
                </a:spcAft>
                <a:buNone/>
              </a:pPr>
              <a:r>
                <a:rPr b="1" lang="en" sz="1100" u="sng">
                  <a:latin typeface="Proxima Nova"/>
                  <a:ea typeface="Proxima Nova"/>
                  <a:cs typeface="Proxima Nova"/>
                  <a:sym typeface="Proxima Nova"/>
                </a:rPr>
                <a:t>Annual Recurring Revenue</a:t>
              </a:r>
              <a:endParaRPr b="1" sz="1100" u="sng">
                <a:latin typeface="Proxima Nova"/>
                <a:ea typeface="Proxima Nova"/>
                <a:cs typeface="Proxima Nova"/>
                <a:sym typeface="Proxima Nova"/>
              </a:endParaRPr>
            </a:p>
            <a:p>
              <a:pPr indent="0" lvl="0" marL="0" rtl="0" algn="ctr">
                <a:spcBef>
                  <a:spcPts val="0"/>
                </a:spcBef>
                <a:spcAft>
                  <a:spcPts val="0"/>
                </a:spcAft>
                <a:buNone/>
              </a:pPr>
              <a:r>
                <a:rPr lang="en" sz="1100">
                  <a:latin typeface="Proxima Nova"/>
                  <a:ea typeface="Proxima Nova"/>
                  <a:cs typeface="Proxima Nova"/>
                  <a:sym typeface="Proxima Nova"/>
                </a:rPr>
                <a:t>recurring revenue on an annual basis</a:t>
              </a:r>
              <a:endParaRPr sz="1100">
                <a:latin typeface="Proxima Nova"/>
                <a:ea typeface="Proxima Nova"/>
                <a:cs typeface="Proxima Nova"/>
                <a:sym typeface="Proxima Nova"/>
              </a:endParaRPr>
            </a:p>
          </p:txBody>
        </p:sp>
      </p:grpSp>
      <p:sp>
        <p:nvSpPr>
          <p:cNvPr id="1742" name="Google Shape;1742;p234"/>
          <p:cNvSpPr/>
          <p:nvPr/>
        </p:nvSpPr>
        <p:spPr>
          <a:xfrm>
            <a:off x="3761550" y="4373850"/>
            <a:ext cx="1467900" cy="5154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743" name="Google Shape;1743;p234"/>
          <p:cNvGrpSpPr/>
          <p:nvPr/>
        </p:nvGrpSpPr>
        <p:grpSpPr>
          <a:xfrm>
            <a:off x="4680825" y="1899022"/>
            <a:ext cx="2002950" cy="1090856"/>
            <a:chOff x="426175" y="4337975"/>
            <a:chExt cx="2670600" cy="1454475"/>
          </a:xfrm>
        </p:grpSpPr>
        <p:sp>
          <p:nvSpPr>
            <p:cNvPr id="1744" name="Google Shape;1744;p234"/>
            <p:cNvSpPr txBox="1"/>
            <p:nvPr/>
          </p:nvSpPr>
          <p:spPr>
            <a:xfrm>
              <a:off x="1165975" y="4337975"/>
              <a:ext cx="1191000" cy="451500"/>
            </a:xfrm>
            <a:prstGeom prst="rect">
              <a:avLst/>
            </a:prstGeom>
            <a:noFill/>
            <a:ln>
              <a:noFill/>
            </a:ln>
          </p:spPr>
          <p:txBody>
            <a:bodyPr anchorCtr="0" anchor="t" bIns="68575" lIns="68575" spcFirstLastPara="1" rIns="68575" wrap="square" tIns="68575">
              <a:noAutofit/>
            </a:bodyPr>
            <a:lstStyle/>
            <a:p>
              <a:pPr indent="0" lvl="0" marL="0" rtl="0" algn="ctr">
                <a:spcBef>
                  <a:spcPts val="0"/>
                </a:spcBef>
                <a:spcAft>
                  <a:spcPts val="0"/>
                </a:spcAft>
                <a:buNone/>
              </a:pPr>
              <a:r>
                <a:rPr b="1" lang="en" sz="1600">
                  <a:solidFill>
                    <a:schemeClr val="accent5"/>
                  </a:solidFill>
                  <a:latin typeface="Poppins"/>
                  <a:ea typeface="Poppins"/>
                  <a:cs typeface="Poppins"/>
                  <a:sym typeface="Poppins"/>
                </a:rPr>
                <a:t>ARPA</a:t>
              </a:r>
              <a:endParaRPr b="1" sz="1600">
                <a:solidFill>
                  <a:schemeClr val="accent5"/>
                </a:solidFill>
                <a:latin typeface="Poppins"/>
                <a:ea typeface="Poppins"/>
                <a:cs typeface="Poppins"/>
                <a:sym typeface="Poppins"/>
              </a:endParaRPr>
            </a:p>
          </p:txBody>
        </p:sp>
        <p:sp>
          <p:nvSpPr>
            <p:cNvPr id="1745" name="Google Shape;1745;p234"/>
            <p:cNvSpPr txBox="1"/>
            <p:nvPr/>
          </p:nvSpPr>
          <p:spPr>
            <a:xfrm>
              <a:off x="426175" y="4714250"/>
              <a:ext cx="2670600" cy="1078200"/>
            </a:xfrm>
            <a:prstGeom prst="rect">
              <a:avLst/>
            </a:prstGeom>
            <a:noFill/>
            <a:ln>
              <a:noFill/>
            </a:ln>
          </p:spPr>
          <p:txBody>
            <a:bodyPr anchorCtr="0" anchor="t" bIns="68575" lIns="68575" spcFirstLastPara="1" rIns="68575" wrap="square" tIns="68575">
              <a:noAutofit/>
            </a:bodyPr>
            <a:lstStyle/>
            <a:p>
              <a:pPr indent="0" lvl="0" marL="0" rtl="0" algn="ctr">
                <a:spcBef>
                  <a:spcPts val="0"/>
                </a:spcBef>
                <a:spcAft>
                  <a:spcPts val="0"/>
                </a:spcAft>
                <a:buNone/>
              </a:pPr>
              <a:r>
                <a:rPr b="1" lang="en" sz="1100" u="sng">
                  <a:latin typeface="Proxima Nova"/>
                  <a:ea typeface="Proxima Nova"/>
                  <a:cs typeface="Proxima Nova"/>
                  <a:sym typeface="Proxima Nova"/>
                </a:rPr>
                <a:t>Average Revenue per Account</a:t>
              </a:r>
              <a:endParaRPr b="1" sz="1100" u="sng">
                <a:latin typeface="Proxima Nova"/>
                <a:ea typeface="Proxima Nova"/>
                <a:cs typeface="Proxima Nova"/>
                <a:sym typeface="Proxima Nova"/>
              </a:endParaRPr>
            </a:p>
            <a:p>
              <a:pPr indent="0" lvl="0" marL="0" rtl="0" algn="ctr">
                <a:spcBef>
                  <a:spcPts val="0"/>
                </a:spcBef>
                <a:spcAft>
                  <a:spcPts val="0"/>
                </a:spcAft>
                <a:buNone/>
              </a:pPr>
              <a:r>
                <a:rPr lang="en" sz="1100">
                  <a:latin typeface="Proxima Nova"/>
                  <a:ea typeface="Proxima Nova"/>
                  <a:cs typeface="Proxima Nova"/>
                  <a:sym typeface="Proxima Nova"/>
                </a:rPr>
                <a:t>MRR / Total # of Customers</a:t>
              </a:r>
              <a:endParaRPr sz="1100">
                <a:latin typeface="Proxima Nova"/>
                <a:ea typeface="Proxima Nova"/>
                <a:cs typeface="Proxima Nova"/>
                <a:sym typeface="Proxima Nova"/>
              </a:endParaRPr>
            </a:p>
          </p:txBody>
        </p:sp>
      </p:grpSp>
      <p:grpSp>
        <p:nvGrpSpPr>
          <p:cNvPr id="1746" name="Google Shape;1746;p234"/>
          <p:cNvGrpSpPr/>
          <p:nvPr/>
        </p:nvGrpSpPr>
        <p:grpSpPr>
          <a:xfrm>
            <a:off x="6901425" y="1899022"/>
            <a:ext cx="2002950" cy="1090856"/>
            <a:chOff x="426175" y="4337975"/>
            <a:chExt cx="2670600" cy="1454475"/>
          </a:xfrm>
        </p:grpSpPr>
        <p:sp>
          <p:nvSpPr>
            <p:cNvPr id="1747" name="Google Shape;1747;p234"/>
            <p:cNvSpPr txBox="1"/>
            <p:nvPr/>
          </p:nvSpPr>
          <p:spPr>
            <a:xfrm>
              <a:off x="426175" y="4337975"/>
              <a:ext cx="2670600" cy="451500"/>
            </a:xfrm>
            <a:prstGeom prst="rect">
              <a:avLst/>
            </a:prstGeom>
            <a:noFill/>
            <a:ln>
              <a:noFill/>
            </a:ln>
          </p:spPr>
          <p:txBody>
            <a:bodyPr anchorCtr="0" anchor="t" bIns="68575" lIns="68575" spcFirstLastPara="1" rIns="68575" wrap="square" tIns="68575">
              <a:noAutofit/>
            </a:bodyPr>
            <a:lstStyle/>
            <a:p>
              <a:pPr indent="0" lvl="0" marL="0" rtl="0" algn="ctr">
                <a:spcBef>
                  <a:spcPts val="0"/>
                </a:spcBef>
                <a:spcAft>
                  <a:spcPts val="0"/>
                </a:spcAft>
                <a:buNone/>
              </a:pPr>
              <a:r>
                <a:rPr b="1" lang="en" sz="1600">
                  <a:solidFill>
                    <a:schemeClr val="accent5"/>
                  </a:solidFill>
                  <a:latin typeface="Poppins"/>
                  <a:ea typeface="Poppins"/>
                  <a:cs typeface="Poppins"/>
                  <a:sym typeface="Poppins"/>
                </a:rPr>
                <a:t>Gross Profit</a:t>
              </a:r>
              <a:endParaRPr b="1" sz="1600">
                <a:solidFill>
                  <a:schemeClr val="accent5"/>
                </a:solidFill>
                <a:latin typeface="Poppins"/>
                <a:ea typeface="Poppins"/>
                <a:cs typeface="Poppins"/>
                <a:sym typeface="Poppins"/>
              </a:endParaRPr>
            </a:p>
          </p:txBody>
        </p:sp>
        <p:sp>
          <p:nvSpPr>
            <p:cNvPr id="1748" name="Google Shape;1748;p234"/>
            <p:cNvSpPr txBox="1"/>
            <p:nvPr/>
          </p:nvSpPr>
          <p:spPr>
            <a:xfrm>
              <a:off x="426175" y="4714250"/>
              <a:ext cx="2670600" cy="1078200"/>
            </a:xfrm>
            <a:prstGeom prst="rect">
              <a:avLst/>
            </a:prstGeom>
            <a:noFill/>
            <a:ln>
              <a:noFill/>
            </a:ln>
          </p:spPr>
          <p:txBody>
            <a:bodyPr anchorCtr="0" anchor="t" bIns="68575" lIns="68575" spcFirstLastPara="1" rIns="68575" wrap="square" tIns="68575">
              <a:noAutofit/>
            </a:bodyPr>
            <a:lstStyle/>
            <a:p>
              <a:pPr indent="0" lvl="0" marL="0" rtl="0" algn="ctr">
                <a:spcBef>
                  <a:spcPts val="0"/>
                </a:spcBef>
                <a:spcAft>
                  <a:spcPts val="0"/>
                </a:spcAft>
                <a:buNone/>
              </a:pPr>
              <a:r>
                <a:rPr lang="en" sz="1100">
                  <a:latin typeface="Proxima Nova"/>
                  <a:ea typeface="Proxima Nova"/>
                  <a:cs typeface="Proxima Nova"/>
                  <a:sym typeface="Proxima Nova"/>
                </a:rPr>
                <a:t>total revenue - the cost of goods sold</a:t>
              </a:r>
              <a:endParaRPr sz="1100">
                <a:latin typeface="Proxima Nova"/>
                <a:ea typeface="Proxima Nova"/>
                <a:cs typeface="Proxima Nova"/>
                <a:sym typeface="Proxima Nova"/>
              </a:endParaRPr>
            </a:p>
          </p:txBody>
        </p:sp>
      </p:grpSp>
      <p:pic>
        <p:nvPicPr>
          <p:cNvPr id="1749" name="Google Shape;1749;p234"/>
          <p:cNvPicPr preferRelativeResize="0"/>
          <p:nvPr/>
        </p:nvPicPr>
        <p:blipFill>
          <a:blip r:embed="rId3">
            <a:alphaModFix/>
          </a:blip>
          <a:stretch>
            <a:fillRect/>
          </a:stretch>
        </p:blipFill>
        <p:spPr>
          <a:xfrm>
            <a:off x="839203" y="928972"/>
            <a:ext cx="803794" cy="803794"/>
          </a:xfrm>
          <a:prstGeom prst="rect">
            <a:avLst/>
          </a:prstGeom>
          <a:noFill/>
          <a:ln>
            <a:noFill/>
          </a:ln>
        </p:spPr>
      </p:pic>
      <p:pic>
        <p:nvPicPr>
          <p:cNvPr id="1750" name="Google Shape;1750;p234"/>
          <p:cNvPicPr preferRelativeResize="0"/>
          <p:nvPr/>
        </p:nvPicPr>
        <p:blipFill>
          <a:blip r:embed="rId4">
            <a:alphaModFix/>
          </a:blip>
          <a:stretch>
            <a:fillRect/>
          </a:stretch>
        </p:blipFill>
        <p:spPr>
          <a:xfrm>
            <a:off x="3059813" y="928981"/>
            <a:ext cx="803775" cy="803775"/>
          </a:xfrm>
          <a:prstGeom prst="rect">
            <a:avLst/>
          </a:prstGeom>
          <a:noFill/>
          <a:ln>
            <a:noFill/>
          </a:ln>
        </p:spPr>
      </p:pic>
      <p:pic>
        <p:nvPicPr>
          <p:cNvPr id="1751" name="Google Shape;1751;p234"/>
          <p:cNvPicPr preferRelativeResize="0"/>
          <p:nvPr/>
        </p:nvPicPr>
        <p:blipFill>
          <a:blip r:embed="rId5">
            <a:alphaModFix/>
          </a:blip>
          <a:stretch>
            <a:fillRect/>
          </a:stretch>
        </p:blipFill>
        <p:spPr>
          <a:xfrm>
            <a:off x="7501013" y="928991"/>
            <a:ext cx="803776" cy="803776"/>
          </a:xfrm>
          <a:prstGeom prst="rect">
            <a:avLst/>
          </a:prstGeom>
          <a:noFill/>
          <a:ln>
            <a:noFill/>
          </a:ln>
        </p:spPr>
      </p:pic>
      <p:pic>
        <p:nvPicPr>
          <p:cNvPr id="1752" name="Google Shape;1752;p234"/>
          <p:cNvPicPr preferRelativeResize="0"/>
          <p:nvPr/>
        </p:nvPicPr>
        <p:blipFill>
          <a:blip r:embed="rId6">
            <a:alphaModFix/>
          </a:blip>
          <a:stretch>
            <a:fillRect/>
          </a:stretch>
        </p:blipFill>
        <p:spPr>
          <a:xfrm>
            <a:off x="5280413" y="928991"/>
            <a:ext cx="803776" cy="803776"/>
          </a:xfrm>
          <a:prstGeom prst="rect">
            <a:avLst/>
          </a:prstGeom>
          <a:noFill/>
          <a:ln>
            <a:noFill/>
          </a:ln>
        </p:spPr>
      </p:pic>
      <p:grpSp>
        <p:nvGrpSpPr>
          <p:cNvPr id="1753" name="Google Shape;1753;p234"/>
          <p:cNvGrpSpPr/>
          <p:nvPr/>
        </p:nvGrpSpPr>
        <p:grpSpPr>
          <a:xfrm>
            <a:off x="239625" y="3845131"/>
            <a:ext cx="2002950" cy="1090856"/>
            <a:chOff x="426175" y="4337975"/>
            <a:chExt cx="2670600" cy="1454475"/>
          </a:xfrm>
        </p:grpSpPr>
        <p:sp>
          <p:nvSpPr>
            <p:cNvPr id="1754" name="Google Shape;1754;p234"/>
            <p:cNvSpPr txBox="1"/>
            <p:nvPr/>
          </p:nvSpPr>
          <p:spPr>
            <a:xfrm>
              <a:off x="1165975" y="4337975"/>
              <a:ext cx="1191000" cy="451500"/>
            </a:xfrm>
            <a:prstGeom prst="rect">
              <a:avLst/>
            </a:prstGeom>
            <a:noFill/>
            <a:ln>
              <a:noFill/>
            </a:ln>
          </p:spPr>
          <p:txBody>
            <a:bodyPr anchorCtr="0" anchor="t" bIns="68575" lIns="68575" spcFirstLastPara="1" rIns="68575" wrap="square" tIns="68575">
              <a:noAutofit/>
            </a:bodyPr>
            <a:lstStyle/>
            <a:p>
              <a:pPr indent="0" lvl="0" marL="0" rtl="0" algn="ctr">
                <a:spcBef>
                  <a:spcPts val="0"/>
                </a:spcBef>
                <a:spcAft>
                  <a:spcPts val="0"/>
                </a:spcAft>
                <a:buNone/>
              </a:pPr>
              <a:r>
                <a:rPr b="1" lang="en" sz="1600">
                  <a:solidFill>
                    <a:schemeClr val="accent5"/>
                  </a:solidFill>
                  <a:latin typeface="Poppins"/>
                  <a:ea typeface="Poppins"/>
                  <a:cs typeface="Poppins"/>
                  <a:sym typeface="Poppins"/>
                </a:rPr>
                <a:t>TCV</a:t>
              </a:r>
              <a:endParaRPr b="1" sz="1600">
                <a:solidFill>
                  <a:schemeClr val="accent5"/>
                </a:solidFill>
                <a:latin typeface="Poppins"/>
                <a:ea typeface="Poppins"/>
                <a:cs typeface="Poppins"/>
                <a:sym typeface="Poppins"/>
              </a:endParaRPr>
            </a:p>
          </p:txBody>
        </p:sp>
        <p:sp>
          <p:nvSpPr>
            <p:cNvPr id="1755" name="Google Shape;1755;p234"/>
            <p:cNvSpPr txBox="1"/>
            <p:nvPr/>
          </p:nvSpPr>
          <p:spPr>
            <a:xfrm>
              <a:off x="426175" y="4714250"/>
              <a:ext cx="2670600" cy="1078200"/>
            </a:xfrm>
            <a:prstGeom prst="rect">
              <a:avLst/>
            </a:prstGeom>
            <a:noFill/>
            <a:ln>
              <a:noFill/>
            </a:ln>
          </p:spPr>
          <p:txBody>
            <a:bodyPr anchorCtr="0" anchor="t" bIns="68575" lIns="68575" spcFirstLastPara="1" rIns="68575" wrap="square" tIns="68575">
              <a:noAutofit/>
            </a:bodyPr>
            <a:lstStyle/>
            <a:p>
              <a:pPr indent="0" lvl="0" marL="0" rtl="0" algn="ctr">
                <a:spcBef>
                  <a:spcPts val="0"/>
                </a:spcBef>
                <a:spcAft>
                  <a:spcPts val="0"/>
                </a:spcAft>
                <a:buNone/>
              </a:pPr>
              <a:r>
                <a:rPr b="1" lang="en" sz="1100" u="sng">
                  <a:latin typeface="Proxima Nova"/>
                  <a:ea typeface="Proxima Nova"/>
                  <a:cs typeface="Proxima Nova"/>
                  <a:sym typeface="Proxima Nova"/>
                </a:rPr>
                <a:t>Total Contract Value</a:t>
              </a:r>
              <a:endParaRPr b="1" sz="1100" u="sng">
                <a:latin typeface="Proxima Nova"/>
                <a:ea typeface="Proxima Nova"/>
                <a:cs typeface="Proxima Nova"/>
                <a:sym typeface="Proxima Nova"/>
              </a:endParaRPr>
            </a:p>
            <a:p>
              <a:pPr indent="0" lvl="0" marL="0" rtl="0" algn="ctr">
                <a:spcBef>
                  <a:spcPts val="0"/>
                </a:spcBef>
                <a:spcAft>
                  <a:spcPts val="0"/>
                </a:spcAft>
                <a:buNone/>
              </a:pPr>
              <a:r>
                <a:rPr lang="en" sz="1100">
                  <a:latin typeface="Proxima Nova"/>
                  <a:ea typeface="Proxima Nova"/>
                  <a:cs typeface="Proxima Nova"/>
                  <a:sym typeface="Proxima Nova"/>
                </a:rPr>
                <a:t>value of one-time and recurring charges</a:t>
              </a:r>
              <a:endParaRPr sz="1100">
                <a:latin typeface="Proxima Nova"/>
                <a:ea typeface="Proxima Nova"/>
                <a:cs typeface="Proxima Nova"/>
                <a:sym typeface="Proxima Nova"/>
              </a:endParaRPr>
            </a:p>
          </p:txBody>
        </p:sp>
      </p:grpSp>
      <p:grpSp>
        <p:nvGrpSpPr>
          <p:cNvPr id="1756" name="Google Shape;1756;p234"/>
          <p:cNvGrpSpPr/>
          <p:nvPr/>
        </p:nvGrpSpPr>
        <p:grpSpPr>
          <a:xfrm>
            <a:off x="2460225" y="3845131"/>
            <a:ext cx="2002950" cy="1090856"/>
            <a:chOff x="426175" y="4337975"/>
            <a:chExt cx="2670600" cy="1454475"/>
          </a:xfrm>
        </p:grpSpPr>
        <p:sp>
          <p:nvSpPr>
            <p:cNvPr id="1757" name="Google Shape;1757;p234"/>
            <p:cNvSpPr txBox="1"/>
            <p:nvPr/>
          </p:nvSpPr>
          <p:spPr>
            <a:xfrm>
              <a:off x="1165975" y="4337975"/>
              <a:ext cx="1191000" cy="451500"/>
            </a:xfrm>
            <a:prstGeom prst="rect">
              <a:avLst/>
            </a:prstGeom>
            <a:noFill/>
            <a:ln>
              <a:noFill/>
            </a:ln>
          </p:spPr>
          <p:txBody>
            <a:bodyPr anchorCtr="0" anchor="t" bIns="68575" lIns="68575" spcFirstLastPara="1" rIns="68575" wrap="square" tIns="68575">
              <a:noAutofit/>
            </a:bodyPr>
            <a:lstStyle/>
            <a:p>
              <a:pPr indent="0" lvl="0" marL="0" rtl="0" algn="ctr">
                <a:spcBef>
                  <a:spcPts val="0"/>
                </a:spcBef>
                <a:spcAft>
                  <a:spcPts val="0"/>
                </a:spcAft>
                <a:buNone/>
              </a:pPr>
              <a:r>
                <a:rPr b="1" lang="en" sz="1600">
                  <a:solidFill>
                    <a:schemeClr val="accent5"/>
                  </a:solidFill>
                  <a:latin typeface="Poppins"/>
                  <a:ea typeface="Poppins"/>
                  <a:cs typeface="Poppins"/>
                  <a:sym typeface="Poppins"/>
                </a:rPr>
                <a:t>ACV</a:t>
              </a:r>
              <a:endParaRPr b="1" sz="1600">
                <a:solidFill>
                  <a:schemeClr val="accent5"/>
                </a:solidFill>
                <a:latin typeface="Poppins"/>
                <a:ea typeface="Poppins"/>
                <a:cs typeface="Poppins"/>
                <a:sym typeface="Poppins"/>
              </a:endParaRPr>
            </a:p>
          </p:txBody>
        </p:sp>
        <p:sp>
          <p:nvSpPr>
            <p:cNvPr id="1758" name="Google Shape;1758;p234"/>
            <p:cNvSpPr txBox="1"/>
            <p:nvPr/>
          </p:nvSpPr>
          <p:spPr>
            <a:xfrm>
              <a:off x="426175" y="4714250"/>
              <a:ext cx="2670600" cy="1078200"/>
            </a:xfrm>
            <a:prstGeom prst="rect">
              <a:avLst/>
            </a:prstGeom>
            <a:noFill/>
            <a:ln>
              <a:noFill/>
            </a:ln>
          </p:spPr>
          <p:txBody>
            <a:bodyPr anchorCtr="0" anchor="t" bIns="68575" lIns="68575" spcFirstLastPara="1" rIns="68575" wrap="square" tIns="68575">
              <a:noAutofit/>
            </a:bodyPr>
            <a:lstStyle/>
            <a:p>
              <a:pPr indent="0" lvl="0" marL="0" rtl="0" algn="ctr">
                <a:spcBef>
                  <a:spcPts val="0"/>
                </a:spcBef>
                <a:spcAft>
                  <a:spcPts val="0"/>
                </a:spcAft>
                <a:buNone/>
              </a:pPr>
              <a:r>
                <a:rPr b="1" lang="en" sz="1100" u="sng">
                  <a:latin typeface="Proxima Nova"/>
                  <a:ea typeface="Proxima Nova"/>
                  <a:cs typeface="Proxima Nova"/>
                  <a:sym typeface="Proxima Nova"/>
                </a:rPr>
                <a:t>Annual Contract Value</a:t>
              </a:r>
              <a:endParaRPr b="1" sz="1100" u="sng">
                <a:latin typeface="Proxima Nova"/>
                <a:ea typeface="Proxima Nova"/>
                <a:cs typeface="Proxima Nova"/>
                <a:sym typeface="Proxima Nova"/>
              </a:endParaRPr>
            </a:p>
            <a:p>
              <a:pPr indent="0" lvl="0" marL="0" rtl="0" algn="ctr">
                <a:spcBef>
                  <a:spcPts val="0"/>
                </a:spcBef>
                <a:spcAft>
                  <a:spcPts val="0"/>
                </a:spcAft>
                <a:buNone/>
              </a:pPr>
              <a:r>
                <a:rPr lang="en" sz="1100">
                  <a:latin typeface="Proxima Nova"/>
                  <a:ea typeface="Proxima Nova"/>
                  <a:cs typeface="Proxima Nova"/>
                  <a:sym typeface="Proxima Nova"/>
                </a:rPr>
                <a:t>value of a contract over a year</a:t>
              </a:r>
              <a:endParaRPr sz="1100">
                <a:latin typeface="Proxima Nova"/>
                <a:ea typeface="Proxima Nova"/>
                <a:cs typeface="Proxima Nova"/>
                <a:sym typeface="Proxima Nova"/>
              </a:endParaRPr>
            </a:p>
          </p:txBody>
        </p:sp>
      </p:grpSp>
      <p:grpSp>
        <p:nvGrpSpPr>
          <p:cNvPr id="1759" name="Google Shape;1759;p234"/>
          <p:cNvGrpSpPr/>
          <p:nvPr/>
        </p:nvGrpSpPr>
        <p:grpSpPr>
          <a:xfrm>
            <a:off x="4680825" y="3845131"/>
            <a:ext cx="2002950" cy="1090856"/>
            <a:chOff x="426175" y="4337975"/>
            <a:chExt cx="2670600" cy="1454475"/>
          </a:xfrm>
        </p:grpSpPr>
        <p:sp>
          <p:nvSpPr>
            <p:cNvPr id="1760" name="Google Shape;1760;p234"/>
            <p:cNvSpPr txBox="1"/>
            <p:nvPr/>
          </p:nvSpPr>
          <p:spPr>
            <a:xfrm>
              <a:off x="1165975" y="4337975"/>
              <a:ext cx="1191000" cy="451500"/>
            </a:xfrm>
            <a:prstGeom prst="rect">
              <a:avLst/>
            </a:prstGeom>
            <a:noFill/>
            <a:ln>
              <a:noFill/>
            </a:ln>
          </p:spPr>
          <p:txBody>
            <a:bodyPr anchorCtr="0" anchor="t" bIns="68575" lIns="68575" spcFirstLastPara="1" rIns="68575" wrap="square" tIns="68575">
              <a:noAutofit/>
            </a:bodyPr>
            <a:lstStyle/>
            <a:p>
              <a:pPr indent="0" lvl="0" marL="0" rtl="0" algn="ctr">
                <a:spcBef>
                  <a:spcPts val="0"/>
                </a:spcBef>
                <a:spcAft>
                  <a:spcPts val="0"/>
                </a:spcAft>
                <a:buNone/>
              </a:pPr>
              <a:r>
                <a:rPr b="1" lang="en" sz="1600">
                  <a:solidFill>
                    <a:schemeClr val="accent5"/>
                  </a:solidFill>
                  <a:latin typeface="Poppins"/>
                  <a:ea typeface="Poppins"/>
                  <a:cs typeface="Poppins"/>
                  <a:sym typeface="Poppins"/>
                </a:rPr>
                <a:t>LTV</a:t>
              </a:r>
              <a:endParaRPr b="1" sz="1600">
                <a:solidFill>
                  <a:schemeClr val="accent5"/>
                </a:solidFill>
                <a:latin typeface="Poppins"/>
                <a:ea typeface="Poppins"/>
                <a:cs typeface="Poppins"/>
                <a:sym typeface="Poppins"/>
              </a:endParaRPr>
            </a:p>
          </p:txBody>
        </p:sp>
        <p:sp>
          <p:nvSpPr>
            <p:cNvPr id="1761" name="Google Shape;1761;p234"/>
            <p:cNvSpPr txBox="1"/>
            <p:nvPr/>
          </p:nvSpPr>
          <p:spPr>
            <a:xfrm>
              <a:off x="426175" y="4714250"/>
              <a:ext cx="2670600" cy="1078200"/>
            </a:xfrm>
            <a:prstGeom prst="rect">
              <a:avLst/>
            </a:prstGeom>
            <a:noFill/>
            <a:ln>
              <a:noFill/>
            </a:ln>
          </p:spPr>
          <p:txBody>
            <a:bodyPr anchorCtr="0" anchor="t" bIns="68575" lIns="68575" spcFirstLastPara="1" rIns="68575" wrap="square" tIns="68575">
              <a:noAutofit/>
            </a:bodyPr>
            <a:lstStyle/>
            <a:p>
              <a:pPr indent="0" lvl="0" marL="0" rtl="0" algn="ctr">
                <a:spcBef>
                  <a:spcPts val="0"/>
                </a:spcBef>
                <a:spcAft>
                  <a:spcPts val="0"/>
                </a:spcAft>
                <a:buNone/>
              </a:pPr>
              <a:r>
                <a:rPr b="1" lang="en" sz="1100" u="sng">
                  <a:latin typeface="Proxima Nova"/>
                  <a:ea typeface="Proxima Nova"/>
                  <a:cs typeface="Proxima Nova"/>
                  <a:sym typeface="Proxima Nova"/>
                </a:rPr>
                <a:t>Lifetime Value</a:t>
              </a:r>
              <a:endParaRPr b="1" sz="1100" u="sng">
                <a:latin typeface="Proxima Nova"/>
                <a:ea typeface="Proxima Nova"/>
                <a:cs typeface="Proxima Nova"/>
                <a:sym typeface="Proxima Nova"/>
              </a:endParaRPr>
            </a:p>
            <a:p>
              <a:pPr indent="0" lvl="0" marL="0" rtl="0" algn="ctr">
                <a:spcBef>
                  <a:spcPts val="0"/>
                </a:spcBef>
                <a:spcAft>
                  <a:spcPts val="0"/>
                </a:spcAft>
                <a:buNone/>
              </a:pPr>
              <a:r>
                <a:rPr lang="en" sz="1100">
                  <a:latin typeface="Proxima Nova"/>
                  <a:ea typeface="Proxima Nova"/>
                  <a:cs typeface="Proxima Nova"/>
                  <a:sym typeface="Proxima Nova"/>
                </a:rPr>
                <a:t>prediction of the net profit from the entire future relationship with a customer</a:t>
              </a:r>
              <a:endParaRPr sz="1100">
                <a:latin typeface="Proxima Nova"/>
                <a:ea typeface="Proxima Nova"/>
                <a:cs typeface="Proxima Nova"/>
                <a:sym typeface="Proxima Nova"/>
              </a:endParaRPr>
            </a:p>
          </p:txBody>
        </p:sp>
      </p:grpSp>
      <p:grpSp>
        <p:nvGrpSpPr>
          <p:cNvPr id="1762" name="Google Shape;1762;p234"/>
          <p:cNvGrpSpPr/>
          <p:nvPr/>
        </p:nvGrpSpPr>
        <p:grpSpPr>
          <a:xfrm>
            <a:off x="6901425" y="3845131"/>
            <a:ext cx="2002950" cy="1090856"/>
            <a:chOff x="426175" y="4337975"/>
            <a:chExt cx="2670600" cy="1454475"/>
          </a:xfrm>
        </p:grpSpPr>
        <p:sp>
          <p:nvSpPr>
            <p:cNvPr id="1763" name="Google Shape;1763;p234"/>
            <p:cNvSpPr txBox="1"/>
            <p:nvPr/>
          </p:nvSpPr>
          <p:spPr>
            <a:xfrm>
              <a:off x="426175" y="4337975"/>
              <a:ext cx="2670600" cy="451500"/>
            </a:xfrm>
            <a:prstGeom prst="rect">
              <a:avLst/>
            </a:prstGeom>
            <a:noFill/>
            <a:ln>
              <a:noFill/>
            </a:ln>
          </p:spPr>
          <p:txBody>
            <a:bodyPr anchorCtr="0" anchor="t" bIns="68575" lIns="68575" spcFirstLastPara="1" rIns="68575" wrap="square" tIns="68575">
              <a:noAutofit/>
            </a:bodyPr>
            <a:lstStyle/>
            <a:p>
              <a:pPr indent="0" lvl="0" marL="0" rtl="0" algn="ctr">
                <a:spcBef>
                  <a:spcPts val="0"/>
                </a:spcBef>
                <a:spcAft>
                  <a:spcPts val="0"/>
                </a:spcAft>
                <a:buNone/>
              </a:pPr>
              <a:r>
                <a:rPr b="1" lang="en" sz="1600">
                  <a:solidFill>
                    <a:schemeClr val="accent5"/>
                  </a:solidFill>
                  <a:latin typeface="Poppins"/>
                  <a:ea typeface="Poppins"/>
                  <a:cs typeface="Poppins"/>
                  <a:sym typeface="Poppins"/>
                </a:rPr>
                <a:t>Deferred Revenue</a:t>
              </a:r>
              <a:endParaRPr b="1" sz="1600">
                <a:solidFill>
                  <a:schemeClr val="accent5"/>
                </a:solidFill>
                <a:latin typeface="Poppins"/>
                <a:ea typeface="Poppins"/>
                <a:cs typeface="Poppins"/>
                <a:sym typeface="Poppins"/>
              </a:endParaRPr>
            </a:p>
          </p:txBody>
        </p:sp>
        <p:sp>
          <p:nvSpPr>
            <p:cNvPr id="1764" name="Google Shape;1764;p234"/>
            <p:cNvSpPr txBox="1"/>
            <p:nvPr/>
          </p:nvSpPr>
          <p:spPr>
            <a:xfrm>
              <a:off x="426175" y="4714250"/>
              <a:ext cx="2670600" cy="1078200"/>
            </a:xfrm>
            <a:prstGeom prst="rect">
              <a:avLst/>
            </a:prstGeom>
            <a:noFill/>
            <a:ln>
              <a:noFill/>
            </a:ln>
          </p:spPr>
          <p:txBody>
            <a:bodyPr anchorCtr="0" anchor="t" bIns="68575" lIns="68575" spcFirstLastPara="1" rIns="68575" wrap="square" tIns="68575">
              <a:noAutofit/>
            </a:bodyPr>
            <a:lstStyle/>
            <a:p>
              <a:pPr indent="0" lvl="0" marL="0" rtl="0" algn="ctr">
                <a:spcBef>
                  <a:spcPts val="0"/>
                </a:spcBef>
                <a:spcAft>
                  <a:spcPts val="0"/>
                </a:spcAft>
                <a:buNone/>
              </a:pPr>
              <a:r>
                <a:rPr lang="en" sz="1100">
                  <a:latin typeface="Proxima Nova"/>
                  <a:ea typeface="Proxima Nova"/>
                  <a:cs typeface="Proxima Nova"/>
                  <a:sym typeface="Proxima Nova"/>
                </a:rPr>
                <a:t>amount that was received by a company in advance of earning it</a:t>
              </a:r>
              <a:endParaRPr sz="1100">
                <a:latin typeface="Proxima Nova"/>
                <a:ea typeface="Proxima Nova"/>
                <a:cs typeface="Proxima Nova"/>
                <a:sym typeface="Proxima Nova"/>
              </a:endParaRPr>
            </a:p>
          </p:txBody>
        </p:sp>
      </p:grpSp>
      <p:pic>
        <p:nvPicPr>
          <p:cNvPr id="1765" name="Google Shape;1765;p234"/>
          <p:cNvPicPr preferRelativeResize="0"/>
          <p:nvPr/>
        </p:nvPicPr>
        <p:blipFill>
          <a:blip r:embed="rId7">
            <a:alphaModFix/>
          </a:blip>
          <a:stretch>
            <a:fillRect/>
          </a:stretch>
        </p:blipFill>
        <p:spPr>
          <a:xfrm>
            <a:off x="854831" y="2998813"/>
            <a:ext cx="756788" cy="756788"/>
          </a:xfrm>
          <a:prstGeom prst="rect">
            <a:avLst/>
          </a:prstGeom>
          <a:noFill/>
          <a:ln>
            <a:noFill/>
          </a:ln>
        </p:spPr>
      </p:pic>
      <p:grpSp>
        <p:nvGrpSpPr>
          <p:cNvPr id="1766" name="Google Shape;1766;p234"/>
          <p:cNvGrpSpPr/>
          <p:nvPr/>
        </p:nvGrpSpPr>
        <p:grpSpPr>
          <a:xfrm>
            <a:off x="3075753" y="2999001"/>
            <a:ext cx="756809" cy="756809"/>
            <a:chOff x="5838825" y="3171825"/>
            <a:chExt cx="1428750" cy="1428750"/>
          </a:xfrm>
        </p:grpSpPr>
        <p:pic>
          <p:nvPicPr>
            <p:cNvPr id="1767" name="Google Shape;1767;p234"/>
            <p:cNvPicPr preferRelativeResize="0"/>
            <p:nvPr/>
          </p:nvPicPr>
          <p:blipFill>
            <a:blip r:embed="rId8">
              <a:alphaModFix/>
            </a:blip>
            <a:stretch>
              <a:fillRect/>
            </a:stretch>
          </p:blipFill>
          <p:spPr>
            <a:xfrm>
              <a:off x="5838825" y="3171825"/>
              <a:ext cx="1428750" cy="1428750"/>
            </a:xfrm>
            <a:prstGeom prst="rect">
              <a:avLst/>
            </a:prstGeom>
            <a:noFill/>
            <a:ln>
              <a:noFill/>
            </a:ln>
          </p:spPr>
        </p:pic>
        <p:pic>
          <p:nvPicPr>
            <p:cNvPr id="1768" name="Google Shape;1768;p234"/>
            <p:cNvPicPr preferRelativeResize="0"/>
            <p:nvPr/>
          </p:nvPicPr>
          <p:blipFill>
            <a:blip r:embed="rId9">
              <a:alphaModFix/>
            </a:blip>
            <a:stretch>
              <a:fillRect/>
            </a:stretch>
          </p:blipFill>
          <p:spPr>
            <a:xfrm>
              <a:off x="6545800" y="3809525"/>
              <a:ext cx="331075" cy="331075"/>
            </a:xfrm>
            <a:prstGeom prst="rect">
              <a:avLst/>
            </a:prstGeom>
            <a:noFill/>
            <a:ln>
              <a:noFill/>
            </a:ln>
          </p:spPr>
        </p:pic>
      </p:grpSp>
      <p:pic>
        <p:nvPicPr>
          <p:cNvPr id="1769" name="Google Shape;1769;p234"/>
          <p:cNvPicPr preferRelativeResize="0"/>
          <p:nvPr/>
        </p:nvPicPr>
        <p:blipFill>
          <a:blip r:embed="rId10">
            <a:alphaModFix/>
          </a:blip>
          <a:stretch>
            <a:fillRect/>
          </a:stretch>
        </p:blipFill>
        <p:spPr>
          <a:xfrm>
            <a:off x="5258438" y="2998841"/>
            <a:ext cx="756732" cy="756732"/>
          </a:xfrm>
          <a:prstGeom prst="rect">
            <a:avLst/>
          </a:prstGeom>
          <a:noFill/>
          <a:ln>
            <a:noFill/>
          </a:ln>
        </p:spPr>
      </p:pic>
      <p:grpSp>
        <p:nvGrpSpPr>
          <p:cNvPr id="1770" name="Google Shape;1770;p234"/>
          <p:cNvGrpSpPr/>
          <p:nvPr/>
        </p:nvGrpSpPr>
        <p:grpSpPr>
          <a:xfrm>
            <a:off x="7532381" y="3037888"/>
            <a:ext cx="756788" cy="756788"/>
            <a:chOff x="10160350" y="1255650"/>
            <a:chExt cx="1009050" cy="1009050"/>
          </a:xfrm>
        </p:grpSpPr>
        <p:pic>
          <p:nvPicPr>
            <p:cNvPr id="1771" name="Google Shape;1771;p234"/>
            <p:cNvPicPr preferRelativeResize="0"/>
            <p:nvPr/>
          </p:nvPicPr>
          <p:blipFill>
            <a:blip r:embed="rId11">
              <a:alphaModFix/>
            </a:blip>
            <a:stretch>
              <a:fillRect/>
            </a:stretch>
          </p:blipFill>
          <p:spPr>
            <a:xfrm>
              <a:off x="10160350" y="1255650"/>
              <a:ext cx="1009050" cy="1009050"/>
            </a:xfrm>
            <a:prstGeom prst="rect">
              <a:avLst/>
            </a:prstGeom>
            <a:noFill/>
            <a:ln>
              <a:noFill/>
            </a:ln>
          </p:spPr>
        </p:pic>
        <p:pic>
          <p:nvPicPr>
            <p:cNvPr id="1772" name="Google Shape;1772;p234"/>
            <p:cNvPicPr preferRelativeResize="0"/>
            <p:nvPr/>
          </p:nvPicPr>
          <p:blipFill>
            <a:blip r:embed="rId9">
              <a:alphaModFix/>
            </a:blip>
            <a:stretch>
              <a:fillRect/>
            </a:stretch>
          </p:blipFill>
          <p:spPr>
            <a:xfrm>
              <a:off x="10878130" y="1255658"/>
              <a:ext cx="233805" cy="233805"/>
            </a:xfrm>
            <a:prstGeom prst="rect">
              <a:avLst/>
            </a:prstGeom>
            <a:noFill/>
            <a:ln>
              <a:noFill/>
            </a:ln>
          </p:spPr>
        </p:pic>
      </p:grpSp>
      <p:sp>
        <p:nvSpPr>
          <p:cNvPr id="1773" name="Google Shape;1773;p234"/>
          <p:cNvSpPr/>
          <p:nvPr/>
        </p:nvSpPr>
        <p:spPr>
          <a:xfrm>
            <a:off x="2879900" y="-1086975"/>
            <a:ext cx="1467900" cy="5154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1" name="Shape 981"/>
        <p:cNvGrpSpPr/>
        <p:nvPr/>
      </p:nvGrpSpPr>
      <p:grpSpPr>
        <a:xfrm>
          <a:off x="0" y="0"/>
          <a:ext cx="0" cy="0"/>
          <a:chOff x="0" y="0"/>
          <a:chExt cx="0" cy="0"/>
        </a:xfrm>
      </p:grpSpPr>
      <p:sp>
        <p:nvSpPr>
          <p:cNvPr id="982" name="Google Shape;982;p181"/>
          <p:cNvSpPr txBox="1"/>
          <p:nvPr>
            <p:ph type="title"/>
          </p:nvPr>
        </p:nvSpPr>
        <p:spPr>
          <a:xfrm>
            <a:off x="490250" y="450150"/>
            <a:ext cx="6367800" cy="241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b="1" lang="en">
                <a:latin typeface="Proxima Nova"/>
                <a:ea typeface="Proxima Nova"/>
                <a:cs typeface="Proxima Nova"/>
                <a:sym typeface="Proxima Nova"/>
              </a:rPr>
              <a:t>MARKET VALIDATION</a:t>
            </a:r>
            <a:endParaRPr b="1">
              <a:latin typeface="Proxima Nova"/>
              <a:ea typeface="Proxima Nova"/>
              <a:cs typeface="Proxima Nova"/>
              <a:sym typeface="Proxima Nova"/>
            </a:endParaRPr>
          </a:p>
        </p:txBody>
      </p:sp>
      <p:sp>
        <p:nvSpPr>
          <p:cNvPr id="983" name="Google Shape;983;p181"/>
          <p:cNvSpPr txBox="1"/>
          <p:nvPr>
            <p:ph type="title"/>
          </p:nvPr>
        </p:nvSpPr>
        <p:spPr>
          <a:xfrm>
            <a:off x="490250" y="2726900"/>
            <a:ext cx="7173300" cy="819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latin typeface="Proxima Nova"/>
                <a:ea typeface="Proxima Nova"/>
                <a:cs typeface="Proxima Nova"/>
                <a:sym typeface="Proxima Nova"/>
              </a:rPr>
              <a:t>GMP - LOCAL MARKET VALIDATION</a:t>
            </a:r>
            <a:endParaRPr sz="2400">
              <a:latin typeface="Proxima Nova"/>
              <a:ea typeface="Proxima Nova"/>
              <a:cs typeface="Proxima Nova"/>
              <a:sym typeface="Proxima Nova"/>
            </a:endParaRPr>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7" name="Shape 1777"/>
        <p:cNvGrpSpPr/>
        <p:nvPr/>
      </p:nvGrpSpPr>
      <p:grpSpPr>
        <a:xfrm>
          <a:off x="0" y="0"/>
          <a:ext cx="0" cy="0"/>
          <a:chOff x="0" y="0"/>
          <a:chExt cx="0" cy="0"/>
        </a:xfrm>
      </p:grpSpPr>
      <p:sp>
        <p:nvSpPr>
          <p:cNvPr id="1778" name="Google Shape;1778;p235"/>
          <p:cNvSpPr/>
          <p:nvPr/>
        </p:nvSpPr>
        <p:spPr>
          <a:xfrm>
            <a:off x="145675" y="839175"/>
            <a:ext cx="8895300" cy="4113900"/>
          </a:xfrm>
          <a:prstGeom prst="rect">
            <a:avLst/>
          </a:prstGeom>
          <a:noFill/>
          <a:ln cap="flat" cmpd="sng" w="19050">
            <a:solidFill>
              <a:srgbClr val="0B9684"/>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779" name="Google Shape;1779;p235"/>
          <p:cNvSpPr/>
          <p:nvPr/>
        </p:nvSpPr>
        <p:spPr>
          <a:xfrm>
            <a:off x="3098994" y="141241"/>
            <a:ext cx="2793000" cy="373800"/>
          </a:xfrm>
          <a:prstGeom prst="rect">
            <a:avLst/>
          </a:prstGeom>
          <a:solidFill>
            <a:srgbClr val="0B968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400">
                <a:solidFill>
                  <a:srgbClr val="FFFFFF"/>
                </a:solidFill>
                <a:latin typeface="Poppins"/>
                <a:ea typeface="Poppins"/>
                <a:cs typeface="Poppins"/>
                <a:sym typeface="Poppins"/>
              </a:rPr>
              <a:t>Monetisation Metrics</a:t>
            </a:r>
            <a:endParaRPr b="1" sz="1400">
              <a:solidFill>
                <a:srgbClr val="FFFFFF"/>
              </a:solidFill>
              <a:latin typeface="Poppins"/>
              <a:ea typeface="Poppins"/>
              <a:cs typeface="Poppins"/>
              <a:sym typeface="Poppins"/>
            </a:endParaRPr>
          </a:p>
        </p:txBody>
      </p:sp>
      <p:sp>
        <p:nvSpPr>
          <p:cNvPr id="1780" name="Google Shape;1780;p235"/>
          <p:cNvSpPr txBox="1"/>
          <p:nvPr/>
        </p:nvSpPr>
        <p:spPr>
          <a:xfrm>
            <a:off x="3098990" y="471775"/>
            <a:ext cx="2946000" cy="457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i="1" lang="en" sz="1200">
                <a:solidFill>
                  <a:schemeClr val="dk1"/>
                </a:solidFill>
                <a:latin typeface="Avenir"/>
                <a:ea typeface="Avenir"/>
                <a:cs typeface="Avenir"/>
                <a:sym typeface="Avenir"/>
              </a:rPr>
              <a:t>Am I sustainable?</a:t>
            </a:r>
            <a:endParaRPr i="1" sz="1200">
              <a:latin typeface="Avenir"/>
              <a:ea typeface="Avenir"/>
              <a:cs typeface="Avenir"/>
              <a:sym typeface="Avenir"/>
            </a:endParaRPr>
          </a:p>
        </p:txBody>
      </p:sp>
      <p:sp>
        <p:nvSpPr>
          <p:cNvPr id="1781" name="Google Shape;1781;p235"/>
          <p:cNvSpPr/>
          <p:nvPr/>
        </p:nvSpPr>
        <p:spPr>
          <a:xfrm>
            <a:off x="2879900" y="-1086975"/>
            <a:ext cx="1467900" cy="5154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2" name="Google Shape;1782;p235"/>
          <p:cNvSpPr/>
          <p:nvPr/>
        </p:nvSpPr>
        <p:spPr>
          <a:xfrm>
            <a:off x="3761550" y="4377000"/>
            <a:ext cx="1467900" cy="5154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783" name="Google Shape;1783;p235"/>
          <p:cNvGrpSpPr/>
          <p:nvPr/>
        </p:nvGrpSpPr>
        <p:grpSpPr>
          <a:xfrm>
            <a:off x="145675" y="1830975"/>
            <a:ext cx="2002950" cy="1147269"/>
            <a:chOff x="426175" y="4337983"/>
            <a:chExt cx="2670600" cy="1529692"/>
          </a:xfrm>
        </p:grpSpPr>
        <p:sp>
          <p:nvSpPr>
            <p:cNvPr id="1784" name="Google Shape;1784;p235"/>
            <p:cNvSpPr txBox="1"/>
            <p:nvPr/>
          </p:nvSpPr>
          <p:spPr>
            <a:xfrm>
              <a:off x="1085425" y="4337983"/>
              <a:ext cx="1352100" cy="451500"/>
            </a:xfrm>
            <a:prstGeom prst="rect">
              <a:avLst/>
            </a:prstGeom>
            <a:noFill/>
            <a:ln>
              <a:noFill/>
            </a:ln>
          </p:spPr>
          <p:txBody>
            <a:bodyPr anchorCtr="0" anchor="t" bIns="68575" lIns="68575" spcFirstLastPara="1" rIns="68575" wrap="square" tIns="68575">
              <a:noAutofit/>
            </a:bodyPr>
            <a:lstStyle/>
            <a:p>
              <a:pPr indent="0" lvl="0" marL="0" rtl="0" algn="ctr">
                <a:spcBef>
                  <a:spcPts val="0"/>
                </a:spcBef>
                <a:spcAft>
                  <a:spcPts val="0"/>
                </a:spcAft>
                <a:buNone/>
              </a:pPr>
              <a:r>
                <a:rPr b="1" lang="en" sz="1600">
                  <a:solidFill>
                    <a:schemeClr val="accent5"/>
                  </a:solidFill>
                  <a:latin typeface="Poppins"/>
                  <a:ea typeface="Poppins"/>
                  <a:cs typeface="Poppins"/>
                  <a:sym typeface="Poppins"/>
                </a:rPr>
                <a:t>Billings</a:t>
              </a:r>
              <a:endParaRPr b="1" sz="1600">
                <a:solidFill>
                  <a:schemeClr val="accent5"/>
                </a:solidFill>
                <a:latin typeface="Poppins"/>
                <a:ea typeface="Poppins"/>
                <a:cs typeface="Poppins"/>
                <a:sym typeface="Poppins"/>
              </a:endParaRPr>
            </a:p>
          </p:txBody>
        </p:sp>
        <p:sp>
          <p:nvSpPr>
            <p:cNvPr id="1785" name="Google Shape;1785;p235"/>
            <p:cNvSpPr txBox="1"/>
            <p:nvPr/>
          </p:nvSpPr>
          <p:spPr>
            <a:xfrm>
              <a:off x="426175" y="4789475"/>
              <a:ext cx="2670600" cy="1078200"/>
            </a:xfrm>
            <a:prstGeom prst="rect">
              <a:avLst/>
            </a:prstGeom>
            <a:noFill/>
            <a:ln>
              <a:noFill/>
            </a:ln>
          </p:spPr>
          <p:txBody>
            <a:bodyPr anchorCtr="0" anchor="t" bIns="68575" lIns="68575" spcFirstLastPara="1" rIns="68575" wrap="square" tIns="68575">
              <a:noAutofit/>
            </a:bodyPr>
            <a:lstStyle/>
            <a:p>
              <a:pPr indent="0" lvl="0" marL="0" rtl="0" algn="ctr">
                <a:spcBef>
                  <a:spcPts val="0"/>
                </a:spcBef>
                <a:spcAft>
                  <a:spcPts val="0"/>
                </a:spcAft>
                <a:buNone/>
              </a:pPr>
              <a:r>
                <a:rPr lang="en" sz="1100">
                  <a:latin typeface="Proxima Nova"/>
                  <a:ea typeface="Proxima Nova"/>
                  <a:cs typeface="Proxima Nova"/>
                  <a:sym typeface="Proxima Nova"/>
                </a:rPr>
                <a:t>current quarter revenue + deferred revenue from previous quarter</a:t>
              </a:r>
              <a:endParaRPr sz="1100">
                <a:latin typeface="Proxima Nova"/>
                <a:ea typeface="Proxima Nova"/>
                <a:cs typeface="Proxima Nova"/>
                <a:sym typeface="Proxima Nova"/>
              </a:endParaRPr>
            </a:p>
          </p:txBody>
        </p:sp>
      </p:grpSp>
      <p:grpSp>
        <p:nvGrpSpPr>
          <p:cNvPr id="1786" name="Google Shape;1786;p235"/>
          <p:cNvGrpSpPr/>
          <p:nvPr/>
        </p:nvGrpSpPr>
        <p:grpSpPr>
          <a:xfrm>
            <a:off x="2366275" y="1830969"/>
            <a:ext cx="2002950" cy="1090856"/>
            <a:chOff x="426175" y="4337975"/>
            <a:chExt cx="2670600" cy="1454475"/>
          </a:xfrm>
        </p:grpSpPr>
        <p:sp>
          <p:nvSpPr>
            <p:cNvPr id="1787" name="Google Shape;1787;p235"/>
            <p:cNvSpPr txBox="1"/>
            <p:nvPr/>
          </p:nvSpPr>
          <p:spPr>
            <a:xfrm>
              <a:off x="1165975" y="4337975"/>
              <a:ext cx="1191000" cy="451500"/>
            </a:xfrm>
            <a:prstGeom prst="rect">
              <a:avLst/>
            </a:prstGeom>
            <a:noFill/>
            <a:ln>
              <a:noFill/>
            </a:ln>
          </p:spPr>
          <p:txBody>
            <a:bodyPr anchorCtr="0" anchor="t" bIns="68575" lIns="68575" spcFirstLastPara="1" rIns="68575" wrap="square" tIns="68575">
              <a:noAutofit/>
            </a:bodyPr>
            <a:lstStyle/>
            <a:p>
              <a:pPr indent="0" lvl="0" marL="0" rtl="0" algn="ctr">
                <a:spcBef>
                  <a:spcPts val="0"/>
                </a:spcBef>
                <a:spcAft>
                  <a:spcPts val="0"/>
                </a:spcAft>
                <a:buNone/>
              </a:pPr>
              <a:r>
                <a:rPr b="1" lang="en" sz="1600">
                  <a:solidFill>
                    <a:schemeClr val="accent5"/>
                  </a:solidFill>
                  <a:latin typeface="Poppins"/>
                  <a:ea typeface="Poppins"/>
                  <a:cs typeface="Poppins"/>
                  <a:sym typeface="Poppins"/>
                </a:rPr>
                <a:t>CAC</a:t>
              </a:r>
              <a:endParaRPr b="1" sz="1600">
                <a:solidFill>
                  <a:schemeClr val="accent5"/>
                </a:solidFill>
                <a:latin typeface="Poppins"/>
                <a:ea typeface="Poppins"/>
                <a:cs typeface="Poppins"/>
                <a:sym typeface="Poppins"/>
              </a:endParaRPr>
            </a:p>
          </p:txBody>
        </p:sp>
        <p:sp>
          <p:nvSpPr>
            <p:cNvPr id="1788" name="Google Shape;1788;p235"/>
            <p:cNvSpPr txBox="1"/>
            <p:nvPr/>
          </p:nvSpPr>
          <p:spPr>
            <a:xfrm>
              <a:off x="426175" y="4714250"/>
              <a:ext cx="2670600" cy="1078200"/>
            </a:xfrm>
            <a:prstGeom prst="rect">
              <a:avLst/>
            </a:prstGeom>
            <a:noFill/>
            <a:ln>
              <a:noFill/>
            </a:ln>
          </p:spPr>
          <p:txBody>
            <a:bodyPr anchorCtr="0" anchor="t" bIns="68575" lIns="68575" spcFirstLastPara="1" rIns="68575" wrap="square" tIns="68575">
              <a:noAutofit/>
            </a:bodyPr>
            <a:lstStyle/>
            <a:p>
              <a:pPr indent="0" lvl="0" marL="0" rtl="0" algn="ctr">
                <a:spcBef>
                  <a:spcPts val="0"/>
                </a:spcBef>
                <a:spcAft>
                  <a:spcPts val="0"/>
                </a:spcAft>
                <a:buNone/>
              </a:pPr>
              <a:r>
                <a:rPr b="1" lang="en" sz="1100" u="sng">
                  <a:latin typeface="Proxima Nova"/>
                  <a:ea typeface="Proxima Nova"/>
                  <a:cs typeface="Proxima Nova"/>
                  <a:sym typeface="Proxima Nova"/>
                </a:rPr>
                <a:t>Customer Acquisition Cost</a:t>
              </a:r>
              <a:endParaRPr b="1" sz="1100" u="sng">
                <a:latin typeface="Proxima Nova"/>
                <a:ea typeface="Proxima Nova"/>
                <a:cs typeface="Proxima Nova"/>
                <a:sym typeface="Proxima Nova"/>
              </a:endParaRPr>
            </a:p>
            <a:p>
              <a:pPr indent="0" lvl="0" marL="0" rtl="0" algn="ctr">
                <a:spcBef>
                  <a:spcPts val="0"/>
                </a:spcBef>
                <a:spcAft>
                  <a:spcPts val="0"/>
                </a:spcAft>
                <a:buNone/>
              </a:pPr>
              <a:r>
                <a:rPr lang="en" sz="1100">
                  <a:latin typeface="Proxima Nova"/>
                  <a:ea typeface="Proxima Nova"/>
                  <a:cs typeface="Proxima Nova"/>
                  <a:sym typeface="Proxima Nova"/>
                </a:rPr>
                <a:t>full cost of acquiring one user</a:t>
              </a:r>
              <a:endParaRPr sz="1100">
                <a:latin typeface="Proxima Nova"/>
                <a:ea typeface="Proxima Nova"/>
                <a:cs typeface="Proxima Nova"/>
                <a:sym typeface="Proxima Nova"/>
              </a:endParaRPr>
            </a:p>
          </p:txBody>
        </p:sp>
      </p:grpSp>
      <p:grpSp>
        <p:nvGrpSpPr>
          <p:cNvPr id="1789" name="Google Shape;1789;p235"/>
          <p:cNvGrpSpPr/>
          <p:nvPr/>
        </p:nvGrpSpPr>
        <p:grpSpPr>
          <a:xfrm>
            <a:off x="4586875" y="1830969"/>
            <a:ext cx="2002950" cy="1090856"/>
            <a:chOff x="426175" y="4337975"/>
            <a:chExt cx="2670600" cy="1454475"/>
          </a:xfrm>
        </p:grpSpPr>
        <p:sp>
          <p:nvSpPr>
            <p:cNvPr id="1790" name="Google Shape;1790;p235"/>
            <p:cNvSpPr txBox="1"/>
            <p:nvPr/>
          </p:nvSpPr>
          <p:spPr>
            <a:xfrm>
              <a:off x="1165975" y="4337975"/>
              <a:ext cx="1191000" cy="451500"/>
            </a:xfrm>
            <a:prstGeom prst="rect">
              <a:avLst/>
            </a:prstGeom>
            <a:noFill/>
            <a:ln>
              <a:noFill/>
            </a:ln>
          </p:spPr>
          <p:txBody>
            <a:bodyPr anchorCtr="0" anchor="t" bIns="68575" lIns="68575" spcFirstLastPara="1" rIns="68575" wrap="square" tIns="68575">
              <a:noAutofit/>
            </a:bodyPr>
            <a:lstStyle/>
            <a:p>
              <a:pPr indent="0" lvl="0" marL="0" rtl="0" algn="ctr">
                <a:spcBef>
                  <a:spcPts val="0"/>
                </a:spcBef>
                <a:spcAft>
                  <a:spcPts val="0"/>
                </a:spcAft>
                <a:buNone/>
              </a:pPr>
              <a:r>
                <a:rPr b="1" lang="en" sz="1600">
                  <a:solidFill>
                    <a:schemeClr val="accent5"/>
                  </a:solidFill>
                  <a:latin typeface="Poppins"/>
                  <a:ea typeface="Poppins"/>
                  <a:cs typeface="Poppins"/>
                  <a:sym typeface="Poppins"/>
                </a:rPr>
                <a:t>CCR</a:t>
              </a:r>
              <a:endParaRPr b="1" sz="1600">
                <a:solidFill>
                  <a:schemeClr val="accent5"/>
                </a:solidFill>
                <a:latin typeface="Poppins"/>
                <a:ea typeface="Poppins"/>
                <a:cs typeface="Poppins"/>
                <a:sym typeface="Poppins"/>
              </a:endParaRPr>
            </a:p>
          </p:txBody>
        </p:sp>
        <p:sp>
          <p:nvSpPr>
            <p:cNvPr id="1791" name="Google Shape;1791;p235"/>
            <p:cNvSpPr txBox="1"/>
            <p:nvPr/>
          </p:nvSpPr>
          <p:spPr>
            <a:xfrm>
              <a:off x="426175" y="4714250"/>
              <a:ext cx="2670600" cy="1078200"/>
            </a:xfrm>
            <a:prstGeom prst="rect">
              <a:avLst/>
            </a:prstGeom>
            <a:noFill/>
            <a:ln>
              <a:noFill/>
            </a:ln>
          </p:spPr>
          <p:txBody>
            <a:bodyPr anchorCtr="0" anchor="t" bIns="68575" lIns="68575" spcFirstLastPara="1" rIns="68575" wrap="square" tIns="68575">
              <a:noAutofit/>
            </a:bodyPr>
            <a:lstStyle/>
            <a:p>
              <a:pPr indent="0" lvl="0" marL="0" rtl="0" algn="ctr">
                <a:spcBef>
                  <a:spcPts val="0"/>
                </a:spcBef>
                <a:spcAft>
                  <a:spcPts val="0"/>
                </a:spcAft>
                <a:buNone/>
              </a:pPr>
              <a:r>
                <a:rPr b="1" lang="en" sz="1100" u="sng">
                  <a:latin typeface="Proxima Nova"/>
                  <a:ea typeface="Proxima Nova"/>
                  <a:cs typeface="Proxima Nova"/>
                  <a:sym typeface="Proxima Nova"/>
                </a:rPr>
                <a:t>Customer Concentration Risk</a:t>
              </a:r>
              <a:endParaRPr b="1" sz="1100" u="sng">
                <a:latin typeface="Proxima Nova"/>
                <a:ea typeface="Proxima Nova"/>
                <a:cs typeface="Proxima Nova"/>
                <a:sym typeface="Proxima Nova"/>
              </a:endParaRPr>
            </a:p>
            <a:p>
              <a:pPr indent="0" lvl="0" marL="0" rtl="0" algn="ctr">
                <a:spcBef>
                  <a:spcPts val="0"/>
                </a:spcBef>
                <a:spcAft>
                  <a:spcPts val="0"/>
                </a:spcAft>
                <a:buNone/>
              </a:pPr>
              <a:r>
                <a:rPr lang="en" sz="1100">
                  <a:latin typeface="Proxima Nova"/>
                  <a:ea typeface="Proxima Nova"/>
                  <a:cs typeface="Proxima Nova"/>
                  <a:sym typeface="Proxima Nova"/>
                </a:rPr>
                <a:t>revenue from largest customer / total revenue</a:t>
              </a:r>
              <a:endParaRPr sz="1100">
                <a:latin typeface="Proxima Nova"/>
                <a:ea typeface="Proxima Nova"/>
                <a:cs typeface="Proxima Nova"/>
                <a:sym typeface="Proxima Nova"/>
              </a:endParaRPr>
            </a:p>
          </p:txBody>
        </p:sp>
      </p:grpSp>
      <p:pic>
        <p:nvPicPr>
          <p:cNvPr id="1792" name="Google Shape;1792;p235"/>
          <p:cNvPicPr preferRelativeResize="0"/>
          <p:nvPr/>
        </p:nvPicPr>
        <p:blipFill>
          <a:blip r:embed="rId3">
            <a:alphaModFix/>
          </a:blip>
          <a:stretch>
            <a:fillRect/>
          </a:stretch>
        </p:blipFill>
        <p:spPr>
          <a:xfrm>
            <a:off x="789849" y="928981"/>
            <a:ext cx="714600" cy="714619"/>
          </a:xfrm>
          <a:prstGeom prst="rect">
            <a:avLst/>
          </a:prstGeom>
          <a:noFill/>
          <a:ln>
            <a:noFill/>
          </a:ln>
        </p:spPr>
      </p:pic>
      <p:pic>
        <p:nvPicPr>
          <p:cNvPr id="1793" name="Google Shape;1793;p235"/>
          <p:cNvPicPr preferRelativeResize="0"/>
          <p:nvPr/>
        </p:nvPicPr>
        <p:blipFill>
          <a:blip r:embed="rId4">
            <a:alphaModFix/>
          </a:blip>
          <a:stretch>
            <a:fillRect/>
          </a:stretch>
        </p:blipFill>
        <p:spPr>
          <a:xfrm>
            <a:off x="3010450" y="928991"/>
            <a:ext cx="714600" cy="714600"/>
          </a:xfrm>
          <a:prstGeom prst="rect">
            <a:avLst/>
          </a:prstGeom>
          <a:noFill/>
          <a:ln>
            <a:noFill/>
          </a:ln>
        </p:spPr>
      </p:pic>
      <p:pic>
        <p:nvPicPr>
          <p:cNvPr id="1794" name="Google Shape;1794;p235"/>
          <p:cNvPicPr preferRelativeResize="0"/>
          <p:nvPr/>
        </p:nvPicPr>
        <p:blipFill>
          <a:blip r:embed="rId5">
            <a:alphaModFix/>
          </a:blip>
          <a:stretch>
            <a:fillRect/>
          </a:stretch>
        </p:blipFill>
        <p:spPr>
          <a:xfrm>
            <a:off x="5231050" y="928981"/>
            <a:ext cx="714600" cy="714600"/>
          </a:xfrm>
          <a:prstGeom prst="rect">
            <a:avLst/>
          </a:prstGeom>
          <a:noFill/>
          <a:ln>
            <a:noFill/>
          </a:ln>
        </p:spPr>
      </p:pic>
      <p:grpSp>
        <p:nvGrpSpPr>
          <p:cNvPr id="1795" name="Google Shape;1795;p235"/>
          <p:cNvGrpSpPr/>
          <p:nvPr/>
        </p:nvGrpSpPr>
        <p:grpSpPr>
          <a:xfrm>
            <a:off x="6807475" y="1820897"/>
            <a:ext cx="2002950" cy="1090913"/>
            <a:chOff x="426175" y="4337975"/>
            <a:chExt cx="2670600" cy="1454550"/>
          </a:xfrm>
        </p:grpSpPr>
        <p:sp>
          <p:nvSpPr>
            <p:cNvPr id="1796" name="Google Shape;1796;p235"/>
            <p:cNvSpPr txBox="1"/>
            <p:nvPr/>
          </p:nvSpPr>
          <p:spPr>
            <a:xfrm>
              <a:off x="426175" y="4337975"/>
              <a:ext cx="2670600" cy="564300"/>
            </a:xfrm>
            <a:prstGeom prst="rect">
              <a:avLst/>
            </a:prstGeom>
            <a:noFill/>
            <a:ln>
              <a:noFill/>
            </a:ln>
          </p:spPr>
          <p:txBody>
            <a:bodyPr anchorCtr="0" anchor="t" bIns="68575" lIns="68575" spcFirstLastPara="1" rIns="68575" wrap="square" tIns="68575">
              <a:noAutofit/>
            </a:bodyPr>
            <a:lstStyle/>
            <a:p>
              <a:pPr indent="0" lvl="0" marL="0" rtl="0" algn="ctr">
                <a:spcBef>
                  <a:spcPts val="0"/>
                </a:spcBef>
                <a:spcAft>
                  <a:spcPts val="0"/>
                </a:spcAft>
                <a:buNone/>
              </a:pPr>
              <a:r>
                <a:rPr b="1" lang="en" sz="1600">
                  <a:solidFill>
                    <a:schemeClr val="accent5"/>
                  </a:solidFill>
                  <a:latin typeface="Poppins"/>
                  <a:ea typeface="Poppins"/>
                  <a:cs typeface="Poppins"/>
                  <a:sym typeface="Poppins"/>
                </a:rPr>
                <a:t>Monthly Cash Burn Rate</a:t>
              </a:r>
              <a:endParaRPr b="1" sz="1600">
                <a:solidFill>
                  <a:schemeClr val="accent5"/>
                </a:solidFill>
                <a:latin typeface="Poppins"/>
                <a:ea typeface="Poppins"/>
                <a:cs typeface="Poppins"/>
                <a:sym typeface="Poppins"/>
              </a:endParaRPr>
            </a:p>
          </p:txBody>
        </p:sp>
        <p:sp>
          <p:nvSpPr>
            <p:cNvPr id="1797" name="Google Shape;1797;p235"/>
            <p:cNvSpPr txBox="1"/>
            <p:nvPr/>
          </p:nvSpPr>
          <p:spPr>
            <a:xfrm>
              <a:off x="426175" y="5090225"/>
              <a:ext cx="2670600" cy="702300"/>
            </a:xfrm>
            <a:prstGeom prst="rect">
              <a:avLst/>
            </a:prstGeom>
            <a:noFill/>
            <a:ln>
              <a:noFill/>
            </a:ln>
          </p:spPr>
          <p:txBody>
            <a:bodyPr anchorCtr="0" anchor="t" bIns="68575" lIns="68575" spcFirstLastPara="1" rIns="68575" wrap="square" tIns="68575">
              <a:noAutofit/>
            </a:bodyPr>
            <a:lstStyle/>
            <a:p>
              <a:pPr indent="0" lvl="0" marL="0" rtl="0" algn="ctr">
                <a:spcBef>
                  <a:spcPts val="0"/>
                </a:spcBef>
                <a:spcAft>
                  <a:spcPts val="0"/>
                </a:spcAft>
                <a:buNone/>
              </a:pPr>
              <a:r>
                <a:t/>
              </a:r>
              <a:endParaRPr sz="1100">
                <a:latin typeface="Proxima Nova"/>
                <a:ea typeface="Proxima Nova"/>
                <a:cs typeface="Proxima Nova"/>
                <a:sym typeface="Proxima Nova"/>
              </a:endParaRPr>
            </a:p>
          </p:txBody>
        </p:sp>
      </p:grpSp>
      <p:pic>
        <p:nvPicPr>
          <p:cNvPr id="1798" name="Google Shape;1798;p235"/>
          <p:cNvPicPr preferRelativeResize="0"/>
          <p:nvPr/>
        </p:nvPicPr>
        <p:blipFill>
          <a:blip r:embed="rId6">
            <a:alphaModFix/>
          </a:blip>
          <a:stretch>
            <a:fillRect/>
          </a:stretch>
        </p:blipFill>
        <p:spPr>
          <a:xfrm>
            <a:off x="7484623" y="928970"/>
            <a:ext cx="808650" cy="808650"/>
          </a:xfrm>
          <a:prstGeom prst="rect">
            <a:avLst/>
          </a:prstGeom>
          <a:noFill/>
          <a:ln>
            <a:noFill/>
          </a:ln>
        </p:spPr>
      </p:pic>
      <p:grpSp>
        <p:nvGrpSpPr>
          <p:cNvPr id="1799" name="Google Shape;1799;p235"/>
          <p:cNvGrpSpPr/>
          <p:nvPr/>
        </p:nvGrpSpPr>
        <p:grpSpPr>
          <a:xfrm>
            <a:off x="145675" y="3724447"/>
            <a:ext cx="2002950" cy="1091025"/>
            <a:chOff x="426175" y="4337975"/>
            <a:chExt cx="2670600" cy="1454700"/>
          </a:xfrm>
        </p:grpSpPr>
        <p:sp>
          <p:nvSpPr>
            <p:cNvPr id="1800" name="Google Shape;1800;p235"/>
            <p:cNvSpPr txBox="1"/>
            <p:nvPr/>
          </p:nvSpPr>
          <p:spPr>
            <a:xfrm>
              <a:off x="426175" y="4337975"/>
              <a:ext cx="2670600" cy="451500"/>
            </a:xfrm>
            <a:prstGeom prst="rect">
              <a:avLst/>
            </a:prstGeom>
            <a:noFill/>
            <a:ln>
              <a:noFill/>
            </a:ln>
          </p:spPr>
          <p:txBody>
            <a:bodyPr anchorCtr="0" anchor="t" bIns="68575" lIns="68575" spcFirstLastPara="1" rIns="68575" wrap="square" tIns="68575">
              <a:noAutofit/>
            </a:bodyPr>
            <a:lstStyle/>
            <a:p>
              <a:pPr indent="0" lvl="0" marL="0" rtl="0" algn="ctr">
                <a:spcBef>
                  <a:spcPts val="0"/>
                </a:spcBef>
                <a:spcAft>
                  <a:spcPts val="0"/>
                </a:spcAft>
                <a:buNone/>
              </a:pPr>
              <a:r>
                <a:rPr b="1" lang="en" sz="1600">
                  <a:solidFill>
                    <a:schemeClr val="accent5"/>
                  </a:solidFill>
                  <a:latin typeface="Poppins"/>
                  <a:ea typeface="Poppins"/>
                  <a:cs typeface="Poppins"/>
                  <a:sym typeface="Poppins"/>
                </a:rPr>
                <a:t>Net Burn Rate</a:t>
              </a:r>
              <a:endParaRPr b="1" sz="1600">
                <a:solidFill>
                  <a:schemeClr val="accent5"/>
                </a:solidFill>
                <a:latin typeface="Poppins"/>
                <a:ea typeface="Poppins"/>
                <a:cs typeface="Poppins"/>
                <a:sym typeface="Poppins"/>
              </a:endParaRPr>
            </a:p>
          </p:txBody>
        </p:sp>
        <p:sp>
          <p:nvSpPr>
            <p:cNvPr id="1801" name="Google Shape;1801;p235"/>
            <p:cNvSpPr txBox="1"/>
            <p:nvPr/>
          </p:nvSpPr>
          <p:spPr>
            <a:xfrm>
              <a:off x="426175" y="4789475"/>
              <a:ext cx="2670600" cy="1003200"/>
            </a:xfrm>
            <a:prstGeom prst="rect">
              <a:avLst/>
            </a:prstGeom>
            <a:noFill/>
            <a:ln>
              <a:noFill/>
            </a:ln>
          </p:spPr>
          <p:txBody>
            <a:bodyPr anchorCtr="0" anchor="t" bIns="68575" lIns="68575" spcFirstLastPara="1" rIns="68575" wrap="square" tIns="68575">
              <a:noAutofit/>
            </a:bodyPr>
            <a:lstStyle/>
            <a:p>
              <a:pPr indent="0" lvl="0" marL="0" rtl="0" algn="ctr">
                <a:spcBef>
                  <a:spcPts val="0"/>
                </a:spcBef>
                <a:spcAft>
                  <a:spcPts val="0"/>
                </a:spcAft>
                <a:buNone/>
              </a:pPr>
              <a:r>
                <a:rPr lang="en" sz="1100">
                  <a:latin typeface="Proxima Nova"/>
                  <a:ea typeface="Proxima Nova"/>
                  <a:cs typeface="Proxima Nova"/>
                  <a:sym typeface="Proxima Nova"/>
                </a:rPr>
                <a:t>revenues - gross burn</a:t>
              </a:r>
              <a:endParaRPr sz="1100">
                <a:latin typeface="Proxima Nova"/>
                <a:ea typeface="Proxima Nova"/>
                <a:cs typeface="Proxima Nova"/>
                <a:sym typeface="Proxima Nova"/>
              </a:endParaRPr>
            </a:p>
          </p:txBody>
        </p:sp>
      </p:grpSp>
      <p:grpSp>
        <p:nvGrpSpPr>
          <p:cNvPr id="1802" name="Google Shape;1802;p235"/>
          <p:cNvGrpSpPr/>
          <p:nvPr/>
        </p:nvGrpSpPr>
        <p:grpSpPr>
          <a:xfrm>
            <a:off x="2366275" y="3724447"/>
            <a:ext cx="2002950" cy="1090800"/>
            <a:chOff x="426175" y="4337975"/>
            <a:chExt cx="2670600" cy="1454400"/>
          </a:xfrm>
        </p:grpSpPr>
        <p:sp>
          <p:nvSpPr>
            <p:cNvPr id="1803" name="Google Shape;1803;p235"/>
            <p:cNvSpPr txBox="1"/>
            <p:nvPr/>
          </p:nvSpPr>
          <p:spPr>
            <a:xfrm>
              <a:off x="426175" y="4337975"/>
              <a:ext cx="2670600" cy="451500"/>
            </a:xfrm>
            <a:prstGeom prst="rect">
              <a:avLst/>
            </a:prstGeom>
            <a:noFill/>
            <a:ln>
              <a:noFill/>
            </a:ln>
          </p:spPr>
          <p:txBody>
            <a:bodyPr anchorCtr="0" anchor="t" bIns="68575" lIns="68575" spcFirstLastPara="1" rIns="68575" wrap="square" tIns="68575">
              <a:noAutofit/>
            </a:bodyPr>
            <a:lstStyle/>
            <a:p>
              <a:pPr indent="0" lvl="0" marL="0" rtl="0" algn="ctr">
                <a:spcBef>
                  <a:spcPts val="0"/>
                </a:spcBef>
                <a:spcAft>
                  <a:spcPts val="0"/>
                </a:spcAft>
                <a:buNone/>
              </a:pPr>
              <a:r>
                <a:rPr b="1" lang="en" sz="1600">
                  <a:solidFill>
                    <a:schemeClr val="accent5"/>
                  </a:solidFill>
                  <a:latin typeface="Poppins"/>
                  <a:ea typeface="Poppins"/>
                  <a:cs typeface="Poppins"/>
                  <a:sym typeface="Poppins"/>
                </a:rPr>
                <a:t>Gross Burn</a:t>
              </a:r>
              <a:endParaRPr b="1" sz="1600">
                <a:solidFill>
                  <a:schemeClr val="accent5"/>
                </a:solidFill>
                <a:latin typeface="Poppins"/>
                <a:ea typeface="Poppins"/>
                <a:cs typeface="Poppins"/>
                <a:sym typeface="Poppins"/>
              </a:endParaRPr>
            </a:p>
          </p:txBody>
        </p:sp>
        <p:sp>
          <p:nvSpPr>
            <p:cNvPr id="1804" name="Google Shape;1804;p235"/>
            <p:cNvSpPr txBox="1"/>
            <p:nvPr/>
          </p:nvSpPr>
          <p:spPr>
            <a:xfrm>
              <a:off x="426175" y="4789475"/>
              <a:ext cx="2670600" cy="1002900"/>
            </a:xfrm>
            <a:prstGeom prst="rect">
              <a:avLst/>
            </a:prstGeom>
            <a:noFill/>
            <a:ln>
              <a:noFill/>
            </a:ln>
          </p:spPr>
          <p:txBody>
            <a:bodyPr anchorCtr="0" anchor="t" bIns="68575" lIns="68575" spcFirstLastPara="1" rIns="68575" wrap="square" tIns="68575">
              <a:noAutofit/>
            </a:bodyPr>
            <a:lstStyle/>
            <a:p>
              <a:pPr indent="0" lvl="0" marL="0" rtl="0" algn="ctr">
                <a:spcBef>
                  <a:spcPts val="0"/>
                </a:spcBef>
                <a:spcAft>
                  <a:spcPts val="0"/>
                </a:spcAft>
                <a:buNone/>
              </a:pPr>
              <a:r>
                <a:rPr lang="en" sz="1100">
                  <a:latin typeface="Proxima Nova"/>
                  <a:ea typeface="Proxima Nova"/>
                  <a:cs typeface="Proxima Nova"/>
                  <a:sym typeface="Proxima Nova"/>
                </a:rPr>
                <a:t>monthly expenses + any other cash outlays</a:t>
              </a:r>
              <a:endParaRPr sz="1100">
                <a:latin typeface="Proxima Nova"/>
                <a:ea typeface="Proxima Nova"/>
                <a:cs typeface="Proxima Nova"/>
                <a:sym typeface="Proxima Nova"/>
              </a:endParaRPr>
            </a:p>
          </p:txBody>
        </p:sp>
      </p:grpSp>
      <p:pic>
        <p:nvPicPr>
          <p:cNvPr id="1805" name="Google Shape;1805;p235"/>
          <p:cNvPicPr preferRelativeResize="0"/>
          <p:nvPr/>
        </p:nvPicPr>
        <p:blipFill>
          <a:blip r:embed="rId7">
            <a:alphaModFix/>
          </a:blip>
          <a:stretch>
            <a:fillRect/>
          </a:stretch>
        </p:blipFill>
        <p:spPr>
          <a:xfrm>
            <a:off x="822831" y="2832528"/>
            <a:ext cx="808650" cy="808650"/>
          </a:xfrm>
          <a:prstGeom prst="rect">
            <a:avLst/>
          </a:prstGeom>
          <a:noFill/>
          <a:ln>
            <a:noFill/>
          </a:ln>
        </p:spPr>
      </p:pic>
      <p:pic>
        <p:nvPicPr>
          <p:cNvPr id="1806" name="Google Shape;1806;p235"/>
          <p:cNvPicPr preferRelativeResize="0"/>
          <p:nvPr/>
        </p:nvPicPr>
        <p:blipFill>
          <a:blip r:embed="rId8">
            <a:alphaModFix/>
          </a:blip>
          <a:stretch>
            <a:fillRect/>
          </a:stretch>
        </p:blipFill>
        <p:spPr>
          <a:xfrm>
            <a:off x="3043423" y="2832520"/>
            <a:ext cx="808650" cy="808650"/>
          </a:xfrm>
          <a:prstGeom prst="rect">
            <a:avLst/>
          </a:prstGeom>
          <a:noFill/>
          <a:ln>
            <a:noFill/>
          </a:ln>
        </p:spPr>
      </p:pic>
      <p:grpSp>
        <p:nvGrpSpPr>
          <p:cNvPr id="1807" name="Google Shape;1807;p235"/>
          <p:cNvGrpSpPr/>
          <p:nvPr/>
        </p:nvGrpSpPr>
        <p:grpSpPr>
          <a:xfrm>
            <a:off x="4471150" y="3724225"/>
            <a:ext cx="2002950" cy="1091025"/>
            <a:chOff x="426175" y="4337975"/>
            <a:chExt cx="2670600" cy="1454700"/>
          </a:xfrm>
        </p:grpSpPr>
        <p:sp>
          <p:nvSpPr>
            <p:cNvPr id="1808" name="Google Shape;1808;p235"/>
            <p:cNvSpPr txBox="1"/>
            <p:nvPr/>
          </p:nvSpPr>
          <p:spPr>
            <a:xfrm>
              <a:off x="426175" y="4337975"/>
              <a:ext cx="2670600" cy="564300"/>
            </a:xfrm>
            <a:prstGeom prst="rect">
              <a:avLst/>
            </a:prstGeom>
            <a:noFill/>
            <a:ln>
              <a:noFill/>
            </a:ln>
          </p:spPr>
          <p:txBody>
            <a:bodyPr anchorCtr="0" anchor="t" bIns="68575" lIns="68575" spcFirstLastPara="1" rIns="68575" wrap="square" tIns="68575">
              <a:noAutofit/>
            </a:bodyPr>
            <a:lstStyle/>
            <a:p>
              <a:pPr indent="0" lvl="0" marL="0" rtl="0" algn="ctr">
                <a:spcBef>
                  <a:spcPts val="0"/>
                </a:spcBef>
                <a:spcAft>
                  <a:spcPts val="0"/>
                </a:spcAft>
                <a:buNone/>
              </a:pPr>
              <a:r>
                <a:rPr b="1" lang="en" sz="1600">
                  <a:solidFill>
                    <a:schemeClr val="accent5"/>
                  </a:solidFill>
                  <a:latin typeface="Poppins"/>
                  <a:ea typeface="Poppins"/>
                  <a:cs typeface="Poppins"/>
                  <a:sym typeface="Poppins"/>
                </a:rPr>
                <a:t>Annual Run Rate</a:t>
              </a:r>
              <a:endParaRPr b="1" sz="1600">
                <a:solidFill>
                  <a:schemeClr val="accent5"/>
                </a:solidFill>
                <a:latin typeface="Poppins"/>
                <a:ea typeface="Poppins"/>
                <a:cs typeface="Poppins"/>
                <a:sym typeface="Poppins"/>
              </a:endParaRPr>
            </a:p>
          </p:txBody>
        </p:sp>
        <p:sp>
          <p:nvSpPr>
            <p:cNvPr id="1809" name="Google Shape;1809;p235"/>
            <p:cNvSpPr txBox="1"/>
            <p:nvPr/>
          </p:nvSpPr>
          <p:spPr>
            <a:xfrm>
              <a:off x="426175" y="4902275"/>
              <a:ext cx="2670600" cy="890400"/>
            </a:xfrm>
            <a:prstGeom prst="rect">
              <a:avLst/>
            </a:prstGeom>
            <a:noFill/>
            <a:ln>
              <a:noFill/>
            </a:ln>
          </p:spPr>
          <p:txBody>
            <a:bodyPr anchorCtr="0" anchor="t" bIns="68575" lIns="68575" spcFirstLastPara="1" rIns="68575" wrap="square" tIns="68575">
              <a:noAutofit/>
            </a:bodyPr>
            <a:lstStyle/>
            <a:p>
              <a:pPr indent="0" lvl="0" marL="0" rtl="0" algn="ctr">
                <a:spcBef>
                  <a:spcPts val="0"/>
                </a:spcBef>
                <a:spcAft>
                  <a:spcPts val="0"/>
                </a:spcAft>
                <a:buNone/>
              </a:pPr>
              <a:r>
                <a:rPr lang="en" sz="1100">
                  <a:latin typeface="Proxima Nova"/>
                  <a:ea typeface="Proxima Nova"/>
                  <a:cs typeface="Proxima Nova"/>
                  <a:sym typeface="Proxima Nova"/>
                </a:rPr>
                <a:t>projection of current MRR into the future and annualized</a:t>
              </a:r>
              <a:endParaRPr sz="1100">
                <a:latin typeface="Proxima Nova"/>
                <a:ea typeface="Proxima Nova"/>
                <a:cs typeface="Proxima Nova"/>
                <a:sym typeface="Proxima Nova"/>
              </a:endParaRPr>
            </a:p>
          </p:txBody>
        </p:sp>
      </p:grpSp>
      <p:grpSp>
        <p:nvGrpSpPr>
          <p:cNvPr id="1810" name="Google Shape;1810;p235"/>
          <p:cNvGrpSpPr/>
          <p:nvPr/>
        </p:nvGrpSpPr>
        <p:grpSpPr>
          <a:xfrm>
            <a:off x="6691750" y="3724225"/>
            <a:ext cx="2002950" cy="1091025"/>
            <a:chOff x="426175" y="4337975"/>
            <a:chExt cx="2670600" cy="1454700"/>
          </a:xfrm>
        </p:grpSpPr>
        <p:sp>
          <p:nvSpPr>
            <p:cNvPr id="1811" name="Google Shape;1811;p235"/>
            <p:cNvSpPr txBox="1"/>
            <p:nvPr/>
          </p:nvSpPr>
          <p:spPr>
            <a:xfrm>
              <a:off x="426175" y="4337975"/>
              <a:ext cx="2670600" cy="451500"/>
            </a:xfrm>
            <a:prstGeom prst="rect">
              <a:avLst/>
            </a:prstGeom>
            <a:noFill/>
            <a:ln>
              <a:noFill/>
            </a:ln>
          </p:spPr>
          <p:txBody>
            <a:bodyPr anchorCtr="0" anchor="t" bIns="68575" lIns="68575" spcFirstLastPara="1" rIns="68575" wrap="square" tIns="68575">
              <a:noAutofit/>
            </a:bodyPr>
            <a:lstStyle/>
            <a:p>
              <a:pPr indent="0" lvl="0" marL="0" rtl="0" algn="ctr">
                <a:spcBef>
                  <a:spcPts val="0"/>
                </a:spcBef>
                <a:spcAft>
                  <a:spcPts val="0"/>
                </a:spcAft>
                <a:buNone/>
              </a:pPr>
              <a:r>
                <a:rPr b="1" lang="en" sz="1600">
                  <a:solidFill>
                    <a:schemeClr val="accent5"/>
                  </a:solidFill>
                  <a:latin typeface="Poppins"/>
                  <a:ea typeface="Poppins"/>
                  <a:cs typeface="Poppins"/>
                  <a:sym typeface="Poppins"/>
                </a:rPr>
                <a:t>Gross Margin</a:t>
              </a:r>
              <a:endParaRPr b="1" sz="1600">
                <a:solidFill>
                  <a:schemeClr val="accent5"/>
                </a:solidFill>
                <a:latin typeface="Poppins"/>
                <a:ea typeface="Poppins"/>
                <a:cs typeface="Poppins"/>
                <a:sym typeface="Poppins"/>
              </a:endParaRPr>
            </a:p>
          </p:txBody>
        </p:sp>
        <p:sp>
          <p:nvSpPr>
            <p:cNvPr id="1812" name="Google Shape;1812;p235"/>
            <p:cNvSpPr txBox="1"/>
            <p:nvPr/>
          </p:nvSpPr>
          <p:spPr>
            <a:xfrm>
              <a:off x="426175" y="4789475"/>
              <a:ext cx="2670600" cy="1003200"/>
            </a:xfrm>
            <a:prstGeom prst="rect">
              <a:avLst/>
            </a:prstGeom>
            <a:noFill/>
            <a:ln>
              <a:noFill/>
            </a:ln>
          </p:spPr>
          <p:txBody>
            <a:bodyPr anchorCtr="0" anchor="t" bIns="68575" lIns="68575" spcFirstLastPara="1" rIns="68575" wrap="square" tIns="68575">
              <a:noAutofit/>
            </a:bodyPr>
            <a:lstStyle/>
            <a:p>
              <a:pPr indent="0" lvl="0" marL="0" rtl="0" algn="ctr">
                <a:spcBef>
                  <a:spcPts val="0"/>
                </a:spcBef>
                <a:spcAft>
                  <a:spcPts val="0"/>
                </a:spcAft>
                <a:buNone/>
              </a:pPr>
              <a:r>
                <a:rPr lang="en" sz="1100">
                  <a:latin typeface="Proxima Nova"/>
                  <a:ea typeface="Proxima Nova"/>
                  <a:cs typeface="Proxima Nova"/>
                  <a:sym typeface="Proxima Nova"/>
                </a:rPr>
                <a:t>difference between revenue and cost of goods sold</a:t>
              </a:r>
              <a:endParaRPr sz="1100">
                <a:latin typeface="Proxima Nova"/>
                <a:ea typeface="Proxima Nova"/>
                <a:cs typeface="Proxima Nova"/>
                <a:sym typeface="Proxima Nova"/>
              </a:endParaRPr>
            </a:p>
          </p:txBody>
        </p:sp>
      </p:grpSp>
      <p:pic>
        <p:nvPicPr>
          <p:cNvPr id="1813" name="Google Shape;1813;p235"/>
          <p:cNvPicPr preferRelativeResize="0"/>
          <p:nvPr/>
        </p:nvPicPr>
        <p:blipFill>
          <a:blip r:embed="rId9">
            <a:alphaModFix/>
          </a:blip>
          <a:stretch>
            <a:fillRect/>
          </a:stretch>
        </p:blipFill>
        <p:spPr>
          <a:xfrm>
            <a:off x="5148306" y="2755600"/>
            <a:ext cx="808650" cy="808650"/>
          </a:xfrm>
          <a:prstGeom prst="rect">
            <a:avLst/>
          </a:prstGeom>
          <a:noFill/>
          <a:ln>
            <a:noFill/>
          </a:ln>
        </p:spPr>
      </p:pic>
      <p:pic>
        <p:nvPicPr>
          <p:cNvPr id="1814" name="Google Shape;1814;p235"/>
          <p:cNvPicPr preferRelativeResize="0"/>
          <p:nvPr/>
        </p:nvPicPr>
        <p:blipFill>
          <a:blip r:embed="rId10">
            <a:alphaModFix/>
          </a:blip>
          <a:stretch>
            <a:fillRect/>
          </a:stretch>
        </p:blipFill>
        <p:spPr>
          <a:xfrm>
            <a:off x="7368906" y="2755600"/>
            <a:ext cx="808650" cy="808650"/>
          </a:xfrm>
          <a:prstGeom prst="rect">
            <a:avLst/>
          </a:prstGeom>
          <a:noFill/>
          <a:ln>
            <a:noFill/>
          </a:ln>
        </p:spPr>
      </p:pic>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8" name="Shape 1818"/>
        <p:cNvGrpSpPr/>
        <p:nvPr/>
      </p:nvGrpSpPr>
      <p:grpSpPr>
        <a:xfrm>
          <a:off x="0" y="0"/>
          <a:ext cx="0" cy="0"/>
          <a:chOff x="0" y="0"/>
          <a:chExt cx="0" cy="0"/>
        </a:xfrm>
      </p:grpSpPr>
      <p:pic>
        <p:nvPicPr>
          <p:cNvPr id="1819" name="Google Shape;1819;p236"/>
          <p:cNvPicPr preferRelativeResize="0"/>
          <p:nvPr/>
        </p:nvPicPr>
        <p:blipFill>
          <a:blip r:embed="rId3">
            <a:alphaModFix/>
          </a:blip>
          <a:stretch>
            <a:fillRect/>
          </a:stretch>
        </p:blipFill>
        <p:spPr>
          <a:xfrm>
            <a:off x="935363" y="1014875"/>
            <a:ext cx="7273280" cy="4005349"/>
          </a:xfrm>
          <a:prstGeom prst="rect">
            <a:avLst/>
          </a:prstGeom>
          <a:noFill/>
          <a:ln>
            <a:noFill/>
          </a:ln>
        </p:spPr>
      </p:pic>
      <p:sp>
        <p:nvSpPr>
          <p:cNvPr id="1820" name="Google Shape;1820;p236"/>
          <p:cNvSpPr/>
          <p:nvPr/>
        </p:nvSpPr>
        <p:spPr>
          <a:xfrm>
            <a:off x="718150" y="4493275"/>
            <a:ext cx="1446000" cy="5727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1" name="Google Shape;1821;p236"/>
          <p:cNvSpPr/>
          <p:nvPr/>
        </p:nvSpPr>
        <p:spPr>
          <a:xfrm>
            <a:off x="627925" y="4494600"/>
            <a:ext cx="1446000" cy="5727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2" name="Google Shape;1822;p236"/>
          <p:cNvSpPr/>
          <p:nvPr/>
        </p:nvSpPr>
        <p:spPr>
          <a:xfrm>
            <a:off x="4303150" y="1663600"/>
            <a:ext cx="3984600" cy="6141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3" name="Google Shape;1823;p236"/>
          <p:cNvSpPr/>
          <p:nvPr/>
        </p:nvSpPr>
        <p:spPr>
          <a:xfrm>
            <a:off x="4008050" y="2168250"/>
            <a:ext cx="4200600" cy="7104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4" name="Google Shape;1824;p236"/>
          <p:cNvSpPr/>
          <p:nvPr/>
        </p:nvSpPr>
        <p:spPr>
          <a:xfrm>
            <a:off x="3736325" y="2878650"/>
            <a:ext cx="4551300" cy="7104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5" name="Google Shape;1825;p236"/>
          <p:cNvSpPr/>
          <p:nvPr/>
        </p:nvSpPr>
        <p:spPr>
          <a:xfrm>
            <a:off x="3464575" y="3536600"/>
            <a:ext cx="4823100" cy="7629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6" name="Google Shape;1826;p236"/>
          <p:cNvSpPr/>
          <p:nvPr/>
        </p:nvSpPr>
        <p:spPr>
          <a:xfrm>
            <a:off x="3212250" y="4299500"/>
            <a:ext cx="5160000" cy="7629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7" name="Google Shape;1827;p236"/>
          <p:cNvSpPr txBox="1"/>
          <p:nvPr>
            <p:ph type="title"/>
          </p:nvPr>
        </p:nvSpPr>
        <p:spPr>
          <a:xfrm>
            <a:off x="227981" y="217950"/>
            <a:ext cx="8798700" cy="620700"/>
          </a:xfrm>
          <a:prstGeom prst="rect">
            <a:avLst/>
          </a:prstGeom>
        </p:spPr>
        <p:txBody>
          <a:bodyPr anchorCtr="0" anchor="ctr" bIns="34275" lIns="34275" spcFirstLastPara="1" rIns="34275" wrap="square" tIns="34275">
            <a:noAutofit/>
          </a:bodyPr>
          <a:lstStyle/>
          <a:p>
            <a:pPr indent="0" lvl="0" marL="0" rtl="0" algn="l">
              <a:spcBef>
                <a:spcPts val="0"/>
              </a:spcBef>
              <a:spcAft>
                <a:spcPts val="0"/>
              </a:spcAft>
              <a:buNone/>
            </a:pPr>
            <a:r>
              <a:rPr lang="en" sz="2300">
                <a:solidFill>
                  <a:srgbClr val="0B9684"/>
                </a:solidFill>
              </a:rPr>
              <a:t>MOBILE APP EXAMPLE: </a:t>
            </a:r>
            <a:r>
              <a:rPr lang="en" sz="2300">
                <a:solidFill>
                  <a:srgbClr val="FAA224"/>
                </a:solidFill>
              </a:rPr>
              <a:t>STARTUP METRICS &amp; AARRR</a:t>
            </a:r>
            <a:endParaRPr sz="2300">
              <a:solidFill>
                <a:srgbClr val="FAA224"/>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
                                        <p:tgtEl>
                                          <p:spTgt spid="1822"/>
                                        </p:tgtEl>
                                      </p:cBhvr>
                                    </p:animEffect>
                                    <p:set>
                                      <p:cBhvr>
                                        <p:cTn dur="1" fill="hold">
                                          <p:stCondLst>
                                            <p:cond delay="0"/>
                                          </p:stCondLst>
                                        </p:cTn>
                                        <p:tgtEl>
                                          <p:spTgt spid="1822"/>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
                                        <p:tgtEl>
                                          <p:spTgt spid="1823"/>
                                        </p:tgtEl>
                                      </p:cBhvr>
                                    </p:animEffect>
                                    <p:set>
                                      <p:cBhvr>
                                        <p:cTn dur="1" fill="hold">
                                          <p:stCondLst>
                                            <p:cond delay="0"/>
                                          </p:stCondLst>
                                        </p:cTn>
                                        <p:tgtEl>
                                          <p:spTgt spid="1823"/>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1824"/>
                                        </p:tgtEl>
                                      </p:cBhvr>
                                    </p:animEffect>
                                    <p:set>
                                      <p:cBhvr>
                                        <p:cTn dur="1" fill="hold">
                                          <p:stCondLst>
                                            <p:cond delay="1000"/>
                                          </p:stCondLst>
                                        </p:cTn>
                                        <p:tgtEl>
                                          <p:spTgt spid="1824"/>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1825"/>
                                        </p:tgtEl>
                                      </p:cBhvr>
                                    </p:animEffect>
                                    <p:set>
                                      <p:cBhvr>
                                        <p:cTn dur="1" fill="hold">
                                          <p:stCondLst>
                                            <p:cond delay="1000"/>
                                          </p:stCondLst>
                                        </p:cTn>
                                        <p:tgtEl>
                                          <p:spTgt spid="1825"/>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1826"/>
                                        </p:tgtEl>
                                      </p:cBhvr>
                                    </p:animEffect>
                                    <p:set>
                                      <p:cBhvr>
                                        <p:cTn dur="1" fill="hold">
                                          <p:stCondLst>
                                            <p:cond delay="1000"/>
                                          </p:stCondLst>
                                        </p:cTn>
                                        <p:tgtEl>
                                          <p:spTgt spid="1826"/>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831" name="Shape 1831"/>
        <p:cNvGrpSpPr/>
        <p:nvPr/>
      </p:nvGrpSpPr>
      <p:grpSpPr>
        <a:xfrm>
          <a:off x="0" y="0"/>
          <a:ext cx="0" cy="0"/>
          <a:chOff x="0" y="0"/>
          <a:chExt cx="0" cy="0"/>
        </a:xfrm>
      </p:grpSpPr>
      <p:sp>
        <p:nvSpPr>
          <p:cNvPr id="1832" name="Google Shape;1832;p237"/>
          <p:cNvSpPr txBox="1"/>
          <p:nvPr>
            <p:ph type="title"/>
          </p:nvPr>
        </p:nvSpPr>
        <p:spPr>
          <a:xfrm>
            <a:off x="311700" y="1911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434343"/>
                </a:solidFill>
              </a:rPr>
              <a:t>IDENTIFY YOUR AARRR METRICS</a:t>
            </a:r>
            <a:endParaRPr>
              <a:solidFill>
                <a:srgbClr val="434343"/>
              </a:solidFill>
            </a:endParaRPr>
          </a:p>
        </p:txBody>
      </p:sp>
      <p:sp>
        <p:nvSpPr>
          <p:cNvPr id="1833" name="Google Shape;1833;p237"/>
          <p:cNvSpPr txBox="1"/>
          <p:nvPr/>
        </p:nvSpPr>
        <p:spPr>
          <a:xfrm>
            <a:off x="538050" y="951650"/>
            <a:ext cx="2094900" cy="582900"/>
          </a:xfrm>
          <a:prstGeom prst="rect">
            <a:avLst/>
          </a:prstGeom>
          <a:solidFill>
            <a:srgbClr val="43434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FFFFFF"/>
                </a:solidFill>
                <a:latin typeface="Proxima Nova"/>
                <a:ea typeface="Proxima Nova"/>
                <a:cs typeface="Proxima Nova"/>
                <a:sym typeface="Proxima Nova"/>
              </a:rPr>
              <a:t>ACQUISITIONS</a:t>
            </a:r>
            <a:endParaRPr b="1">
              <a:solidFill>
                <a:srgbClr val="FFFFFF"/>
              </a:solidFill>
              <a:latin typeface="Proxima Nova"/>
              <a:ea typeface="Proxima Nova"/>
              <a:cs typeface="Proxima Nova"/>
              <a:sym typeface="Proxima Nova"/>
            </a:endParaRPr>
          </a:p>
        </p:txBody>
      </p:sp>
      <p:sp>
        <p:nvSpPr>
          <p:cNvPr id="1834" name="Google Shape;1834;p237"/>
          <p:cNvSpPr txBox="1"/>
          <p:nvPr/>
        </p:nvSpPr>
        <p:spPr>
          <a:xfrm>
            <a:off x="2632875" y="951650"/>
            <a:ext cx="4419300" cy="582900"/>
          </a:xfrm>
          <a:prstGeom prst="rect">
            <a:avLst/>
          </a:prstGeom>
          <a:noFill/>
          <a:ln cap="flat" cmpd="sng" w="19050">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200">
              <a:solidFill>
                <a:srgbClr val="FFFFFF"/>
              </a:solidFill>
              <a:latin typeface="Proxima Nova"/>
              <a:ea typeface="Proxima Nova"/>
              <a:cs typeface="Proxima Nova"/>
              <a:sym typeface="Proxima Nova"/>
            </a:endParaRPr>
          </a:p>
        </p:txBody>
      </p:sp>
      <p:sp>
        <p:nvSpPr>
          <p:cNvPr id="1835" name="Google Shape;1835;p237"/>
          <p:cNvSpPr txBox="1"/>
          <p:nvPr/>
        </p:nvSpPr>
        <p:spPr>
          <a:xfrm>
            <a:off x="7052175" y="951650"/>
            <a:ext cx="1297800" cy="582900"/>
          </a:xfrm>
          <a:prstGeom prst="rect">
            <a:avLst/>
          </a:prstGeom>
          <a:solidFill>
            <a:srgbClr val="434343"/>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800">
                <a:solidFill>
                  <a:srgbClr val="FFFFFF"/>
                </a:solidFill>
                <a:latin typeface="Proxima Nova"/>
                <a:ea typeface="Proxima Nova"/>
                <a:cs typeface="Proxima Nova"/>
                <a:sym typeface="Proxima Nova"/>
              </a:rPr>
              <a:t>CONVERSION RATE (%)</a:t>
            </a:r>
            <a:endParaRPr sz="800">
              <a:solidFill>
                <a:srgbClr val="FFFFFF"/>
              </a:solidFill>
              <a:latin typeface="Proxima Nova"/>
              <a:ea typeface="Proxima Nova"/>
              <a:cs typeface="Proxima Nova"/>
              <a:sym typeface="Proxima Nova"/>
            </a:endParaRPr>
          </a:p>
        </p:txBody>
      </p:sp>
      <p:sp>
        <p:nvSpPr>
          <p:cNvPr id="1836" name="Google Shape;1836;p237"/>
          <p:cNvSpPr txBox="1"/>
          <p:nvPr/>
        </p:nvSpPr>
        <p:spPr>
          <a:xfrm>
            <a:off x="538050" y="1722375"/>
            <a:ext cx="2094900" cy="582900"/>
          </a:xfrm>
          <a:prstGeom prst="rect">
            <a:avLst/>
          </a:prstGeom>
          <a:solidFill>
            <a:srgbClr val="43434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FFFFFF"/>
                </a:solidFill>
                <a:latin typeface="Proxima Nova"/>
                <a:ea typeface="Proxima Nova"/>
                <a:cs typeface="Proxima Nova"/>
                <a:sym typeface="Proxima Nova"/>
              </a:rPr>
              <a:t>ACTIVATION</a:t>
            </a:r>
            <a:endParaRPr b="1">
              <a:solidFill>
                <a:srgbClr val="FFFFFF"/>
              </a:solidFill>
              <a:latin typeface="Proxima Nova"/>
              <a:ea typeface="Proxima Nova"/>
              <a:cs typeface="Proxima Nova"/>
              <a:sym typeface="Proxima Nova"/>
            </a:endParaRPr>
          </a:p>
        </p:txBody>
      </p:sp>
      <p:sp>
        <p:nvSpPr>
          <p:cNvPr id="1837" name="Google Shape;1837;p237"/>
          <p:cNvSpPr txBox="1"/>
          <p:nvPr/>
        </p:nvSpPr>
        <p:spPr>
          <a:xfrm>
            <a:off x="2632875" y="1722375"/>
            <a:ext cx="4419300" cy="582900"/>
          </a:xfrm>
          <a:prstGeom prst="rect">
            <a:avLst/>
          </a:prstGeom>
          <a:noFill/>
          <a:ln cap="flat" cmpd="sng" w="19050">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200">
              <a:solidFill>
                <a:srgbClr val="FFFFFF"/>
              </a:solidFill>
              <a:latin typeface="Proxima Nova"/>
              <a:ea typeface="Proxima Nova"/>
              <a:cs typeface="Proxima Nova"/>
              <a:sym typeface="Proxima Nova"/>
            </a:endParaRPr>
          </a:p>
        </p:txBody>
      </p:sp>
      <p:sp>
        <p:nvSpPr>
          <p:cNvPr id="1838" name="Google Shape;1838;p237"/>
          <p:cNvSpPr txBox="1"/>
          <p:nvPr/>
        </p:nvSpPr>
        <p:spPr>
          <a:xfrm>
            <a:off x="7052175" y="1722375"/>
            <a:ext cx="1297800" cy="582900"/>
          </a:xfrm>
          <a:prstGeom prst="rect">
            <a:avLst/>
          </a:prstGeom>
          <a:solidFill>
            <a:srgbClr val="434343"/>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800">
                <a:solidFill>
                  <a:srgbClr val="FFFFFF"/>
                </a:solidFill>
                <a:latin typeface="Proxima Nova"/>
                <a:ea typeface="Proxima Nova"/>
                <a:cs typeface="Proxima Nova"/>
                <a:sym typeface="Proxima Nova"/>
              </a:rPr>
              <a:t>CONVERSION RATE (%)</a:t>
            </a:r>
            <a:endParaRPr sz="800">
              <a:solidFill>
                <a:srgbClr val="FFFFFF"/>
              </a:solidFill>
              <a:latin typeface="Proxima Nova"/>
              <a:ea typeface="Proxima Nova"/>
              <a:cs typeface="Proxima Nova"/>
              <a:sym typeface="Proxima Nova"/>
            </a:endParaRPr>
          </a:p>
        </p:txBody>
      </p:sp>
      <p:sp>
        <p:nvSpPr>
          <p:cNvPr id="1839" name="Google Shape;1839;p237"/>
          <p:cNvSpPr txBox="1"/>
          <p:nvPr/>
        </p:nvSpPr>
        <p:spPr>
          <a:xfrm>
            <a:off x="538050" y="2571750"/>
            <a:ext cx="2094900" cy="582900"/>
          </a:xfrm>
          <a:prstGeom prst="rect">
            <a:avLst/>
          </a:prstGeom>
          <a:solidFill>
            <a:srgbClr val="43434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FFFFFF"/>
                </a:solidFill>
                <a:latin typeface="Proxima Nova"/>
                <a:ea typeface="Proxima Nova"/>
                <a:cs typeface="Proxima Nova"/>
                <a:sym typeface="Proxima Nova"/>
              </a:rPr>
              <a:t>RETENTION</a:t>
            </a:r>
            <a:endParaRPr b="1">
              <a:solidFill>
                <a:srgbClr val="FFFFFF"/>
              </a:solidFill>
              <a:latin typeface="Proxima Nova"/>
              <a:ea typeface="Proxima Nova"/>
              <a:cs typeface="Proxima Nova"/>
              <a:sym typeface="Proxima Nova"/>
            </a:endParaRPr>
          </a:p>
        </p:txBody>
      </p:sp>
      <p:sp>
        <p:nvSpPr>
          <p:cNvPr id="1840" name="Google Shape;1840;p237"/>
          <p:cNvSpPr txBox="1"/>
          <p:nvPr/>
        </p:nvSpPr>
        <p:spPr>
          <a:xfrm>
            <a:off x="2632875" y="2571750"/>
            <a:ext cx="4419300" cy="582900"/>
          </a:xfrm>
          <a:prstGeom prst="rect">
            <a:avLst/>
          </a:prstGeom>
          <a:noFill/>
          <a:ln cap="flat" cmpd="sng" w="19050">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200">
              <a:solidFill>
                <a:srgbClr val="FFFFFF"/>
              </a:solidFill>
              <a:latin typeface="Proxima Nova"/>
              <a:ea typeface="Proxima Nova"/>
              <a:cs typeface="Proxima Nova"/>
              <a:sym typeface="Proxima Nova"/>
            </a:endParaRPr>
          </a:p>
        </p:txBody>
      </p:sp>
      <p:sp>
        <p:nvSpPr>
          <p:cNvPr id="1841" name="Google Shape;1841;p237"/>
          <p:cNvSpPr txBox="1"/>
          <p:nvPr/>
        </p:nvSpPr>
        <p:spPr>
          <a:xfrm>
            <a:off x="7052175" y="2571750"/>
            <a:ext cx="1297800" cy="582900"/>
          </a:xfrm>
          <a:prstGeom prst="rect">
            <a:avLst/>
          </a:prstGeom>
          <a:solidFill>
            <a:srgbClr val="434343"/>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800">
                <a:solidFill>
                  <a:srgbClr val="FFFFFF"/>
                </a:solidFill>
                <a:latin typeface="Proxima Nova"/>
                <a:ea typeface="Proxima Nova"/>
                <a:cs typeface="Proxima Nova"/>
                <a:sym typeface="Proxima Nova"/>
              </a:rPr>
              <a:t>CONVERSION RATE (%)</a:t>
            </a:r>
            <a:endParaRPr sz="1200">
              <a:solidFill>
                <a:srgbClr val="FFFFFF"/>
              </a:solidFill>
              <a:latin typeface="Proxima Nova"/>
              <a:ea typeface="Proxima Nova"/>
              <a:cs typeface="Proxima Nova"/>
              <a:sym typeface="Proxima Nova"/>
            </a:endParaRPr>
          </a:p>
        </p:txBody>
      </p:sp>
      <p:sp>
        <p:nvSpPr>
          <p:cNvPr id="1842" name="Google Shape;1842;p237"/>
          <p:cNvSpPr txBox="1"/>
          <p:nvPr/>
        </p:nvSpPr>
        <p:spPr>
          <a:xfrm>
            <a:off x="538050" y="3421125"/>
            <a:ext cx="2094900" cy="582900"/>
          </a:xfrm>
          <a:prstGeom prst="rect">
            <a:avLst/>
          </a:prstGeom>
          <a:solidFill>
            <a:srgbClr val="43434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FFFFFF"/>
                </a:solidFill>
                <a:latin typeface="Proxima Nova"/>
                <a:ea typeface="Proxima Nova"/>
                <a:cs typeface="Proxima Nova"/>
                <a:sym typeface="Proxima Nova"/>
              </a:rPr>
              <a:t>REFERRAL</a:t>
            </a:r>
            <a:endParaRPr b="1">
              <a:solidFill>
                <a:srgbClr val="FFFFFF"/>
              </a:solidFill>
              <a:latin typeface="Proxima Nova"/>
              <a:ea typeface="Proxima Nova"/>
              <a:cs typeface="Proxima Nova"/>
              <a:sym typeface="Proxima Nova"/>
            </a:endParaRPr>
          </a:p>
        </p:txBody>
      </p:sp>
      <p:sp>
        <p:nvSpPr>
          <p:cNvPr id="1843" name="Google Shape;1843;p237"/>
          <p:cNvSpPr txBox="1"/>
          <p:nvPr/>
        </p:nvSpPr>
        <p:spPr>
          <a:xfrm>
            <a:off x="2632875" y="3421125"/>
            <a:ext cx="4419300" cy="582900"/>
          </a:xfrm>
          <a:prstGeom prst="rect">
            <a:avLst/>
          </a:prstGeom>
          <a:noFill/>
          <a:ln cap="flat" cmpd="sng" w="19050">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200">
              <a:solidFill>
                <a:srgbClr val="FFFFFF"/>
              </a:solidFill>
              <a:latin typeface="Proxima Nova"/>
              <a:ea typeface="Proxima Nova"/>
              <a:cs typeface="Proxima Nova"/>
              <a:sym typeface="Proxima Nova"/>
            </a:endParaRPr>
          </a:p>
        </p:txBody>
      </p:sp>
      <p:sp>
        <p:nvSpPr>
          <p:cNvPr id="1844" name="Google Shape;1844;p237"/>
          <p:cNvSpPr txBox="1"/>
          <p:nvPr/>
        </p:nvSpPr>
        <p:spPr>
          <a:xfrm>
            <a:off x="7052175" y="3421125"/>
            <a:ext cx="1297800" cy="582900"/>
          </a:xfrm>
          <a:prstGeom prst="rect">
            <a:avLst/>
          </a:prstGeom>
          <a:solidFill>
            <a:srgbClr val="434343"/>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800">
                <a:solidFill>
                  <a:srgbClr val="FFFFFF"/>
                </a:solidFill>
                <a:latin typeface="Proxima Nova"/>
                <a:ea typeface="Proxima Nova"/>
                <a:cs typeface="Proxima Nova"/>
                <a:sym typeface="Proxima Nova"/>
              </a:rPr>
              <a:t>CONVERSION RATE (%)</a:t>
            </a:r>
            <a:endParaRPr sz="1200">
              <a:solidFill>
                <a:srgbClr val="FFFFFF"/>
              </a:solidFill>
              <a:latin typeface="Proxima Nova"/>
              <a:ea typeface="Proxima Nova"/>
              <a:cs typeface="Proxima Nova"/>
              <a:sym typeface="Proxima Nova"/>
            </a:endParaRPr>
          </a:p>
        </p:txBody>
      </p:sp>
      <p:sp>
        <p:nvSpPr>
          <p:cNvPr id="1845" name="Google Shape;1845;p237"/>
          <p:cNvSpPr txBox="1"/>
          <p:nvPr/>
        </p:nvSpPr>
        <p:spPr>
          <a:xfrm>
            <a:off x="538050" y="4191850"/>
            <a:ext cx="2094900" cy="582900"/>
          </a:xfrm>
          <a:prstGeom prst="rect">
            <a:avLst/>
          </a:prstGeom>
          <a:solidFill>
            <a:srgbClr val="43434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dk1"/>
                </a:solidFill>
                <a:latin typeface="Proxima Nova"/>
                <a:ea typeface="Proxima Nova"/>
                <a:cs typeface="Proxima Nova"/>
                <a:sym typeface="Proxima Nova"/>
              </a:rPr>
              <a:t>REVENUE</a:t>
            </a:r>
            <a:endParaRPr b="1">
              <a:solidFill>
                <a:srgbClr val="FFFFFF"/>
              </a:solidFill>
              <a:latin typeface="Proxima Nova"/>
              <a:ea typeface="Proxima Nova"/>
              <a:cs typeface="Proxima Nova"/>
              <a:sym typeface="Proxima Nova"/>
            </a:endParaRPr>
          </a:p>
        </p:txBody>
      </p:sp>
      <p:sp>
        <p:nvSpPr>
          <p:cNvPr id="1846" name="Google Shape;1846;p237"/>
          <p:cNvSpPr txBox="1"/>
          <p:nvPr/>
        </p:nvSpPr>
        <p:spPr>
          <a:xfrm>
            <a:off x="2632875" y="4191850"/>
            <a:ext cx="4419300" cy="582900"/>
          </a:xfrm>
          <a:prstGeom prst="rect">
            <a:avLst/>
          </a:prstGeom>
          <a:noFill/>
          <a:ln cap="flat" cmpd="sng" w="19050">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200">
              <a:solidFill>
                <a:srgbClr val="FFFFFF"/>
              </a:solidFill>
              <a:latin typeface="Proxima Nova"/>
              <a:ea typeface="Proxima Nova"/>
              <a:cs typeface="Proxima Nova"/>
              <a:sym typeface="Proxima Nova"/>
            </a:endParaRPr>
          </a:p>
        </p:txBody>
      </p:sp>
      <p:sp>
        <p:nvSpPr>
          <p:cNvPr id="1847" name="Google Shape;1847;p237"/>
          <p:cNvSpPr txBox="1"/>
          <p:nvPr/>
        </p:nvSpPr>
        <p:spPr>
          <a:xfrm>
            <a:off x="7052175" y="4191850"/>
            <a:ext cx="1297800" cy="582900"/>
          </a:xfrm>
          <a:prstGeom prst="rect">
            <a:avLst/>
          </a:prstGeom>
          <a:solidFill>
            <a:srgbClr val="434343"/>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800">
                <a:solidFill>
                  <a:srgbClr val="FFFFFF"/>
                </a:solidFill>
                <a:latin typeface="Proxima Nova"/>
                <a:ea typeface="Proxima Nova"/>
                <a:cs typeface="Proxima Nova"/>
                <a:sym typeface="Proxima Nova"/>
              </a:rPr>
              <a:t>CONVERSION RATE (%)</a:t>
            </a:r>
            <a:endParaRPr sz="1200">
              <a:solidFill>
                <a:srgbClr val="FFFFFF"/>
              </a:solidFill>
              <a:latin typeface="Proxima Nova"/>
              <a:ea typeface="Proxima Nova"/>
              <a:cs typeface="Proxima Nova"/>
              <a:sym typeface="Proxima Nova"/>
            </a:endParaRPr>
          </a:p>
        </p:txBody>
      </p:sp>
      <p:cxnSp>
        <p:nvCxnSpPr>
          <p:cNvPr id="1848" name="Google Shape;1848;p237"/>
          <p:cNvCxnSpPr/>
          <p:nvPr/>
        </p:nvCxnSpPr>
        <p:spPr>
          <a:xfrm>
            <a:off x="291500" y="1237100"/>
            <a:ext cx="0" cy="3338100"/>
          </a:xfrm>
          <a:prstGeom prst="straightConnector1">
            <a:avLst/>
          </a:prstGeom>
          <a:noFill/>
          <a:ln cap="flat" cmpd="sng" w="28575">
            <a:solidFill>
              <a:schemeClr val="dk2"/>
            </a:solidFill>
            <a:prstDash val="solid"/>
            <a:round/>
            <a:headEnd len="med" w="med" type="none"/>
            <a:tailEnd len="med" w="med" type="stealth"/>
          </a:ln>
        </p:spPr>
      </p:cxnSp>
      <p:sp>
        <p:nvSpPr>
          <p:cNvPr id="1849" name="Google Shape;1849;p237"/>
          <p:cNvSpPr/>
          <p:nvPr/>
        </p:nvSpPr>
        <p:spPr>
          <a:xfrm>
            <a:off x="8349950" y="1199475"/>
            <a:ext cx="213900" cy="601800"/>
          </a:xfrm>
          <a:custGeom>
            <a:rect b="b" l="l" r="r" t="t"/>
            <a:pathLst>
              <a:path extrusionOk="0" h="24072" w="8556">
                <a:moveTo>
                  <a:pt x="0" y="0"/>
                </a:moveTo>
                <a:cubicBezTo>
                  <a:pt x="8335" y="0"/>
                  <a:pt x="10499" y="16617"/>
                  <a:pt x="6771" y="24072"/>
                </a:cubicBezTo>
              </a:path>
            </a:pathLst>
          </a:custGeom>
          <a:noFill/>
          <a:ln cap="flat" cmpd="sng" w="19050">
            <a:solidFill>
              <a:schemeClr val="dk2"/>
            </a:solidFill>
            <a:prstDash val="solid"/>
            <a:round/>
            <a:headEnd len="med" w="med" type="none"/>
            <a:tailEnd len="med" w="med" type="stealth"/>
          </a:ln>
        </p:spPr>
      </p:sp>
      <p:sp>
        <p:nvSpPr>
          <p:cNvPr id="1850" name="Google Shape;1850;p237"/>
          <p:cNvSpPr/>
          <p:nvPr/>
        </p:nvSpPr>
        <p:spPr>
          <a:xfrm>
            <a:off x="8368775" y="2045775"/>
            <a:ext cx="218575" cy="705225"/>
          </a:xfrm>
          <a:custGeom>
            <a:rect b="b" l="l" r="r" t="t"/>
            <a:pathLst>
              <a:path extrusionOk="0" h="28209" w="8743">
                <a:moveTo>
                  <a:pt x="0" y="0"/>
                </a:moveTo>
                <a:cubicBezTo>
                  <a:pt x="6781" y="6781"/>
                  <a:pt x="12423" y="21428"/>
                  <a:pt x="5642" y="28209"/>
                </a:cubicBezTo>
              </a:path>
            </a:pathLst>
          </a:custGeom>
          <a:noFill/>
          <a:ln cap="flat" cmpd="sng" w="19050">
            <a:solidFill>
              <a:schemeClr val="dk2"/>
            </a:solidFill>
            <a:prstDash val="solid"/>
            <a:round/>
            <a:headEnd len="med" w="med" type="none"/>
            <a:tailEnd len="med" w="med" type="stealth"/>
          </a:ln>
        </p:spPr>
      </p:sp>
      <p:sp>
        <p:nvSpPr>
          <p:cNvPr id="1851" name="Google Shape;1851;p237"/>
          <p:cNvSpPr/>
          <p:nvPr/>
        </p:nvSpPr>
        <p:spPr>
          <a:xfrm>
            <a:off x="8368775" y="2929650"/>
            <a:ext cx="295875" cy="648825"/>
          </a:xfrm>
          <a:custGeom>
            <a:rect b="b" l="l" r="r" t="t"/>
            <a:pathLst>
              <a:path extrusionOk="0" h="25953" w="11835">
                <a:moveTo>
                  <a:pt x="0" y="0"/>
                </a:moveTo>
                <a:cubicBezTo>
                  <a:pt x="3141" y="1571"/>
                  <a:pt x="6541" y="3209"/>
                  <a:pt x="8650" y="6018"/>
                </a:cubicBezTo>
                <a:cubicBezTo>
                  <a:pt x="12646" y="11341"/>
                  <a:pt x="13475" y="22977"/>
                  <a:pt x="7522" y="25953"/>
                </a:cubicBezTo>
              </a:path>
            </a:pathLst>
          </a:custGeom>
          <a:noFill/>
          <a:ln cap="flat" cmpd="sng" w="19050">
            <a:solidFill>
              <a:schemeClr val="dk2"/>
            </a:solidFill>
            <a:prstDash val="solid"/>
            <a:round/>
            <a:headEnd len="med" w="med" type="none"/>
            <a:tailEnd len="med" w="med" type="stealth"/>
          </a:ln>
        </p:spPr>
      </p:sp>
      <p:sp>
        <p:nvSpPr>
          <p:cNvPr id="1852" name="Google Shape;1852;p237"/>
          <p:cNvSpPr/>
          <p:nvPr/>
        </p:nvSpPr>
        <p:spPr>
          <a:xfrm>
            <a:off x="8349950" y="3757125"/>
            <a:ext cx="270500" cy="724050"/>
          </a:xfrm>
          <a:custGeom>
            <a:rect b="b" l="l" r="r" t="t"/>
            <a:pathLst>
              <a:path extrusionOk="0" h="28962" w="10820">
                <a:moveTo>
                  <a:pt x="0" y="0"/>
                </a:moveTo>
                <a:cubicBezTo>
                  <a:pt x="3861" y="772"/>
                  <a:pt x="7642" y="3626"/>
                  <a:pt x="9403" y="7147"/>
                </a:cubicBezTo>
                <a:cubicBezTo>
                  <a:pt x="12695" y="13728"/>
                  <a:pt x="9312" y="22382"/>
                  <a:pt x="6018" y="28962"/>
                </a:cubicBezTo>
              </a:path>
            </a:pathLst>
          </a:custGeom>
          <a:noFill/>
          <a:ln cap="flat" cmpd="sng" w="19050">
            <a:solidFill>
              <a:schemeClr val="dk2"/>
            </a:solidFill>
            <a:prstDash val="solid"/>
            <a:round/>
            <a:headEnd len="med" w="med" type="none"/>
            <a:tailEnd len="med" w="med" type="stealth"/>
          </a:ln>
        </p:spPr>
      </p:sp>
      <p:sp>
        <p:nvSpPr>
          <p:cNvPr id="1853" name="Google Shape;1853;p23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857" name="Shape 1857"/>
        <p:cNvGrpSpPr/>
        <p:nvPr/>
      </p:nvGrpSpPr>
      <p:grpSpPr>
        <a:xfrm>
          <a:off x="0" y="0"/>
          <a:ext cx="0" cy="0"/>
          <a:chOff x="0" y="0"/>
          <a:chExt cx="0" cy="0"/>
        </a:xfrm>
      </p:grpSpPr>
      <p:sp>
        <p:nvSpPr>
          <p:cNvPr id="1858" name="Google Shape;1858;p238"/>
          <p:cNvSpPr txBox="1"/>
          <p:nvPr>
            <p:ph idx="4294967295" type="ctrTitle"/>
          </p:nvPr>
        </p:nvSpPr>
        <p:spPr>
          <a:xfrm>
            <a:off x="419400" y="990000"/>
            <a:ext cx="4008000" cy="572700"/>
          </a:xfrm>
          <a:prstGeom prst="rect">
            <a:avLst/>
          </a:prstGeom>
          <a:noFill/>
          <a:ln>
            <a:noFill/>
          </a:ln>
        </p:spPr>
        <p:txBody>
          <a:bodyPr anchorCtr="0" anchor="t" bIns="34275" lIns="68575" spcFirstLastPara="1" rIns="68575" wrap="square" tIns="34275">
            <a:noAutofit/>
          </a:bodyPr>
          <a:lstStyle/>
          <a:p>
            <a:pPr indent="0" lvl="0" marL="0" rtl="0" algn="ctr">
              <a:lnSpc>
                <a:spcPct val="115000"/>
              </a:lnSpc>
              <a:spcBef>
                <a:spcPts val="0"/>
              </a:spcBef>
              <a:spcAft>
                <a:spcPts val="0"/>
              </a:spcAft>
              <a:buNone/>
            </a:pPr>
            <a:r>
              <a:rPr b="1" lang="en" sz="2400" u="sng">
                <a:solidFill>
                  <a:srgbClr val="434343"/>
                </a:solidFill>
                <a:latin typeface="Proxima Nova"/>
                <a:ea typeface="Proxima Nova"/>
                <a:cs typeface="Proxima Nova"/>
                <a:sym typeface="Proxima Nova"/>
              </a:rPr>
              <a:t>Opportunities</a:t>
            </a:r>
            <a:endParaRPr sz="1800">
              <a:solidFill>
                <a:srgbClr val="434343"/>
              </a:solidFill>
              <a:latin typeface="Proxima Nova"/>
              <a:ea typeface="Proxima Nova"/>
              <a:cs typeface="Proxima Nova"/>
              <a:sym typeface="Proxima Nova"/>
            </a:endParaRPr>
          </a:p>
        </p:txBody>
      </p:sp>
      <p:sp>
        <p:nvSpPr>
          <p:cNvPr id="1859" name="Google Shape;1859;p238"/>
          <p:cNvSpPr txBox="1"/>
          <p:nvPr>
            <p:ph idx="4294967295" type="ctrTitle"/>
          </p:nvPr>
        </p:nvSpPr>
        <p:spPr>
          <a:xfrm>
            <a:off x="4716625" y="990000"/>
            <a:ext cx="4008000" cy="477000"/>
          </a:xfrm>
          <a:prstGeom prst="rect">
            <a:avLst/>
          </a:prstGeom>
          <a:noFill/>
          <a:ln>
            <a:noFill/>
          </a:ln>
        </p:spPr>
        <p:txBody>
          <a:bodyPr anchorCtr="0" anchor="t" bIns="34275" lIns="68575" spcFirstLastPara="1" rIns="68575" wrap="square" tIns="34275">
            <a:noAutofit/>
          </a:bodyPr>
          <a:lstStyle/>
          <a:p>
            <a:pPr indent="0" lvl="0" marL="0" rtl="0" algn="ctr">
              <a:lnSpc>
                <a:spcPct val="115000"/>
              </a:lnSpc>
              <a:spcBef>
                <a:spcPts val="0"/>
              </a:spcBef>
              <a:spcAft>
                <a:spcPts val="0"/>
              </a:spcAft>
              <a:buNone/>
            </a:pPr>
            <a:r>
              <a:rPr b="1" lang="en" sz="2400" u="sng">
                <a:solidFill>
                  <a:srgbClr val="434343"/>
                </a:solidFill>
                <a:latin typeface="Proxima Nova"/>
                <a:ea typeface="Proxima Nova"/>
                <a:cs typeface="Proxima Nova"/>
                <a:sym typeface="Proxima Nova"/>
              </a:rPr>
              <a:t>Threats</a:t>
            </a:r>
            <a:endParaRPr sz="1800">
              <a:solidFill>
                <a:srgbClr val="434343"/>
              </a:solidFill>
              <a:latin typeface="Proxima Nova"/>
              <a:ea typeface="Proxima Nova"/>
              <a:cs typeface="Proxima Nova"/>
              <a:sym typeface="Proxima Nova"/>
            </a:endParaRPr>
          </a:p>
        </p:txBody>
      </p:sp>
      <p:sp>
        <p:nvSpPr>
          <p:cNvPr id="1860" name="Google Shape;1860;p238"/>
          <p:cNvSpPr txBox="1"/>
          <p:nvPr>
            <p:ph idx="4294967295" type="title"/>
          </p:nvPr>
        </p:nvSpPr>
        <p:spPr>
          <a:xfrm>
            <a:off x="311700" y="2194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434343"/>
                </a:solidFill>
              </a:rPr>
              <a:t>IDENTIFY YOUR COST/REVENUE</a:t>
            </a:r>
            <a:endParaRPr>
              <a:solidFill>
                <a:srgbClr val="434343"/>
              </a:solidFill>
            </a:endParaRPr>
          </a:p>
        </p:txBody>
      </p:sp>
      <p:sp>
        <p:nvSpPr>
          <p:cNvPr id="1861" name="Google Shape;1861;p238"/>
          <p:cNvSpPr/>
          <p:nvPr/>
        </p:nvSpPr>
        <p:spPr>
          <a:xfrm>
            <a:off x="419400" y="1467000"/>
            <a:ext cx="4008000" cy="3503100"/>
          </a:xfrm>
          <a:prstGeom prst="rect">
            <a:avLst/>
          </a:prstGeom>
          <a:noFill/>
          <a:ln cap="flat" cmpd="sng" w="28575">
            <a:solidFill>
              <a:srgbClr val="38761D"/>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t/>
            </a:r>
            <a:endParaRPr/>
          </a:p>
        </p:txBody>
      </p:sp>
      <p:sp>
        <p:nvSpPr>
          <p:cNvPr id="1862" name="Google Shape;1862;p238"/>
          <p:cNvSpPr/>
          <p:nvPr/>
        </p:nvSpPr>
        <p:spPr>
          <a:xfrm>
            <a:off x="4716625" y="1467000"/>
            <a:ext cx="4008000" cy="3503100"/>
          </a:xfrm>
          <a:prstGeom prst="rect">
            <a:avLst/>
          </a:prstGeom>
          <a:noFill/>
          <a:ln cap="flat" cmpd="sng" w="28575">
            <a:solidFill>
              <a:srgbClr val="98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t/>
            </a:r>
            <a:endParaRPr/>
          </a:p>
        </p:txBody>
      </p:sp>
      <p:sp>
        <p:nvSpPr>
          <p:cNvPr id="1863" name="Google Shape;1863;p23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7" name="Shape 1867"/>
        <p:cNvGrpSpPr/>
        <p:nvPr/>
      </p:nvGrpSpPr>
      <p:grpSpPr>
        <a:xfrm>
          <a:off x="0" y="0"/>
          <a:ext cx="0" cy="0"/>
          <a:chOff x="0" y="0"/>
          <a:chExt cx="0" cy="0"/>
        </a:xfrm>
      </p:grpSpPr>
      <p:sp>
        <p:nvSpPr>
          <p:cNvPr id="1868" name="Google Shape;1868;p239"/>
          <p:cNvSpPr txBox="1"/>
          <p:nvPr>
            <p:ph type="title"/>
          </p:nvPr>
        </p:nvSpPr>
        <p:spPr>
          <a:xfrm>
            <a:off x="490250" y="450150"/>
            <a:ext cx="6367800" cy="241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b="1" lang="en">
                <a:latin typeface="Proxima Nova"/>
                <a:ea typeface="Proxima Nova"/>
                <a:cs typeface="Proxima Nova"/>
                <a:sym typeface="Proxima Nova"/>
              </a:rPr>
              <a:t>MARKET SIZING</a:t>
            </a:r>
            <a:endParaRPr b="1">
              <a:latin typeface="Proxima Nova"/>
              <a:ea typeface="Proxima Nova"/>
              <a:cs typeface="Proxima Nova"/>
              <a:sym typeface="Proxima Nova"/>
            </a:endParaRPr>
          </a:p>
        </p:txBody>
      </p:sp>
      <p:sp>
        <p:nvSpPr>
          <p:cNvPr id="1869" name="Google Shape;1869;p239"/>
          <p:cNvSpPr txBox="1"/>
          <p:nvPr>
            <p:ph type="title"/>
          </p:nvPr>
        </p:nvSpPr>
        <p:spPr>
          <a:xfrm>
            <a:off x="490250" y="2726900"/>
            <a:ext cx="7793400" cy="819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latin typeface="Proxima Nova"/>
                <a:ea typeface="Proxima Nova"/>
                <a:cs typeface="Proxima Nova"/>
                <a:sym typeface="Proxima Nova"/>
              </a:rPr>
              <a:t>GMP</a:t>
            </a:r>
            <a:r>
              <a:rPr lang="en" sz="2400">
                <a:latin typeface="Proxima Nova"/>
                <a:ea typeface="Proxima Nova"/>
                <a:cs typeface="Proxima Nova"/>
                <a:sym typeface="Proxima Nova"/>
              </a:rPr>
              <a:t> - MARKET SEGMENTATION &amp; TAM</a:t>
            </a:r>
            <a:endParaRPr sz="2400">
              <a:latin typeface="Proxima Nova"/>
              <a:ea typeface="Proxima Nova"/>
              <a:cs typeface="Proxima Nova"/>
              <a:sym typeface="Proxima Nova"/>
            </a:endParaRPr>
          </a:p>
        </p:txBody>
      </p:sp>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873" name="Shape 1873"/>
        <p:cNvGrpSpPr/>
        <p:nvPr/>
      </p:nvGrpSpPr>
      <p:grpSpPr>
        <a:xfrm>
          <a:off x="0" y="0"/>
          <a:ext cx="0" cy="0"/>
          <a:chOff x="0" y="0"/>
          <a:chExt cx="0" cy="0"/>
        </a:xfrm>
      </p:grpSpPr>
      <p:sp>
        <p:nvSpPr>
          <p:cNvPr id="1874" name="Google Shape;1874;p240"/>
          <p:cNvSpPr txBox="1"/>
          <p:nvPr>
            <p:ph type="title"/>
          </p:nvPr>
        </p:nvSpPr>
        <p:spPr>
          <a:xfrm>
            <a:off x="311700" y="191125"/>
            <a:ext cx="66378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434343"/>
                </a:solidFill>
              </a:rPr>
              <a:t>Market Segmentation</a:t>
            </a:r>
            <a:endParaRPr>
              <a:solidFill>
                <a:srgbClr val="434343"/>
              </a:solidFill>
            </a:endParaRPr>
          </a:p>
        </p:txBody>
      </p:sp>
      <p:sp>
        <p:nvSpPr>
          <p:cNvPr id="1875" name="Google Shape;1875;p24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cxnSp>
        <p:nvCxnSpPr>
          <p:cNvPr id="1876" name="Google Shape;1876;p240"/>
          <p:cNvCxnSpPr>
            <a:stCxn id="1877" idx="6"/>
            <a:endCxn id="1878" idx="2"/>
          </p:cNvCxnSpPr>
          <p:nvPr/>
        </p:nvCxnSpPr>
        <p:spPr>
          <a:xfrm>
            <a:off x="2947825" y="2571750"/>
            <a:ext cx="702300" cy="936000"/>
          </a:xfrm>
          <a:prstGeom prst="bentConnector3">
            <a:avLst>
              <a:gd fmla="val 49995" name="adj1"/>
            </a:avLst>
          </a:prstGeom>
          <a:noFill/>
          <a:ln cap="flat" cmpd="sng" w="9525">
            <a:solidFill>
              <a:srgbClr val="C2C2C2"/>
            </a:solidFill>
            <a:prstDash val="solid"/>
            <a:round/>
            <a:headEnd len="sm" w="sm" type="none"/>
            <a:tailEnd len="sm" w="sm" type="none"/>
          </a:ln>
        </p:spPr>
      </p:cxnSp>
      <p:cxnSp>
        <p:nvCxnSpPr>
          <p:cNvPr id="1879" name="Google Shape;1879;p240"/>
          <p:cNvCxnSpPr>
            <a:stCxn id="1877" idx="6"/>
            <a:endCxn id="1880" idx="2"/>
          </p:cNvCxnSpPr>
          <p:nvPr/>
        </p:nvCxnSpPr>
        <p:spPr>
          <a:xfrm flipH="1" rot="10800000">
            <a:off x="2947825" y="1635750"/>
            <a:ext cx="702300" cy="936000"/>
          </a:xfrm>
          <a:prstGeom prst="bentConnector3">
            <a:avLst>
              <a:gd fmla="val 49995" name="adj1"/>
            </a:avLst>
          </a:prstGeom>
          <a:noFill/>
          <a:ln cap="flat" cmpd="sng" w="9525">
            <a:solidFill>
              <a:srgbClr val="C2C2C2"/>
            </a:solidFill>
            <a:prstDash val="solid"/>
            <a:round/>
            <a:headEnd len="sm" w="sm" type="none"/>
            <a:tailEnd len="sm" w="sm" type="none"/>
          </a:ln>
        </p:spPr>
      </p:cxnSp>
      <p:cxnSp>
        <p:nvCxnSpPr>
          <p:cNvPr id="1881" name="Google Shape;1881;p240"/>
          <p:cNvCxnSpPr>
            <a:stCxn id="1882" idx="3"/>
            <a:endCxn id="1883" idx="2"/>
          </p:cNvCxnSpPr>
          <p:nvPr/>
        </p:nvCxnSpPr>
        <p:spPr>
          <a:xfrm flipH="1" rot="10800000">
            <a:off x="5006350" y="1178550"/>
            <a:ext cx="586200" cy="457200"/>
          </a:xfrm>
          <a:prstGeom prst="bentConnector3">
            <a:avLst>
              <a:gd fmla="val 50000" name="adj1"/>
            </a:avLst>
          </a:prstGeom>
          <a:noFill/>
          <a:ln cap="flat" cmpd="sng" w="9525">
            <a:solidFill>
              <a:srgbClr val="C2C2C2"/>
            </a:solidFill>
            <a:prstDash val="solid"/>
            <a:round/>
            <a:headEnd len="sm" w="sm" type="none"/>
            <a:tailEnd len="sm" w="sm" type="none"/>
          </a:ln>
        </p:spPr>
      </p:cxnSp>
      <p:cxnSp>
        <p:nvCxnSpPr>
          <p:cNvPr id="1884" name="Google Shape;1884;p240"/>
          <p:cNvCxnSpPr>
            <a:stCxn id="1882" idx="3"/>
            <a:endCxn id="1885" idx="2"/>
          </p:cNvCxnSpPr>
          <p:nvPr/>
        </p:nvCxnSpPr>
        <p:spPr>
          <a:xfrm>
            <a:off x="5006350" y="1635750"/>
            <a:ext cx="586200" cy="442500"/>
          </a:xfrm>
          <a:prstGeom prst="bentConnector3">
            <a:avLst>
              <a:gd fmla="val 50000" name="adj1"/>
            </a:avLst>
          </a:prstGeom>
          <a:noFill/>
          <a:ln cap="flat" cmpd="sng" w="9525">
            <a:solidFill>
              <a:srgbClr val="C2C2C2"/>
            </a:solidFill>
            <a:prstDash val="solid"/>
            <a:round/>
            <a:headEnd len="sm" w="sm" type="none"/>
            <a:tailEnd len="sm" w="sm" type="none"/>
          </a:ln>
        </p:spPr>
      </p:cxnSp>
      <p:cxnSp>
        <p:nvCxnSpPr>
          <p:cNvPr id="1886" name="Google Shape;1886;p240"/>
          <p:cNvCxnSpPr>
            <a:stCxn id="1887" idx="3"/>
            <a:endCxn id="1888" idx="2"/>
          </p:cNvCxnSpPr>
          <p:nvPr/>
        </p:nvCxnSpPr>
        <p:spPr>
          <a:xfrm flipH="1" rot="10800000">
            <a:off x="5006350" y="3050550"/>
            <a:ext cx="586200" cy="457200"/>
          </a:xfrm>
          <a:prstGeom prst="bentConnector3">
            <a:avLst>
              <a:gd fmla="val 50000" name="adj1"/>
            </a:avLst>
          </a:prstGeom>
          <a:noFill/>
          <a:ln cap="flat" cmpd="sng" w="9525">
            <a:solidFill>
              <a:srgbClr val="C2C2C2"/>
            </a:solidFill>
            <a:prstDash val="solid"/>
            <a:round/>
            <a:headEnd len="sm" w="sm" type="none"/>
            <a:tailEnd len="sm" w="sm" type="none"/>
          </a:ln>
        </p:spPr>
      </p:cxnSp>
      <p:cxnSp>
        <p:nvCxnSpPr>
          <p:cNvPr id="1889" name="Google Shape;1889;p240"/>
          <p:cNvCxnSpPr>
            <a:stCxn id="1887" idx="3"/>
            <a:endCxn id="1890" idx="2"/>
          </p:cNvCxnSpPr>
          <p:nvPr/>
        </p:nvCxnSpPr>
        <p:spPr>
          <a:xfrm>
            <a:off x="5006350" y="3507750"/>
            <a:ext cx="586200" cy="457200"/>
          </a:xfrm>
          <a:prstGeom prst="bentConnector3">
            <a:avLst>
              <a:gd fmla="val 50000" name="adj1"/>
            </a:avLst>
          </a:prstGeom>
          <a:noFill/>
          <a:ln cap="flat" cmpd="sng" w="9525">
            <a:solidFill>
              <a:srgbClr val="C2C2C2"/>
            </a:solidFill>
            <a:prstDash val="solid"/>
            <a:round/>
            <a:headEnd len="sm" w="sm" type="none"/>
            <a:tailEnd len="sm" w="sm" type="none"/>
          </a:ln>
        </p:spPr>
      </p:cxnSp>
      <p:grpSp>
        <p:nvGrpSpPr>
          <p:cNvPr id="1891" name="Google Shape;1891;p240"/>
          <p:cNvGrpSpPr/>
          <p:nvPr/>
        </p:nvGrpSpPr>
        <p:grpSpPr>
          <a:xfrm>
            <a:off x="5592550" y="1018950"/>
            <a:ext cx="1356300" cy="319200"/>
            <a:chOff x="5592550" y="1018950"/>
            <a:chExt cx="1356300" cy="319200"/>
          </a:xfrm>
        </p:grpSpPr>
        <p:sp>
          <p:nvSpPr>
            <p:cNvPr id="1892" name="Google Shape;1892;p240"/>
            <p:cNvSpPr/>
            <p:nvPr/>
          </p:nvSpPr>
          <p:spPr>
            <a:xfrm>
              <a:off x="5766550" y="1018950"/>
              <a:ext cx="1182300" cy="319200"/>
            </a:xfrm>
            <a:prstGeom prst="roundRect">
              <a:avLst>
                <a:gd fmla="val 16667"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100">
                  <a:solidFill>
                    <a:srgbClr val="3D3D3D"/>
                  </a:solidFill>
                  <a:latin typeface="Roboto"/>
                  <a:ea typeface="Roboto"/>
                  <a:cs typeface="Roboto"/>
                  <a:sym typeface="Roboto"/>
                </a:rPr>
                <a:t>Lorem Ipsum</a:t>
              </a:r>
              <a:endParaRPr sz="1100">
                <a:solidFill>
                  <a:srgbClr val="3D3D3D"/>
                </a:solidFill>
                <a:latin typeface="Roboto"/>
                <a:ea typeface="Roboto"/>
                <a:cs typeface="Roboto"/>
                <a:sym typeface="Roboto"/>
              </a:endParaRPr>
            </a:p>
          </p:txBody>
        </p:sp>
        <p:sp>
          <p:nvSpPr>
            <p:cNvPr id="1883" name="Google Shape;1883;p240"/>
            <p:cNvSpPr/>
            <p:nvPr/>
          </p:nvSpPr>
          <p:spPr>
            <a:xfrm>
              <a:off x="5592550" y="1091550"/>
              <a:ext cx="174000" cy="174000"/>
            </a:xfrm>
            <a:prstGeom prst="ellipse">
              <a:avLst/>
            </a:prstGeom>
            <a:solidFill>
              <a:srgbClr val="50505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93" name="Google Shape;1893;p240"/>
          <p:cNvGrpSpPr/>
          <p:nvPr/>
        </p:nvGrpSpPr>
        <p:grpSpPr>
          <a:xfrm>
            <a:off x="3650050" y="1476150"/>
            <a:ext cx="1356300" cy="319200"/>
            <a:chOff x="3650050" y="1476150"/>
            <a:chExt cx="1356300" cy="319200"/>
          </a:xfrm>
        </p:grpSpPr>
        <p:sp>
          <p:nvSpPr>
            <p:cNvPr id="1882" name="Google Shape;1882;p240"/>
            <p:cNvSpPr/>
            <p:nvPr/>
          </p:nvSpPr>
          <p:spPr>
            <a:xfrm>
              <a:off x="3824050" y="1476150"/>
              <a:ext cx="1182300" cy="319200"/>
            </a:xfrm>
            <a:prstGeom prst="roundRect">
              <a:avLst>
                <a:gd fmla="val 16667"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100">
                  <a:solidFill>
                    <a:srgbClr val="3D3D3D"/>
                  </a:solidFill>
                  <a:latin typeface="Roboto"/>
                  <a:ea typeface="Roboto"/>
                  <a:cs typeface="Roboto"/>
                  <a:sym typeface="Roboto"/>
                </a:rPr>
                <a:t>Lorem Ipsum</a:t>
              </a:r>
              <a:endParaRPr sz="1100">
                <a:solidFill>
                  <a:srgbClr val="3D3D3D"/>
                </a:solidFill>
                <a:latin typeface="Roboto"/>
                <a:ea typeface="Roboto"/>
                <a:cs typeface="Roboto"/>
                <a:sym typeface="Roboto"/>
              </a:endParaRPr>
            </a:p>
          </p:txBody>
        </p:sp>
        <p:sp>
          <p:nvSpPr>
            <p:cNvPr id="1880" name="Google Shape;1880;p240"/>
            <p:cNvSpPr/>
            <p:nvPr/>
          </p:nvSpPr>
          <p:spPr>
            <a:xfrm>
              <a:off x="3650050" y="1548750"/>
              <a:ext cx="174000" cy="174000"/>
            </a:xfrm>
            <a:prstGeom prst="ellipse">
              <a:avLst/>
            </a:prstGeom>
            <a:solidFill>
              <a:srgbClr val="41414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94" name="Google Shape;1894;p240"/>
          <p:cNvGrpSpPr/>
          <p:nvPr/>
        </p:nvGrpSpPr>
        <p:grpSpPr>
          <a:xfrm>
            <a:off x="1585550" y="2412150"/>
            <a:ext cx="1362275" cy="319200"/>
            <a:chOff x="1596750" y="2412150"/>
            <a:chExt cx="1362275" cy="319200"/>
          </a:xfrm>
        </p:grpSpPr>
        <p:sp>
          <p:nvSpPr>
            <p:cNvPr id="1895" name="Google Shape;1895;p240"/>
            <p:cNvSpPr/>
            <p:nvPr/>
          </p:nvSpPr>
          <p:spPr>
            <a:xfrm>
              <a:off x="1596750" y="2412150"/>
              <a:ext cx="1182300" cy="319200"/>
            </a:xfrm>
            <a:prstGeom prst="roundRect">
              <a:avLst>
                <a:gd fmla="val 16667" name="adj"/>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en" sz="1100">
                  <a:solidFill>
                    <a:srgbClr val="3D3D3D"/>
                  </a:solidFill>
                  <a:latin typeface="Roboto"/>
                  <a:ea typeface="Roboto"/>
                  <a:cs typeface="Roboto"/>
                  <a:sym typeface="Roboto"/>
                </a:rPr>
                <a:t>Lorem Ipsum</a:t>
              </a:r>
              <a:endParaRPr sz="1100">
                <a:solidFill>
                  <a:srgbClr val="3D3D3D"/>
                </a:solidFill>
                <a:latin typeface="Roboto"/>
                <a:ea typeface="Roboto"/>
                <a:cs typeface="Roboto"/>
                <a:sym typeface="Roboto"/>
              </a:endParaRPr>
            </a:p>
          </p:txBody>
        </p:sp>
        <p:sp>
          <p:nvSpPr>
            <p:cNvPr id="1877" name="Google Shape;1877;p240"/>
            <p:cNvSpPr/>
            <p:nvPr/>
          </p:nvSpPr>
          <p:spPr>
            <a:xfrm>
              <a:off x="2785025" y="2484750"/>
              <a:ext cx="174000" cy="174000"/>
            </a:xfrm>
            <a:prstGeom prst="ellipse">
              <a:avLst/>
            </a:prstGeom>
            <a:solidFill>
              <a:srgbClr val="2F2F2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96" name="Google Shape;1896;p240"/>
          <p:cNvGrpSpPr/>
          <p:nvPr/>
        </p:nvGrpSpPr>
        <p:grpSpPr>
          <a:xfrm>
            <a:off x="3650050" y="3348150"/>
            <a:ext cx="1356300" cy="319200"/>
            <a:chOff x="3650050" y="3348150"/>
            <a:chExt cx="1356300" cy="319200"/>
          </a:xfrm>
        </p:grpSpPr>
        <p:sp>
          <p:nvSpPr>
            <p:cNvPr id="1887" name="Google Shape;1887;p240"/>
            <p:cNvSpPr/>
            <p:nvPr/>
          </p:nvSpPr>
          <p:spPr>
            <a:xfrm>
              <a:off x="3824050" y="3348150"/>
              <a:ext cx="1182300" cy="319200"/>
            </a:xfrm>
            <a:prstGeom prst="roundRect">
              <a:avLst>
                <a:gd fmla="val 16667"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100">
                  <a:solidFill>
                    <a:srgbClr val="3D3D3D"/>
                  </a:solidFill>
                  <a:latin typeface="Roboto"/>
                  <a:ea typeface="Roboto"/>
                  <a:cs typeface="Roboto"/>
                  <a:sym typeface="Roboto"/>
                </a:rPr>
                <a:t>Lorem Ipsum</a:t>
              </a:r>
              <a:endParaRPr sz="1100">
                <a:solidFill>
                  <a:srgbClr val="3D3D3D"/>
                </a:solidFill>
                <a:latin typeface="Roboto"/>
                <a:ea typeface="Roboto"/>
                <a:cs typeface="Roboto"/>
                <a:sym typeface="Roboto"/>
              </a:endParaRPr>
            </a:p>
          </p:txBody>
        </p:sp>
        <p:sp>
          <p:nvSpPr>
            <p:cNvPr id="1878" name="Google Shape;1878;p240"/>
            <p:cNvSpPr/>
            <p:nvPr/>
          </p:nvSpPr>
          <p:spPr>
            <a:xfrm>
              <a:off x="3650050" y="3420750"/>
              <a:ext cx="174000" cy="174000"/>
            </a:xfrm>
            <a:prstGeom prst="ellipse">
              <a:avLst/>
            </a:prstGeom>
            <a:solidFill>
              <a:srgbClr val="41414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97" name="Google Shape;1897;p240"/>
          <p:cNvGrpSpPr/>
          <p:nvPr/>
        </p:nvGrpSpPr>
        <p:grpSpPr>
          <a:xfrm>
            <a:off x="5592550" y="1933350"/>
            <a:ext cx="1356300" cy="319200"/>
            <a:chOff x="5592550" y="1933350"/>
            <a:chExt cx="1356300" cy="319200"/>
          </a:xfrm>
        </p:grpSpPr>
        <p:sp>
          <p:nvSpPr>
            <p:cNvPr id="1898" name="Google Shape;1898;p240"/>
            <p:cNvSpPr/>
            <p:nvPr/>
          </p:nvSpPr>
          <p:spPr>
            <a:xfrm>
              <a:off x="5766550" y="1933350"/>
              <a:ext cx="1182300" cy="319200"/>
            </a:xfrm>
            <a:prstGeom prst="roundRect">
              <a:avLst>
                <a:gd fmla="val 16667"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100">
                  <a:solidFill>
                    <a:srgbClr val="3D3D3D"/>
                  </a:solidFill>
                  <a:latin typeface="Roboto"/>
                  <a:ea typeface="Roboto"/>
                  <a:cs typeface="Roboto"/>
                  <a:sym typeface="Roboto"/>
                </a:rPr>
                <a:t>Lorem Ipsum</a:t>
              </a:r>
              <a:endParaRPr sz="1100">
                <a:solidFill>
                  <a:srgbClr val="3D3D3D"/>
                </a:solidFill>
                <a:latin typeface="Roboto"/>
                <a:ea typeface="Roboto"/>
                <a:cs typeface="Roboto"/>
                <a:sym typeface="Roboto"/>
              </a:endParaRPr>
            </a:p>
          </p:txBody>
        </p:sp>
        <p:sp>
          <p:nvSpPr>
            <p:cNvPr id="1885" name="Google Shape;1885;p240"/>
            <p:cNvSpPr/>
            <p:nvPr/>
          </p:nvSpPr>
          <p:spPr>
            <a:xfrm>
              <a:off x="5592550" y="1991250"/>
              <a:ext cx="174000" cy="174000"/>
            </a:xfrm>
            <a:prstGeom prst="ellipse">
              <a:avLst/>
            </a:prstGeom>
            <a:solidFill>
              <a:srgbClr val="50505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99" name="Google Shape;1899;p240"/>
          <p:cNvGrpSpPr/>
          <p:nvPr/>
        </p:nvGrpSpPr>
        <p:grpSpPr>
          <a:xfrm>
            <a:off x="5592550" y="2890950"/>
            <a:ext cx="1356300" cy="319200"/>
            <a:chOff x="5592550" y="2890950"/>
            <a:chExt cx="1356300" cy="319200"/>
          </a:xfrm>
        </p:grpSpPr>
        <p:sp>
          <p:nvSpPr>
            <p:cNvPr id="1900" name="Google Shape;1900;p240"/>
            <p:cNvSpPr/>
            <p:nvPr/>
          </p:nvSpPr>
          <p:spPr>
            <a:xfrm>
              <a:off x="5766550" y="2890950"/>
              <a:ext cx="1182300" cy="319200"/>
            </a:xfrm>
            <a:prstGeom prst="roundRect">
              <a:avLst>
                <a:gd fmla="val 16667"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100">
                  <a:solidFill>
                    <a:srgbClr val="3D3D3D"/>
                  </a:solidFill>
                  <a:latin typeface="Roboto"/>
                  <a:ea typeface="Roboto"/>
                  <a:cs typeface="Roboto"/>
                  <a:sym typeface="Roboto"/>
                </a:rPr>
                <a:t>Lorem Ipsum</a:t>
              </a:r>
              <a:endParaRPr sz="1100">
                <a:solidFill>
                  <a:srgbClr val="3D3D3D"/>
                </a:solidFill>
                <a:latin typeface="Roboto"/>
                <a:ea typeface="Roboto"/>
                <a:cs typeface="Roboto"/>
                <a:sym typeface="Roboto"/>
              </a:endParaRPr>
            </a:p>
          </p:txBody>
        </p:sp>
        <p:sp>
          <p:nvSpPr>
            <p:cNvPr id="1888" name="Google Shape;1888;p240"/>
            <p:cNvSpPr/>
            <p:nvPr/>
          </p:nvSpPr>
          <p:spPr>
            <a:xfrm>
              <a:off x="5592550" y="2963550"/>
              <a:ext cx="174000" cy="174000"/>
            </a:xfrm>
            <a:prstGeom prst="ellipse">
              <a:avLst/>
            </a:prstGeom>
            <a:solidFill>
              <a:srgbClr val="50505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01" name="Google Shape;1901;p240"/>
          <p:cNvGrpSpPr/>
          <p:nvPr/>
        </p:nvGrpSpPr>
        <p:grpSpPr>
          <a:xfrm>
            <a:off x="5592550" y="3805350"/>
            <a:ext cx="1356300" cy="319200"/>
            <a:chOff x="5592550" y="3805350"/>
            <a:chExt cx="1356300" cy="319200"/>
          </a:xfrm>
        </p:grpSpPr>
        <p:sp>
          <p:nvSpPr>
            <p:cNvPr id="1902" name="Google Shape;1902;p240"/>
            <p:cNvSpPr/>
            <p:nvPr/>
          </p:nvSpPr>
          <p:spPr>
            <a:xfrm>
              <a:off x="5766550" y="3805350"/>
              <a:ext cx="1182300" cy="319200"/>
            </a:xfrm>
            <a:prstGeom prst="roundRect">
              <a:avLst>
                <a:gd fmla="val 16667"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100">
                  <a:solidFill>
                    <a:srgbClr val="3D3D3D"/>
                  </a:solidFill>
                  <a:latin typeface="Roboto"/>
                  <a:ea typeface="Roboto"/>
                  <a:cs typeface="Roboto"/>
                  <a:sym typeface="Roboto"/>
                </a:rPr>
                <a:t>Lorem Ipsum</a:t>
              </a:r>
              <a:endParaRPr sz="1100">
                <a:solidFill>
                  <a:srgbClr val="3D3D3D"/>
                </a:solidFill>
                <a:latin typeface="Roboto"/>
                <a:ea typeface="Roboto"/>
                <a:cs typeface="Roboto"/>
                <a:sym typeface="Roboto"/>
              </a:endParaRPr>
            </a:p>
          </p:txBody>
        </p:sp>
        <p:sp>
          <p:nvSpPr>
            <p:cNvPr id="1890" name="Google Shape;1890;p240"/>
            <p:cNvSpPr/>
            <p:nvPr/>
          </p:nvSpPr>
          <p:spPr>
            <a:xfrm>
              <a:off x="5592550" y="3877950"/>
              <a:ext cx="174000" cy="174000"/>
            </a:xfrm>
            <a:prstGeom prst="ellipse">
              <a:avLst/>
            </a:prstGeom>
            <a:solidFill>
              <a:srgbClr val="50505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903" name="Google Shape;1903;p240"/>
          <p:cNvSpPr txBox="1"/>
          <p:nvPr/>
        </p:nvSpPr>
        <p:spPr>
          <a:xfrm>
            <a:off x="156500" y="4605525"/>
            <a:ext cx="6137100" cy="442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Proxima Nova"/>
                <a:ea typeface="Proxima Nova"/>
                <a:cs typeface="Proxima Nova"/>
                <a:sym typeface="Proxima Nova"/>
              </a:rPr>
              <a:t>Go to </a:t>
            </a:r>
            <a:r>
              <a:rPr b="1" lang="en">
                <a:latin typeface="Proxima Nova"/>
                <a:ea typeface="Proxima Nova"/>
                <a:cs typeface="Proxima Nova"/>
                <a:sym typeface="Proxima Nova"/>
              </a:rPr>
              <a:t>Insert</a:t>
            </a:r>
            <a:r>
              <a:rPr lang="en">
                <a:latin typeface="Proxima Nova"/>
                <a:ea typeface="Proxima Nova"/>
                <a:cs typeface="Proxima Nova"/>
                <a:sym typeface="Proxima Nova"/>
              </a:rPr>
              <a:t> → </a:t>
            </a:r>
            <a:r>
              <a:rPr b="1" lang="en">
                <a:latin typeface="Proxima Nova"/>
                <a:ea typeface="Proxima Nova"/>
                <a:cs typeface="Proxima Nova"/>
                <a:sym typeface="Proxima Nova"/>
              </a:rPr>
              <a:t>Diagram</a:t>
            </a:r>
            <a:r>
              <a:rPr lang="en">
                <a:latin typeface="Proxima Nova"/>
                <a:ea typeface="Proxima Nova"/>
                <a:cs typeface="Proxima Nova"/>
                <a:sym typeface="Proxima Nova"/>
              </a:rPr>
              <a:t> → </a:t>
            </a:r>
            <a:r>
              <a:rPr b="1" lang="en">
                <a:latin typeface="Proxima Nova"/>
                <a:ea typeface="Proxima Nova"/>
                <a:cs typeface="Proxima Nova"/>
                <a:sym typeface="Proxima Nova"/>
              </a:rPr>
              <a:t>Hierarchy</a:t>
            </a:r>
            <a:endParaRPr b="1">
              <a:latin typeface="Proxima Nova"/>
              <a:ea typeface="Proxima Nova"/>
              <a:cs typeface="Proxima Nova"/>
              <a:sym typeface="Proxima Nova"/>
            </a:endParaRPr>
          </a:p>
        </p:txBody>
      </p:sp>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907" name="Shape 1907"/>
        <p:cNvGrpSpPr/>
        <p:nvPr/>
      </p:nvGrpSpPr>
      <p:grpSpPr>
        <a:xfrm>
          <a:off x="0" y="0"/>
          <a:ext cx="0" cy="0"/>
          <a:chOff x="0" y="0"/>
          <a:chExt cx="0" cy="0"/>
        </a:xfrm>
      </p:grpSpPr>
      <p:sp>
        <p:nvSpPr>
          <p:cNvPr id="1908" name="Google Shape;1908;p241"/>
          <p:cNvSpPr txBox="1"/>
          <p:nvPr>
            <p:ph type="title"/>
          </p:nvPr>
        </p:nvSpPr>
        <p:spPr>
          <a:xfrm>
            <a:off x="311700" y="191125"/>
            <a:ext cx="66378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434343"/>
                </a:solidFill>
              </a:rPr>
              <a:t>Total Addressable Market</a:t>
            </a:r>
            <a:endParaRPr>
              <a:solidFill>
                <a:srgbClr val="434343"/>
              </a:solidFill>
            </a:endParaRPr>
          </a:p>
        </p:txBody>
      </p:sp>
      <p:sp>
        <p:nvSpPr>
          <p:cNvPr id="1909" name="Google Shape;1909;p24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1910" name="Google Shape;1910;p241"/>
          <p:cNvSpPr/>
          <p:nvPr/>
        </p:nvSpPr>
        <p:spPr>
          <a:xfrm flipH="1" rot="10800000">
            <a:off x="998826" y="818668"/>
            <a:ext cx="3261656" cy="759070"/>
          </a:xfrm>
          <a:custGeom>
            <a:rect b="b" l="l" r="r" t="t"/>
            <a:pathLst>
              <a:path extrusionOk="0" h="31595" w="155465">
                <a:moveTo>
                  <a:pt x="0" y="31595"/>
                </a:moveTo>
                <a:lnTo>
                  <a:pt x="155465" y="31595"/>
                </a:lnTo>
                <a:lnTo>
                  <a:pt x="139918" y="502"/>
                </a:lnTo>
                <a:lnTo>
                  <a:pt x="15546" y="0"/>
                </a:lnTo>
                <a:close/>
              </a:path>
            </a:pathLst>
          </a:custGeom>
          <a:solidFill>
            <a:srgbClr val="44546A"/>
          </a:solidFill>
          <a:ln>
            <a:noFill/>
          </a:ln>
        </p:spPr>
      </p:sp>
      <p:sp>
        <p:nvSpPr>
          <p:cNvPr id="1911" name="Google Shape;1911;p241"/>
          <p:cNvSpPr/>
          <p:nvPr/>
        </p:nvSpPr>
        <p:spPr>
          <a:xfrm flipH="1" rot="10800000">
            <a:off x="1356547" y="1674173"/>
            <a:ext cx="2514621" cy="626524"/>
          </a:xfrm>
          <a:custGeom>
            <a:rect b="b" l="l" r="r" t="t"/>
            <a:pathLst>
              <a:path extrusionOk="0" h="26078" w="119858">
                <a:moveTo>
                  <a:pt x="0" y="26078"/>
                </a:moveTo>
                <a:lnTo>
                  <a:pt x="119858" y="26078"/>
                </a:lnTo>
                <a:lnTo>
                  <a:pt x="106318" y="0"/>
                </a:lnTo>
                <a:lnTo>
                  <a:pt x="15045" y="0"/>
                </a:lnTo>
                <a:close/>
              </a:path>
            </a:pathLst>
          </a:custGeom>
          <a:solidFill>
            <a:srgbClr val="4472C4"/>
          </a:solidFill>
          <a:ln>
            <a:noFill/>
          </a:ln>
        </p:spPr>
      </p:sp>
      <p:sp>
        <p:nvSpPr>
          <p:cNvPr id="1912" name="Google Shape;1912;p241"/>
          <p:cNvSpPr/>
          <p:nvPr/>
        </p:nvSpPr>
        <p:spPr>
          <a:xfrm flipH="1" rot="10800000">
            <a:off x="1688045" y="2397121"/>
            <a:ext cx="1862264" cy="626534"/>
          </a:xfrm>
          <a:custGeom>
            <a:rect b="b" l="l" r="r" t="t"/>
            <a:pathLst>
              <a:path extrusionOk="0" h="24072" w="77732">
                <a:moveTo>
                  <a:pt x="0" y="24072"/>
                </a:moveTo>
                <a:lnTo>
                  <a:pt x="77732" y="24072"/>
                </a:lnTo>
                <a:lnTo>
                  <a:pt x="65696" y="0"/>
                </a:lnTo>
                <a:lnTo>
                  <a:pt x="12537" y="0"/>
                </a:lnTo>
                <a:close/>
              </a:path>
            </a:pathLst>
          </a:custGeom>
          <a:solidFill>
            <a:srgbClr val="ED7D31"/>
          </a:solidFill>
          <a:ln>
            <a:noFill/>
          </a:ln>
        </p:spPr>
      </p:sp>
      <p:sp>
        <p:nvSpPr>
          <p:cNvPr id="1913" name="Google Shape;1913;p241"/>
          <p:cNvSpPr/>
          <p:nvPr/>
        </p:nvSpPr>
        <p:spPr>
          <a:xfrm flipH="1" rot="10800000">
            <a:off x="2061459" y="3156213"/>
            <a:ext cx="1157362" cy="421711"/>
          </a:xfrm>
          <a:custGeom>
            <a:rect b="b" l="l" r="r" t="t"/>
            <a:pathLst>
              <a:path extrusionOk="0" h="17553" w="55165">
                <a:moveTo>
                  <a:pt x="0" y="17553"/>
                </a:moveTo>
                <a:lnTo>
                  <a:pt x="55165" y="17553"/>
                </a:lnTo>
                <a:lnTo>
                  <a:pt x="45637" y="0"/>
                </a:lnTo>
                <a:lnTo>
                  <a:pt x="8526" y="0"/>
                </a:lnTo>
                <a:close/>
              </a:path>
            </a:pathLst>
          </a:custGeom>
          <a:solidFill>
            <a:srgbClr val="FFC000"/>
          </a:solidFill>
          <a:ln>
            <a:noFill/>
          </a:ln>
        </p:spPr>
      </p:sp>
      <p:sp>
        <p:nvSpPr>
          <p:cNvPr id="1914" name="Google Shape;1914;p241"/>
          <p:cNvSpPr/>
          <p:nvPr/>
        </p:nvSpPr>
        <p:spPr>
          <a:xfrm flipH="1" rot="10800000">
            <a:off x="2292926" y="3698463"/>
            <a:ext cx="662863" cy="734949"/>
          </a:xfrm>
          <a:custGeom>
            <a:rect b="b" l="l" r="r" t="t"/>
            <a:pathLst>
              <a:path extrusionOk="0" h="30591" w="31595">
                <a:moveTo>
                  <a:pt x="15547" y="0"/>
                </a:moveTo>
                <a:lnTo>
                  <a:pt x="0" y="30591"/>
                </a:lnTo>
                <a:lnTo>
                  <a:pt x="31595" y="30591"/>
                </a:lnTo>
                <a:close/>
              </a:path>
            </a:pathLst>
          </a:custGeom>
          <a:solidFill>
            <a:srgbClr val="70AD47"/>
          </a:solidFill>
          <a:ln>
            <a:noFill/>
          </a:ln>
        </p:spPr>
      </p:sp>
      <p:sp>
        <p:nvSpPr>
          <p:cNvPr id="1915" name="Google Shape;1915;p241"/>
          <p:cNvSpPr txBox="1"/>
          <p:nvPr/>
        </p:nvSpPr>
        <p:spPr>
          <a:xfrm>
            <a:off x="311700" y="4488250"/>
            <a:ext cx="4635900" cy="393600"/>
          </a:xfrm>
          <a:prstGeom prst="rect">
            <a:avLst/>
          </a:prstGeom>
          <a:noFill/>
          <a:ln cap="flat" cmpd="sng" w="28575">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Avenir"/>
                <a:ea typeface="Avenir"/>
                <a:cs typeface="Avenir"/>
                <a:sym typeface="Avenir"/>
              </a:rPr>
              <a:t>Revenue Estimate: TAM x $ of Product</a:t>
            </a:r>
            <a:endParaRPr sz="1200">
              <a:latin typeface="Avenir"/>
              <a:ea typeface="Avenir"/>
              <a:cs typeface="Avenir"/>
              <a:sym typeface="Avenir"/>
            </a:endParaRPr>
          </a:p>
        </p:txBody>
      </p:sp>
      <p:sp>
        <p:nvSpPr>
          <p:cNvPr id="1916" name="Google Shape;1916;p241"/>
          <p:cNvSpPr txBox="1"/>
          <p:nvPr/>
        </p:nvSpPr>
        <p:spPr>
          <a:xfrm>
            <a:off x="1824145" y="982072"/>
            <a:ext cx="1611000" cy="339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rgbClr val="FFFFFF"/>
                </a:solidFill>
                <a:latin typeface="Avenir"/>
                <a:ea typeface="Avenir"/>
                <a:cs typeface="Avenir"/>
                <a:sym typeface="Avenir"/>
              </a:rPr>
              <a:t># Market</a:t>
            </a:r>
            <a:endParaRPr b="1">
              <a:solidFill>
                <a:srgbClr val="FFFFFF"/>
              </a:solidFill>
              <a:latin typeface="Avenir"/>
              <a:ea typeface="Avenir"/>
              <a:cs typeface="Avenir"/>
              <a:sym typeface="Avenir"/>
            </a:endParaRPr>
          </a:p>
        </p:txBody>
      </p:sp>
      <p:sp>
        <p:nvSpPr>
          <p:cNvPr id="1917" name="Google Shape;1917;p241"/>
          <p:cNvSpPr txBox="1"/>
          <p:nvPr/>
        </p:nvSpPr>
        <p:spPr>
          <a:xfrm>
            <a:off x="1808358" y="1817922"/>
            <a:ext cx="1611000" cy="339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rgbClr val="FFFFFF"/>
                </a:solidFill>
                <a:latin typeface="Avenir"/>
                <a:ea typeface="Avenir"/>
                <a:cs typeface="Avenir"/>
                <a:sym typeface="Avenir"/>
              </a:rPr>
              <a:t># Market</a:t>
            </a:r>
            <a:endParaRPr b="1">
              <a:solidFill>
                <a:srgbClr val="FFFFFF"/>
              </a:solidFill>
              <a:latin typeface="Avenir"/>
              <a:ea typeface="Avenir"/>
              <a:cs typeface="Avenir"/>
              <a:sym typeface="Avenir"/>
            </a:endParaRPr>
          </a:p>
        </p:txBody>
      </p:sp>
      <p:sp>
        <p:nvSpPr>
          <p:cNvPr id="1918" name="Google Shape;1918;p241"/>
          <p:cNvSpPr txBox="1"/>
          <p:nvPr/>
        </p:nvSpPr>
        <p:spPr>
          <a:xfrm>
            <a:off x="1824145" y="2558947"/>
            <a:ext cx="1611000" cy="339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rgbClr val="FFFFFF"/>
                </a:solidFill>
                <a:latin typeface="Avenir"/>
                <a:ea typeface="Avenir"/>
                <a:cs typeface="Avenir"/>
                <a:sym typeface="Avenir"/>
              </a:rPr>
              <a:t>% Conversion</a:t>
            </a:r>
            <a:endParaRPr b="1">
              <a:solidFill>
                <a:srgbClr val="FFFFFF"/>
              </a:solidFill>
              <a:latin typeface="Avenir"/>
              <a:ea typeface="Avenir"/>
              <a:cs typeface="Avenir"/>
              <a:sym typeface="Avenir"/>
            </a:endParaRPr>
          </a:p>
        </p:txBody>
      </p:sp>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2" name="Shape 1922"/>
        <p:cNvGrpSpPr/>
        <p:nvPr/>
      </p:nvGrpSpPr>
      <p:grpSpPr>
        <a:xfrm>
          <a:off x="0" y="0"/>
          <a:ext cx="0" cy="0"/>
          <a:chOff x="0" y="0"/>
          <a:chExt cx="0" cy="0"/>
        </a:xfrm>
      </p:grpSpPr>
      <p:pic>
        <p:nvPicPr>
          <p:cNvPr id="1923" name="Google Shape;1923;p242"/>
          <p:cNvPicPr preferRelativeResize="0"/>
          <p:nvPr/>
        </p:nvPicPr>
        <p:blipFill>
          <a:blip r:embed="rId3">
            <a:alphaModFix/>
          </a:blip>
          <a:stretch>
            <a:fillRect/>
          </a:stretch>
        </p:blipFill>
        <p:spPr>
          <a:xfrm>
            <a:off x="0" y="0"/>
            <a:ext cx="9144000" cy="5143505"/>
          </a:xfrm>
          <a:prstGeom prst="rect">
            <a:avLst/>
          </a:prstGeom>
          <a:noFill/>
          <a:ln>
            <a:noFill/>
          </a:ln>
        </p:spPr>
      </p:pic>
      <p:sp>
        <p:nvSpPr>
          <p:cNvPr id="1924" name="Google Shape;1924;p242"/>
          <p:cNvSpPr/>
          <p:nvPr/>
        </p:nvSpPr>
        <p:spPr>
          <a:xfrm>
            <a:off x="887600" y="1918850"/>
            <a:ext cx="1073400" cy="572700"/>
          </a:xfrm>
          <a:prstGeom prst="roundRect">
            <a:avLst>
              <a:gd fmla="val 16667"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000">
                <a:latin typeface="Proxima Nova"/>
                <a:ea typeface="Proxima Nova"/>
                <a:cs typeface="Proxima Nova"/>
                <a:sym typeface="Proxima Nova"/>
              </a:rPr>
              <a:t>Duplicate this</a:t>
            </a:r>
            <a:endParaRPr sz="1000">
              <a:latin typeface="Proxima Nova"/>
              <a:ea typeface="Proxima Nova"/>
              <a:cs typeface="Proxima Nova"/>
              <a:sym typeface="Proxima Nova"/>
            </a:endParaRPr>
          </a:p>
        </p:txBody>
      </p:sp>
      <p:sp>
        <p:nvSpPr>
          <p:cNvPr id="1925" name="Google Shape;1925;p242"/>
          <p:cNvSpPr/>
          <p:nvPr/>
        </p:nvSpPr>
        <p:spPr>
          <a:xfrm>
            <a:off x="887600" y="2638875"/>
            <a:ext cx="1073400" cy="572700"/>
          </a:xfrm>
          <a:prstGeom prst="roundRect">
            <a:avLst>
              <a:gd fmla="val 16667"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000">
                <a:latin typeface="Proxima Nova"/>
                <a:ea typeface="Proxima Nova"/>
                <a:cs typeface="Proxima Nova"/>
                <a:sym typeface="Proxima Nova"/>
              </a:rPr>
              <a:t>Duplicate this</a:t>
            </a:r>
            <a:endParaRPr sz="1000">
              <a:latin typeface="Proxima Nova"/>
              <a:ea typeface="Proxima Nova"/>
              <a:cs typeface="Proxima Nova"/>
              <a:sym typeface="Proxima Nova"/>
            </a:endParaRPr>
          </a:p>
        </p:txBody>
      </p:sp>
      <p:sp>
        <p:nvSpPr>
          <p:cNvPr id="1926" name="Google Shape;1926;p242"/>
          <p:cNvSpPr/>
          <p:nvPr/>
        </p:nvSpPr>
        <p:spPr>
          <a:xfrm>
            <a:off x="4048500" y="1918850"/>
            <a:ext cx="1073400" cy="572700"/>
          </a:xfrm>
          <a:prstGeom prst="roundRect">
            <a:avLst>
              <a:gd fmla="val 16667"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000">
                <a:latin typeface="Proxima Nova"/>
                <a:ea typeface="Proxima Nova"/>
                <a:cs typeface="Proxima Nova"/>
                <a:sym typeface="Proxima Nova"/>
              </a:rPr>
              <a:t>Duplicate this</a:t>
            </a:r>
            <a:endParaRPr sz="1000">
              <a:latin typeface="Proxima Nova"/>
              <a:ea typeface="Proxima Nova"/>
              <a:cs typeface="Proxima Nova"/>
              <a:sym typeface="Proxima Nova"/>
            </a:endParaRPr>
          </a:p>
        </p:txBody>
      </p:sp>
      <p:sp>
        <p:nvSpPr>
          <p:cNvPr id="1927" name="Google Shape;1927;p242"/>
          <p:cNvSpPr/>
          <p:nvPr/>
        </p:nvSpPr>
        <p:spPr>
          <a:xfrm>
            <a:off x="4048500" y="2638875"/>
            <a:ext cx="1073400" cy="572700"/>
          </a:xfrm>
          <a:prstGeom prst="roundRect">
            <a:avLst>
              <a:gd fmla="val 16667"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000">
                <a:latin typeface="Proxima Nova"/>
                <a:ea typeface="Proxima Nova"/>
                <a:cs typeface="Proxima Nova"/>
                <a:sym typeface="Proxima Nova"/>
              </a:rPr>
              <a:t>Duplicate this</a:t>
            </a:r>
            <a:endParaRPr sz="1000">
              <a:latin typeface="Proxima Nova"/>
              <a:ea typeface="Proxima Nova"/>
              <a:cs typeface="Proxima Nova"/>
              <a:sym typeface="Proxima Nova"/>
            </a:endParaRPr>
          </a:p>
        </p:txBody>
      </p:sp>
      <p:sp>
        <p:nvSpPr>
          <p:cNvPr id="1928" name="Google Shape;1928;p242"/>
          <p:cNvSpPr/>
          <p:nvPr/>
        </p:nvSpPr>
        <p:spPr>
          <a:xfrm>
            <a:off x="887600" y="3358900"/>
            <a:ext cx="1073400" cy="572700"/>
          </a:xfrm>
          <a:prstGeom prst="roundRect">
            <a:avLst>
              <a:gd fmla="val 16667"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000">
                <a:latin typeface="Proxima Nova"/>
                <a:ea typeface="Proxima Nova"/>
                <a:cs typeface="Proxima Nova"/>
                <a:sym typeface="Proxima Nova"/>
              </a:rPr>
              <a:t>Duplicate this</a:t>
            </a:r>
            <a:endParaRPr sz="1000">
              <a:latin typeface="Proxima Nova"/>
              <a:ea typeface="Proxima Nova"/>
              <a:cs typeface="Proxima Nova"/>
              <a:sym typeface="Proxima Nova"/>
            </a:endParaRPr>
          </a:p>
        </p:txBody>
      </p:sp>
      <p:sp>
        <p:nvSpPr>
          <p:cNvPr id="1929" name="Google Shape;1929;p242"/>
          <p:cNvSpPr/>
          <p:nvPr/>
        </p:nvSpPr>
        <p:spPr>
          <a:xfrm>
            <a:off x="4048500" y="3358900"/>
            <a:ext cx="1073400" cy="572700"/>
          </a:xfrm>
          <a:prstGeom prst="roundRect">
            <a:avLst>
              <a:gd fmla="val 16667"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000">
                <a:latin typeface="Proxima Nova"/>
                <a:ea typeface="Proxima Nova"/>
                <a:cs typeface="Proxima Nova"/>
                <a:sym typeface="Proxima Nova"/>
              </a:rPr>
              <a:t>Duplicate this</a:t>
            </a:r>
            <a:endParaRPr sz="1000">
              <a:latin typeface="Proxima Nova"/>
              <a:ea typeface="Proxima Nova"/>
              <a:cs typeface="Proxima Nova"/>
              <a:sym typeface="Proxima Nova"/>
            </a:endParaRPr>
          </a:p>
        </p:txBody>
      </p:sp>
      <p:sp>
        <p:nvSpPr>
          <p:cNvPr id="1930" name="Google Shape;1930;p242"/>
          <p:cNvSpPr/>
          <p:nvPr/>
        </p:nvSpPr>
        <p:spPr>
          <a:xfrm>
            <a:off x="6894550" y="1918850"/>
            <a:ext cx="1073400" cy="572700"/>
          </a:xfrm>
          <a:prstGeom prst="roundRect">
            <a:avLst>
              <a:gd fmla="val 16667"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000">
                <a:latin typeface="Proxima Nova"/>
                <a:ea typeface="Proxima Nova"/>
                <a:cs typeface="Proxima Nova"/>
                <a:sym typeface="Proxima Nova"/>
              </a:rPr>
              <a:t>Duplicate this</a:t>
            </a:r>
            <a:endParaRPr sz="1000">
              <a:latin typeface="Proxima Nova"/>
              <a:ea typeface="Proxima Nova"/>
              <a:cs typeface="Proxima Nova"/>
              <a:sym typeface="Proxima Nova"/>
            </a:endParaRPr>
          </a:p>
        </p:txBody>
      </p:sp>
      <p:sp>
        <p:nvSpPr>
          <p:cNvPr id="1931" name="Google Shape;1931;p242"/>
          <p:cNvSpPr/>
          <p:nvPr/>
        </p:nvSpPr>
        <p:spPr>
          <a:xfrm>
            <a:off x="6894550" y="2638875"/>
            <a:ext cx="1073400" cy="572700"/>
          </a:xfrm>
          <a:prstGeom prst="roundRect">
            <a:avLst>
              <a:gd fmla="val 16667"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000">
                <a:latin typeface="Proxima Nova"/>
                <a:ea typeface="Proxima Nova"/>
                <a:cs typeface="Proxima Nova"/>
                <a:sym typeface="Proxima Nova"/>
              </a:rPr>
              <a:t>Duplicate this</a:t>
            </a:r>
            <a:endParaRPr sz="1000">
              <a:latin typeface="Proxima Nova"/>
              <a:ea typeface="Proxima Nova"/>
              <a:cs typeface="Proxima Nova"/>
              <a:sym typeface="Proxima Nova"/>
            </a:endParaRPr>
          </a:p>
        </p:txBody>
      </p:sp>
      <p:sp>
        <p:nvSpPr>
          <p:cNvPr id="1932" name="Google Shape;1932;p242"/>
          <p:cNvSpPr/>
          <p:nvPr/>
        </p:nvSpPr>
        <p:spPr>
          <a:xfrm>
            <a:off x="6894550" y="3358900"/>
            <a:ext cx="1073400" cy="572700"/>
          </a:xfrm>
          <a:prstGeom prst="roundRect">
            <a:avLst>
              <a:gd fmla="val 16667"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000">
                <a:latin typeface="Proxima Nova"/>
                <a:ea typeface="Proxima Nova"/>
                <a:cs typeface="Proxima Nova"/>
                <a:sym typeface="Proxima Nova"/>
              </a:rPr>
              <a:t>Duplicate this</a:t>
            </a:r>
            <a:endParaRPr sz="1000">
              <a:latin typeface="Proxima Nova"/>
              <a:ea typeface="Proxima Nova"/>
              <a:cs typeface="Proxima Nova"/>
              <a:sym typeface="Proxima Nova"/>
            </a:endParaRPr>
          </a:p>
        </p:txBody>
      </p:sp>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6" name="Shape 1936"/>
        <p:cNvGrpSpPr/>
        <p:nvPr/>
      </p:nvGrpSpPr>
      <p:grpSpPr>
        <a:xfrm>
          <a:off x="0" y="0"/>
          <a:ext cx="0" cy="0"/>
          <a:chOff x="0" y="0"/>
          <a:chExt cx="0" cy="0"/>
        </a:xfrm>
      </p:grpSpPr>
      <p:sp>
        <p:nvSpPr>
          <p:cNvPr id="1937" name="Google Shape;1937;p243"/>
          <p:cNvSpPr txBox="1"/>
          <p:nvPr>
            <p:ph type="title"/>
          </p:nvPr>
        </p:nvSpPr>
        <p:spPr>
          <a:xfrm>
            <a:off x="2256100" y="330363"/>
            <a:ext cx="6367800" cy="241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b="1" lang="en">
                <a:latin typeface="Proxima Nova"/>
                <a:ea typeface="Proxima Nova"/>
                <a:cs typeface="Proxima Nova"/>
                <a:sym typeface="Proxima Nova"/>
              </a:rPr>
              <a:t>TEST</a:t>
            </a:r>
            <a:endParaRPr b="1">
              <a:latin typeface="Proxima Nova"/>
              <a:ea typeface="Proxima Nova"/>
              <a:cs typeface="Proxima Nova"/>
              <a:sym typeface="Proxima Nova"/>
            </a:endParaRPr>
          </a:p>
        </p:txBody>
      </p:sp>
      <p:pic>
        <p:nvPicPr>
          <p:cNvPr id="1938" name="Google Shape;1938;p243"/>
          <p:cNvPicPr preferRelativeResize="0"/>
          <p:nvPr/>
        </p:nvPicPr>
        <p:blipFill rotWithShape="1">
          <a:blip r:embed="rId3">
            <a:alphaModFix/>
          </a:blip>
          <a:srcRect b="48893" l="80614" r="-574" t="0"/>
          <a:stretch/>
        </p:blipFill>
        <p:spPr>
          <a:xfrm>
            <a:off x="490250" y="1902213"/>
            <a:ext cx="1672450" cy="1339076"/>
          </a:xfrm>
          <a:prstGeom prst="rect">
            <a:avLst/>
          </a:prstGeom>
          <a:noFill/>
          <a:ln>
            <a:noFill/>
          </a:ln>
        </p:spPr>
      </p:pic>
      <p:sp>
        <p:nvSpPr>
          <p:cNvPr id="1939" name="Google Shape;1939;p243"/>
          <p:cNvSpPr txBox="1"/>
          <p:nvPr/>
        </p:nvSpPr>
        <p:spPr>
          <a:xfrm>
            <a:off x="2399900" y="2619800"/>
            <a:ext cx="6367800" cy="924600"/>
          </a:xfrm>
          <a:prstGeom prst="rect">
            <a:avLst/>
          </a:prstGeom>
          <a:noFill/>
          <a:ln>
            <a:noFill/>
          </a:ln>
        </p:spPr>
        <p:txBody>
          <a:bodyPr anchorCtr="0" anchor="t" bIns="51425" lIns="51425" spcFirstLastPara="1" rIns="51425" wrap="square" tIns="51425">
            <a:noAutofit/>
          </a:bodyPr>
          <a:lstStyle/>
          <a:p>
            <a:pPr indent="0" lvl="0" marL="0" marR="0" rtl="0" algn="l">
              <a:spcBef>
                <a:spcPts val="0"/>
              </a:spcBef>
              <a:spcAft>
                <a:spcPts val="0"/>
              </a:spcAft>
              <a:buClr>
                <a:srgbClr val="434343"/>
              </a:buClr>
              <a:buSzPts val="1100"/>
              <a:buFont typeface="Roboto"/>
              <a:buNone/>
            </a:pPr>
            <a:r>
              <a:rPr lang="en" sz="1800">
                <a:solidFill>
                  <a:schemeClr val="dk1"/>
                </a:solidFill>
                <a:latin typeface="Proxima Nova"/>
                <a:ea typeface="Proxima Nova"/>
                <a:cs typeface="Proxima Nova"/>
                <a:sym typeface="Proxima Nova"/>
              </a:rPr>
              <a:t>Test your prototypes with actual end users and listen to their honest feedback, then repeat steps 4 and 5. Tell great stories to inspire and get the latitude to execute</a:t>
            </a:r>
            <a:endParaRPr sz="1800">
              <a:solidFill>
                <a:schemeClr val="dk1"/>
              </a:solidFill>
              <a:latin typeface="Proxima Nova"/>
              <a:ea typeface="Proxima Nova"/>
              <a:cs typeface="Proxima Nova"/>
              <a:sym typeface="Proxima Nova"/>
            </a:endParaRPr>
          </a:p>
        </p:txBody>
      </p:sp>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3" name="Shape 1943"/>
        <p:cNvGrpSpPr/>
        <p:nvPr/>
      </p:nvGrpSpPr>
      <p:grpSpPr>
        <a:xfrm>
          <a:off x="0" y="0"/>
          <a:ext cx="0" cy="0"/>
          <a:chOff x="0" y="0"/>
          <a:chExt cx="0" cy="0"/>
        </a:xfrm>
      </p:grpSpPr>
      <p:sp>
        <p:nvSpPr>
          <p:cNvPr id="1944" name="Google Shape;1944;p244"/>
          <p:cNvSpPr txBox="1"/>
          <p:nvPr>
            <p:ph type="title"/>
          </p:nvPr>
        </p:nvSpPr>
        <p:spPr>
          <a:xfrm>
            <a:off x="490250" y="450150"/>
            <a:ext cx="7370700" cy="28872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b="1" lang="en">
                <a:latin typeface="Proxima Nova"/>
                <a:ea typeface="Proxima Nova"/>
                <a:cs typeface="Proxima Nova"/>
                <a:sym typeface="Proxima Nova"/>
              </a:rPr>
              <a:t>PITCH DECK SAMPLE</a:t>
            </a:r>
            <a:endParaRPr b="1">
              <a:latin typeface="Proxima Nova"/>
              <a:ea typeface="Proxima Nova"/>
              <a:cs typeface="Proxima Nova"/>
              <a:sym typeface="Proxima Nova"/>
            </a:endParaRPr>
          </a:p>
          <a:p>
            <a:pPr indent="0" lvl="0" marL="0" rtl="0" algn="l">
              <a:spcBef>
                <a:spcPts val="0"/>
              </a:spcBef>
              <a:spcAft>
                <a:spcPts val="0"/>
              </a:spcAft>
              <a:buNone/>
            </a:pPr>
            <a:r>
              <a:rPr lang="en">
                <a:latin typeface="Proxima Nova"/>
                <a:ea typeface="Proxima Nova"/>
                <a:cs typeface="Proxima Nova"/>
                <a:sym typeface="Proxima Nova"/>
              </a:rPr>
              <a:t>----UPDATED----</a:t>
            </a:r>
            <a:endParaRPr>
              <a:latin typeface="Proxima Nova"/>
              <a:ea typeface="Proxima Nova"/>
              <a:cs typeface="Proxima Nova"/>
              <a:sym typeface="Proxima Nova"/>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7" name="Shape 987"/>
        <p:cNvGrpSpPr/>
        <p:nvPr/>
      </p:nvGrpSpPr>
      <p:grpSpPr>
        <a:xfrm>
          <a:off x="0" y="0"/>
          <a:ext cx="0" cy="0"/>
          <a:chOff x="0" y="0"/>
          <a:chExt cx="0" cy="0"/>
        </a:xfrm>
      </p:grpSpPr>
      <p:sp>
        <p:nvSpPr>
          <p:cNvPr id="988" name="Google Shape;988;p182"/>
          <p:cNvSpPr txBox="1"/>
          <p:nvPr/>
        </p:nvSpPr>
        <p:spPr>
          <a:xfrm>
            <a:off x="250219" y="215116"/>
            <a:ext cx="8685900" cy="4326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b="1" lang="en" sz="2300">
                <a:solidFill>
                  <a:srgbClr val="434343"/>
                </a:solidFill>
                <a:latin typeface="Proxima Nova"/>
                <a:ea typeface="Proxima Nova"/>
                <a:cs typeface="Proxima Nova"/>
                <a:sym typeface="Proxima Nova"/>
              </a:rPr>
              <a:t>STRUCTURING YOUR SURVEY</a:t>
            </a:r>
            <a:endParaRPr b="1" sz="2300">
              <a:solidFill>
                <a:srgbClr val="434343"/>
              </a:solidFill>
              <a:latin typeface="Proxima Nova"/>
              <a:ea typeface="Proxima Nova"/>
              <a:cs typeface="Proxima Nova"/>
              <a:sym typeface="Proxima Nova"/>
            </a:endParaRPr>
          </a:p>
        </p:txBody>
      </p:sp>
      <p:sp>
        <p:nvSpPr>
          <p:cNvPr id="989" name="Google Shape;989;p182"/>
          <p:cNvSpPr/>
          <p:nvPr/>
        </p:nvSpPr>
        <p:spPr>
          <a:xfrm>
            <a:off x="2766742" y="647725"/>
            <a:ext cx="5823900" cy="631200"/>
          </a:xfrm>
          <a:prstGeom prst="rect">
            <a:avLst/>
          </a:prstGeom>
          <a:noFill/>
          <a:ln cap="flat" cmpd="sng" w="19050">
            <a:solidFill>
              <a:srgbClr val="0B9684"/>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a:latin typeface="Proxima Nova"/>
              <a:ea typeface="Proxima Nova"/>
              <a:cs typeface="Proxima Nova"/>
              <a:sym typeface="Proxima Nova"/>
            </a:endParaRPr>
          </a:p>
        </p:txBody>
      </p:sp>
      <p:sp>
        <p:nvSpPr>
          <p:cNvPr id="990" name="Google Shape;990;p182"/>
          <p:cNvSpPr/>
          <p:nvPr/>
        </p:nvSpPr>
        <p:spPr>
          <a:xfrm>
            <a:off x="559925" y="647800"/>
            <a:ext cx="1992300" cy="630600"/>
          </a:xfrm>
          <a:prstGeom prst="rect">
            <a:avLst/>
          </a:prstGeom>
          <a:solidFill>
            <a:srgbClr val="0B9684">
              <a:alpha val="76860"/>
            </a:srgbClr>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rPr lang="en">
                <a:solidFill>
                  <a:srgbClr val="FFFFFF"/>
                </a:solidFill>
                <a:latin typeface="Proxima Nova"/>
                <a:ea typeface="Proxima Nova"/>
                <a:cs typeface="Proxima Nova"/>
                <a:sym typeface="Proxima Nova"/>
              </a:rPr>
              <a:t>START</a:t>
            </a:r>
            <a:endParaRPr>
              <a:solidFill>
                <a:srgbClr val="FFFFFF"/>
              </a:solidFill>
              <a:latin typeface="Proxima Nova"/>
              <a:ea typeface="Proxima Nova"/>
              <a:cs typeface="Proxima Nova"/>
              <a:sym typeface="Proxima Nova"/>
            </a:endParaRPr>
          </a:p>
        </p:txBody>
      </p:sp>
      <p:sp>
        <p:nvSpPr>
          <p:cNvPr id="991" name="Google Shape;991;p182"/>
          <p:cNvSpPr/>
          <p:nvPr/>
        </p:nvSpPr>
        <p:spPr>
          <a:xfrm>
            <a:off x="559925" y="1381579"/>
            <a:ext cx="1992300" cy="630600"/>
          </a:xfrm>
          <a:prstGeom prst="rect">
            <a:avLst/>
          </a:prstGeom>
          <a:solidFill>
            <a:schemeClr val="accent5"/>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rPr lang="en">
                <a:solidFill>
                  <a:srgbClr val="FFFFFF"/>
                </a:solidFill>
                <a:latin typeface="Proxima Nova"/>
                <a:ea typeface="Proxima Nova"/>
                <a:cs typeface="Proxima Nova"/>
                <a:sym typeface="Proxima Nova"/>
              </a:rPr>
              <a:t>VALIDATE PROBLEM</a:t>
            </a:r>
            <a:endParaRPr>
              <a:solidFill>
                <a:srgbClr val="FFFFFF"/>
              </a:solidFill>
              <a:latin typeface="Proxima Nova"/>
              <a:ea typeface="Proxima Nova"/>
              <a:cs typeface="Proxima Nova"/>
              <a:sym typeface="Proxima Nova"/>
            </a:endParaRPr>
          </a:p>
        </p:txBody>
      </p:sp>
      <p:sp>
        <p:nvSpPr>
          <p:cNvPr id="992" name="Google Shape;992;p182"/>
          <p:cNvSpPr/>
          <p:nvPr/>
        </p:nvSpPr>
        <p:spPr>
          <a:xfrm>
            <a:off x="2770197" y="1376701"/>
            <a:ext cx="5823900" cy="631200"/>
          </a:xfrm>
          <a:prstGeom prst="rect">
            <a:avLst/>
          </a:prstGeom>
          <a:noFill/>
          <a:ln cap="flat" cmpd="sng" w="19050">
            <a:solidFill>
              <a:schemeClr val="accent5"/>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a:latin typeface="Proxima Nova"/>
              <a:ea typeface="Proxima Nova"/>
              <a:cs typeface="Proxima Nova"/>
              <a:sym typeface="Proxima Nova"/>
            </a:endParaRPr>
          </a:p>
        </p:txBody>
      </p:sp>
      <p:sp>
        <p:nvSpPr>
          <p:cNvPr id="993" name="Google Shape;993;p182"/>
          <p:cNvSpPr/>
          <p:nvPr/>
        </p:nvSpPr>
        <p:spPr>
          <a:xfrm>
            <a:off x="559925" y="2115358"/>
            <a:ext cx="1992300" cy="630600"/>
          </a:xfrm>
          <a:prstGeom prst="rect">
            <a:avLst/>
          </a:prstGeom>
          <a:solidFill>
            <a:srgbClr val="FAA224"/>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rPr lang="en">
                <a:solidFill>
                  <a:srgbClr val="FFFFFF"/>
                </a:solidFill>
                <a:latin typeface="Proxima Nova"/>
                <a:ea typeface="Proxima Nova"/>
                <a:cs typeface="Proxima Nova"/>
                <a:sym typeface="Proxima Nova"/>
              </a:rPr>
              <a:t>EXISTING BEHAVIOR</a:t>
            </a:r>
            <a:endParaRPr>
              <a:solidFill>
                <a:srgbClr val="FFFFFF"/>
              </a:solidFill>
              <a:latin typeface="Proxima Nova"/>
              <a:ea typeface="Proxima Nova"/>
              <a:cs typeface="Proxima Nova"/>
              <a:sym typeface="Proxima Nova"/>
            </a:endParaRPr>
          </a:p>
        </p:txBody>
      </p:sp>
      <p:sp>
        <p:nvSpPr>
          <p:cNvPr id="994" name="Google Shape;994;p182"/>
          <p:cNvSpPr/>
          <p:nvPr/>
        </p:nvSpPr>
        <p:spPr>
          <a:xfrm>
            <a:off x="2760360" y="2105676"/>
            <a:ext cx="5823900" cy="631200"/>
          </a:xfrm>
          <a:prstGeom prst="rect">
            <a:avLst/>
          </a:prstGeom>
          <a:noFill/>
          <a:ln cap="flat" cmpd="sng" w="19050">
            <a:solidFill>
              <a:srgbClr val="FAA224"/>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a:latin typeface="Proxima Nova"/>
              <a:ea typeface="Proxima Nova"/>
              <a:cs typeface="Proxima Nova"/>
              <a:sym typeface="Proxima Nova"/>
            </a:endParaRPr>
          </a:p>
        </p:txBody>
      </p:sp>
      <p:sp>
        <p:nvSpPr>
          <p:cNvPr id="995" name="Google Shape;995;p182"/>
          <p:cNvSpPr/>
          <p:nvPr/>
        </p:nvSpPr>
        <p:spPr>
          <a:xfrm>
            <a:off x="559925" y="2849136"/>
            <a:ext cx="1992300" cy="630600"/>
          </a:xfrm>
          <a:prstGeom prst="rect">
            <a:avLst/>
          </a:prstGeom>
          <a:solidFill>
            <a:schemeClr val="accent5"/>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rPr lang="en">
                <a:solidFill>
                  <a:srgbClr val="FFFFFF"/>
                </a:solidFill>
                <a:latin typeface="Proxima Nova"/>
                <a:ea typeface="Proxima Nova"/>
                <a:cs typeface="Proxima Nova"/>
                <a:sym typeface="Proxima Nova"/>
              </a:rPr>
              <a:t>VALIDATE SOLUTION</a:t>
            </a:r>
            <a:endParaRPr>
              <a:solidFill>
                <a:srgbClr val="FFFFFF"/>
              </a:solidFill>
              <a:latin typeface="Proxima Nova"/>
              <a:ea typeface="Proxima Nova"/>
              <a:cs typeface="Proxima Nova"/>
              <a:sym typeface="Proxima Nova"/>
            </a:endParaRPr>
          </a:p>
        </p:txBody>
      </p:sp>
      <p:sp>
        <p:nvSpPr>
          <p:cNvPr id="996" name="Google Shape;996;p182"/>
          <p:cNvSpPr/>
          <p:nvPr/>
        </p:nvSpPr>
        <p:spPr>
          <a:xfrm>
            <a:off x="2760359" y="2840834"/>
            <a:ext cx="5823900" cy="631200"/>
          </a:xfrm>
          <a:prstGeom prst="rect">
            <a:avLst/>
          </a:prstGeom>
          <a:noFill/>
          <a:ln cap="flat" cmpd="sng" w="19050">
            <a:solidFill>
              <a:schemeClr val="accent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a:latin typeface="Proxima Nova"/>
              <a:ea typeface="Proxima Nova"/>
              <a:cs typeface="Proxima Nova"/>
              <a:sym typeface="Proxima Nova"/>
            </a:endParaRPr>
          </a:p>
        </p:txBody>
      </p:sp>
      <p:sp>
        <p:nvSpPr>
          <p:cNvPr id="997" name="Google Shape;997;p182"/>
          <p:cNvSpPr/>
          <p:nvPr/>
        </p:nvSpPr>
        <p:spPr>
          <a:xfrm>
            <a:off x="559925" y="3582915"/>
            <a:ext cx="1992300" cy="630600"/>
          </a:xfrm>
          <a:prstGeom prst="rect">
            <a:avLst/>
          </a:prstGeom>
          <a:solidFill>
            <a:srgbClr val="FAA224"/>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rPr lang="en">
                <a:solidFill>
                  <a:srgbClr val="FFFFFF"/>
                </a:solidFill>
                <a:latin typeface="Proxima Nova"/>
                <a:ea typeface="Proxima Nova"/>
                <a:cs typeface="Proxima Nova"/>
                <a:sym typeface="Proxima Nova"/>
              </a:rPr>
              <a:t>FUTURE BEHAVIOR</a:t>
            </a:r>
            <a:endParaRPr>
              <a:solidFill>
                <a:srgbClr val="FFFFFF"/>
              </a:solidFill>
              <a:latin typeface="Proxima Nova"/>
              <a:ea typeface="Proxima Nova"/>
              <a:cs typeface="Proxima Nova"/>
              <a:sym typeface="Proxima Nova"/>
            </a:endParaRPr>
          </a:p>
        </p:txBody>
      </p:sp>
      <p:sp>
        <p:nvSpPr>
          <p:cNvPr id="998" name="Google Shape;998;p182"/>
          <p:cNvSpPr/>
          <p:nvPr/>
        </p:nvSpPr>
        <p:spPr>
          <a:xfrm>
            <a:off x="2759817" y="3581044"/>
            <a:ext cx="5823900" cy="631200"/>
          </a:xfrm>
          <a:prstGeom prst="rect">
            <a:avLst/>
          </a:prstGeom>
          <a:noFill/>
          <a:ln cap="flat" cmpd="sng" w="19050">
            <a:solidFill>
              <a:srgbClr val="FAA224"/>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a:latin typeface="Proxima Nova"/>
              <a:ea typeface="Proxima Nova"/>
              <a:cs typeface="Proxima Nova"/>
              <a:sym typeface="Proxima Nova"/>
            </a:endParaRPr>
          </a:p>
        </p:txBody>
      </p:sp>
      <p:sp>
        <p:nvSpPr>
          <p:cNvPr id="999" name="Google Shape;999;p182"/>
          <p:cNvSpPr/>
          <p:nvPr/>
        </p:nvSpPr>
        <p:spPr>
          <a:xfrm>
            <a:off x="559925" y="4316694"/>
            <a:ext cx="1992300" cy="630600"/>
          </a:xfrm>
          <a:prstGeom prst="rect">
            <a:avLst/>
          </a:prstGeom>
          <a:solidFill>
            <a:srgbClr val="0B9684">
              <a:alpha val="76860"/>
            </a:srgbClr>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rPr lang="en">
                <a:solidFill>
                  <a:srgbClr val="FFFFFF"/>
                </a:solidFill>
                <a:latin typeface="Proxima Nova"/>
                <a:ea typeface="Proxima Nova"/>
                <a:cs typeface="Proxima Nova"/>
                <a:sym typeface="Proxima Nova"/>
              </a:rPr>
              <a:t>REFERRAL</a:t>
            </a:r>
            <a:endParaRPr>
              <a:solidFill>
                <a:srgbClr val="FFFFFF"/>
              </a:solidFill>
              <a:latin typeface="Proxima Nova"/>
              <a:ea typeface="Proxima Nova"/>
              <a:cs typeface="Proxima Nova"/>
              <a:sym typeface="Proxima Nova"/>
            </a:endParaRPr>
          </a:p>
        </p:txBody>
      </p:sp>
      <p:sp>
        <p:nvSpPr>
          <p:cNvPr id="1000" name="Google Shape;1000;p182"/>
          <p:cNvSpPr/>
          <p:nvPr/>
        </p:nvSpPr>
        <p:spPr>
          <a:xfrm>
            <a:off x="2758225" y="4306952"/>
            <a:ext cx="5823900" cy="631200"/>
          </a:xfrm>
          <a:prstGeom prst="rect">
            <a:avLst/>
          </a:prstGeom>
          <a:noFill/>
          <a:ln cap="flat" cmpd="sng" w="19050">
            <a:solidFill>
              <a:srgbClr val="0B9684"/>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a:latin typeface="Proxima Nova"/>
              <a:ea typeface="Proxima Nova"/>
              <a:cs typeface="Proxima Nova"/>
              <a:sym typeface="Proxima Nova"/>
            </a:endParaRPr>
          </a:p>
        </p:txBody>
      </p:sp>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8" name="Shape 1948"/>
        <p:cNvGrpSpPr/>
        <p:nvPr/>
      </p:nvGrpSpPr>
      <p:grpSpPr>
        <a:xfrm>
          <a:off x="0" y="0"/>
          <a:ext cx="0" cy="0"/>
          <a:chOff x="0" y="0"/>
          <a:chExt cx="0" cy="0"/>
        </a:xfrm>
      </p:grpSpPr>
      <p:pic>
        <p:nvPicPr>
          <p:cNvPr descr="Une image contenant livre, magasin, alimentation&#10;&#10;Description générée automatiquement" id="1949" name="Google Shape;1949;p245"/>
          <p:cNvPicPr preferRelativeResize="0"/>
          <p:nvPr/>
        </p:nvPicPr>
        <p:blipFill rotWithShape="1">
          <a:blip r:embed="rId3">
            <a:alphaModFix/>
          </a:blip>
          <a:srcRect b="7813" l="0" r="0" t="7813"/>
          <a:stretch/>
        </p:blipFill>
        <p:spPr>
          <a:xfrm>
            <a:off x="0" y="0"/>
            <a:ext cx="9143998" cy="5143502"/>
          </a:xfrm>
          <a:prstGeom prst="rect">
            <a:avLst/>
          </a:prstGeom>
          <a:noFill/>
          <a:ln>
            <a:noFill/>
          </a:ln>
        </p:spPr>
      </p:pic>
      <p:sp>
        <p:nvSpPr>
          <p:cNvPr id="1950" name="Google Shape;1950;p245"/>
          <p:cNvSpPr/>
          <p:nvPr/>
        </p:nvSpPr>
        <p:spPr>
          <a:xfrm>
            <a:off x="0" y="0"/>
            <a:ext cx="9144000" cy="5143500"/>
          </a:xfrm>
          <a:prstGeom prst="rect">
            <a:avLst/>
          </a:prstGeom>
          <a:solidFill>
            <a:srgbClr val="0B9684">
              <a:alpha val="76860"/>
            </a:srgbClr>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1951" name="Google Shape;1951;p245"/>
          <p:cNvSpPr txBox="1"/>
          <p:nvPr/>
        </p:nvSpPr>
        <p:spPr>
          <a:xfrm>
            <a:off x="114195" y="2029294"/>
            <a:ext cx="8915700" cy="1085100"/>
          </a:xfrm>
          <a:prstGeom prst="rect">
            <a:avLst/>
          </a:prstGeom>
          <a:noFill/>
          <a:ln>
            <a:noFill/>
          </a:ln>
          <a:effectLst>
            <a:outerShdw blurRad="381000" rotWithShape="0" algn="ctr" dir="5400000" dist="50800">
              <a:srgbClr val="000000">
                <a:alpha val="29800"/>
              </a:srgbClr>
            </a:outerShdw>
          </a:effectLst>
        </p:spPr>
        <p:txBody>
          <a:bodyPr anchorCtr="0" anchor="t" bIns="34275" lIns="68575" spcFirstLastPara="1" rIns="68575" wrap="square" tIns="34275">
            <a:noAutofit/>
          </a:bodyPr>
          <a:lstStyle/>
          <a:p>
            <a:pPr indent="0" lvl="0" marL="0" marR="0" rtl="0" algn="ctr">
              <a:spcBef>
                <a:spcPts val="0"/>
              </a:spcBef>
              <a:spcAft>
                <a:spcPts val="0"/>
              </a:spcAft>
              <a:buNone/>
            </a:pPr>
            <a:r>
              <a:rPr b="1" lang="en" sz="6600">
                <a:solidFill>
                  <a:schemeClr val="lt1"/>
                </a:solidFill>
                <a:latin typeface="Poppins"/>
                <a:ea typeface="Poppins"/>
                <a:cs typeface="Poppins"/>
                <a:sym typeface="Poppins"/>
              </a:rPr>
              <a:t>Title Page</a:t>
            </a:r>
            <a:endParaRPr sz="1100"/>
          </a:p>
        </p:txBody>
      </p:sp>
      <p:cxnSp>
        <p:nvCxnSpPr>
          <p:cNvPr id="1952" name="Google Shape;1952;p245"/>
          <p:cNvCxnSpPr/>
          <p:nvPr/>
        </p:nvCxnSpPr>
        <p:spPr>
          <a:xfrm>
            <a:off x="0" y="2571749"/>
            <a:ext cx="564900" cy="0"/>
          </a:xfrm>
          <a:prstGeom prst="straightConnector1">
            <a:avLst/>
          </a:prstGeom>
          <a:noFill/>
          <a:ln cap="flat" cmpd="sng" w="190500">
            <a:solidFill>
              <a:schemeClr val="lt1"/>
            </a:solidFill>
            <a:prstDash val="solid"/>
            <a:miter lim="800000"/>
            <a:headEnd len="sm" w="sm" type="none"/>
            <a:tailEnd len="sm" w="sm" type="none"/>
          </a:ln>
        </p:spPr>
      </p:cxnSp>
      <p:cxnSp>
        <p:nvCxnSpPr>
          <p:cNvPr id="1953" name="Google Shape;1953;p245"/>
          <p:cNvCxnSpPr/>
          <p:nvPr/>
        </p:nvCxnSpPr>
        <p:spPr>
          <a:xfrm>
            <a:off x="8565776" y="2571749"/>
            <a:ext cx="578400" cy="0"/>
          </a:xfrm>
          <a:prstGeom prst="straightConnector1">
            <a:avLst/>
          </a:prstGeom>
          <a:noFill/>
          <a:ln cap="flat" cmpd="sng" w="190500">
            <a:solidFill>
              <a:schemeClr val="lt1"/>
            </a:solidFill>
            <a:prstDash val="solid"/>
            <a:miter lim="800000"/>
            <a:headEnd len="sm" w="sm" type="none"/>
            <a:tailEnd len="sm" w="sm" type="none"/>
          </a:ln>
        </p:spPr>
      </p:cxnSp>
      <p:pic>
        <p:nvPicPr>
          <p:cNvPr descr="Une image contenant dessin, pièce&#10;&#10;Description générée automatiquement" id="1954" name="Google Shape;1954;p245"/>
          <p:cNvPicPr preferRelativeResize="0"/>
          <p:nvPr/>
        </p:nvPicPr>
        <p:blipFill rotWithShape="1">
          <a:blip r:embed="rId4">
            <a:alphaModFix/>
          </a:blip>
          <a:srcRect b="0" l="0" r="0" t="0"/>
          <a:stretch/>
        </p:blipFill>
        <p:spPr>
          <a:xfrm>
            <a:off x="4133848" y="4411513"/>
            <a:ext cx="876300" cy="486487"/>
          </a:xfrm>
          <a:prstGeom prst="rect">
            <a:avLst/>
          </a:prstGeom>
          <a:noFill/>
          <a:ln>
            <a:noFill/>
          </a:ln>
        </p:spPr>
      </p:pic>
      <p:sp>
        <p:nvSpPr>
          <p:cNvPr id="1955" name="Google Shape;1955;p245"/>
          <p:cNvSpPr txBox="1"/>
          <p:nvPr/>
        </p:nvSpPr>
        <p:spPr>
          <a:xfrm>
            <a:off x="4125241" y="4215305"/>
            <a:ext cx="893400" cy="196200"/>
          </a:xfrm>
          <a:prstGeom prst="rect">
            <a:avLst/>
          </a:prstGeom>
          <a:noFill/>
          <a:ln>
            <a:noFill/>
          </a:ln>
        </p:spPr>
        <p:txBody>
          <a:bodyPr anchorCtr="0" anchor="t" bIns="34275" lIns="68575" spcFirstLastPara="1" rIns="68575" wrap="square" tIns="34275">
            <a:noAutofit/>
          </a:bodyPr>
          <a:lstStyle/>
          <a:p>
            <a:pPr indent="0" lvl="0" marL="0" marR="0" rtl="0" algn="ctr">
              <a:spcBef>
                <a:spcPts val="0"/>
              </a:spcBef>
              <a:spcAft>
                <a:spcPts val="0"/>
              </a:spcAft>
              <a:buNone/>
            </a:pPr>
            <a:r>
              <a:rPr b="1" i="0" lang="en" sz="800" u="none" cap="none" strike="noStrike">
                <a:solidFill>
                  <a:schemeClr val="lt1"/>
                </a:solidFill>
                <a:latin typeface="Poppins"/>
                <a:ea typeface="Poppins"/>
                <a:cs typeface="Poppins"/>
                <a:sym typeface="Poppins"/>
              </a:rPr>
              <a:t>POWERED BY</a:t>
            </a:r>
            <a:endParaRPr sz="1100"/>
          </a:p>
        </p:txBody>
      </p:sp>
      <p:sp>
        <p:nvSpPr>
          <p:cNvPr id="1956" name="Google Shape;1956;p245"/>
          <p:cNvSpPr txBox="1"/>
          <p:nvPr/>
        </p:nvSpPr>
        <p:spPr>
          <a:xfrm>
            <a:off x="718088" y="3074944"/>
            <a:ext cx="7707900" cy="7851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lang="en" sz="1500">
                <a:solidFill>
                  <a:srgbClr val="FFFFFF"/>
                </a:solidFill>
                <a:latin typeface="Poppins"/>
                <a:ea typeface="Poppins"/>
                <a:cs typeface="Poppins"/>
                <a:sym typeface="Poppins"/>
              </a:rPr>
              <a:t>Company Name/ Product Name</a:t>
            </a:r>
            <a:endParaRPr sz="1500">
              <a:solidFill>
                <a:srgbClr val="FFFFFF"/>
              </a:solidFill>
              <a:latin typeface="Poppins"/>
              <a:ea typeface="Poppins"/>
              <a:cs typeface="Poppins"/>
              <a:sym typeface="Poppins"/>
            </a:endParaRPr>
          </a:p>
          <a:p>
            <a:pPr indent="0" lvl="0" marL="0" marR="0" rtl="0" algn="l">
              <a:spcBef>
                <a:spcPts val="0"/>
              </a:spcBef>
              <a:spcAft>
                <a:spcPts val="0"/>
              </a:spcAft>
              <a:buClr>
                <a:schemeClr val="dk1"/>
              </a:buClr>
              <a:buSzPts val="1100"/>
              <a:buFont typeface="Arial"/>
              <a:buNone/>
            </a:pPr>
            <a:r>
              <a:rPr lang="en" sz="1500">
                <a:solidFill>
                  <a:srgbClr val="FFFFFF"/>
                </a:solidFill>
                <a:latin typeface="Poppins"/>
                <a:ea typeface="Poppins"/>
                <a:cs typeface="Poppins"/>
                <a:sym typeface="Poppins"/>
              </a:rPr>
              <a:t>Your Name + Contact Details</a:t>
            </a:r>
            <a:endParaRPr sz="1500">
              <a:solidFill>
                <a:srgbClr val="FFFFFF"/>
              </a:solidFill>
              <a:latin typeface="Poppins"/>
              <a:ea typeface="Poppins"/>
              <a:cs typeface="Poppins"/>
              <a:sym typeface="Poppins"/>
            </a:endParaRPr>
          </a:p>
          <a:p>
            <a:pPr indent="0" lvl="0" marL="0" marR="0" rtl="0" algn="l">
              <a:spcBef>
                <a:spcPts val="0"/>
              </a:spcBef>
              <a:spcAft>
                <a:spcPts val="0"/>
              </a:spcAft>
              <a:buNone/>
            </a:pPr>
            <a:r>
              <a:rPr lang="en" sz="1500">
                <a:solidFill>
                  <a:srgbClr val="FFFFFF"/>
                </a:solidFill>
                <a:latin typeface="Poppins"/>
                <a:ea typeface="Poppins"/>
                <a:cs typeface="Poppins"/>
                <a:sym typeface="Poppins"/>
              </a:rPr>
              <a:t>(maximum 1 slide)</a:t>
            </a:r>
            <a:endParaRPr i="1" sz="1500">
              <a:solidFill>
                <a:srgbClr val="FFFFFF"/>
              </a:solidFill>
              <a:latin typeface="Poppins"/>
              <a:ea typeface="Poppins"/>
              <a:cs typeface="Poppins"/>
              <a:sym typeface="Poppins"/>
            </a:endParaRPr>
          </a:p>
        </p:txBody>
      </p:sp>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0" name="Shape 1960"/>
        <p:cNvGrpSpPr/>
        <p:nvPr/>
      </p:nvGrpSpPr>
      <p:grpSpPr>
        <a:xfrm>
          <a:off x="0" y="0"/>
          <a:ext cx="0" cy="0"/>
          <a:chOff x="0" y="0"/>
          <a:chExt cx="0" cy="0"/>
        </a:xfrm>
      </p:grpSpPr>
      <p:pic>
        <p:nvPicPr>
          <p:cNvPr descr="Une image contenant chemise, alimentation, dessin, jeu&#10;&#10;Description générée automatiquement" id="1961" name="Google Shape;1961;p246"/>
          <p:cNvPicPr preferRelativeResize="0"/>
          <p:nvPr/>
        </p:nvPicPr>
        <p:blipFill rotWithShape="1">
          <a:blip r:embed="rId3">
            <a:alphaModFix/>
          </a:blip>
          <a:srcRect b="29514" l="0" r="0" t="29510"/>
          <a:stretch/>
        </p:blipFill>
        <p:spPr>
          <a:xfrm>
            <a:off x="3750375" y="4476752"/>
            <a:ext cx="1643225" cy="691225"/>
          </a:xfrm>
          <a:prstGeom prst="rect">
            <a:avLst/>
          </a:prstGeom>
          <a:noFill/>
          <a:ln>
            <a:noFill/>
          </a:ln>
        </p:spPr>
      </p:pic>
      <p:sp>
        <p:nvSpPr>
          <p:cNvPr id="1962" name="Google Shape;1962;p246"/>
          <p:cNvSpPr/>
          <p:nvPr/>
        </p:nvSpPr>
        <p:spPr>
          <a:xfrm>
            <a:off x="0" y="0"/>
            <a:ext cx="9144000" cy="5143500"/>
          </a:xfrm>
          <a:prstGeom prst="rect">
            <a:avLst/>
          </a:prstGeom>
          <a:noFill/>
          <a:ln cap="flat" cmpd="sng" w="127000">
            <a:solidFill>
              <a:srgbClr val="0B9684"/>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1963" name="Google Shape;1963;p246"/>
          <p:cNvSpPr txBox="1"/>
          <p:nvPr/>
        </p:nvSpPr>
        <p:spPr>
          <a:xfrm>
            <a:off x="718100" y="2465356"/>
            <a:ext cx="7707900" cy="1531500"/>
          </a:xfrm>
          <a:prstGeom prst="rect">
            <a:avLst/>
          </a:prstGeom>
          <a:noFill/>
          <a:ln>
            <a:noFill/>
          </a:ln>
        </p:spPr>
        <p:txBody>
          <a:bodyPr anchorCtr="0" anchor="t" bIns="34275" lIns="68575" spcFirstLastPara="1" rIns="68575" wrap="square" tIns="34275">
            <a:noAutofit/>
          </a:bodyPr>
          <a:lstStyle/>
          <a:p>
            <a:pPr indent="0" lvl="0" marL="0" rtl="0" algn="l">
              <a:lnSpc>
                <a:spcPct val="200000"/>
              </a:lnSpc>
              <a:spcBef>
                <a:spcPts val="0"/>
              </a:spcBef>
              <a:spcAft>
                <a:spcPts val="0"/>
              </a:spcAft>
              <a:buClr>
                <a:schemeClr val="dk1"/>
              </a:buClr>
              <a:buFont typeface="Arial"/>
              <a:buNone/>
            </a:pPr>
            <a:r>
              <a:rPr b="1" lang="en" sz="1500">
                <a:solidFill>
                  <a:srgbClr val="0C9B88"/>
                </a:solidFill>
                <a:latin typeface="Poppins"/>
                <a:ea typeface="Poppins"/>
                <a:cs typeface="Poppins"/>
                <a:sym typeface="Poppins"/>
              </a:rPr>
              <a:t>Describe the pain you’re alleviating, or the pleasure you’re providing:</a:t>
            </a:r>
            <a:endParaRPr b="1" sz="1500">
              <a:solidFill>
                <a:srgbClr val="0C9B88"/>
              </a:solidFill>
              <a:latin typeface="Poppins"/>
              <a:ea typeface="Poppins"/>
              <a:cs typeface="Poppins"/>
              <a:sym typeface="Poppins"/>
            </a:endParaRPr>
          </a:p>
          <a:p>
            <a:pPr indent="-260350" lvl="0" marL="342900" marR="0" rtl="0" algn="l">
              <a:lnSpc>
                <a:spcPct val="100000"/>
              </a:lnSpc>
              <a:spcBef>
                <a:spcPts val="0"/>
              </a:spcBef>
              <a:spcAft>
                <a:spcPts val="0"/>
              </a:spcAft>
              <a:buSzPts val="1500"/>
              <a:buFont typeface="Poppins"/>
              <a:buChar char="-"/>
            </a:pPr>
            <a:r>
              <a:rPr lang="en" sz="1500">
                <a:latin typeface="Poppins"/>
                <a:ea typeface="Poppins"/>
                <a:cs typeface="Poppins"/>
                <a:sym typeface="Poppins"/>
              </a:rPr>
              <a:t>What problem are you trying to solve? Is it really a problem?</a:t>
            </a:r>
            <a:endParaRPr sz="1500">
              <a:latin typeface="Poppins"/>
              <a:ea typeface="Poppins"/>
              <a:cs typeface="Poppins"/>
              <a:sym typeface="Poppins"/>
            </a:endParaRPr>
          </a:p>
          <a:p>
            <a:pPr indent="-260350" lvl="0" marL="342900" marR="0" rtl="0" algn="l">
              <a:lnSpc>
                <a:spcPct val="100000"/>
              </a:lnSpc>
              <a:spcBef>
                <a:spcPts val="0"/>
              </a:spcBef>
              <a:spcAft>
                <a:spcPts val="0"/>
              </a:spcAft>
              <a:buSzPts val="1500"/>
              <a:buFont typeface="Poppins"/>
              <a:buChar char="-"/>
            </a:pPr>
            <a:r>
              <a:rPr lang="en" sz="1500">
                <a:latin typeface="Poppins"/>
                <a:ea typeface="Poppins"/>
                <a:cs typeface="Poppins"/>
                <a:sym typeface="Poppins"/>
              </a:rPr>
              <a:t>What is the opportunity you are tackling it? Is it a big opportunity? </a:t>
            </a:r>
            <a:endParaRPr sz="1500">
              <a:latin typeface="Poppins"/>
              <a:ea typeface="Poppins"/>
              <a:cs typeface="Poppins"/>
              <a:sym typeface="Poppins"/>
            </a:endParaRPr>
          </a:p>
          <a:p>
            <a:pPr indent="-260350" lvl="0" marL="342900" marR="0" rtl="0" algn="l">
              <a:lnSpc>
                <a:spcPct val="100000"/>
              </a:lnSpc>
              <a:spcBef>
                <a:spcPts val="0"/>
              </a:spcBef>
              <a:spcAft>
                <a:spcPts val="0"/>
              </a:spcAft>
              <a:buSzPts val="1500"/>
              <a:buFont typeface="Poppins"/>
              <a:buChar char="-"/>
            </a:pPr>
            <a:r>
              <a:rPr lang="en" sz="1500">
                <a:latin typeface="Poppins"/>
                <a:ea typeface="Poppins"/>
                <a:cs typeface="Poppins"/>
                <a:sym typeface="Poppins"/>
              </a:rPr>
              <a:t>Quantify it, and make it relatable. (Maximum 2 slides)</a:t>
            </a:r>
            <a:endParaRPr sz="1500">
              <a:latin typeface="Poppins"/>
              <a:ea typeface="Poppins"/>
              <a:cs typeface="Poppins"/>
              <a:sym typeface="Poppins"/>
            </a:endParaRPr>
          </a:p>
          <a:p>
            <a:pPr indent="0" lvl="0" marL="0" marR="0" rtl="0" algn="l">
              <a:lnSpc>
                <a:spcPct val="200000"/>
              </a:lnSpc>
              <a:spcBef>
                <a:spcPts val="0"/>
              </a:spcBef>
              <a:spcAft>
                <a:spcPts val="0"/>
              </a:spcAft>
              <a:buNone/>
            </a:pPr>
            <a:r>
              <a:t/>
            </a:r>
            <a:endParaRPr sz="1500">
              <a:solidFill>
                <a:srgbClr val="0C9B88"/>
              </a:solidFill>
              <a:latin typeface="Poppins"/>
              <a:ea typeface="Poppins"/>
              <a:cs typeface="Poppins"/>
              <a:sym typeface="Poppins"/>
            </a:endParaRPr>
          </a:p>
        </p:txBody>
      </p:sp>
      <p:sp>
        <p:nvSpPr>
          <p:cNvPr id="1964" name="Google Shape;1964;p246"/>
          <p:cNvSpPr txBox="1"/>
          <p:nvPr/>
        </p:nvSpPr>
        <p:spPr>
          <a:xfrm>
            <a:off x="718088" y="828037"/>
            <a:ext cx="7707900" cy="785100"/>
          </a:xfrm>
          <a:prstGeom prst="rect">
            <a:avLst/>
          </a:prstGeom>
          <a:noFill/>
          <a:ln>
            <a:noFill/>
          </a:ln>
        </p:spPr>
        <p:txBody>
          <a:bodyPr anchorCtr="0" anchor="t" bIns="34275" lIns="68575" spcFirstLastPara="1" rIns="68575" wrap="square" tIns="34275">
            <a:noAutofit/>
          </a:bodyPr>
          <a:lstStyle/>
          <a:p>
            <a:pPr indent="0" lvl="0" marL="0" marR="0" rtl="0" algn="ctr">
              <a:spcBef>
                <a:spcPts val="0"/>
              </a:spcBef>
              <a:spcAft>
                <a:spcPts val="0"/>
              </a:spcAft>
              <a:buNone/>
            </a:pPr>
            <a:r>
              <a:rPr b="1" lang="en" sz="4500">
                <a:solidFill>
                  <a:schemeClr val="dk1"/>
                </a:solidFill>
                <a:latin typeface="Poppins"/>
                <a:ea typeface="Poppins"/>
                <a:cs typeface="Poppins"/>
                <a:sym typeface="Poppins"/>
              </a:rPr>
              <a:t>Problem / </a:t>
            </a:r>
            <a:endParaRPr b="1" sz="4500">
              <a:solidFill>
                <a:schemeClr val="dk1"/>
              </a:solidFill>
              <a:latin typeface="Poppins"/>
              <a:ea typeface="Poppins"/>
              <a:cs typeface="Poppins"/>
              <a:sym typeface="Poppins"/>
            </a:endParaRPr>
          </a:p>
          <a:p>
            <a:pPr indent="0" lvl="0" marL="0" marR="0" rtl="0" algn="ctr">
              <a:spcBef>
                <a:spcPts val="0"/>
              </a:spcBef>
              <a:spcAft>
                <a:spcPts val="0"/>
              </a:spcAft>
              <a:buNone/>
            </a:pPr>
            <a:r>
              <a:rPr b="1" lang="en" sz="4500">
                <a:solidFill>
                  <a:schemeClr val="dk1"/>
                </a:solidFill>
                <a:latin typeface="Poppins"/>
                <a:ea typeface="Poppins"/>
                <a:cs typeface="Poppins"/>
                <a:sym typeface="Poppins"/>
              </a:rPr>
              <a:t>Opportunity Slide</a:t>
            </a:r>
            <a:endParaRPr sz="4500"/>
          </a:p>
        </p:txBody>
      </p:sp>
      <p:sp>
        <p:nvSpPr>
          <p:cNvPr id="1965" name="Google Shape;1965;p246"/>
          <p:cNvSpPr txBox="1"/>
          <p:nvPr/>
        </p:nvSpPr>
        <p:spPr>
          <a:xfrm>
            <a:off x="178669" y="169256"/>
            <a:ext cx="1730100" cy="526500"/>
          </a:xfrm>
          <a:prstGeom prst="rect">
            <a:avLst/>
          </a:prstGeom>
          <a:noFill/>
          <a:ln>
            <a:noFill/>
          </a:ln>
        </p:spPr>
        <p:txBody>
          <a:bodyPr anchorCtr="0" anchor="t" bIns="68575" lIns="68575" spcFirstLastPara="1" rIns="68575" wrap="square" tIns="68575">
            <a:noAutofit/>
          </a:bodyPr>
          <a:lstStyle/>
          <a:p>
            <a:pPr indent="0" lvl="0" marL="0" rtl="0" algn="l">
              <a:spcBef>
                <a:spcPts val="0"/>
              </a:spcBef>
              <a:spcAft>
                <a:spcPts val="0"/>
              </a:spcAft>
              <a:buNone/>
            </a:pPr>
            <a:r>
              <a:rPr b="1" lang="en" sz="2300">
                <a:solidFill>
                  <a:srgbClr val="CCCCCC"/>
                </a:solidFill>
                <a:latin typeface="Poppins"/>
                <a:ea typeface="Poppins"/>
                <a:cs typeface="Poppins"/>
                <a:sym typeface="Poppins"/>
              </a:rPr>
              <a:t>Slide 2</a:t>
            </a:r>
            <a:endParaRPr b="1" sz="2300">
              <a:solidFill>
                <a:srgbClr val="CCCCCC"/>
              </a:solidFill>
              <a:latin typeface="Poppins"/>
              <a:ea typeface="Poppins"/>
              <a:cs typeface="Poppins"/>
              <a:sym typeface="Poppins"/>
            </a:endParaRPr>
          </a:p>
        </p:txBody>
      </p:sp>
    </p:spTree>
  </p:cSld>
  <p:clrMapOvr>
    <a:masterClrMapping/>
  </p:clrMapOvr>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9" name="Shape 1969"/>
        <p:cNvGrpSpPr/>
        <p:nvPr/>
      </p:nvGrpSpPr>
      <p:grpSpPr>
        <a:xfrm>
          <a:off x="0" y="0"/>
          <a:ext cx="0" cy="0"/>
          <a:chOff x="0" y="0"/>
          <a:chExt cx="0" cy="0"/>
        </a:xfrm>
      </p:grpSpPr>
      <p:pic>
        <p:nvPicPr>
          <p:cNvPr descr="Une image contenant chemise, alimentation, dessin, jeu&#10;&#10;Description générée automatiquement" id="1970" name="Google Shape;1970;p247"/>
          <p:cNvPicPr preferRelativeResize="0"/>
          <p:nvPr/>
        </p:nvPicPr>
        <p:blipFill rotWithShape="1">
          <a:blip r:embed="rId3">
            <a:alphaModFix/>
          </a:blip>
          <a:srcRect b="29514" l="0" r="0" t="29510"/>
          <a:stretch/>
        </p:blipFill>
        <p:spPr>
          <a:xfrm>
            <a:off x="3750375" y="4476752"/>
            <a:ext cx="1643225" cy="691225"/>
          </a:xfrm>
          <a:prstGeom prst="rect">
            <a:avLst/>
          </a:prstGeom>
          <a:noFill/>
          <a:ln>
            <a:noFill/>
          </a:ln>
        </p:spPr>
      </p:pic>
      <p:sp>
        <p:nvSpPr>
          <p:cNvPr id="1971" name="Google Shape;1971;p247"/>
          <p:cNvSpPr/>
          <p:nvPr/>
        </p:nvSpPr>
        <p:spPr>
          <a:xfrm>
            <a:off x="0" y="0"/>
            <a:ext cx="9144000" cy="5143500"/>
          </a:xfrm>
          <a:prstGeom prst="rect">
            <a:avLst/>
          </a:prstGeom>
          <a:noFill/>
          <a:ln cap="flat" cmpd="sng" w="127000">
            <a:solidFill>
              <a:srgbClr val="0B9684"/>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1972" name="Google Shape;1972;p247"/>
          <p:cNvSpPr txBox="1"/>
          <p:nvPr/>
        </p:nvSpPr>
        <p:spPr>
          <a:xfrm>
            <a:off x="718088" y="828037"/>
            <a:ext cx="7707900" cy="785100"/>
          </a:xfrm>
          <a:prstGeom prst="rect">
            <a:avLst/>
          </a:prstGeom>
          <a:noFill/>
          <a:ln>
            <a:noFill/>
          </a:ln>
        </p:spPr>
        <p:txBody>
          <a:bodyPr anchorCtr="0" anchor="t" bIns="34275" lIns="68575" spcFirstLastPara="1" rIns="68575" wrap="square" tIns="34275">
            <a:noAutofit/>
          </a:bodyPr>
          <a:lstStyle/>
          <a:p>
            <a:pPr indent="0" lvl="0" marL="0" marR="0" rtl="0" algn="ctr">
              <a:spcBef>
                <a:spcPts val="0"/>
              </a:spcBef>
              <a:spcAft>
                <a:spcPts val="0"/>
              </a:spcAft>
              <a:buNone/>
            </a:pPr>
            <a:r>
              <a:rPr b="1" lang="en" sz="4500">
                <a:solidFill>
                  <a:schemeClr val="dk1"/>
                </a:solidFill>
                <a:latin typeface="Poppins"/>
                <a:ea typeface="Poppins"/>
                <a:cs typeface="Poppins"/>
                <a:sym typeface="Poppins"/>
              </a:rPr>
              <a:t>Value Proposition / Solution</a:t>
            </a:r>
            <a:endParaRPr sz="4500"/>
          </a:p>
        </p:txBody>
      </p:sp>
      <p:sp>
        <p:nvSpPr>
          <p:cNvPr id="1973" name="Google Shape;1973;p247"/>
          <p:cNvSpPr txBox="1"/>
          <p:nvPr/>
        </p:nvSpPr>
        <p:spPr>
          <a:xfrm>
            <a:off x="718088" y="2465344"/>
            <a:ext cx="7707900" cy="11454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lang="en" sz="1500">
                <a:solidFill>
                  <a:srgbClr val="0C9B88"/>
                </a:solidFill>
                <a:latin typeface="Poppins"/>
                <a:ea typeface="Poppins"/>
                <a:cs typeface="Poppins"/>
                <a:sym typeface="Poppins"/>
              </a:rPr>
              <a:t>Summarise your solution in one line. (maximum 1 slide)</a:t>
            </a:r>
            <a:endParaRPr sz="1500">
              <a:solidFill>
                <a:srgbClr val="0C9B88"/>
              </a:solidFill>
              <a:latin typeface="Poppins"/>
              <a:ea typeface="Poppins"/>
              <a:cs typeface="Poppins"/>
              <a:sym typeface="Poppins"/>
            </a:endParaRPr>
          </a:p>
          <a:p>
            <a:pPr indent="0" lvl="0" marL="0" marR="0" rtl="0" algn="l">
              <a:spcBef>
                <a:spcPts val="0"/>
              </a:spcBef>
              <a:spcAft>
                <a:spcPts val="0"/>
              </a:spcAft>
              <a:buNone/>
            </a:pPr>
            <a:r>
              <a:t/>
            </a:r>
            <a:endParaRPr sz="1500">
              <a:solidFill>
                <a:srgbClr val="0C9B88"/>
              </a:solidFill>
              <a:latin typeface="Poppins"/>
              <a:ea typeface="Poppins"/>
              <a:cs typeface="Poppins"/>
              <a:sym typeface="Poppins"/>
            </a:endParaRPr>
          </a:p>
          <a:p>
            <a:pPr indent="0" lvl="0" marL="0" marR="0" rtl="0" algn="l">
              <a:spcBef>
                <a:spcPts val="0"/>
              </a:spcBef>
              <a:spcAft>
                <a:spcPts val="0"/>
              </a:spcAft>
              <a:buNone/>
            </a:pPr>
            <a:r>
              <a:rPr b="1" lang="en" sz="1500">
                <a:solidFill>
                  <a:srgbClr val="0C9B88"/>
                </a:solidFill>
                <a:latin typeface="Poppins"/>
                <a:ea typeface="Poppins"/>
                <a:cs typeface="Poppins"/>
                <a:sym typeface="Poppins"/>
              </a:rPr>
              <a:t>Explain the value of the pain you alleviate and the value of the pleasure you provide.</a:t>
            </a:r>
            <a:endParaRPr b="1" sz="1500">
              <a:solidFill>
                <a:srgbClr val="0C9B88"/>
              </a:solidFill>
              <a:latin typeface="Poppins"/>
              <a:ea typeface="Poppins"/>
              <a:cs typeface="Poppins"/>
              <a:sym typeface="Poppins"/>
            </a:endParaRPr>
          </a:p>
          <a:p>
            <a:pPr indent="-260350" lvl="0" marL="342900" marR="0" rtl="0" algn="l">
              <a:spcBef>
                <a:spcPts val="0"/>
              </a:spcBef>
              <a:spcAft>
                <a:spcPts val="0"/>
              </a:spcAft>
              <a:buSzPts val="1500"/>
              <a:buFont typeface="Poppins"/>
              <a:buChar char="-"/>
            </a:pPr>
            <a:r>
              <a:rPr lang="en" sz="1500">
                <a:latin typeface="Poppins"/>
                <a:ea typeface="Poppins"/>
                <a:cs typeface="Poppins"/>
                <a:sym typeface="Poppins"/>
              </a:rPr>
              <a:t>Describe if it is a product, service, platform, marketplace</a:t>
            </a:r>
            <a:endParaRPr sz="1500">
              <a:latin typeface="Poppins"/>
              <a:ea typeface="Poppins"/>
              <a:cs typeface="Poppins"/>
              <a:sym typeface="Poppins"/>
            </a:endParaRPr>
          </a:p>
          <a:p>
            <a:pPr indent="-260350" lvl="0" marL="342900" marR="0" rtl="0" algn="l">
              <a:spcBef>
                <a:spcPts val="0"/>
              </a:spcBef>
              <a:spcAft>
                <a:spcPts val="0"/>
              </a:spcAft>
              <a:buSzPts val="1500"/>
              <a:buFont typeface="Poppins"/>
              <a:buChar char="-"/>
            </a:pPr>
            <a:r>
              <a:rPr lang="en" sz="1500">
                <a:latin typeface="Poppins"/>
                <a:ea typeface="Poppins"/>
                <a:cs typeface="Poppins"/>
                <a:sym typeface="Poppins"/>
              </a:rPr>
              <a:t>How it increase ‘gains’, reduce ‘pains’, or accomplish ‘jobs’</a:t>
            </a:r>
            <a:endParaRPr sz="1500">
              <a:latin typeface="Poppins"/>
              <a:ea typeface="Poppins"/>
              <a:cs typeface="Poppins"/>
              <a:sym typeface="Poppins"/>
            </a:endParaRPr>
          </a:p>
          <a:p>
            <a:pPr indent="0" lvl="0" marL="0" marR="0" rtl="0" algn="l">
              <a:spcBef>
                <a:spcPts val="0"/>
              </a:spcBef>
              <a:spcAft>
                <a:spcPts val="0"/>
              </a:spcAft>
              <a:buNone/>
            </a:pPr>
            <a:r>
              <a:t/>
            </a:r>
            <a:endParaRPr sz="1500">
              <a:solidFill>
                <a:srgbClr val="0C9B88"/>
              </a:solidFill>
              <a:latin typeface="Poppins"/>
              <a:ea typeface="Poppins"/>
              <a:cs typeface="Poppins"/>
              <a:sym typeface="Poppins"/>
            </a:endParaRPr>
          </a:p>
        </p:txBody>
      </p:sp>
      <p:sp>
        <p:nvSpPr>
          <p:cNvPr id="1974" name="Google Shape;1974;p247"/>
          <p:cNvSpPr txBox="1"/>
          <p:nvPr/>
        </p:nvSpPr>
        <p:spPr>
          <a:xfrm>
            <a:off x="178669" y="169256"/>
            <a:ext cx="1730100" cy="526500"/>
          </a:xfrm>
          <a:prstGeom prst="rect">
            <a:avLst/>
          </a:prstGeom>
          <a:noFill/>
          <a:ln>
            <a:noFill/>
          </a:ln>
        </p:spPr>
        <p:txBody>
          <a:bodyPr anchorCtr="0" anchor="t" bIns="68575" lIns="68575" spcFirstLastPara="1" rIns="68575" wrap="square" tIns="68575">
            <a:noAutofit/>
          </a:bodyPr>
          <a:lstStyle/>
          <a:p>
            <a:pPr indent="0" lvl="0" marL="0" rtl="0" algn="l">
              <a:spcBef>
                <a:spcPts val="0"/>
              </a:spcBef>
              <a:spcAft>
                <a:spcPts val="0"/>
              </a:spcAft>
              <a:buNone/>
            </a:pPr>
            <a:r>
              <a:rPr b="1" lang="en" sz="2300">
                <a:solidFill>
                  <a:srgbClr val="CCCCCC"/>
                </a:solidFill>
                <a:latin typeface="Poppins"/>
                <a:ea typeface="Poppins"/>
                <a:cs typeface="Poppins"/>
                <a:sym typeface="Poppins"/>
              </a:rPr>
              <a:t>Slide 3</a:t>
            </a:r>
            <a:endParaRPr b="1" sz="2300">
              <a:solidFill>
                <a:srgbClr val="CCCCCC"/>
              </a:solidFill>
              <a:latin typeface="Poppins"/>
              <a:ea typeface="Poppins"/>
              <a:cs typeface="Poppins"/>
              <a:sym typeface="Poppins"/>
            </a:endParaRPr>
          </a:p>
        </p:txBody>
      </p:sp>
    </p:spTree>
  </p:cSld>
  <p:clrMapOvr>
    <a:masterClrMapping/>
  </p:clrMapOvr>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8" name="Shape 1978"/>
        <p:cNvGrpSpPr/>
        <p:nvPr/>
      </p:nvGrpSpPr>
      <p:grpSpPr>
        <a:xfrm>
          <a:off x="0" y="0"/>
          <a:ext cx="0" cy="0"/>
          <a:chOff x="0" y="0"/>
          <a:chExt cx="0" cy="0"/>
        </a:xfrm>
      </p:grpSpPr>
      <p:pic>
        <p:nvPicPr>
          <p:cNvPr descr="Une image contenant chemise, alimentation, dessin, jeu&#10;&#10;Description générée automatiquement" id="1979" name="Google Shape;1979;p248"/>
          <p:cNvPicPr preferRelativeResize="0"/>
          <p:nvPr/>
        </p:nvPicPr>
        <p:blipFill rotWithShape="1">
          <a:blip r:embed="rId3">
            <a:alphaModFix/>
          </a:blip>
          <a:srcRect b="29514" l="0" r="0" t="29510"/>
          <a:stretch/>
        </p:blipFill>
        <p:spPr>
          <a:xfrm>
            <a:off x="3750375" y="4476752"/>
            <a:ext cx="1643225" cy="691225"/>
          </a:xfrm>
          <a:prstGeom prst="rect">
            <a:avLst/>
          </a:prstGeom>
          <a:noFill/>
          <a:ln>
            <a:noFill/>
          </a:ln>
        </p:spPr>
      </p:pic>
      <p:sp>
        <p:nvSpPr>
          <p:cNvPr id="1980" name="Google Shape;1980;p248"/>
          <p:cNvSpPr/>
          <p:nvPr/>
        </p:nvSpPr>
        <p:spPr>
          <a:xfrm>
            <a:off x="0" y="0"/>
            <a:ext cx="9144000" cy="5143500"/>
          </a:xfrm>
          <a:prstGeom prst="rect">
            <a:avLst/>
          </a:prstGeom>
          <a:noFill/>
          <a:ln cap="flat" cmpd="sng" w="127000">
            <a:solidFill>
              <a:srgbClr val="0B9684"/>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1981" name="Google Shape;1981;p248"/>
          <p:cNvSpPr txBox="1"/>
          <p:nvPr/>
        </p:nvSpPr>
        <p:spPr>
          <a:xfrm>
            <a:off x="718088" y="828037"/>
            <a:ext cx="7707900" cy="785100"/>
          </a:xfrm>
          <a:prstGeom prst="rect">
            <a:avLst/>
          </a:prstGeom>
          <a:noFill/>
          <a:ln>
            <a:noFill/>
          </a:ln>
        </p:spPr>
        <p:txBody>
          <a:bodyPr anchorCtr="0" anchor="t" bIns="34275" lIns="68575" spcFirstLastPara="1" rIns="68575" wrap="square" tIns="34275">
            <a:noAutofit/>
          </a:bodyPr>
          <a:lstStyle/>
          <a:p>
            <a:pPr indent="0" lvl="0" marL="0" marR="0" rtl="0" algn="ctr">
              <a:spcBef>
                <a:spcPts val="0"/>
              </a:spcBef>
              <a:spcAft>
                <a:spcPts val="0"/>
              </a:spcAft>
              <a:buNone/>
            </a:pPr>
            <a:r>
              <a:rPr b="1" lang="en" sz="4500">
                <a:solidFill>
                  <a:schemeClr val="dk1"/>
                </a:solidFill>
                <a:latin typeface="Poppins"/>
                <a:ea typeface="Poppins"/>
                <a:cs typeface="Poppins"/>
                <a:sym typeface="Poppins"/>
              </a:rPr>
              <a:t>Product/Underlying Magic</a:t>
            </a:r>
            <a:endParaRPr sz="4500"/>
          </a:p>
        </p:txBody>
      </p:sp>
      <p:sp>
        <p:nvSpPr>
          <p:cNvPr id="1982" name="Google Shape;1982;p248"/>
          <p:cNvSpPr txBox="1"/>
          <p:nvPr/>
        </p:nvSpPr>
        <p:spPr>
          <a:xfrm>
            <a:off x="718088" y="2484394"/>
            <a:ext cx="7707900" cy="19092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b="1" lang="en" sz="1500">
                <a:solidFill>
                  <a:srgbClr val="0C9B88"/>
                </a:solidFill>
                <a:latin typeface="Poppins"/>
                <a:ea typeface="Poppins"/>
                <a:cs typeface="Poppins"/>
                <a:sym typeface="Poppins"/>
              </a:rPr>
              <a:t>Show us your product. Explain how it’s solving the problem. Walk us through your user journey. (max. 3 slides)</a:t>
            </a:r>
            <a:endParaRPr b="1" sz="1500">
              <a:solidFill>
                <a:srgbClr val="0C9B88"/>
              </a:solidFill>
              <a:latin typeface="Poppins"/>
              <a:ea typeface="Poppins"/>
              <a:cs typeface="Poppins"/>
              <a:sym typeface="Poppins"/>
            </a:endParaRPr>
          </a:p>
          <a:p>
            <a:pPr indent="0" lvl="0" marL="0" marR="0" rtl="0" algn="l">
              <a:spcBef>
                <a:spcPts val="0"/>
              </a:spcBef>
              <a:spcAft>
                <a:spcPts val="0"/>
              </a:spcAft>
              <a:buSzPts val="1100"/>
              <a:buNone/>
            </a:pPr>
            <a:r>
              <a:t/>
            </a:r>
            <a:endParaRPr b="1" sz="1500">
              <a:solidFill>
                <a:srgbClr val="0C9B88"/>
              </a:solidFill>
              <a:latin typeface="Poppins"/>
              <a:ea typeface="Poppins"/>
              <a:cs typeface="Poppins"/>
              <a:sym typeface="Poppins"/>
            </a:endParaRPr>
          </a:p>
          <a:p>
            <a:pPr indent="-260350" lvl="0" marL="342900" marR="0" rtl="0" algn="l">
              <a:spcBef>
                <a:spcPts val="0"/>
              </a:spcBef>
              <a:spcAft>
                <a:spcPts val="0"/>
              </a:spcAft>
              <a:buSzPts val="1500"/>
              <a:buFont typeface="Poppins"/>
              <a:buChar char="-"/>
            </a:pPr>
            <a:r>
              <a:rPr lang="en" sz="1500">
                <a:latin typeface="Poppins"/>
                <a:ea typeface="Poppins"/>
                <a:cs typeface="Poppins"/>
                <a:sym typeface="Poppins"/>
              </a:rPr>
              <a:t>Describe the technology, secret sauce, magic behind your product.</a:t>
            </a:r>
            <a:endParaRPr sz="1500">
              <a:latin typeface="Poppins"/>
              <a:ea typeface="Poppins"/>
              <a:cs typeface="Poppins"/>
              <a:sym typeface="Poppins"/>
            </a:endParaRPr>
          </a:p>
          <a:p>
            <a:pPr indent="0" lvl="0" marL="0" marR="0" rtl="0" algn="l">
              <a:spcBef>
                <a:spcPts val="0"/>
              </a:spcBef>
              <a:spcAft>
                <a:spcPts val="0"/>
              </a:spcAft>
              <a:buNone/>
            </a:pPr>
            <a:r>
              <a:t/>
            </a:r>
            <a:endParaRPr sz="1500">
              <a:latin typeface="Poppins"/>
              <a:ea typeface="Poppins"/>
              <a:cs typeface="Poppins"/>
              <a:sym typeface="Poppins"/>
            </a:endParaRPr>
          </a:p>
          <a:p>
            <a:pPr indent="0" lvl="0" marL="0" marR="0" rtl="0" algn="l">
              <a:spcBef>
                <a:spcPts val="0"/>
              </a:spcBef>
              <a:spcAft>
                <a:spcPts val="0"/>
              </a:spcAft>
              <a:buNone/>
            </a:pPr>
            <a:r>
              <a:rPr b="1" lang="en" sz="1500">
                <a:latin typeface="Poppins"/>
                <a:ea typeface="Poppins"/>
                <a:cs typeface="Poppins"/>
                <a:sym typeface="Poppins"/>
              </a:rPr>
              <a:t>If a picture is worth 1,000 words, a prototype is worth 10,000 slides.</a:t>
            </a:r>
            <a:endParaRPr b="1" i="1" sz="1500">
              <a:latin typeface="Poppins"/>
              <a:ea typeface="Poppins"/>
              <a:cs typeface="Poppins"/>
              <a:sym typeface="Poppins"/>
            </a:endParaRPr>
          </a:p>
        </p:txBody>
      </p:sp>
      <p:sp>
        <p:nvSpPr>
          <p:cNvPr id="1983" name="Google Shape;1983;p248"/>
          <p:cNvSpPr txBox="1"/>
          <p:nvPr/>
        </p:nvSpPr>
        <p:spPr>
          <a:xfrm>
            <a:off x="178669" y="169256"/>
            <a:ext cx="1730100" cy="526500"/>
          </a:xfrm>
          <a:prstGeom prst="rect">
            <a:avLst/>
          </a:prstGeom>
          <a:noFill/>
          <a:ln>
            <a:noFill/>
          </a:ln>
        </p:spPr>
        <p:txBody>
          <a:bodyPr anchorCtr="0" anchor="t" bIns="68575" lIns="68575" spcFirstLastPara="1" rIns="68575" wrap="square" tIns="68575">
            <a:noAutofit/>
          </a:bodyPr>
          <a:lstStyle/>
          <a:p>
            <a:pPr indent="0" lvl="0" marL="0" rtl="0" algn="l">
              <a:spcBef>
                <a:spcPts val="0"/>
              </a:spcBef>
              <a:spcAft>
                <a:spcPts val="0"/>
              </a:spcAft>
              <a:buNone/>
            </a:pPr>
            <a:r>
              <a:rPr b="1" lang="en" sz="2300">
                <a:solidFill>
                  <a:srgbClr val="CCCCCC"/>
                </a:solidFill>
                <a:latin typeface="Poppins"/>
                <a:ea typeface="Poppins"/>
                <a:cs typeface="Poppins"/>
                <a:sym typeface="Poppins"/>
              </a:rPr>
              <a:t>Slide 4</a:t>
            </a:r>
            <a:endParaRPr b="1" sz="2300">
              <a:solidFill>
                <a:srgbClr val="CCCCCC"/>
              </a:solidFill>
              <a:latin typeface="Poppins"/>
              <a:ea typeface="Poppins"/>
              <a:cs typeface="Poppins"/>
              <a:sym typeface="Poppins"/>
            </a:endParaRPr>
          </a:p>
        </p:txBody>
      </p:sp>
    </p:spTree>
  </p:cSld>
  <p:clrMapOvr>
    <a:masterClrMapping/>
  </p:clrMapOvr>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7" name="Shape 1987"/>
        <p:cNvGrpSpPr/>
        <p:nvPr/>
      </p:nvGrpSpPr>
      <p:grpSpPr>
        <a:xfrm>
          <a:off x="0" y="0"/>
          <a:ext cx="0" cy="0"/>
          <a:chOff x="0" y="0"/>
          <a:chExt cx="0" cy="0"/>
        </a:xfrm>
      </p:grpSpPr>
      <p:sp>
        <p:nvSpPr>
          <p:cNvPr id="1988" name="Google Shape;1988;p249"/>
          <p:cNvSpPr/>
          <p:nvPr/>
        </p:nvSpPr>
        <p:spPr>
          <a:xfrm>
            <a:off x="0" y="0"/>
            <a:ext cx="9144000" cy="5143500"/>
          </a:xfrm>
          <a:prstGeom prst="rect">
            <a:avLst/>
          </a:prstGeom>
          <a:noFill/>
          <a:ln cap="flat" cmpd="sng" w="127000">
            <a:solidFill>
              <a:srgbClr val="0B9684"/>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1989" name="Google Shape;1989;p249"/>
          <p:cNvSpPr txBox="1"/>
          <p:nvPr/>
        </p:nvSpPr>
        <p:spPr>
          <a:xfrm>
            <a:off x="718088" y="828037"/>
            <a:ext cx="7707900" cy="785100"/>
          </a:xfrm>
          <a:prstGeom prst="rect">
            <a:avLst/>
          </a:prstGeom>
          <a:noFill/>
          <a:ln>
            <a:noFill/>
          </a:ln>
        </p:spPr>
        <p:txBody>
          <a:bodyPr anchorCtr="0" anchor="t" bIns="34275" lIns="68575" spcFirstLastPara="1" rIns="68575" wrap="square" tIns="34275">
            <a:noAutofit/>
          </a:bodyPr>
          <a:lstStyle/>
          <a:p>
            <a:pPr indent="0" lvl="0" marL="0" marR="0" rtl="0" algn="ctr">
              <a:spcBef>
                <a:spcPts val="0"/>
              </a:spcBef>
              <a:spcAft>
                <a:spcPts val="0"/>
              </a:spcAft>
              <a:buNone/>
            </a:pPr>
            <a:r>
              <a:rPr b="1" lang="en" sz="4500">
                <a:solidFill>
                  <a:schemeClr val="dk1"/>
                </a:solidFill>
                <a:latin typeface="Poppins"/>
                <a:ea typeface="Poppins"/>
                <a:cs typeface="Poppins"/>
                <a:sym typeface="Poppins"/>
              </a:rPr>
              <a:t>Market</a:t>
            </a:r>
            <a:endParaRPr sz="4500"/>
          </a:p>
        </p:txBody>
      </p:sp>
      <p:sp>
        <p:nvSpPr>
          <p:cNvPr id="1990" name="Google Shape;1990;p249"/>
          <p:cNvSpPr txBox="1"/>
          <p:nvPr/>
        </p:nvSpPr>
        <p:spPr>
          <a:xfrm>
            <a:off x="718088" y="2179125"/>
            <a:ext cx="7707900" cy="785100"/>
          </a:xfrm>
          <a:prstGeom prst="rect">
            <a:avLst/>
          </a:prstGeom>
          <a:noFill/>
          <a:ln>
            <a:noFill/>
          </a:ln>
        </p:spPr>
        <p:txBody>
          <a:bodyPr anchorCtr="0" anchor="t" bIns="34275" lIns="68575" spcFirstLastPara="1" rIns="68575" wrap="square" tIns="34275">
            <a:noAutofit/>
          </a:bodyPr>
          <a:lstStyle/>
          <a:p>
            <a:pPr indent="0" lvl="0" marL="0" rtl="0" algn="l">
              <a:spcBef>
                <a:spcPts val="0"/>
              </a:spcBef>
              <a:spcAft>
                <a:spcPts val="0"/>
              </a:spcAft>
              <a:buNone/>
            </a:pPr>
            <a:r>
              <a:rPr b="1" lang="en" sz="1500">
                <a:solidFill>
                  <a:srgbClr val="0C9B88"/>
                </a:solidFill>
                <a:latin typeface="Poppins"/>
                <a:ea typeface="Poppins"/>
                <a:cs typeface="Poppins"/>
                <a:sym typeface="Poppins"/>
              </a:rPr>
              <a:t>Indicate the following:</a:t>
            </a:r>
            <a:endParaRPr b="1" sz="1500">
              <a:solidFill>
                <a:srgbClr val="0C9B88"/>
              </a:solidFill>
              <a:latin typeface="Poppins"/>
              <a:ea typeface="Poppins"/>
              <a:cs typeface="Poppins"/>
              <a:sym typeface="Poppins"/>
            </a:endParaRPr>
          </a:p>
          <a:p>
            <a:pPr indent="-260350" lvl="0" marL="342900" rtl="0" algn="l">
              <a:spcBef>
                <a:spcPts val="0"/>
              </a:spcBef>
              <a:spcAft>
                <a:spcPts val="0"/>
              </a:spcAft>
              <a:buSzPts val="1500"/>
              <a:buFont typeface="Poppins"/>
              <a:buChar char="-"/>
            </a:pPr>
            <a:r>
              <a:rPr lang="en" sz="1500">
                <a:solidFill>
                  <a:schemeClr val="dk1"/>
                </a:solidFill>
                <a:latin typeface="Poppins"/>
                <a:ea typeface="Poppins"/>
                <a:cs typeface="Poppins"/>
                <a:sym typeface="Poppins"/>
              </a:rPr>
              <a:t>TAM: Total Addressable Market</a:t>
            </a:r>
            <a:endParaRPr sz="1500">
              <a:solidFill>
                <a:schemeClr val="dk1"/>
              </a:solidFill>
              <a:latin typeface="Poppins"/>
              <a:ea typeface="Poppins"/>
              <a:cs typeface="Poppins"/>
              <a:sym typeface="Poppins"/>
            </a:endParaRPr>
          </a:p>
          <a:p>
            <a:pPr indent="-260350" lvl="0" marL="342900" rtl="0" algn="l">
              <a:spcBef>
                <a:spcPts val="0"/>
              </a:spcBef>
              <a:spcAft>
                <a:spcPts val="0"/>
              </a:spcAft>
              <a:buClr>
                <a:schemeClr val="dk1"/>
              </a:buClr>
              <a:buSzPts val="1500"/>
              <a:buFont typeface="Poppins"/>
              <a:buChar char="-"/>
            </a:pPr>
            <a:r>
              <a:rPr lang="en" sz="1500">
                <a:solidFill>
                  <a:schemeClr val="dk1"/>
                </a:solidFill>
                <a:latin typeface="Poppins"/>
                <a:ea typeface="Poppins"/>
                <a:cs typeface="Poppins"/>
                <a:sym typeface="Poppins"/>
              </a:rPr>
              <a:t>SAM: Serviceable Available Market</a:t>
            </a:r>
            <a:endParaRPr sz="1500">
              <a:solidFill>
                <a:schemeClr val="dk1"/>
              </a:solidFill>
              <a:latin typeface="Poppins"/>
              <a:ea typeface="Poppins"/>
              <a:cs typeface="Poppins"/>
              <a:sym typeface="Poppins"/>
            </a:endParaRPr>
          </a:p>
          <a:p>
            <a:pPr indent="-260350" lvl="0" marL="342900" rtl="0" algn="l">
              <a:spcBef>
                <a:spcPts val="0"/>
              </a:spcBef>
              <a:spcAft>
                <a:spcPts val="0"/>
              </a:spcAft>
              <a:buClr>
                <a:schemeClr val="dk1"/>
              </a:buClr>
              <a:buSzPts val="1500"/>
              <a:buFont typeface="Poppins"/>
              <a:buChar char="-"/>
            </a:pPr>
            <a:r>
              <a:rPr lang="en" sz="1500">
                <a:solidFill>
                  <a:schemeClr val="dk1"/>
                </a:solidFill>
                <a:latin typeface="Poppins"/>
                <a:ea typeface="Poppins"/>
                <a:cs typeface="Poppins"/>
                <a:sym typeface="Poppins"/>
              </a:rPr>
              <a:t>SOM: Serviceable Obtainable Market</a:t>
            </a:r>
            <a:endParaRPr sz="1500">
              <a:solidFill>
                <a:schemeClr val="dk1"/>
              </a:solidFill>
              <a:latin typeface="Poppins"/>
              <a:ea typeface="Poppins"/>
              <a:cs typeface="Poppins"/>
              <a:sym typeface="Poppins"/>
            </a:endParaRPr>
          </a:p>
          <a:p>
            <a:pPr indent="0" lvl="0" marL="0" rtl="0" algn="l">
              <a:spcBef>
                <a:spcPts val="0"/>
              </a:spcBef>
              <a:spcAft>
                <a:spcPts val="0"/>
              </a:spcAft>
              <a:buNone/>
            </a:pPr>
            <a:r>
              <a:t/>
            </a:r>
            <a:endParaRPr sz="1500">
              <a:solidFill>
                <a:schemeClr val="dk1"/>
              </a:solidFill>
              <a:latin typeface="Poppins"/>
              <a:ea typeface="Poppins"/>
              <a:cs typeface="Poppins"/>
              <a:sym typeface="Poppins"/>
            </a:endParaRPr>
          </a:p>
          <a:p>
            <a:pPr indent="0" lvl="0" marL="0" rtl="0" algn="l">
              <a:spcBef>
                <a:spcPts val="0"/>
              </a:spcBef>
              <a:spcAft>
                <a:spcPts val="0"/>
              </a:spcAft>
              <a:buClr>
                <a:schemeClr val="dk1"/>
              </a:buClr>
              <a:buFont typeface="Arial"/>
              <a:buNone/>
            </a:pPr>
            <a:r>
              <a:rPr b="1" lang="en" sz="1500">
                <a:solidFill>
                  <a:srgbClr val="0C9B88"/>
                </a:solidFill>
                <a:latin typeface="Poppins"/>
                <a:ea typeface="Poppins"/>
                <a:cs typeface="Poppins"/>
                <a:sym typeface="Poppins"/>
              </a:rPr>
              <a:t>How big is your market/sector? </a:t>
            </a:r>
            <a:endParaRPr b="1" sz="1500">
              <a:solidFill>
                <a:srgbClr val="0C9B88"/>
              </a:solidFill>
              <a:latin typeface="Poppins"/>
              <a:ea typeface="Poppins"/>
              <a:cs typeface="Poppins"/>
              <a:sym typeface="Poppins"/>
            </a:endParaRPr>
          </a:p>
          <a:p>
            <a:pPr indent="-260350" lvl="0" marL="342900" rtl="0" algn="l">
              <a:spcBef>
                <a:spcPts val="0"/>
              </a:spcBef>
              <a:spcAft>
                <a:spcPts val="0"/>
              </a:spcAft>
              <a:buClr>
                <a:schemeClr val="dk1"/>
              </a:buClr>
              <a:buSzPts val="1500"/>
              <a:buFont typeface="Poppins"/>
              <a:buChar char="-"/>
            </a:pPr>
            <a:r>
              <a:rPr lang="en" sz="1500">
                <a:solidFill>
                  <a:schemeClr val="dk1"/>
                </a:solidFill>
                <a:latin typeface="Poppins"/>
                <a:ea typeface="Poppins"/>
                <a:cs typeface="Poppins"/>
                <a:sym typeface="Poppins"/>
              </a:rPr>
              <a:t>Who are you starting with?</a:t>
            </a:r>
            <a:endParaRPr sz="1500">
              <a:solidFill>
                <a:schemeClr val="dk1"/>
              </a:solidFill>
              <a:latin typeface="Poppins"/>
              <a:ea typeface="Poppins"/>
              <a:cs typeface="Poppins"/>
              <a:sym typeface="Poppins"/>
            </a:endParaRPr>
          </a:p>
          <a:p>
            <a:pPr indent="-260350" lvl="0" marL="342900" rtl="0" algn="l">
              <a:spcBef>
                <a:spcPts val="0"/>
              </a:spcBef>
              <a:spcAft>
                <a:spcPts val="0"/>
              </a:spcAft>
              <a:buClr>
                <a:schemeClr val="dk1"/>
              </a:buClr>
              <a:buSzPts val="1500"/>
              <a:buFont typeface="Poppins"/>
              <a:buChar char="-"/>
            </a:pPr>
            <a:r>
              <a:rPr lang="en" sz="1500">
                <a:solidFill>
                  <a:schemeClr val="dk1"/>
                </a:solidFill>
                <a:latin typeface="Poppins"/>
                <a:ea typeface="Poppins"/>
                <a:cs typeface="Poppins"/>
                <a:sym typeface="Poppins"/>
              </a:rPr>
              <a:t>Who are your early adopters?</a:t>
            </a:r>
            <a:endParaRPr sz="1500">
              <a:solidFill>
                <a:schemeClr val="dk1"/>
              </a:solidFill>
              <a:latin typeface="Poppins"/>
              <a:ea typeface="Poppins"/>
              <a:cs typeface="Poppins"/>
              <a:sym typeface="Poppins"/>
            </a:endParaRPr>
          </a:p>
          <a:p>
            <a:pPr indent="0" lvl="0" marL="0" rtl="0" algn="l">
              <a:spcBef>
                <a:spcPts val="0"/>
              </a:spcBef>
              <a:spcAft>
                <a:spcPts val="0"/>
              </a:spcAft>
              <a:buClr>
                <a:schemeClr val="dk1"/>
              </a:buClr>
              <a:buFont typeface="Arial"/>
              <a:buNone/>
            </a:pPr>
            <a:r>
              <a:t/>
            </a:r>
            <a:endParaRPr b="1" sz="1500">
              <a:solidFill>
                <a:srgbClr val="0C9B88"/>
              </a:solidFill>
              <a:latin typeface="Poppins"/>
              <a:ea typeface="Poppins"/>
              <a:cs typeface="Poppins"/>
              <a:sym typeface="Poppins"/>
            </a:endParaRPr>
          </a:p>
          <a:p>
            <a:pPr indent="0" lvl="0" marL="0" marR="0" rtl="0" algn="l">
              <a:spcBef>
                <a:spcPts val="0"/>
              </a:spcBef>
              <a:spcAft>
                <a:spcPts val="0"/>
              </a:spcAft>
              <a:buNone/>
            </a:pPr>
            <a:r>
              <a:rPr b="1" lang="en" sz="1500">
                <a:solidFill>
                  <a:srgbClr val="0C9B88"/>
                </a:solidFill>
                <a:latin typeface="Poppins"/>
                <a:ea typeface="Poppins"/>
                <a:cs typeface="Poppins"/>
                <a:sym typeface="Poppins"/>
              </a:rPr>
              <a:t>How much do you plan to acquire in the next 6-24 months? (Maximum 1 slide). </a:t>
            </a:r>
            <a:endParaRPr b="1" sz="1500">
              <a:solidFill>
                <a:srgbClr val="0C9B88"/>
              </a:solidFill>
              <a:latin typeface="Poppins"/>
              <a:ea typeface="Poppins"/>
              <a:cs typeface="Poppins"/>
              <a:sym typeface="Poppins"/>
            </a:endParaRPr>
          </a:p>
        </p:txBody>
      </p:sp>
      <p:sp>
        <p:nvSpPr>
          <p:cNvPr id="1991" name="Google Shape;1991;p249"/>
          <p:cNvSpPr txBox="1"/>
          <p:nvPr/>
        </p:nvSpPr>
        <p:spPr>
          <a:xfrm>
            <a:off x="178669" y="169256"/>
            <a:ext cx="1730100" cy="526500"/>
          </a:xfrm>
          <a:prstGeom prst="rect">
            <a:avLst/>
          </a:prstGeom>
          <a:noFill/>
          <a:ln>
            <a:noFill/>
          </a:ln>
        </p:spPr>
        <p:txBody>
          <a:bodyPr anchorCtr="0" anchor="t" bIns="68575" lIns="68575" spcFirstLastPara="1" rIns="68575" wrap="square" tIns="68575">
            <a:noAutofit/>
          </a:bodyPr>
          <a:lstStyle/>
          <a:p>
            <a:pPr indent="0" lvl="0" marL="0" rtl="0" algn="l">
              <a:spcBef>
                <a:spcPts val="0"/>
              </a:spcBef>
              <a:spcAft>
                <a:spcPts val="0"/>
              </a:spcAft>
              <a:buNone/>
            </a:pPr>
            <a:r>
              <a:rPr b="1" lang="en" sz="2300">
                <a:solidFill>
                  <a:srgbClr val="CCCCCC"/>
                </a:solidFill>
                <a:latin typeface="Poppins"/>
                <a:ea typeface="Poppins"/>
                <a:cs typeface="Poppins"/>
                <a:sym typeface="Poppins"/>
              </a:rPr>
              <a:t>Slide 5</a:t>
            </a:r>
            <a:endParaRPr b="1" sz="2300">
              <a:solidFill>
                <a:srgbClr val="CCCCCC"/>
              </a:solidFill>
              <a:latin typeface="Poppins"/>
              <a:ea typeface="Poppins"/>
              <a:cs typeface="Poppins"/>
              <a:sym typeface="Poppins"/>
            </a:endParaRPr>
          </a:p>
        </p:txBody>
      </p:sp>
    </p:spTree>
  </p:cSld>
  <p:clrMapOvr>
    <a:masterClrMapping/>
  </p:clrMapOvr>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5" name="Shape 1995"/>
        <p:cNvGrpSpPr/>
        <p:nvPr/>
      </p:nvGrpSpPr>
      <p:grpSpPr>
        <a:xfrm>
          <a:off x="0" y="0"/>
          <a:ext cx="0" cy="0"/>
          <a:chOff x="0" y="0"/>
          <a:chExt cx="0" cy="0"/>
        </a:xfrm>
      </p:grpSpPr>
      <p:pic>
        <p:nvPicPr>
          <p:cNvPr descr="Une image contenant chemise, alimentation, dessin, jeu&#10;&#10;Description générée automatiquement" id="1996" name="Google Shape;1996;p250"/>
          <p:cNvPicPr preferRelativeResize="0"/>
          <p:nvPr/>
        </p:nvPicPr>
        <p:blipFill rotWithShape="1">
          <a:blip r:embed="rId3">
            <a:alphaModFix/>
          </a:blip>
          <a:srcRect b="29514" l="0" r="0" t="29510"/>
          <a:stretch/>
        </p:blipFill>
        <p:spPr>
          <a:xfrm>
            <a:off x="3750375" y="4476752"/>
            <a:ext cx="1643225" cy="691225"/>
          </a:xfrm>
          <a:prstGeom prst="rect">
            <a:avLst/>
          </a:prstGeom>
          <a:noFill/>
          <a:ln>
            <a:noFill/>
          </a:ln>
        </p:spPr>
      </p:pic>
      <p:sp>
        <p:nvSpPr>
          <p:cNvPr id="1997" name="Google Shape;1997;p250"/>
          <p:cNvSpPr/>
          <p:nvPr/>
        </p:nvSpPr>
        <p:spPr>
          <a:xfrm>
            <a:off x="0" y="0"/>
            <a:ext cx="9144000" cy="5143500"/>
          </a:xfrm>
          <a:prstGeom prst="rect">
            <a:avLst/>
          </a:prstGeom>
          <a:noFill/>
          <a:ln cap="flat" cmpd="sng" w="127000">
            <a:solidFill>
              <a:srgbClr val="0B9684"/>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1998" name="Google Shape;1998;p250"/>
          <p:cNvSpPr txBox="1"/>
          <p:nvPr/>
        </p:nvSpPr>
        <p:spPr>
          <a:xfrm>
            <a:off x="718088" y="828037"/>
            <a:ext cx="7707900" cy="785100"/>
          </a:xfrm>
          <a:prstGeom prst="rect">
            <a:avLst/>
          </a:prstGeom>
          <a:noFill/>
          <a:ln>
            <a:noFill/>
          </a:ln>
        </p:spPr>
        <p:txBody>
          <a:bodyPr anchorCtr="0" anchor="t" bIns="34275" lIns="68575" spcFirstLastPara="1" rIns="68575" wrap="square" tIns="34275">
            <a:noAutofit/>
          </a:bodyPr>
          <a:lstStyle/>
          <a:p>
            <a:pPr indent="0" lvl="0" marL="0" marR="0" rtl="0" algn="ctr">
              <a:spcBef>
                <a:spcPts val="0"/>
              </a:spcBef>
              <a:spcAft>
                <a:spcPts val="0"/>
              </a:spcAft>
              <a:buNone/>
            </a:pPr>
            <a:r>
              <a:rPr b="1" lang="en" sz="4500">
                <a:solidFill>
                  <a:schemeClr val="dk1"/>
                </a:solidFill>
                <a:latin typeface="Poppins"/>
                <a:ea typeface="Poppins"/>
                <a:cs typeface="Poppins"/>
                <a:sym typeface="Poppins"/>
              </a:rPr>
              <a:t>Business/Revenue Model </a:t>
            </a:r>
            <a:endParaRPr sz="4500"/>
          </a:p>
        </p:txBody>
      </p:sp>
      <p:sp>
        <p:nvSpPr>
          <p:cNvPr id="1999" name="Google Shape;1999;p250"/>
          <p:cNvSpPr txBox="1"/>
          <p:nvPr/>
        </p:nvSpPr>
        <p:spPr>
          <a:xfrm>
            <a:off x="718088" y="1852406"/>
            <a:ext cx="7707900" cy="20895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b="1" lang="en" sz="1500">
                <a:solidFill>
                  <a:srgbClr val="0C9B88"/>
                </a:solidFill>
                <a:latin typeface="Poppins"/>
                <a:ea typeface="Poppins"/>
                <a:cs typeface="Poppins"/>
                <a:sym typeface="Poppins"/>
              </a:rPr>
              <a:t>Describe how you will create, </a:t>
            </a:r>
            <a:r>
              <a:rPr b="1" i="1" lang="en" sz="1500">
                <a:solidFill>
                  <a:srgbClr val="FF0000"/>
                </a:solidFill>
                <a:latin typeface="Poppins"/>
                <a:ea typeface="Poppins"/>
                <a:cs typeface="Poppins"/>
                <a:sym typeface="Poppins"/>
              </a:rPr>
              <a:t>capture</a:t>
            </a:r>
            <a:r>
              <a:rPr b="1" lang="en" sz="1500">
                <a:solidFill>
                  <a:srgbClr val="0C9B88"/>
                </a:solidFill>
                <a:latin typeface="Poppins"/>
                <a:ea typeface="Poppins"/>
                <a:cs typeface="Poppins"/>
                <a:sym typeface="Poppins"/>
              </a:rPr>
              <a:t>, and deliver value:</a:t>
            </a:r>
            <a:endParaRPr b="1" sz="1500">
              <a:solidFill>
                <a:srgbClr val="0C9B88"/>
              </a:solidFill>
              <a:latin typeface="Poppins"/>
              <a:ea typeface="Poppins"/>
              <a:cs typeface="Poppins"/>
              <a:sym typeface="Poppins"/>
            </a:endParaRPr>
          </a:p>
          <a:p>
            <a:pPr indent="-260350" lvl="0" marL="342900" marR="0" rtl="0" algn="l">
              <a:spcBef>
                <a:spcPts val="0"/>
              </a:spcBef>
              <a:spcAft>
                <a:spcPts val="0"/>
              </a:spcAft>
              <a:buSzPts val="1500"/>
              <a:buFont typeface="Poppins"/>
              <a:buChar char="-"/>
            </a:pPr>
            <a:r>
              <a:rPr lang="en" sz="1500">
                <a:latin typeface="Poppins"/>
                <a:ea typeface="Poppins"/>
                <a:cs typeface="Poppins"/>
                <a:sym typeface="Poppins"/>
              </a:rPr>
              <a:t>How are you planning to make money? </a:t>
            </a:r>
            <a:endParaRPr sz="1500">
              <a:latin typeface="Poppins"/>
              <a:ea typeface="Poppins"/>
              <a:cs typeface="Poppins"/>
              <a:sym typeface="Poppins"/>
            </a:endParaRPr>
          </a:p>
          <a:p>
            <a:pPr indent="-260350" lvl="0" marL="342900" rtl="0" algn="l">
              <a:spcBef>
                <a:spcPts val="0"/>
              </a:spcBef>
              <a:spcAft>
                <a:spcPts val="0"/>
              </a:spcAft>
              <a:buSzPts val="1500"/>
              <a:buFont typeface="Poppins"/>
              <a:buChar char="-"/>
            </a:pPr>
            <a:r>
              <a:rPr lang="en" sz="1500">
                <a:latin typeface="Poppins"/>
                <a:ea typeface="Poppins"/>
                <a:cs typeface="Poppins"/>
                <a:sym typeface="Poppins"/>
              </a:rPr>
              <a:t>Who has your money temporarily in their pockets? </a:t>
            </a:r>
            <a:endParaRPr sz="1500">
              <a:latin typeface="Poppins"/>
              <a:ea typeface="Poppins"/>
              <a:cs typeface="Poppins"/>
              <a:sym typeface="Poppins"/>
            </a:endParaRPr>
          </a:p>
          <a:p>
            <a:pPr indent="-260350" lvl="0" marL="342900" rtl="0" algn="l">
              <a:spcBef>
                <a:spcPts val="0"/>
              </a:spcBef>
              <a:spcAft>
                <a:spcPts val="0"/>
              </a:spcAft>
              <a:buSzPts val="1500"/>
              <a:buFont typeface="Poppins"/>
              <a:buChar char="-"/>
            </a:pPr>
            <a:r>
              <a:rPr lang="en" sz="1500">
                <a:latin typeface="Poppins"/>
                <a:ea typeface="Poppins"/>
                <a:cs typeface="Poppins"/>
                <a:sym typeface="Poppins"/>
              </a:rPr>
              <a:t>How will you get it into yours?</a:t>
            </a:r>
            <a:endParaRPr sz="1500">
              <a:latin typeface="Poppins"/>
              <a:ea typeface="Poppins"/>
              <a:cs typeface="Poppins"/>
              <a:sym typeface="Poppins"/>
            </a:endParaRPr>
          </a:p>
          <a:p>
            <a:pPr indent="-260350" lvl="0" marL="342900" rtl="0" algn="l">
              <a:spcBef>
                <a:spcPts val="0"/>
              </a:spcBef>
              <a:spcAft>
                <a:spcPts val="0"/>
              </a:spcAft>
              <a:buSzPts val="1500"/>
              <a:buFont typeface="Poppins"/>
              <a:buChar char="-"/>
            </a:pPr>
            <a:r>
              <a:rPr lang="en" sz="1500">
                <a:latin typeface="Poppins"/>
                <a:ea typeface="Poppins"/>
                <a:cs typeface="Poppins"/>
                <a:sym typeface="Poppins"/>
              </a:rPr>
              <a:t>What’s the opportunity for growth? </a:t>
            </a:r>
            <a:endParaRPr sz="1500">
              <a:latin typeface="Poppins"/>
              <a:ea typeface="Poppins"/>
              <a:cs typeface="Poppins"/>
              <a:sym typeface="Poppins"/>
            </a:endParaRPr>
          </a:p>
          <a:p>
            <a:pPr indent="-260350" lvl="0" marL="342900" rtl="0" algn="l">
              <a:spcBef>
                <a:spcPts val="0"/>
              </a:spcBef>
              <a:spcAft>
                <a:spcPts val="0"/>
              </a:spcAft>
              <a:buSzPts val="1500"/>
              <a:buFont typeface="Poppins"/>
              <a:buChar char="-"/>
            </a:pPr>
            <a:r>
              <a:rPr lang="en" sz="1500">
                <a:latin typeface="Poppins"/>
                <a:ea typeface="Poppins"/>
                <a:cs typeface="Poppins"/>
                <a:sym typeface="Poppins"/>
              </a:rPr>
              <a:t>How can you scale beyond your current scope: new industries, territories, applications of partnerships and technology?</a:t>
            </a:r>
            <a:endParaRPr sz="1500">
              <a:latin typeface="Poppins"/>
              <a:ea typeface="Poppins"/>
              <a:cs typeface="Poppins"/>
              <a:sym typeface="Poppins"/>
            </a:endParaRPr>
          </a:p>
          <a:p>
            <a:pPr indent="0" lvl="0" marL="342900" rtl="0" algn="l">
              <a:spcBef>
                <a:spcPts val="0"/>
              </a:spcBef>
              <a:spcAft>
                <a:spcPts val="0"/>
              </a:spcAft>
              <a:buNone/>
            </a:pPr>
            <a:r>
              <a:t/>
            </a:r>
            <a:endParaRPr sz="1500">
              <a:latin typeface="Poppins"/>
              <a:ea typeface="Poppins"/>
              <a:cs typeface="Poppins"/>
              <a:sym typeface="Poppins"/>
            </a:endParaRPr>
          </a:p>
          <a:p>
            <a:pPr indent="0" lvl="0" marL="0" marR="0" rtl="0" algn="l">
              <a:spcBef>
                <a:spcPts val="0"/>
              </a:spcBef>
              <a:spcAft>
                <a:spcPts val="0"/>
              </a:spcAft>
              <a:buNone/>
            </a:pPr>
            <a:r>
              <a:rPr i="1" lang="en" sz="1400">
                <a:latin typeface="Poppins"/>
                <a:ea typeface="Poppins"/>
                <a:cs typeface="Poppins"/>
                <a:sym typeface="Poppins"/>
              </a:rPr>
              <a:t>Quantify it. Instead of just “10-20%”, be specific. “An average order is RM 25. We take 10% of that. Our revenue is RM 2.50” (maximum 2 slide) </a:t>
            </a:r>
            <a:endParaRPr i="1" sz="1400">
              <a:latin typeface="Poppins"/>
              <a:ea typeface="Poppins"/>
              <a:cs typeface="Poppins"/>
              <a:sym typeface="Poppins"/>
            </a:endParaRPr>
          </a:p>
        </p:txBody>
      </p:sp>
      <p:sp>
        <p:nvSpPr>
          <p:cNvPr id="2000" name="Google Shape;2000;p250"/>
          <p:cNvSpPr txBox="1"/>
          <p:nvPr/>
        </p:nvSpPr>
        <p:spPr>
          <a:xfrm>
            <a:off x="178669" y="169256"/>
            <a:ext cx="1730100" cy="526500"/>
          </a:xfrm>
          <a:prstGeom prst="rect">
            <a:avLst/>
          </a:prstGeom>
          <a:noFill/>
          <a:ln>
            <a:noFill/>
          </a:ln>
        </p:spPr>
        <p:txBody>
          <a:bodyPr anchorCtr="0" anchor="t" bIns="68575" lIns="68575" spcFirstLastPara="1" rIns="68575" wrap="square" tIns="68575">
            <a:noAutofit/>
          </a:bodyPr>
          <a:lstStyle/>
          <a:p>
            <a:pPr indent="0" lvl="0" marL="0" rtl="0" algn="l">
              <a:spcBef>
                <a:spcPts val="0"/>
              </a:spcBef>
              <a:spcAft>
                <a:spcPts val="0"/>
              </a:spcAft>
              <a:buNone/>
            </a:pPr>
            <a:r>
              <a:rPr b="1" lang="en" sz="2300">
                <a:solidFill>
                  <a:srgbClr val="CCCCCC"/>
                </a:solidFill>
                <a:latin typeface="Poppins"/>
                <a:ea typeface="Poppins"/>
                <a:cs typeface="Poppins"/>
                <a:sym typeface="Poppins"/>
              </a:rPr>
              <a:t>Slide 6</a:t>
            </a:r>
            <a:endParaRPr b="1" sz="2300">
              <a:solidFill>
                <a:srgbClr val="CCCCCC"/>
              </a:solidFill>
              <a:latin typeface="Poppins"/>
              <a:ea typeface="Poppins"/>
              <a:cs typeface="Poppins"/>
              <a:sym typeface="Poppins"/>
            </a:endParaRPr>
          </a:p>
        </p:txBody>
      </p:sp>
    </p:spTree>
  </p:cSld>
  <p:clrMapOvr>
    <a:masterClrMapping/>
  </p:clrMapOvr>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4" name="Shape 2004"/>
        <p:cNvGrpSpPr/>
        <p:nvPr/>
      </p:nvGrpSpPr>
      <p:grpSpPr>
        <a:xfrm>
          <a:off x="0" y="0"/>
          <a:ext cx="0" cy="0"/>
          <a:chOff x="0" y="0"/>
          <a:chExt cx="0" cy="0"/>
        </a:xfrm>
      </p:grpSpPr>
      <p:pic>
        <p:nvPicPr>
          <p:cNvPr descr="Une image contenant chemise, alimentation, dessin, jeu&#10;&#10;Description générée automatiquement" id="2005" name="Google Shape;2005;p251"/>
          <p:cNvPicPr preferRelativeResize="0"/>
          <p:nvPr/>
        </p:nvPicPr>
        <p:blipFill rotWithShape="1">
          <a:blip r:embed="rId3">
            <a:alphaModFix/>
          </a:blip>
          <a:srcRect b="29514" l="0" r="0" t="29510"/>
          <a:stretch/>
        </p:blipFill>
        <p:spPr>
          <a:xfrm>
            <a:off x="3750375" y="4476752"/>
            <a:ext cx="1643225" cy="691225"/>
          </a:xfrm>
          <a:prstGeom prst="rect">
            <a:avLst/>
          </a:prstGeom>
          <a:noFill/>
          <a:ln>
            <a:noFill/>
          </a:ln>
        </p:spPr>
      </p:pic>
      <p:sp>
        <p:nvSpPr>
          <p:cNvPr id="2006" name="Google Shape;2006;p251"/>
          <p:cNvSpPr/>
          <p:nvPr/>
        </p:nvSpPr>
        <p:spPr>
          <a:xfrm>
            <a:off x="0" y="0"/>
            <a:ext cx="9144000" cy="5143500"/>
          </a:xfrm>
          <a:prstGeom prst="rect">
            <a:avLst/>
          </a:prstGeom>
          <a:noFill/>
          <a:ln cap="flat" cmpd="sng" w="127000">
            <a:solidFill>
              <a:srgbClr val="0B9684"/>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2007" name="Google Shape;2007;p251"/>
          <p:cNvSpPr txBox="1"/>
          <p:nvPr/>
        </p:nvSpPr>
        <p:spPr>
          <a:xfrm>
            <a:off x="718088" y="828037"/>
            <a:ext cx="7707900" cy="785100"/>
          </a:xfrm>
          <a:prstGeom prst="rect">
            <a:avLst/>
          </a:prstGeom>
          <a:noFill/>
          <a:ln>
            <a:noFill/>
          </a:ln>
        </p:spPr>
        <p:txBody>
          <a:bodyPr anchorCtr="0" anchor="t" bIns="34275" lIns="68575" spcFirstLastPara="1" rIns="68575" wrap="square" tIns="34275">
            <a:noAutofit/>
          </a:bodyPr>
          <a:lstStyle/>
          <a:p>
            <a:pPr indent="0" lvl="0" marL="0" marR="0" rtl="0" algn="ctr">
              <a:spcBef>
                <a:spcPts val="0"/>
              </a:spcBef>
              <a:spcAft>
                <a:spcPts val="0"/>
              </a:spcAft>
              <a:buNone/>
            </a:pPr>
            <a:r>
              <a:rPr b="1" lang="en" sz="4500">
                <a:solidFill>
                  <a:schemeClr val="dk1"/>
                </a:solidFill>
                <a:latin typeface="Poppins"/>
                <a:ea typeface="Poppins"/>
                <a:cs typeface="Poppins"/>
                <a:sym typeface="Poppins"/>
              </a:rPr>
              <a:t>Go-to-Market </a:t>
            </a:r>
            <a:endParaRPr sz="4500"/>
          </a:p>
        </p:txBody>
      </p:sp>
      <p:sp>
        <p:nvSpPr>
          <p:cNvPr id="2008" name="Google Shape;2008;p251"/>
          <p:cNvSpPr txBox="1"/>
          <p:nvPr/>
        </p:nvSpPr>
        <p:spPr>
          <a:xfrm>
            <a:off x="718088" y="2179125"/>
            <a:ext cx="7854600" cy="7851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b="1" lang="en" sz="1500">
                <a:solidFill>
                  <a:srgbClr val="0C9B88"/>
                </a:solidFill>
                <a:latin typeface="Poppins"/>
                <a:ea typeface="Poppins"/>
                <a:cs typeface="Poppins"/>
                <a:sym typeface="Poppins"/>
              </a:rPr>
              <a:t>After showing us how big your market is, how are you taking a chunk of the pie? </a:t>
            </a:r>
            <a:endParaRPr b="1" sz="1500">
              <a:solidFill>
                <a:srgbClr val="0C9B88"/>
              </a:solidFill>
              <a:latin typeface="Poppins"/>
              <a:ea typeface="Poppins"/>
              <a:cs typeface="Poppins"/>
              <a:sym typeface="Poppins"/>
            </a:endParaRPr>
          </a:p>
          <a:p>
            <a:pPr indent="-260350" lvl="0" marL="342900" rtl="0" algn="l">
              <a:spcBef>
                <a:spcPts val="0"/>
              </a:spcBef>
              <a:spcAft>
                <a:spcPts val="0"/>
              </a:spcAft>
              <a:buSzPts val="1500"/>
              <a:buFont typeface="Poppins"/>
              <a:buChar char="-"/>
            </a:pPr>
            <a:r>
              <a:rPr lang="en" sz="1500">
                <a:latin typeface="Poppins"/>
                <a:ea typeface="Poppins"/>
                <a:cs typeface="Poppins"/>
                <a:sym typeface="Poppins"/>
              </a:rPr>
              <a:t>How are you going to reach your customers?</a:t>
            </a:r>
            <a:endParaRPr sz="1500">
              <a:latin typeface="Poppins"/>
              <a:ea typeface="Poppins"/>
              <a:cs typeface="Poppins"/>
              <a:sym typeface="Poppins"/>
            </a:endParaRPr>
          </a:p>
          <a:p>
            <a:pPr indent="-260350" lvl="0" marL="342900" rtl="0" algn="l">
              <a:spcBef>
                <a:spcPts val="0"/>
              </a:spcBef>
              <a:spcAft>
                <a:spcPts val="0"/>
              </a:spcAft>
              <a:buSzPts val="1500"/>
              <a:buFont typeface="Poppins"/>
              <a:buChar char="-"/>
            </a:pPr>
            <a:r>
              <a:rPr lang="en" sz="1500">
                <a:latin typeface="Poppins"/>
                <a:ea typeface="Poppins"/>
                <a:cs typeface="Poppins"/>
                <a:sym typeface="Poppins"/>
              </a:rPr>
              <a:t>How you plan to get your solution into the hands of your customers?</a:t>
            </a:r>
            <a:endParaRPr sz="1500">
              <a:latin typeface="Poppins"/>
              <a:ea typeface="Poppins"/>
              <a:cs typeface="Poppins"/>
              <a:sym typeface="Poppins"/>
            </a:endParaRPr>
          </a:p>
          <a:p>
            <a:pPr indent="-260350" lvl="0" marL="342900" marR="0" rtl="0" algn="l">
              <a:spcBef>
                <a:spcPts val="0"/>
              </a:spcBef>
              <a:spcAft>
                <a:spcPts val="0"/>
              </a:spcAft>
              <a:buSzPts val="1500"/>
              <a:buFont typeface="Poppins"/>
              <a:buChar char="-"/>
            </a:pPr>
            <a:r>
              <a:rPr lang="en" sz="1500">
                <a:latin typeface="Poppins"/>
                <a:ea typeface="Poppins"/>
                <a:cs typeface="Poppins"/>
                <a:sym typeface="Poppins"/>
              </a:rPr>
              <a:t>What’s your strategy? </a:t>
            </a:r>
            <a:endParaRPr sz="1500">
              <a:latin typeface="Poppins"/>
              <a:ea typeface="Poppins"/>
              <a:cs typeface="Poppins"/>
              <a:sym typeface="Poppins"/>
            </a:endParaRPr>
          </a:p>
          <a:p>
            <a:pPr indent="-260350" lvl="0" marL="342900" marR="0" rtl="0" algn="l">
              <a:spcBef>
                <a:spcPts val="0"/>
              </a:spcBef>
              <a:spcAft>
                <a:spcPts val="0"/>
              </a:spcAft>
              <a:buSzPts val="1500"/>
              <a:buFont typeface="Poppins"/>
              <a:buChar char="-"/>
            </a:pPr>
            <a:r>
              <a:rPr lang="en" sz="1500">
                <a:latin typeface="Poppins"/>
                <a:ea typeface="Poppins"/>
                <a:cs typeface="Poppins"/>
                <a:sym typeface="Poppins"/>
              </a:rPr>
              <a:t>Any growth hacks that is panning out?</a:t>
            </a:r>
            <a:endParaRPr sz="1500">
              <a:latin typeface="Poppins"/>
              <a:ea typeface="Poppins"/>
              <a:cs typeface="Poppins"/>
              <a:sym typeface="Poppins"/>
            </a:endParaRPr>
          </a:p>
        </p:txBody>
      </p:sp>
      <p:sp>
        <p:nvSpPr>
          <p:cNvPr id="2009" name="Google Shape;2009;p251"/>
          <p:cNvSpPr txBox="1"/>
          <p:nvPr/>
        </p:nvSpPr>
        <p:spPr>
          <a:xfrm>
            <a:off x="178669" y="169256"/>
            <a:ext cx="1730100" cy="526500"/>
          </a:xfrm>
          <a:prstGeom prst="rect">
            <a:avLst/>
          </a:prstGeom>
          <a:noFill/>
          <a:ln>
            <a:noFill/>
          </a:ln>
        </p:spPr>
        <p:txBody>
          <a:bodyPr anchorCtr="0" anchor="t" bIns="68575" lIns="68575" spcFirstLastPara="1" rIns="68575" wrap="square" tIns="68575">
            <a:noAutofit/>
          </a:bodyPr>
          <a:lstStyle/>
          <a:p>
            <a:pPr indent="0" lvl="0" marL="0" rtl="0" algn="l">
              <a:spcBef>
                <a:spcPts val="0"/>
              </a:spcBef>
              <a:spcAft>
                <a:spcPts val="0"/>
              </a:spcAft>
              <a:buNone/>
            </a:pPr>
            <a:r>
              <a:rPr b="1" lang="en" sz="2300">
                <a:solidFill>
                  <a:srgbClr val="CCCCCC"/>
                </a:solidFill>
                <a:latin typeface="Poppins"/>
                <a:ea typeface="Poppins"/>
                <a:cs typeface="Poppins"/>
                <a:sym typeface="Poppins"/>
              </a:rPr>
              <a:t>Slide 7</a:t>
            </a:r>
            <a:endParaRPr b="1" sz="2300">
              <a:solidFill>
                <a:srgbClr val="CCCCCC"/>
              </a:solidFill>
              <a:latin typeface="Poppins"/>
              <a:ea typeface="Poppins"/>
              <a:cs typeface="Poppins"/>
              <a:sym typeface="Poppins"/>
            </a:endParaRPr>
          </a:p>
        </p:txBody>
      </p:sp>
    </p:spTree>
  </p:cSld>
  <p:clrMapOvr>
    <a:masterClrMapping/>
  </p:clrMapOvr>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3" name="Shape 2013"/>
        <p:cNvGrpSpPr/>
        <p:nvPr/>
      </p:nvGrpSpPr>
      <p:grpSpPr>
        <a:xfrm>
          <a:off x="0" y="0"/>
          <a:ext cx="0" cy="0"/>
          <a:chOff x="0" y="0"/>
          <a:chExt cx="0" cy="0"/>
        </a:xfrm>
      </p:grpSpPr>
      <p:pic>
        <p:nvPicPr>
          <p:cNvPr descr="Une image contenant chemise, alimentation, dessin, jeu&#10;&#10;Description générée automatiquement" id="2014" name="Google Shape;2014;p252"/>
          <p:cNvPicPr preferRelativeResize="0"/>
          <p:nvPr/>
        </p:nvPicPr>
        <p:blipFill rotWithShape="1">
          <a:blip r:embed="rId3">
            <a:alphaModFix/>
          </a:blip>
          <a:srcRect b="29514" l="0" r="0" t="29510"/>
          <a:stretch/>
        </p:blipFill>
        <p:spPr>
          <a:xfrm>
            <a:off x="3750375" y="4476752"/>
            <a:ext cx="1643225" cy="691225"/>
          </a:xfrm>
          <a:prstGeom prst="rect">
            <a:avLst/>
          </a:prstGeom>
          <a:noFill/>
          <a:ln>
            <a:noFill/>
          </a:ln>
        </p:spPr>
      </p:pic>
      <p:sp>
        <p:nvSpPr>
          <p:cNvPr id="2015" name="Google Shape;2015;p252"/>
          <p:cNvSpPr/>
          <p:nvPr/>
        </p:nvSpPr>
        <p:spPr>
          <a:xfrm>
            <a:off x="0" y="0"/>
            <a:ext cx="9144000" cy="5143500"/>
          </a:xfrm>
          <a:prstGeom prst="rect">
            <a:avLst/>
          </a:prstGeom>
          <a:noFill/>
          <a:ln cap="flat" cmpd="sng" w="127000">
            <a:solidFill>
              <a:srgbClr val="0B9684"/>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2016" name="Google Shape;2016;p252"/>
          <p:cNvSpPr txBox="1"/>
          <p:nvPr/>
        </p:nvSpPr>
        <p:spPr>
          <a:xfrm>
            <a:off x="718088" y="828037"/>
            <a:ext cx="7707900" cy="785100"/>
          </a:xfrm>
          <a:prstGeom prst="rect">
            <a:avLst/>
          </a:prstGeom>
          <a:noFill/>
          <a:ln>
            <a:noFill/>
          </a:ln>
        </p:spPr>
        <p:txBody>
          <a:bodyPr anchorCtr="0" anchor="t" bIns="34275" lIns="68575" spcFirstLastPara="1" rIns="68575" wrap="square" tIns="34275">
            <a:noAutofit/>
          </a:bodyPr>
          <a:lstStyle/>
          <a:p>
            <a:pPr indent="0" lvl="0" marL="0" marR="0" rtl="0" algn="ctr">
              <a:spcBef>
                <a:spcPts val="0"/>
              </a:spcBef>
              <a:spcAft>
                <a:spcPts val="0"/>
              </a:spcAft>
              <a:buNone/>
            </a:pPr>
            <a:r>
              <a:rPr b="1" lang="en" sz="4500">
                <a:solidFill>
                  <a:schemeClr val="dk1"/>
                </a:solidFill>
                <a:latin typeface="Poppins"/>
                <a:ea typeface="Poppins"/>
                <a:cs typeface="Poppins"/>
                <a:sym typeface="Poppins"/>
              </a:rPr>
              <a:t>Competitor Analysis</a:t>
            </a:r>
            <a:endParaRPr sz="4500"/>
          </a:p>
        </p:txBody>
      </p:sp>
      <p:sp>
        <p:nvSpPr>
          <p:cNvPr id="2017" name="Google Shape;2017;p252"/>
          <p:cNvSpPr txBox="1"/>
          <p:nvPr/>
        </p:nvSpPr>
        <p:spPr>
          <a:xfrm>
            <a:off x="718088" y="2179125"/>
            <a:ext cx="7707900" cy="13992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b="1" lang="en" sz="1500">
                <a:solidFill>
                  <a:srgbClr val="0C9B88"/>
                </a:solidFill>
                <a:latin typeface="Poppins"/>
                <a:ea typeface="Poppins"/>
                <a:cs typeface="Poppins"/>
                <a:sym typeface="Poppins"/>
              </a:rPr>
              <a:t>Show all your competitors and the advantage you have over them.</a:t>
            </a:r>
            <a:endParaRPr b="1" sz="1500">
              <a:solidFill>
                <a:srgbClr val="0C9B88"/>
              </a:solidFill>
              <a:latin typeface="Poppins"/>
              <a:ea typeface="Poppins"/>
              <a:cs typeface="Poppins"/>
              <a:sym typeface="Poppins"/>
            </a:endParaRPr>
          </a:p>
          <a:p>
            <a:pPr indent="0" lvl="0" marL="0" marR="0" rtl="0" algn="l">
              <a:spcBef>
                <a:spcPts val="0"/>
              </a:spcBef>
              <a:spcAft>
                <a:spcPts val="0"/>
              </a:spcAft>
              <a:buNone/>
            </a:pPr>
            <a:r>
              <a:rPr b="1" lang="en" sz="1500">
                <a:solidFill>
                  <a:srgbClr val="0C9B88"/>
                </a:solidFill>
                <a:latin typeface="Poppins"/>
                <a:ea typeface="Poppins"/>
                <a:cs typeface="Poppins"/>
                <a:sym typeface="Poppins"/>
              </a:rPr>
              <a:t>No competitors = no market:</a:t>
            </a:r>
            <a:endParaRPr b="1" sz="1500">
              <a:solidFill>
                <a:srgbClr val="0C9B88"/>
              </a:solidFill>
              <a:latin typeface="Poppins"/>
              <a:ea typeface="Poppins"/>
              <a:cs typeface="Poppins"/>
              <a:sym typeface="Poppins"/>
            </a:endParaRPr>
          </a:p>
          <a:p>
            <a:pPr indent="-260350" lvl="0" marL="342900" marR="0" rtl="0" algn="l">
              <a:spcBef>
                <a:spcPts val="0"/>
              </a:spcBef>
              <a:spcAft>
                <a:spcPts val="0"/>
              </a:spcAft>
              <a:buSzPts val="1500"/>
              <a:buFont typeface="Poppins"/>
              <a:buChar char="-"/>
            </a:pPr>
            <a:r>
              <a:rPr lang="en" sz="1500">
                <a:latin typeface="Poppins"/>
                <a:ea typeface="Poppins"/>
                <a:cs typeface="Poppins"/>
                <a:sym typeface="Poppins"/>
              </a:rPr>
              <a:t>What are the alternative solutions to the problem you are trying to solve? </a:t>
            </a:r>
            <a:endParaRPr sz="1500">
              <a:latin typeface="Poppins"/>
              <a:ea typeface="Poppins"/>
              <a:cs typeface="Poppins"/>
              <a:sym typeface="Poppins"/>
            </a:endParaRPr>
          </a:p>
          <a:p>
            <a:pPr indent="-260350" lvl="0" marL="342900" marR="0" rtl="0" algn="l">
              <a:spcBef>
                <a:spcPts val="0"/>
              </a:spcBef>
              <a:spcAft>
                <a:spcPts val="0"/>
              </a:spcAft>
              <a:buSzPts val="1500"/>
              <a:buFont typeface="Poppins"/>
              <a:buChar char="-"/>
            </a:pPr>
            <a:r>
              <a:rPr lang="en" sz="1500">
                <a:latin typeface="Poppins"/>
                <a:ea typeface="Poppins"/>
                <a:cs typeface="Poppins"/>
                <a:sym typeface="Poppins"/>
              </a:rPr>
              <a:t>How are you different from them?</a:t>
            </a:r>
            <a:endParaRPr sz="1500">
              <a:latin typeface="Poppins"/>
              <a:ea typeface="Poppins"/>
              <a:cs typeface="Poppins"/>
              <a:sym typeface="Poppins"/>
            </a:endParaRPr>
          </a:p>
          <a:p>
            <a:pPr indent="-260350" lvl="0" marL="342900" marR="0" rtl="0" algn="l">
              <a:spcBef>
                <a:spcPts val="0"/>
              </a:spcBef>
              <a:spcAft>
                <a:spcPts val="0"/>
              </a:spcAft>
              <a:buSzPts val="1500"/>
              <a:buFont typeface="Poppins"/>
              <a:buChar char="-"/>
            </a:pPr>
            <a:r>
              <a:rPr lang="en" sz="1500">
                <a:latin typeface="Poppins"/>
                <a:ea typeface="Poppins"/>
                <a:cs typeface="Poppins"/>
                <a:sym typeface="Poppins"/>
              </a:rPr>
              <a:t>What is your Blue Ocean Strategy?</a:t>
            </a:r>
            <a:endParaRPr sz="1500">
              <a:latin typeface="Poppins"/>
              <a:ea typeface="Poppins"/>
              <a:cs typeface="Poppins"/>
              <a:sym typeface="Poppins"/>
            </a:endParaRPr>
          </a:p>
          <a:p>
            <a:pPr indent="-260350" lvl="0" marL="342900" marR="0" rtl="0" algn="l">
              <a:spcBef>
                <a:spcPts val="0"/>
              </a:spcBef>
              <a:spcAft>
                <a:spcPts val="0"/>
              </a:spcAft>
              <a:buSzPts val="1500"/>
              <a:buFont typeface="Poppins"/>
              <a:buChar char="-"/>
            </a:pPr>
            <a:r>
              <a:rPr lang="en" sz="1500">
                <a:latin typeface="Poppins"/>
                <a:ea typeface="Poppins"/>
                <a:cs typeface="Poppins"/>
                <a:sym typeface="Poppins"/>
              </a:rPr>
              <a:t>What is your 0 to 1 game plan?</a:t>
            </a:r>
            <a:endParaRPr sz="1500">
              <a:latin typeface="Poppins"/>
              <a:ea typeface="Poppins"/>
              <a:cs typeface="Poppins"/>
              <a:sym typeface="Poppins"/>
            </a:endParaRPr>
          </a:p>
        </p:txBody>
      </p:sp>
      <p:sp>
        <p:nvSpPr>
          <p:cNvPr id="2018" name="Google Shape;2018;p252"/>
          <p:cNvSpPr txBox="1"/>
          <p:nvPr/>
        </p:nvSpPr>
        <p:spPr>
          <a:xfrm>
            <a:off x="178669" y="169256"/>
            <a:ext cx="1730100" cy="526500"/>
          </a:xfrm>
          <a:prstGeom prst="rect">
            <a:avLst/>
          </a:prstGeom>
          <a:noFill/>
          <a:ln>
            <a:noFill/>
          </a:ln>
        </p:spPr>
        <p:txBody>
          <a:bodyPr anchorCtr="0" anchor="t" bIns="68575" lIns="68575" spcFirstLastPara="1" rIns="68575" wrap="square" tIns="68575">
            <a:noAutofit/>
          </a:bodyPr>
          <a:lstStyle/>
          <a:p>
            <a:pPr indent="0" lvl="0" marL="0" rtl="0" algn="l">
              <a:spcBef>
                <a:spcPts val="0"/>
              </a:spcBef>
              <a:spcAft>
                <a:spcPts val="0"/>
              </a:spcAft>
              <a:buNone/>
            </a:pPr>
            <a:r>
              <a:rPr b="1" lang="en" sz="2300">
                <a:solidFill>
                  <a:srgbClr val="CCCCCC"/>
                </a:solidFill>
                <a:latin typeface="Poppins"/>
                <a:ea typeface="Poppins"/>
                <a:cs typeface="Poppins"/>
                <a:sym typeface="Poppins"/>
              </a:rPr>
              <a:t>Slide 8</a:t>
            </a:r>
            <a:endParaRPr b="1" sz="2300">
              <a:solidFill>
                <a:srgbClr val="CCCCCC"/>
              </a:solidFill>
              <a:latin typeface="Poppins"/>
              <a:ea typeface="Poppins"/>
              <a:cs typeface="Poppins"/>
              <a:sym typeface="Poppins"/>
            </a:endParaRPr>
          </a:p>
        </p:txBody>
      </p:sp>
    </p:spTree>
  </p:cSld>
  <p:clrMapOvr>
    <a:masterClrMapping/>
  </p:clrMapOvr>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2" name="Shape 2022"/>
        <p:cNvGrpSpPr/>
        <p:nvPr/>
      </p:nvGrpSpPr>
      <p:grpSpPr>
        <a:xfrm>
          <a:off x="0" y="0"/>
          <a:ext cx="0" cy="0"/>
          <a:chOff x="0" y="0"/>
          <a:chExt cx="0" cy="0"/>
        </a:xfrm>
      </p:grpSpPr>
      <p:pic>
        <p:nvPicPr>
          <p:cNvPr descr="Une image contenant chemise, alimentation, dessin, jeu&#10;&#10;Description générée automatiquement" id="2023" name="Google Shape;2023;p253"/>
          <p:cNvPicPr preferRelativeResize="0"/>
          <p:nvPr/>
        </p:nvPicPr>
        <p:blipFill rotWithShape="1">
          <a:blip r:embed="rId3">
            <a:alphaModFix/>
          </a:blip>
          <a:srcRect b="29514" l="0" r="0" t="29510"/>
          <a:stretch/>
        </p:blipFill>
        <p:spPr>
          <a:xfrm>
            <a:off x="3750375" y="4476752"/>
            <a:ext cx="1643225" cy="691225"/>
          </a:xfrm>
          <a:prstGeom prst="rect">
            <a:avLst/>
          </a:prstGeom>
          <a:noFill/>
          <a:ln>
            <a:noFill/>
          </a:ln>
        </p:spPr>
      </p:pic>
      <p:sp>
        <p:nvSpPr>
          <p:cNvPr id="2024" name="Google Shape;2024;p253"/>
          <p:cNvSpPr/>
          <p:nvPr/>
        </p:nvSpPr>
        <p:spPr>
          <a:xfrm>
            <a:off x="0" y="0"/>
            <a:ext cx="9144000" cy="5143500"/>
          </a:xfrm>
          <a:prstGeom prst="rect">
            <a:avLst/>
          </a:prstGeom>
          <a:noFill/>
          <a:ln cap="flat" cmpd="sng" w="127000">
            <a:solidFill>
              <a:srgbClr val="0B9684"/>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2025" name="Google Shape;2025;p253"/>
          <p:cNvSpPr txBox="1"/>
          <p:nvPr/>
        </p:nvSpPr>
        <p:spPr>
          <a:xfrm>
            <a:off x="718088" y="828037"/>
            <a:ext cx="7707900" cy="785100"/>
          </a:xfrm>
          <a:prstGeom prst="rect">
            <a:avLst/>
          </a:prstGeom>
          <a:noFill/>
          <a:ln>
            <a:noFill/>
          </a:ln>
        </p:spPr>
        <p:txBody>
          <a:bodyPr anchorCtr="0" anchor="t" bIns="34275" lIns="68575" spcFirstLastPara="1" rIns="68575" wrap="square" tIns="34275">
            <a:noAutofit/>
          </a:bodyPr>
          <a:lstStyle/>
          <a:p>
            <a:pPr indent="0" lvl="0" marL="0" marR="0" rtl="0" algn="ctr">
              <a:spcBef>
                <a:spcPts val="0"/>
              </a:spcBef>
              <a:spcAft>
                <a:spcPts val="0"/>
              </a:spcAft>
              <a:buNone/>
            </a:pPr>
            <a:r>
              <a:rPr b="1" lang="en" sz="4500">
                <a:solidFill>
                  <a:schemeClr val="dk1"/>
                </a:solidFill>
                <a:latin typeface="Poppins"/>
                <a:ea typeface="Poppins"/>
                <a:cs typeface="Poppins"/>
                <a:sym typeface="Poppins"/>
              </a:rPr>
              <a:t>Financials &amp; Key Metrics</a:t>
            </a:r>
            <a:endParaRPr sz="4500"/>
          </a:p>
        </p:txBody>
      </p:sp>
      <p:sp>
        <p:nvSpPr>
          <p:cNvPr id="2026" name="Google Shape;2026;p253"/>
          <p:cNvSpPr txBox="1"/>
          <p:nvPr/>
        </p:nvSpPr>
        <p:spPr>
          <a:xfrm>
            <a:off x="718088" y="2179125"/>
            <a:ext cx="7707900" cy="21234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b="1" lang="en" sz="1500">
                <a:solidFill>
                  <a:srgbClr val="0C9B88"/>
                </a:solidFill>
                <a:latin typeface="Poppins"/>
                <a:ea typeface="Poppins"/>
                <a:cs typeface="Poppins"/>
                <a:sym typeface="Poppins"/>
              </a:rPr>
              <a:t>Dive into your current &amp; projected financial summary &amp; metrics. (User growth, revenue, profit, cost)</a:t>
            </a:r>
            <a:endParaRPr b="1" sz="1500">
              <a:solidFill>
                <a:srgbClr val="0C9B88"/>
              </a:solidFill>
              <a:latin typeface="Poppins"/>
              <a:ea typeface="Poppins"/>
              <a:cs typeface="Poppins"/>
              <a:sym typeface="Poppins"/>
            </a:endParaRPr>
          </a:p>
          <a:p>
            <a:pPr indent="-260350" lvl="0" marL="342900" marR="0" rtl="0" algn="l">
              <a:spcBef>
                <a:spcPts val="0"/>
              </a:spcBef>
              <a:spcAft>
                <a:spcPts val="0"/>
              </a:spcAft>
              <a:buSzPts val="1500"/>
              <a:buFont typeface="Poppins"/>
              <a:buChar char="-"/>
            </a:pPr>
            <a:r>
              <a:rPr lang="en" sz="1500">
                <a:latin typeface="Poppins"/>
                <a:ea typeface="Poppins"/>
                <a:cs typeface="Poppins"/>
                <a:sym typeface="Poppins"/>
              </a:rPr>
              <a:t>What are your projections for customers/conversion rates?</a:t>
            </a:r>
            <a:endParaRPr sz="1500">
              <a:latin typeface="Poppins"/>
              <a:ea typeface="Poppins"/>
              <a:cs typeface="Poppins"/>
              <a:sym typeface="Poppins"/>
            </a:endParaRPr>
          </a:p>
          <a:p>
            <a:pPr indent="-260350" lvl="0" marL="342900" marR="0" rtl="0" algn="l">
              <a:spcBef>
                <a:spcPts val="0"/>
              </a:spcBef>
              <a:spcAft>
                <a:spcPts val="0"/>
              </a:spcAft>
              <a:buSzPts val="1500"/>
              <a:buFont typeface="Poppins"/>
              <a:buChar char="-"/>
            </a:pPr>
            <a:r>
              <a:rPr lang="en" sz="1500">
                <a:latin typeface="Poppins"/>
                <a:ea typeface="Poppins"/>
                <a:cs typeface="Poppins"/>
                <a:sym typeface="Poppins"/>
              </a:rPr>
              <a:t>Could you provide a simple financial summary of the upcoming years, with projected revenue, costs, profit, and margins?</a:t>
            </a:r>
            <a:endParaRPr sz="1500">
              <a:latin typeface="Poppins"/>
              <a:ea typeface="Poppins"/>
              <a:cs typeface="Poppins"/>
              <a:sym typeface="Poppins"/>
            </a:endParaRPr>
          </a:p>
          <a:p>
            <a:pPr indent="-260350" lvl="0" marL="342900" marR="0" rtl="0" algn="l">
              <a:spcBef>
                <a:spcPts val="0"/>
              </a:spcBef>
              <a:spcAft>
                <a:spcPts val="0"/>
              </a:spcAft>
              <a:buSzPts val="1500"/>
              <a:buFont typeface="Poppins"/>
              <a:buChar char="-"/>
            </a:pPr>
            <a:r>
              <a:rPr lang="en" sz="1500">
                <a:latin typeface="Poppins"/>
                <a:ea typeface="Poppins"/>
                <a:cs typeface="Poppins"/>
                <a:sym typeface="Poppins"/>
              </a:rPr>
              <a:t>What is its impact on the expected point of breakeven?</a:t>
            </a:r>
            <a:endParaRPr sz="1500">
              <a:latin typeface="Poppins"/>
              <a:ea typeface="Poppins"/>
              <a:cs typeface="Poppins"/>
              <a:sym typeface="Poppins"/>
            </a:endParaRPr>
          </a:p>
          <a:p>
            <a:pPr indent="-260350" lvl="0" marL="342900" marR="0" rtl="0" algn="l">
              <a:spcBef>
                <a:spcPts val="0"/>
              </a:spcBef>
              <a:spcAft>
                <a:spcPts val="0"/>
              </a:spcAft>
              <a:buSzPts val="1500"/>
              <a:buFont typeface="Poppins"/>
              <a:buChar char="-"/>
            </a:pPr>
            <a:r>
              <a:rPr lang="en" sz="1500">
                <a:latin typeface="Poppins"/>
                <a:ea typeface="Poppins"/>
                <a:cs typeface="Poppins"/>
                <a:sym typeface="Poppins"/>
              </a:rPr>
              <a:t>What are the most impressive metrics being tracked?</a:t>
            </a:r>
            <a:endParaRPr sz="1500">
              <a:latin typeface="Poppins"/>
              <a:ea typeface="Poppins"/>
              <a:cs typeface="Poppins"/>
              <a:sym typeface="Poppins"/>
            </a:endParaRPr>
          </a:p>
        </p:txBody>
      </p:sp>
      <p:sp>
        <p:nvSpPr>
          <p:cNvPr id="2027" name="Google Shape;2027;p253"/>
          <p:cNvSpPr txBox="1"/>
          <p:nvPr/>
        </p:nvSpPr>
        <p:spPr>
          <a:xfrm>
            <a:off x="178669" y="169256"/>
            <a:ext cx="1730100" cy="526500"/>
          </a:xfrm>
          <a:prstGeom prst="rect">
            <a:avLst/>
          </a:prstGeom>
          <a:noFill/>
          <a:ln>
            <a:noFill/>
          </a:ln>
        </p:spPr>
        <p:txBody>
          <a:bodyPr anchorCtr="0" anchor="t" bIns="68575" lIns="68575" spcFirstLastPara="1" rIns="68575" wrap="square" tIns="68575">
            <a:noAutofit/>
          </a:bodyPr>
          <a:lstStyle/>
          <a:p>
            <a:pPr indent="0" lvl="0" marL="0" rtl="0" algn="l">
              <a:spcBef>
                <a:spcPts val="0"/>
              </a:spcBef>
              <a:spcAft>
                <a:spcPts val="0"/>
              </a:spcAft>
              <a:buNone/>
            </a:pPr>
            <a:r>
              <a:rPr b="1" lang="en" sz="2300">
                <a:solidFill>
                  <a:srgbClr val="CCCCCC"/>
                </a:solidFill>
                <a:latin typeface="Poppins"/>
                <a:ea typeface="Poppins"/>
                <a:cs typeface="Poppins"/>
                <a:sym typeface="Poppins"/>
              </a:rPr>
              <a:t>Slide 9</a:t>
            </a:r>
            <a:endParaRPr b="1" sz="2300">
              <a:solidFill>
                <a:srgbClr val="CCCCCC"/>
              </a:solidFill>
              <a:latin typeface="Poppins"/>
              <a:ea typeface="Poppins"/>
              <a:cs typeface="Poppins"/>
              <a:sym typeface="Poppins"/>
            </a:endParaRPr>
          </a:p>
        </p:txBody>
      </p:sp>
    </p:spTree>
  </p:cSld>
  <p:clrMapOvr>
    <a:masterClrMapping/>
  </p:clrMapOvr>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1" name="Shape 2031"/>
        <p:cNvGrpSpPr/>
        <p:nvPr/>
      </p:nvGrpSpPr>
      <p:grpSpPr>
        <a:xfrm>
          <a:off x="0" y="0"/>
          <a:ext cx="0" cy="0"/>
          <a:chOff x="0" y="0"/>
          <a:chExt cx="0" cy="0"/>
        </a:xfrm>
      </p:grpSpPr>
      <p:pic>
        <p:nvPicPr>
          <p:cNvPr descr="Une image contenant chemise, alimentation, dessin, jeu&#10;&#10;Description générée automatiquement" id="2032" name="Google Shape;2032;p254"/>
          <p:cNvPicPr preferRelativeResize="0"/>
          <p:nvPr/>
        </p:nvPicPr>
        <p:blipFill rotWithShape="1">
          <a:blip r:embed="rId3">
            <a:alphaModFix/>
          </a:blip>
          <a:srcRect b="29514" l="0" r="0" t="29510"/>
          <a:stretch/>
        </p:blipFill>
        <p:spPr>
          <a:xfrm>
            <a:off x="3750375" y="4476752"/>
            <a:ext cx="1643225" cy="691225"/>
          </a:xfrm>
          <a:prstGeom prst="rect">
            <a:avLst/>
          </a:prstGeom>
          <a:noFill/>
          <a:ln>
            <a:noFill/>
          </a:ln>
        </p:spPr>
      </p:pic>
      <p:sp>
        <p:nvSpPr>
          <p:cNvPr id="2033" name="Google Shape;2033;p254"/>
          <p:cNvSpPr/>
          <p:nvPr/>
        </p:nvSpPr>
        <p:spPr>
          <a:xfrm>
            <a:off x="0" y="0"/>
            <a:ext cx="9144000" cy="5143500"/>
          </a:xfrm>
          <a:prstGeom prst="rect">
            <a:avLst/>
          </a:prstGeom>
          <a:noFill/>
          <a:ln cap="flat" cmpd="sng" w="127000">
            <a:solidFill>
              <a:srgbClr val="0B9684"/>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2034" name="Google Shape;2034;p254"/>
          <p:cNvSpPr txBox="1"/>
          <p:nvPr/>
        </p:nvSpPr>
        <p:spPr>
          <a:xfrm>
            <a:off x="718088" y="828037"/>
            <a:ext cx="7707900" cy="785100"/>
          </a:xfrm>
          <a:prstGeom prst="rect">
            <a:avLst/>
          </a:prstGeom>
          <a:noFill/>
          <a:ln>
            <a:noFill/>
          </a:ln>
        </p:spPr>
        <p:txBody>
          <a:bodyPr anchorCtr="0" anchor="t" bIns="34275" lIns="68575" spcFirstLastPara="1" rIns="68575" wrap="square" tIns="34275">
            <a:noAutofit/>
          </a:bodyPr>
          <a:lstStyle/>
          <a:p>
            <a:pPr indent="0" lvl="0" marL="0" marR="0" rtl="0" algn="ctr">
              <a:spcBef>
                <a:spcPts val="0"/>
              </a:spcBef>
              <a:spcAft>
                <a:spcPts val="0"/>
              </a:spcAft>
              <a:buNone/>
            </a:pPr>
            <a:r>
              <a:rPr b="1" lang="en" sz="4500">
                <a:solidFill>
                  <a:schemeClr val="dk1"/>
                </a:solidFill>
                <a:latin typeface="Poppins"/>
                <a:ea typeface="Poppins"/>
                <a:cs typeface="Poppins"/>
                <a:sym typeface="Poppins"/>
              </a:rPr>
              <a:t>Achievements/ Achieved Milestones</a:t>
            </a:r>
            <a:endParaRPr sz="4500"/>
          </a:p>
        </p:txBody>
      </p:sp>
      <p:sp>
        <p:nvSpPr>
          <p:cNvPr id="2035" name="Google Shape;2035;p254"/>
          <p:cNvSpPr txBox="1"/>
          <p:nvPr/>
        </p:nvSpPr>
        <p:spPr>
          <a:xfrm>
            <a:off x="718078" y="2461219"/>
            <a:ext cx="7707900" cy="7851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b="1" lang="en" sz="1500">
                <a:solidFill>
                  <a:srgbClr val="0C9B88"/>
                </a:solidFill>
                <a:latin typeface="Poppins"/>
                <a:ea typeface="Poppins"/>
                <a:cs typeface="Poppins"/>
                <a:sym typeface="Poppins"/>
              </a:rPr>
              <a:t>Show your past achievements or accomplishments.</a:t>
            </a:r>
            <a:endParaRPr b="1" sz="1500">
              <a:solidFill>
                <a:srgbClr val="0C9B88"/>
              </a:solidFill>
              <a:latin typeface="Poppins"/>
              <a:ea typeface="Poppins"/>
              <a:cs typeface="Poppins"/>
              <a:sym typeface="Poppins"/>
            </a:endParaRPr>
          </a:p>
          <a:p>
            <a:pPr indent="-260350" lvl="0" marL="342900" marR="0" rtl="0" algn="l">
              <a:spcBef>
                <a:spcPts val="0"/>
              </a:spcBef>
              <a:spcAft>
                <a:spcPts val="0"/>
              </a:spcAft>
              <a:buSzPts val="1500"/>
              <a:buFont typeface="Poppins"/>
              <a:buChar char="-"/>
            </a:pPr>
            <a:r>
              <a:rPr lang="en" sz="1500">
                <a:latin typeface="Poppins"/>
                <a:ea typeface="Poppins"/>
                <a:cs typeface="Poppins"/>
                <a:sym typeface="Poppins"/>
              </a:rPr>
              <a:t>What is your current achievements? Include photos of major accomplishments or awards or patents</a:t>
            </a:r>
            <a:endParaRPr sz="1500">
              <a:latin typeface="Poppins"/>
              <a:ea typeface="Poppins"/>
              <a:cs typeface="Poppins"/>
              <a:sym typeface="Poppins"/>
            </a:endParaRPr>
          </a:p>
          <a:p>
            <a:pPr indent="-260350" lvl="0" marL="342900" marR="0" rtl="0" algn="l">
              <a:spcBef>
                <a:spcPts val="0"/>
              </a:spcBef>
              <a:spcAft>
                <a:spcPts val="0"/>
              </a:spcAft>
              <a:buSzPts val="1500"/>
              <a:buFont typeface="Poppins"/>
              <a:buChar char="-"/>
            </a:pPr>
            <a:r>
              <a:rPr lang="en" sz="1500">
                <a:latin typeface="Poppins"/>
                <a:ea typeface="Poppins"/>
                <a:cs typeface="Poppins"/>
                <a:sym typeface="Poppins"/>
              </a:rPr>
              <a:t>What have you achieved in the past?</a:t>
            </a:r>
            <a:endParaRPr sz="1500">
              <a:latin typeface="Poppins"/>
              <a:ea typeface="Poppins"/>
              <a:cs typeface="Poppins"/>
              <a:sym typeface="Poppins"/>
            </a:endParaRPr>
          </a:p>
          <a:p>
            <a:pPr indent="-260350" lvl="0" marL="342900" marR="0" rtl="0" algn="l">
              <a:spcBef>
                <a:spcPts val="0"/>
              </a:spcBef>
              <a:spcAft>
                <a:spcPts val="0"/>
              </a:spcAft>
              <a:buSzPts val="1500"/>
              <a:buFont typeface="Poppins"/>
              <a:buChar char="-"/>
            </a:pPr>
            <a:r>
              <a:rPr lang="en" sz="1500">
                <a:latin typeface="Poppins"/>
                <a:ea typeface="Poppins"/>
                <a:cs typeface="Poppins"/>
                <a:sym typeface="Poppins"/>
              </a:rPr>
              <a:t>What were the significant milestones that you have accomplished?</a:t>
            </a:r>
            <a:endParaRPr sz="1500">
              <a:latin typeface="Poppins"/>
              <a:ea typeface="Poppins"/>
              <a:cs typeface="Poppins"/>
              <a:sym typeface="Poppins"/>
            </a:endParaRPr>
          </a:p>
          <a:p>
            <a:pPr indent="-260350" lvl="0" marL="342900" marR="0" rtl="0" algn="l">
              <a:spcBef>
                <a:spcPts val="0"/>
              </a:spcBef>
              <a:spcAft>
                <a:spcPts val="0"/>
              </a:spcAft>
              <a:buSzPts val="1500"/>
              <a:buFont typeface="Poppins"/>
              <a:buChar char="-"/>
            </a:pPr>
            <a:r>
              <a:rPr lang="en" sz="1500">
                <a:latin typeface="Poppins"/>
                <a:ea typeface="Poppins"/>
                <a:cs typeface="Poppins"/>
                <a:sym typeface="Poppins"/>
              </a:rPr>
              <a:t>Show numbers and data of your achievements and progress.</a:t>
            </a:r>
            <a:endParaRPr sz="1500">
              <a:latin typeface="Poppins"/>
              <a:ea typeface="Poppins"/>
              <a:cs typeface="Poppins"/>
              <a:sym typeface="Poppins"/>
            </a:endParaRPr>
          </a:p>
        </p:txBody>
      </p:sp>
      <p:sp>
        <p:nvSpPr>
          <p:cNvPr id="2036" name="Google Shape;2036;p254"/>
          <p:cNvSpPr txBox="1"/>
          <p:nvPr/>
        </p:nvSpPr>
        <p:spPr>
          <a:xfrm>
            <a:off x="178669" y="169256"/>
            <a:ext cx="1730100" cy="526500"/>
          </a:xfrm>
          <a:prstGeom prst="rect">
            <a:avLst/>
          </a:prstGeom>
          <a:noFill/>
          <a:ln>
            <a:noFill/>
          </a:ln>
        </p:spPr>
        <p:txBody>
          <a:bodyPr anchorCtr="0" anchor="t" bIns="68575" lIns="68575" spcFirstLastPara="1" rIns="68575" wrap="square" tIns="68575">
            <a:noAutofit/>
          </a:bodyPr>
          <a:lstStyle/>
          <a:p>
            <a:pPr indent="0" lvl="0" marL="0" rtl="0" algn="l">
              <a:spcBef>
                <a:spcPts val="0"/>
              </a:spcBef>
              <a:spcAft>
                <a:spcPts val="0"/>
              </a:spcAft>
              <a:buNone/>
            </a:pPr>
            <a:r>
              <a:rPr b="1" lang="en" sz="2300">
                <a:solidFill>
                  <a:srgbClr val="CCCCCC"/>
                </a:solidFill>
                <a:latin typeface="Poppins"/>
                <a:ea typeface="Poppins"/>
                <a:cs typeface="Poppins"/>
                <a:sym typeface="Poppins"/>
              </a:rPr>
              <a:t>Slide 9</a:t>
            </a:r>
            <a:endParaRPr b="1" sz="2300">
              <a:solidFill>
                <a:srgbClr val="CCCCCC"/>
              </a:solidFill>
              <a:latin typeface="Poppins"/>
              <a:ea typeface="Poppins"/>
              <a:cs typeface="Poppins"/>
              <a:sym typeface="Poppins"/>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4" name="Shape 1004"/>
        <p:cNvGrpSpPr/>
        <p:nvPr/>
      </p:nvGrpSpPr>
      <p:grpSpPr>
        <a:xfrm>
          <a:off x="0" y="0"/>
          <a:ext cx="0" cy="0"/>
          <a:chOff x="0" y="0"/>
          <a:chExt cx="0" cy="0"/>
        </a:xfrm>
      </p:grpSpPr>
      <p:sp>
        <p:nvSpPr>
          <p:cNvPr id="1005" name="Google Shape;1005;p183"/>
          <p:cNvSpPr txBox="1"/>
          <p:nvPr>
            <p:ph type="title"/>
          </p:nvPr>
        </p:nvSpPr>
        <p:spPr>
          <a:xfrm>
            <a:off x="490250" y="450150"/>
            <a:ext cx="6367800" cy="241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b="1" lang="en">
                <a:latin typeface="Proxima Nova"/>
                <a:ea typeface="Proxima Nova"/>
                <a:cs typeface="Proxima Nova"/>
                <a:sym typeface="Proxima Nova"/>
              </a:rPr>
              <a:t>CUSTOMER PERSONA</a:t>
            </a:r>
            <a:endParaRPr b="1">
              <a:latin typeface="Proxima Nova"/>
              <a:ea typeface="Proxima Nova"/>
              <a:cs typeface="Proxima Nova"/>
              <a:sym typeface="Proxima Nova"/>
            </a:endParaRPr>
          </a:p>
        </p:txBody>
      </p:sp>
      <p:sp>
        <p:nvSpPr>
          <p:cNvPr id="1006" name="Google Shape;1006;p183"/>
          <p:cNvSpPr txBox="1"/>
          <p:nvPr>
            <p:ph type="title"/>
          </p:nvPr>
        </p:nvSpPr>
        <p:spPr>
          <a:xfrm>
            <a:off x="490250" y="2726900"/>
            <a:ext cx="7173300" cy="819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latin typeface="Proxima Nova"/>
                <a:ea typeface="Proxima Nova"/>
                <a:cs typeface="Proxima Nova"/>
                <a:sym typeface="Proxima Nova"/>
              </a:rPr>
              <a:t>GMP</a:t>
            </a:r>
            <a:r>
              <a:rPr lang="en" sz="2400">
                <a:latin typeface="Proxima Nova"/>
                <a:ea typeface="Proxima Nova"/>
                <a:cs typeface="Proxima Nova"/>
                <a:sym typeface="Proxima Nova"/>
              </a:rPr>
              <a:t> - OUR CUSTOMERS</a:t>
            </a:r>
            <a:endParaRPr sz="2400">
              <a:latin typeface="Proxima Nova"/>
              <a:ea typeface="Proxima Nova"/>
              <a:cs typeface="Proxima Nova"/>
              <a:sym typeface="Proxima Nova"/>
            </a:endParaRPr>
          </a:p>
        </p:txBody>
      </p:sp>
    </p:spTree>
  </p:cSld>
  <p:clrMapOvr>
    <a:masterClrMapping/>
  </p:clrMapOvr>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0" name="Shape 2040"/>
        <p:cNvGrpSpPr/>
        <p:nvPr/>
      </p:nvGrpSpPr>
      <p:grpSpPr>
        <a:xfrm>
          <a:off x="0" y="0"/>
          <a:ext cx="0" cy="0"/>
          <a:chOff x="0" y="0"/>
          <a:chExt cx="0" cy="0"/>
        </a:xfrm>
      </p:grpSpPr>
      <p:pic>
        <p:nvPicPr>
          <p:cNvPr descr="Une image contenant chemise, alimentation, dessin, jeu&#10;&#10;Description générée automatiquement" id="2041" name="Google Shape;2041;p255"/>
          <p:cNvPicPr preferRelativeResize="0"/>
          <p:nvPr/>
        </p:nvPicPr>
        <p:blipFill rotWithShape="1">
          <a:blip r:embed="rId3">
            <a:alphaModFix/>
          </a:blip>
          <a:srcRect b="29514" l="0" r="0" t="29510"/>
          <a:stretch/>
        </p:blipFill>
        <p:spPr>
          <a:xfrm>
            <a:off x="3750375" y="4476752"/>
            <a:ext cx="1643225" cy="691225"/>
          </a:xfrm>
          <a:prstGeom prst="rect">
            <a:avLst/>
          </a:prstGeom>
          <a:noFill/>
          <a:ln>
            <a:noFill/>
          </a:ln>
        </p:spPr>
      </p:pic>
      <p:sp>
        <p:nvSpPr>
          <p:cNvPr id="2042" name="Google Shape;2042;p255"/>
          <p:cNvSpPr/>
          <p:nvPr/>
        </p:nvSpPr>
        <p:spPr>
          <a:xfrm>
            <a:off x="0" y="0"/>
            <a:ext cx="9144000" cy="5143500"/>
          </a:xfrm>
          <a:prstGeom prst="rect">
            <a:avLst/>
          </a:prstGeom>
          <a:noFill/>
          <a:ln cap="flat" cmpd="sng" w="127000">
            <a:solidFill>
              <a:srgbClr val="0B9684"/>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2043" name="Google Shape;2043;p255"/>
          <p:cNvSpPr txBox="1"/>
          <p:nvPr/>
        </p:nvSpPr>
        <p:spPr>
          <a:xfrm>
            <a:off x="718088" y="828037"/>
            <a:ext cx="7707900" cy="785100"/>
          </a:xfrm>
          <a:prstGeom prst="rect">
            <a:avLst/>
          </a:prstGeom>
          <a:noFill/>
          <a:ln>
            <a:noFill/>
          </a:ln>
        </p:spPr>
        <p:txBody>
          <a:bodyPr anchorCtr="0" anchor="t" bIns="34275" lIns="68575" spcFirstLastPara="1" rIns="68575" wrap="square" tIns="34275">
            <a:noAutofit/>
          </a:bodyPr>
          <a:lstStyle/>
          <a:p>
            <a:pPr indent="0" lvl="0" marL="0" marR="0" rtl="0" algn="ctr">
              <a:spcBef>
                <a:spcPts val="0"/>
              </a:spcBef>
              <a:spcAft>
                <a:spcPts val="0"/>
              </a:spcAft>
              <a:buNone/>
            </a:pPr>
            <a:r>
              <a:rPr b="1" lang="en" sz="4500">
                <a:solidFill>
                  <a:schemeClr val="dk1"/>
                </a:solidFill>
                <a:latin typeface="Poppins"/>
                <a:ea typeface="Poppins"/>
                <a:cs typeface="Poppins"/>
                <a:sym typeface="Poppins"/>
              </a:rPr>
              <a:t>Milestones</a:t>
            </a:r>
            <a:endParaRPr sz="4500"/>
          </a:p>
        </p:txBody>
      </p:sp>
      <p:sp>
        <p:nvSpPr>
          <p:cNvPr id="2044" name="Google Shape;2044;p255"/>
          <p:cNvSpPr txBox="1"/>
          <p:nvPr/>
        </p:nvSpPr>
        <p:spPr>
          <a:xfrm>
            <a:off x="718088" y="2179125"/>
            <a:ext cx="7707900" cy="21423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b="1" lang="en" sz="1500">
                <a:solidFill>
                  <a:srgbClr val="0C9B88"/>
                </a:solidFill>
                <a:latin typeface="Poppins"/>
                <a:ea typeface="Poppins"/>
                <a:cs typeface="Poppins"/>
                <a:sym typeface="Poppins"/>
              </a:rPr>
              <a:t>Explain the current status and what the near future looks like:</a:t>
            </a:r>
            <a:endParaRPr b="1" sz="1500">
              <a:solidFill>
                <a:srgbClr val="0C9B88"/>
              </a:solidFill>
              <a:latin typeface="Poppins"/>
              <a:ea typeface="Poppins"/>
              <a:cs typeface="Poppins"/>
              <a:sym typeface="Poppins"/>
            </a:endParaRPr>
          </a:p>
          <a:p>
            <a:pPr indent="-260350" lvl="0" marL="342900" marR="0" rtl="0" algn="l">
              <a:spcBef>
                <a:spcPts val="0"/>
              </a:spcBef>
              <a:spcAft>
                <a:spcPts val="0"/>
              </a:spcAft>
              <a:buSzPts val="1500"/>
              <a:buFont typeface="Poppins"/>
              <a:buChar char="-"/>
            </a:pPr>
            <a:r>
              <a:rPr lang="en" sz="1500">
                <a:latin typeface="Poppins"/>
                <a:ea typeface="Poppins"/>
                <a:cs typeface="Poppins"/>
                <a:sym typeface="Poppins"/>
              </a:rPr>
              <a:t>What is your product roadmap? </a:t>
            </a:r>
            <a:endParaRPr sz="1500">
              <a:latin typeface="Poppins"/>
              <a:ea typeface="Poppins"/>
              <a:cs typeface="Poppins"/>
              <a:sym typeface="Poppins"/>
            </a:endParaRPr>
          </a:p>
          <a:p>
            <a:pPr indent="-260350" lvl="0" marL="342900" marR="0" rtl="0" algn="l">
              <a:spcBef>
                <a:spcPts val="0"/>
              </a:spcBef>
              <a:spcAft>
                <a:spcPts val="0"/>
              </a:spcAft>
              <a:buSzPts val="1500"/>
              <a:buFont typeface="Poppins"/>
              <a:buChar char="-"/>
            </a:pPr>
            <a:r>
              <a:rPr lang="en" sz="1500">
                <a:latin typeface="Poppins"/>
                <a:ea typeface="Poppins"/>
                <a:cs typeface="Poppins"/>
                <a:sym typeface="Poppins"/>
              </a:rPr>
              <a:t>Do you have expansion plans? </a:t>
            </a:r>
            <a:endParaRPr sz="1500">
              <a:latin typeface="Poppins"/>
              <a:ea typeface="Poppins"/>
              <a:cs typeface="Poppins"/>
              <a:sym typeface="Poppins"/>
            </a:endParaRPr>
          </a:p>
          <a:p>
            <a:pPr indent="-260350" lvl="0" marL="342900" marR="0" rtl="0" algn="l">
              <a:spcBef>
                <a:spcPts val="0"/>
              </a:spcBef>
              <a:spcAft>
                <a:spcPts val="0"/>
              </a:spcAft>
              <a:buSzPts val="1500"/>
              <a:buFont typeface="Poppins"/>
              <a:buChar char="-"/>
            </a:pPr>
            <a:r>
              <a:rPr lang="en" sz="1500">
                <a:latin typeface="Poppins"/>
                <a:ea typeface="Poppins"/>
                <a:cs typeface="Poppins"/>
                <a:sym typeface="Poppins"/>
              </a:rPr>
              <a:t>What are your key milestones? </a:t>
            </a:r>
            <a:endParaRPr sz="1500">
              <a:latin typeface="Poppins"/>
              <a:ea typeface="Poppins"/>
              <a:cs typeface="Poppins"/>
              <a:sym typeface="Poppins"/>
            </a:endParaRPr>
          </a:p>
          <a:p>
            <a:pPr indent="0" lvl="0" marL="0" marR="0" rtl="0" algn="l">
              <a:spcBef>
                <a:spcPts val="0"/>
              </a:spcBef>
              <a:spcAft>
                <a:spcPts val="0"/>
              </a:spcAft>
              <a:buNone/>
            </a:pPr>
            <a:r>
              <a:t/>
            </a:r>
            <a:endParaRPr sz="1500">
              <a:latin typeface="Poppins"/>
              <a:ea typeface="Poppins"/>
              <a:cs typeface="Poppins"/>
              <a:sym typeface="Poppins"/>
            </a:endParaRPr>
          </a:p>
          <a:p>
            <a:pPr indent="0" lvl="0" marL="0" marR="0" rtl="0" algn="l">
              <a:spcBef>
                <a:spcPts val="0"/>
              </a:spcBef>
              <a:spcAft>
                <a:spcPts val="0"/>
              </a:spcAft>
              <a:buNone/>
            </a:pPr>
            <a:r>
              <a:rPr lang="en" sz="1500">
                <a:latin typeface="Poppins"/>
                <a:ea typeface="Poppins"/>
                <a:cs typeface="Poppins"/>
                <a:sym typeface="Poppins"/>
              </a:rPr>
              <a:t>U</a:t>
            </a:r>
            <a:r>
              <a:rPr lang="en" sz="1500">
                <a:latin typeface="Poppins"/>
                <a:ea typeface="Poppins"/>
                <a:cs typeface="Poppins"/>
                <a:sym typeface="Poppins"/>
              </a:rPr>
              <a:t>se visuals to map out next steps in terms of operations and/or financials.</a:t>
            </a:r>
            <a:endParaRPr sz="1500">
              <a:latin typeface="Poppins"/>
              <a:ea typeface="Poppins"/>
              <a:cs typeface="Poppins"/>
              <a:sym typeface="Poppins"/>
            </a:endParaRPr>
          </a:p>
          <a:p>
            <a:pPr indent="0" lvl="0" marL="0" marR="0" rtl="0" algn="l">
              <a:spcBef>
                <a:spcPts val="0"/>
              </a:spcBef>
              <a:spcAft>
                <a:spcPts val="0"/>
              </a:spcAft>
              <a:buNone/>
            </a:pPr>
            <a:r>
              <a:rPr lang="en" sz="1500">
                <a:latin typeface="Poppins"/>
                <a:ea typeface="Poppins"/>
                <a:cs typeface="Poppins"/>
                <a:sym typeface="Poppins"/>
              </a:rPr>
              <a:t> </a:t>
            </a:r>
            <a:endParaRPr sz="1500">
              <a:latin typeface="Poppins"/>
              <a:ea typeface="Poppins"/>
              <a:cs typeface="Poppins"/>
              <a:sym typeface="Poppins"/>
            </a:endParaRPr>
          </a:p>
          <a:p>
            <a:pPr indent="0" lvl="0" marL="0" marR="0" rtl="0" algn="l">
              <a:spcBef>
                <a:spcPts val="0"/>
              </a:spcBef>
              <a:spcAft>
                <a:spcPts val="0"/>
              </a:spcAft>
              <a:buNone/>
            </a:pPr>
            <a:r>
              <a:rPr lang="en" sz="1500">
                <a:latin typeface="Poppins"/>
                <a:ea typeface="Poppins"/>
                <a:cs typeface="Poppins"/>
                <a:sym typeface="Poppins"/>
              </a:rPr>
              <a:t>(maximum 1 slide)</a:t>
            </a:r>
            <a:endParaRPr sz="1500">
              <a:latin typeface="Poppins"/>
              <a:ea typeface="Poppins"/>
              <a:cs typeface="Poppins"/>
              <a:sym typeface="Poppins"/>
            </a:endParaRPr>
          </a:p>
        </p:txBody>
      </p:sp>
      <p:sp>
        <p:nvSpPr>
          <p:cNvPr id="2045" name="Google Shape;2045;p255"/>
          <p:cNvSpPr txBox="1"/>
          <p:nvPr/>
        </p:nvSpPr>
        <p:spPr>
          <a:xfrm>
            <a:off x="178669" y="169256"/>
            <a:ext cx="1730100" cy="526500"/>
          </a:xfrm>
          <a:prstGeom prst="rect">
            <a:avLst/>
          </a:prstGeom>
          <a:noFill/>
          <a:ln>
            <a:noFill/>
          </a:ln>
        </p:spPr>
        <p:txBody>
          <a:bodyPr anchorCtr="0" anchor="t" bIns="68575" lIns="68575" spcFirstLastPara="1" rIns="68575" wrap="square" tIns="68575">
            <a:noAutofit/>
          </a:bodyPr>
          <a:lstStyle/>
          <a:p>
            <a:pPr indent="0" lvl="0" marL="0" rtl="0" algn="l">
              <a:spcBef>
                <a:spcPts val="0"/>
              </a:spcBef>
              <a:spcAft>
                <a:spcPts val="0"/>
              </a:spcAft>
              <a:buNone/>
            </a:pPr>
            <a:r>
              <a:rPr b="1" lang="en" sz="2300">
                <a:solidFill>
                  <a:srgbClr val="CCCCCC"/>
                </a:solidFill>
                <a:latin typeface="Poppins"/>
                <a:ea typeface="Poppins"/>
                <a:cs typeface="Poppins"/>
                <a:sym typeface="Poppins"/>
              </a:rPr>
              <a:t>Slide 10</a:t>
            </a:r>
            <a:endParaRPr b="1" sz="2300">
              <a:solidFill>
                <a:srgbClr val="CCCCCC"/>
              </a:solidFill>
              <a:latin typeface="Poppins"/>
              <a:ea typeface="Poppins"/>
              <a:cs typeface="Poppins"/>
              <a:sym typeface="Poppins"/>
            </a:endParaRPr>
          </a:p>
        </p:txBody>
      </p:sp>
    </p:spTree>
  </p:cSld>
  <p:clrMapOvr>
    <a:masterClrMapping/>
  </p:clrMapOvr>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9" name="Shape 2049"/>
        <p:cNvGrpSpPr/>
        <p:nvPr/>
      </p:nvGrpSpPr>
      <p:grpSpPr>
        <a:xfrm>
          <a:off x="0" y="0"/>
          <a:ext cx="0" cy="0"/>
          <a:chOff x="0" y="0"/>
          <a:chExt cx="0" cy="0"/>
        </a:xfrm>
      </p:grpSpPr>
      <p:pic>
        <p:nvPicPr>
          <p:cNvPr descr="Une image contenant chemise, alimentation, dessin, jeu&#10;&#10;Description générée automatiquement" id="2050" name="Google Shape;2050;p256"/>
          <p:cNvPicPr preferRelativeResize="0"/>
          <p:nvPr/>
        </p:nvPicPr>
        <p:blipFill rotWithShape="1">
          <a:blip r:embed="rId3">
            <a:alphaModFix/>
          </a:blip>
          <a:srcRect b="29514" l="0" r="0" t="29510"/>
          <a:stretch/>
        </p:blipFill>
        <p:spPr>
          <a:xfrm>
            <a:off x="3750375" y="4476752"/>
            <a:ext cx="1643225" cy="691225"/>
          </a:xfrm>
          <a:prstGeom prst="rect">
            <a:avLst/>
          </a:prstGeom>
          <a:noFill/>
          <a:ln>
            <a:noFill/>
          </a:ln>
        </p:spPr>
      </p:pic>
      <p:sp>
        <p:nvSpPr>
          <p:cNvPr id="2051" name="Google Shape;2051;p256"/>
          <p:cNvSpPr/>
          <p:nvPr/>
        </p:nvSpPr>
        <p:spPr>
          <a:xfrm>
            <a:off x="0" y="0"/>
            <a:ext cx="9144000" cy="5143500"/>
          </a:xfrm>
          <a:prstGeom prst="rect">
            <a:avLst/>
          </a:prstGeom>
          <a:noFill/>
          <a:ln cap="flat" cmpd="sng" w="127000">
            <a:solidFill>
              <a:srgbClr val="0B9684"/>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2052" name="Google Shape;2052;p256"/>
          <p:cNvSpPr txBox="1"/>
          <p:nvPr/>
        </p:nvSpPr>
        <p:spPr>
          <a:xfrm>
            <a:off x="718088" y="828037"/>
            <a:ext cx="7707900" cy="785100"/>
          </a:xfrm>
          <a:prstGeom prst="rect">
            <a:avLst/>
          </a:prstGeom>
          <a:noFill/>
          <a:ln>
            <a:noFill/>
          </a:ln>
        </p:spPr>
        <p:txBody>
          <a:bodyPr anchorCtr="0" anchor="t" bIns="34275" lIns="68575" spcFirstLastPara="1" rIns="68575" wrap="square" tIns="34275">
            <a:noAutofit/>
          </a:bodyPr>
          <a:lstStyle/>
          <a:p>
            <a:pPr indent="0" lvl="0" marL="0" marR="0" rtl="0" algn="ctr">
              <a:spcBef>
                <a:spcPts val="0"/>
              </a:spcBef>
              <a:spcAft>
                <a:spcPts val="0"/>
              </a:spcAft>
              <a:buNone/>
            </a:pPr>
            <a:r>
              <a:rPr b="1" lang="en" sz="4500">
                <a:solidFill>
                  <a:schemeClr val="dk1"/>
                </a:solidFill>
                <a:latin typeface="Poppins"/>
                <a:ea typeface="Poppins"/>
                <a:cs typeface="Poppins"/>
                <a:sym typeface="Poppins"/>
              </a:rPr>
              <a:t>Team</a:t>
            </a:r>
            <a:endParaRPr sz="4500"/>
          </a:p>
        </p:txBody>
      </p:sp>
      <p:sp>
        <p:nvSpPr>
          <p:cNvPr id="2053" name="Google Shape;2053;p256"/>
          <p:cNvSpPr txBox="1"/>
          <p:nvPr/>
        </p:nvSpPr>
        <p:spPr>
          <a:xfrm>
            <a:off x="718088" y="1745344"/>
            <a:ext cx="7707900" cy="20022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b="1" lang="en" sz="1500">
                <a:solidFill>
                  <a:srgbClr val="0C9B88"/>
                </a:solidFill>
                <a:latin typeface="Poppins"/>
                <a:ea typeface="Poppins"/>
                <a:cs typeface="Poppins"/>
                <a:sym typeface="Poppins"/>
              </a:rPr>
              <a:t>Show us the team that will pull this off: </a:t>
            </a:r>
            <a:endParaRPr b="1" sz="1500">
              <a:solidFill>
                <a:srgbClr val="0C9B88"/>
              </a:solidFill>
              <a:latin typeface="Poppins"/>
              <a:ea typeface="Poppins"/>
              <a:cs typeface="Poppins"/>
              <a:sym typeface="Poppins"/>
            </a:endParaRPr>
          </a:p>
          <a:p>
            <a:pPr indent="-260350" lvl="0" marL="342900" marR="0" rtl="0" algn="l">
              <a:spcBef>
                <a:spcPts val="0"/>
              </a:spcBef>
              <a:spcAft>
                <a:spcPts val="0"/>
              </a:spcAft>
              <a:buSzPts val="1500"/>
              <a:buFont typeface="Poppins"/>
              <a:buChar char="-"/>
            </a:pPr>
            <a:r>
              <a:rPr lang="en" sz="1500">
                <a:latin typeface="Poppins"/>
                <a:ea typeface="Poppins"/>
                <a:cs typeface="Poppins"/>
                <a:sym typeface="Poppins"/>
              </a:rPr>
              <a:t>Who are they? VERY short description. </a:t>
            </a:r>
            <a:endParaRPr sz="1500">
              <a:latin typeface="Poppins"/>
              <a:ea typeface="Poppins"/>
              <a:cs typeface="Poppins"/>
              <a:sym typeface="Poppins"/>
            </a:endParaRPr>
          </a:p>
          <a:p>
            <a:pPr indent="-260350" lvl="0" marL="342900" marR="0" rtl="0" algn="l">
              <a:spcBef>
                <a:spcPts val="0"/>
              </a:spcBef>
              <a:spcAft>
                <a:spcPts val="0"/>
              </a:spcAft>
              <a:buSzPts val="1500"/>
              <a:buFont typeface="Poppins"/>
              <a:buChar char="-"/>
            </a:pPr>
            <a:r>
              <a:rPr lang="en" sz="1500">
                <a:latin typeface="Poppins"/>
                <a:ea typeface="Poppins"/>
                <a:cs typeface="Poppins"/>
                <a:sym typeface="Poppins"/>
              </a:rPr>
              <a:t>Show logos of their previous experiences.</a:t>
            </a:r>
            <a:endParaRPr sz="1500">
              <a:latin typeface="Poppins"/>
              <a:ea typeface="Poppins"/>
              <a:cs typeface="Poppins"/>
              <a:sym typeface="Poppins"/>
            </a:endParaRPr>
          </a:p>
          <a:p>
            <a:pPr indent="-260350" lvl="0" marL="342900" marR="0" rtl="0" algn="l">
              <a:spcBef>
                <a:spcPts val="0"/>
              </a:spcBef>
              <a:spcAft>
                <a:spcPts val="0"/>
              </a:spcAft>
              <a:buSzPts val="1500"/>
              <a:buFont typeface="Poppins"/>
              <a:buChar char="-"/>
            </a:pPr>
            <a:r>
              <a:rPr lang="en" sz="1500">
                <a:latin typeface="Poppins"/>
                <a:ea typeface="Poppins"/>
                <a:cs typeface="Poppins"/>
                <a:sym typeface="Poppins"/>
              </a:rPr>
              <a:t>What have you done in the past that has prepared you to take on this new challenge? </a:t>
            </a:r>
            <a:endParaRPr sz="1500">
              <a:latin typeface="Poppins"/>
              <a:ea typeface="Poppins"/>
              <a:cs typeface="Poppins"/>
              <a:sym typeface="Poppins"/>
            </a:endParaRPr>
          </a:p>
          <a:p>
            <a:pPr indent="-260350" lvl="0" marL="342900" marR="0" rtl="0" algn="l">
              <a:spcBef>
                <a:spcPts val="0"/>
              </a:spcBef>
              <a:spcAft>
                <a:spcPts val="0"/>
              </a:spcAft>
              <a:buSzPts val="1500"/>
              <a:buFont typeface="Poppins"/>
              <a:buChar char="-"/>
            </a:pPr>
            <a:r>
              <a:rPr lang="en" sz="1500">
                <a:latin typeface="Poppins"/>
                <a:ea typeface="Poppins"/>
                <a:cs typeface="Poppins"/>
                <a:sym typeface="Poppins"/>
              </a:rPr>
              <a:t>Why are you well-suited to succeed in this venture? </a:t>
            </a:r>
            <a:endParaRPr sz="1500">
              <a:latin typeface="Poppins"/>
              <a:ea typeface="Poppins"/>
              <a:cs typeface="Poppins"/>
              <a:sym typeface="Poppins"/>
            </a:endParaRPr>
          </a:p>
          <a:p>
            <a:pPr indent="-260350" lvl="0" marL="342900" marR="0" rtl="0" algn="l">
              <a:spcBef>
                <a:spcPts val="0"/>
              </a:spcBef>
              <a:spcAft>
                <a:spcPts val="0"/>
              </a:spcAft>
              <a:buSzPts val="1500"/>
              <a:buFont typeface="Poppins"/>
              <a:buChar char="-"/>
            </a:pPr>
            <a:r>
              <a:rPr lang="en" sz="1500">
                <a:latin typeface="Poppins"/>
                <a:ea typeface="Poppins"/>
                <a:cs typeface="Poppins"/>
                <a:sym typeface="Poppins"/>
              </a:rPr>
              <a:t>How will others help you, and what relevant skills/experience will they bring to the project? </a:t>
            </a:r>
            <a:endParaRPr sz="1500">
              <a:latin typeface="Poppins"/>
              <a:ea typeface="Poppins"/>
              <a:cs typeface="Poppins"/>
              <a:sym typeface="Poppins"/>
            </a:endParaRPr>
          </a:p>
          <a:p>
            <a:pPr indent="-260350" lvl="0" marL="342900" marR="0" rtl="0" algn="l">
              <a:spcBef>
                <a:spcPts val="0"/>
              </a:spcBef>
              <a:spcAft>
                <a:spcPts val="0"/>
              </a:spcAft>
              <a:buSzPts val="1500"/>
              <a:buFont typeface="Poppins"/>
              <a:buChar char="-"/>
            </a:pPr>
            <a:r>
              <a:rPr lang="en" sz="1500">
                <a:latin typeface="Poppins"/>
                <a:ea typeface="Poppins"/>
                <a:cs typeface="Poppins"/>
                <a:sym typeface="Poppins"/>
              </a:rPr>
              <a:t>How will you go about building your team from here and adding necessary expertise?</a:t>
            </a:r>
            <a:endParaRPr sz="1500">
              <a:latin typeface="Poppins"/>
              <a:ea typeface="Poppins"/>
              <a:cs typeface="Poppins"/>
              <a:sym typeface="Poppins"/>
            </a:endParaRPr>
          </a:p>
        </p:txBody>
      </p:sp>
      <p:sp>
        <p:nvSpPr>
          <p:cNvPr id="2054" name="Google Shape;2054;p256"/>
          <p:cNvSpPr txBox="1"/>
          <p:nvPr/>
        </p:nvSpPr>
        <p:spPr>
          <a:xfrm>
            <a:off x="178669" y="169256"/>
            <a:ext cx="1730100" cy="526500"/>
          </a:xfrm>
          <a:prstGeom prst="rect">
            <a:avLst/>
          </a:prstGeom>
          <a:noFill/>
          <a:ln>
            <a:noFill/>
          </a:ln>
        </p:spPr>
        <p:txBody>
          <a:bodyPr anchorCtr="0" anchor="t" bIns="68575" lIns="68575" spcFirstLastPara="1" rIns="68575" wrap="square" tIns="68575">
            <a:noAutofit/>
          </a:bodyPr>
          <a:lstStyle/>
          <a:p>
            <a:pPr indent="0" lvl="0" marL="0" rtl="0" algn="l">
              <a:spcBef>
                <a:spcPts val="0"/>
              </a:spcBef>
              <a:spcAft>
                <a:spcPts val="0"/>
              </a:spcAft>
              <a:buNone/>
            </a:pPr>
            <a:r>
              <a:rPr b="1" lang="en" sz="2300">
                <a:solidFill>
                  <a:srgbClr val="CCCCCC"/>
                </a:solidFill>
                <a:latin typeface="Poppins"/>
                <a:ea typeface="Poppins"/>
                <a:cs typeface="Poppins"/>
                <a:sym typeface="Poppins"/>
              </a:rPr>
              <a:t>Slide 11</a:t>
            </a:r>
            <a:endParaRPr b="1" sz="2300">
              <a:solidFill>
                <a:srgbClr val="CCCCCC"/>
              </a:solidFill>
              <a:latin typeface="Poppins"/>
              <a:ea typeface="Poppins"/>
              <a:cs typeface="Poppins"/>
              <a:sym typeface="Poppins"/>
            </a:endParaRPr>
          </a:p>
        </p:txBody>
      </p:sp>
    </p:spTree>
  </p:cSld>
  <p:clrMapOvr>
    <a:masterClrMapping/>
  </p:clrMapOvr>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8" name="Shape 2058"/>
        <p:cNvGrpSpPr/>
        <p:nvPr/>
      </p:nvGrpSpPr>
      <p:grpSpPr>
        <a:xfrm>
          <a:off x="0" y="0"/>
          <a:ext cx="0" cy="0"/>
          <a:chOff x="0" y="0"/>
          <a:chExt cx="0" cy="0"/>
        </a:xfrm>
      </p:grpSpPr>
      <p:pic>
        <p:nvPicPr>
          <p:cNvPr descr="Une image contenant chemise, alimentation, dessin, jeu&#10;&#10;Description générée automatiquement" id="2059" name="Google Shape;2059;p257"/>
          <p:cNvPicPr preferRelativeResize="0"/>
          <p:nvPr/>
        </p:nvPicPr>
        <p:blipFill rotWithShape="1">
          <a:blip r:embed="rId3">
            <a:alphaModFix/>
          </a:blip>
          <a:srcRect b="29514" l="0" r="0" t="29510"/>
          <a:stretch/>
        </p:blipFill>
        <p:spPr>
          <a:xfrm>
            <a:off x="3750375" y="4476752"/>
            <a:ext cx="1643225" cy="691225"/>
          </a:xfrm>
          <a:prstGeom prst="rect">
            <a:avLst/>
          </a:prstGeom>
          <a:noFill/>
          <a:ln>
            <a:noFill/>
          </a:ln>
        </p:spPr>
      </p:pic>
      <p:sp>
        <p:nvSpPr>
          <p:cNvPr id="2060" name="Google Shape;2060;p257"/>
          <p:cNvSpPr/>
          <p:nvPr/>
        </p:nvSpPr>
        <p:spPr>
          <a:xfrm>
            <a:off x="0" y="0"/>
            <a:ext cx="9144000" cy="5143500"/>
          </a:xfrm>
          <a:prstGeom prst="rect">
            <a:avLst/>
          </a:prstGeom>
          <a:noFill/>
          <a:ln cap="flat" cmpd="sng" w="127000">
            <a:solidFill>
              <a:srgbClr val="0B9684"/>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2061" name="Google Shape;2061;p257"/>
          <p:cNvSpPr txBox="1"/>
          <p:nvPr/>
        </p:nvSpPr>
        <p:spPr>
          <a:xfrm>
            <a:off x="718088" y="828037"/>
            <a:ext cx="7707900" cy="785100"/>
          </a:xfrm>
          <a:prstGeom prst="rect">
            <a:avLst/>
          </a:prstGeom>
          <a:noFill/>
          <a:ln>
            <a:noFill/>
          </a:ln>
        </p:spPr>
        <p:txBody>
          <a:bodyPr anchorCtr="0" anchor="t" bIns="34275" lIns="68575" spcFirstLastPara="1" rIns="68575" wrap="square" tIns="34275">
            <a:noAutofit/>
          </a:bodyPr>
          <a:lstStyle/>
          <a:p>
            <a:pPr indent="0" lvl="0" marL="0" marR="0" rtl="0" algn="ctr">
              <a:spcBef>
                <a:spcPts val="0"/>
              </a:spcBef>
              <a:spcAft>
                <a:spcPts val="0"/>
              </a:spcAft>
              <a:buNone/>
            </a:pPr>
            <a:r>
              <a:rPr b="1" lang="en" sz="4500">
                <a:solidFill>
                  <a:schemeClr val="dk1"/>
                </a:solidFill>
                <a:latin typeface="Poppins"/>
                <a:ea typeface="Poppins"/>
                <a:cs typeface="Poppins"/>
                <a:sym typeface="Poppins"/>
              </a:rPr>
              <a:t>The Ask</a:t>
            </a:r>
            <a:endParaRPr sz="4500"/>
          </a:p>
        </p:txBody>
      </p:sp>
      <p:sp>
        <p:nvSpPr>
          <p:cNvPr id="2062" name="Google Shape;2062;p257"/>
          <p:cNvSpPr txBox="1"/>
          <p:nvPr/>
        </p:nvSpPr>
        <p:spPr>
          <a:xfrm>
            <a:off x="718088" y="2179125"/>
            <a:ext cx="7707900" cy="15123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b="1" lang="en" sz="1500">
                <a:solidFill>
                  <a:srgbClr val="0C9B88"/>
                </a:solidFill>
                <a:latin typeface="Poppins"/>
                <a:ea typeface="Poppins"/>
                <a:cs typeface="Poppins"/>
                <a:sym typeface="Poppins"/>
              </a:rPr>
              <a:t>Reiterate what you are looking for from the listener, how receiving it will help move your business forward, and what’s in it for them.</a:t>
            </a:r>
            <a:endParaRPr b="1" sz="1500">
              <a:solidFill>
                <a:srgbClr val="0C9B88"/>
              </a:solidFill>
              <a:latin typeface="Poppins"/>
              <a:ea typeface="Poppins"/>
              <a:cs typeface="Poppins"/>
              <a:sym typeface="Poppins"/>
            </a:endParaRPr>
          </a:p>
          <a:p>
            <a:pPr indent="-260350" lvl="0" marL="342900" marR="0" rtl="0" algn="l">
              <a:spcBef>
                <a:spcPts val="0"/>
              </a:spcBef>
              <a:spcAft>
                <a:spcPts val="0"/>
              </a:spcAft>
              <a:buSzPts val="1500"/>
              <a:buFont typeface="Poppins"/>
              <a:buChar char="-"/>
            </a:pPr>
            <a:r>
              <a:rPr lang="en" sz="1500">
                <a:latin typeface="Poppins"/>
                <a:ea typeface="Poppins"/>
                <a:cs typeface="Poppins"/>
                <a:sym typeface="Poppins"/>
              </a:rPr>
              <a:t>How much are you raising? </a:t>
            </a:r>
            <a:endParaRPr sz="1500">
              <a:latin typeface="Poppins"/>
              <a:ea typeface="Poppins"/>
              <a:cs typeface="Poppins"/>
              <a:sym typeface="Poppins"/>
            </a:endParaRPr>
          </a:p>
          <a:p>
            <a:pPr indent="-260350" lvl="0" marL="342900" marR="0" rtl="0" algn="l">
              <a:spcBef>
                <a:spcPts val="0"/>
              </a:spcBef>
              <a:spcAft>
                <a:spcPts val="0"/>
              </a:spcAft>
              <a:buSzPts val="1500"/>
              <a:buFont typeface="Poppins"/>
              <a:buChar char="-"/>
            </a:pPr>
            <a:r>
              <a:rPr lang="en" sz="1500">
                <a:latin typeface="Poppins"/>
                <a:ea typeface="Poppins"/>
                <a:cs typeface="Poppins"/>
                <a:sym typeface="Poppins"/>
              </a:rPr>
              <a:t>What other kind of help would be helpful to you in advancing your project? </a:t>
            </a:r>
            <a:endParaRPr sz="1500">
              <a:latin typeface="Poppins"/>
              <a:ea typeface="Poppins"/>
              <a:cs typeface="Poppins"/>
              <a:sym typeface="Poppins"/>
            </a:endParaRPr>
          </a:p>
          <a:p>
            <a:pPr indent="-260350" lvl="0" marL="342900" marR="0" rtl="0" algn="l">
              <a:spcBef>
                <a:spcPts val="0"/>
              </a:spcBef>
              <a:spcAft>
                <a:spcPts val="0"/>
              </a:spcAft>
              <a:buSzPts val="1500"/>
              <a:buFont typeface="Poppins"/>
              <a:buChar char="-"/>
            </a:pPr>
            <a:r>
              <a:rPr lang="en" sz="1500">
                <a:latin typeface="Poppins"/>
                <a:ea typeface="Poppins"/>
                <a:cs typeface="Poppins"/>
                <a:sym typeface="Poppins"/>
              </a:rPr>
              <a:t>How are you using the money? </a:t>
            </a:r>
            <a:endParaRPr sz="1500">
              <a:latin typeface="Poppins"/>
              <a:ea typeface="Poppins"/>
              <a:cs typeface="Poppins"/>
              <a:sym typeface="Poppins"/>
            </a:endParaRPr>
          </a:p>
          <a:p>
            <a:pPr indent="-260350" lvl="0" marL="342900" marR="0" rtl="0" algn="l">
              <a:spcBef>
                <a:spcPts val="0"/>
              </a:spcBef>
              <a:spcAft>
                <a:spcPts val="0"/>
              </a:spcAft>
              <a:buSzPts val="1500"/>
              <a:buFont typeface="Poppins"/>
              <a:buChar char="-"/>
            </a:pPr>
            <a:r>
              <a:rPr lang="en" sz="1500">
                <a:latin typeface="Poppins"/>
                <a:ea typeface="Poppins"/>
                <a:cs typeface="Poppins"/>
                <a:sym typeface="Poppins"/>
              </a:rPr>
              <a:t>With this money, what can you achieve?</a:t>
            </a:r>
            <a:endParaRPr sz="1500">
              <a:latin typeface="Poppins"/>
              <a:ea typeface="Poppins"/>
              <a:cs typeface="Poppins"/>
              <a:sym typeface="Poppins"/>
            </a:endParaRPr>
          </a:p>
          <a:p>
            <a:pPr indent="-260350" lvl="0" marL="342900" marR="0" rtl="0" algn="l">
              <a:spcBef>
                <a:spcPts val="0"/>
              </a:spcBef>
              <a:spcAft>
                <a:spcPts val="0"/>
              </a:spcAft>
              <a:buSzPts val="1500"/>
              <a:buFont typeface="Poppins"/>
              <a:buChar char="-"/>
            </a:pPr>
            <a:r>
              <a:rPr lang="en" sz="1500">
                <a:latin typeface="Poppins"/>
                <a:ea typeface="Poppins"/>
                <a:cs typeface="Poppins"/>
                <a:sym typeface="Poppins"/>
              </a:rPr>
              <a:t>Use a pie chart &amp; break it down into 4 buckets: salary, operational, marketing and technology.</a:t>
            </a:r>
            <a:endParaRPr sz="1500">
              <a:latin typeface="Poppins"/>
              <a:ea typeface="Poppins"/>
              <a:cs typeface="Poppins"/>
              <a:sym typeface="Poppins"/>
            </a:endParaRPr>
          </a:p>
        </p:txBody>
      </p:sp>
      <p:sp>
        <p:nvSpPr>
          <p:cNvPr id="2063" name="Google Shape;2063;p257"/>
          <p:cNvSpPr txBox="1"/>
          <p:nvPr/>
        </p:nvSpPr>
        <p:spPr>
          <a:xfrm>
            <a:off x="178669" y="169256"/>
            <a:ext cx="1730100" cy="526500"/>
          </a:xfrm>
          <a:prstGeom prst="rect">
            <a:avLst/>
          </a:prstGeom>
          <a:noFill/>
          <a:ln>
            <a:noFill/>
          </a:ln>
        </p:spPr>
        <p:txBody>
          <a:bodyPr anchorCtr="0" anchor="t" bIns="68575" lIns="68575" spcFirstLastPara="1" rIns="68575" wrap="square" tIns="68575">
            <a:noAutofit/>
          </a:bodyPr>
          <a:lstStyle/>
          <a:p>
            <a:pPr indent="0" lvl="0" marL="0" rtl="0" algn="l">
              <a:spcBef>
                <a:spcPts val="0"/>
              </a:spcBef>
              <a:spcAft>
                <a:spcPts val="0"/>
              </a:spcAft>
              <a:buNone/>
            </a:pPr>
            <a:r>
              <a:rPr b="1" lang="en" sz="2300">
                <a:solidFill>
                  <a:srgbClr val="CCCCCC"/>
                </a:solidFill>
                <a:latin typeface="Poppins"/>
                <a:ea typeface="Poppins"/>
                <a:cs typeface="Poppins"/>
                <a:sym typeface="Poppins"/>
              </a:rPr>
              <a:t>Slide 12</a:t>
            </a:r>
            <a:endParaRPr b="1" sz="2300">
              <a:solidFill>
                <a:srgbClr val="CCCCCC"/>
              </a:solidFill>
              <a:latin typeface="Poppins"/>
              <a:ea typeface="Poppins"/>
              <a:cs typeface="Poppins"/>
              <a:sym typeface="Poppins"/>
            </a:endParaRPr>
          </a:p>
        </p:txBody>
      </p:sp>
    </p:spTree>
  </p:cSld>
  <p:clrMapOvr>
    <a:masterClrMapping/>
  </p:clrMapOvr>
</p:sld>
</file>

<file path=ppt/slides/slide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7" name="Shape 2067"/>
        <p:cNvGrpSpPr/>
        <p:nvPr/>
      </p:nvGrpSpPr>
      <p:grpSpPr>
        <a:xfrm>
          <a:off x="0" y="0"/>
          <a:ext cx="0" cy="0"/>
          <a:chOff x="0" y="0"/>
          <a:chExt cx="0" cy="0"/>
        </a:xfrm>
      </p:grpSpPr>
      <p:pic>
        <p:nvPicPr>
          <p:cNvPr descr="Une image contenant chemise, alimentation, dessin, jeu&#10;&#10;Description générée automatiquement" id="2068" name="Google Shape;2068;p258"/>
          <p:cNvPicPr preferRelativeResize="0"/>
          <p:nvPr/>
        </p:nvPicPr>
        <p:blipFill rotWithShape="1">
          <a:blip r:embed="rId3">
            <a:alphaModFix/>
          </a:blip>
          <a:srcRect b="29514" l="0" r="0" t="29510"/>
          <a:stretch/>
        </p:blipFill>
        <p:spPr>
          <a:xfrm>
            <a:off x="3750375" y="4476752"/>
            <a:ext cx="1643225" cy="691225"/>
          </a:xfrm>
          <a:prstGeom prst="rect">
            <a:avLst/>
          </a:prstGeom>
          <a:noFill/>
          <a:ln>
            <a:noFill/>
          </a:ln>
        </p:spPr>
      </p:pic>
      <p:sp>
        <p:nvSpPr>
          <p:cNvPr id="2069" name="Google Shape;2069;p258"/>
          <p:cNvSpPr/>
          <p:nvPr/>
        </p:nvSpPr>
        <p:spPr>
          <a:xfrm>
            <a:off x="0" y="0"/>
            <a:ext cx="9144000" cy="5143500"/>
          </a:xfrm>
          <a:prstGeom prst="rect">
            <a:avLst/>
          </a:prstGeom>
          <a:noFill/>
          <a:ln cap="flat" cmpd="sng" w="127000">
            <a:solidFill>
              <a:srgbClr val="0B9684"/>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2070" name="Google Shape;2070;p258"/>
          <p:cNvSpPr txBox="1"/>
          <p:nvPr/>
        </p:nvSpPr>
        <p:spPr>
          <a:xfrm>
            <a:off x="718088" y="828037"/>
            <a:ext cx="7707900" cy="785100"/>
          </a:xfrm>
          <a:prstGeom prst="rect">
            <a:avLst/>
          </a:prstGeom>
          <a:noFill/>
          <a:ln>
            <a:noFill/>
          </a:ln>
        </p:spPr>
        <p:txBody>
          <a:bodyPr anchorCtr="0" anchor="t" bIns="34275" lIns="68575" spcFirstLastPara="1" rIns="68575" wrap="square" tIns="34275">
            <a:noAutofit/>
          </a:bodyPr>
          <a:lstStyle/>
          <a:p>
            <a:pPr indent="0" lvl="0" marL="0" marR="0" rtl="0" algn="ctr">
              <a:spcBef>
                <a:spcPts val="0"/>
              </a:spcBef>
              <a:spcAft>
                <a:spcPts val="0"/>
              </a:spcAft>
              <a:buNone/>
            </a:pPr>
            <a:r>
              <a:rPr b="1" lang="en" sz="4500">
                <a:solidFill>
                  <a:schemeClr val="dk1"/>
                </a:solidFill>
                <a:latin typeface="Poppins"/>
                <a:ea typeface="Poppins"/>
                <a:cs typeface="Poppins"/>
                <a:sym typeface="Poppins"/>
              </a:rPr>
              <a:t>Contact Slide</a:t>
            </a:r>
            <a:endParaRPr sz="4500"/>
          </a:p>
        </p:txBody>
      </p:sp>
      <p:sp>
        <p:nvSpPr>
          <p:cNvPr id="2071" name="Google Shape;2071;p258"/>
          <p:cNvSpPr txBox="1"/>
          <p:nvPr/>
        </p:nvSpPr>
        <p:spPr>
          <a:xfrm>
            <a:off x="718088" y="2179125"/>
            <a:ext cx="7707900" cy="7851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lang="en" sz="1500">
                <a:solidFill>
                  <a:srgbClr val="0C9B88"/>
                </a:solidFill>
                <a:latin typeface="Poppins"/>
                <a:ea typeface="Poppins"/>
                <a:cs typeface="Poppins"/>
                <a:sym typeface="Poppins"/>
              </a:rPr>
              <a:t>Ending slide. Your name. Phone Number. Email. Your website/landing page link.</a:t>
            </a:r>
            <a:endParaRPr sz="1500">
              <a:solidFill>
                <a:srgbClr val="0C9B88"/>
              </a:solidFill>
              <a:latin typeface="Poppins"/>
              <a:ea typeface="Poppins"/>
              <a:cs typeface="Poppins"/>
              <a:sym typeface="Poppins"/>
            </a:endParaRPr>
          </a:p>
        </p:txBody>
      </p:sp>
    </p:spTree>
  </p:cSld>
  <p:clrMapOvr>
    <a:masterClrMapping/>
  </p:clrMapOvr>
</p:sld>
</file>

<file path=ppt/slides/slide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5" name="Shape 2075"/>
        <p:cNvGrpSpPr/>
        <p:nvPr/>
      </p:nvGrpSpPr>
      <p:grpSpPr>
        <a:xfrm>
          <a:off x="0" y="0"/>
          <a:ext cx="0" cy="0"/>
          <a:chOff x="0" y="0"/>
          <a:chExt cx="0" cy="0"/>
        </a:xfrm>
      </p:grpSpPr>
      <p:pic>
        <p:nvPicPr>
          <p:cNvPr descr="Une image contenant chemise, alimentation, dessin, jeu&#10;&#10;Description générée automatiquement" id="2076" name="Google Shape;2076;p259"/>
          <p:cNvPicPr preferRelativeResize="0"/>
          <p:nvPr/>
        </p:nvPicPr>
        <p:blipFill rotWithShape="1">
          <a:blip r:embed="rId3">
            <a:alphaModFix/>
          </a:blip>
          <a:srcRect b="29514" l="0" r="0" t="29510"/>
          <a:stretch/>
        </p:blipFill>
        <p:spPr>
          <a:xfrm>
            <a:off x="3750375" y="4476752"/>
            <a:ext cx="1643225" cy="691225"/>
          </a:xfrm>
          <a:prstGeom prst="rect">
            <a:avLst/>
          </a:prstGeom>
          <a:noFill/>
          <a:ln>
            <a:noFill/>
          </a:ln>
        </p:spPr>
      </p:pic>
      <p:sp>
        <p:nvSpPr>
          <p:cNvPr id="2077" name="Google Shape;2077;p259"/>
          <p:cNvSpPr/>
          <p:nvPr/>
        </p:nvSpPr>
        <p:spPr>
          <a:xfrm>
            <a:off x="0" y="0"/>
            <a:ext cx="9144000" cy="5143500"/>
          </a:xfrm>
          <a:prstGeom prst="rect">
            <a:avLst/>
          </a:prstGeom>
          <a:noFill/>
          <a:ln cap="flat" cmpd="sng" w="127000">
            <a:solidFill>
              <a:srgbClr val="0B9684"/>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2078" name="Google Shape;2078;p259"/>
          <p:cNvSpPr txBox="1"/>
          <p:nvPr/>
        </p:nvSpPr>
        <p:spPr>
          <a:xfrm>
            <a:off x="718088" y="828037"/>
            <a:ext cx="7707900" cy="785100"/>
          </a:xfrm>
          <a:prstGeom prst="rect">
            <a:avLst/>
          </a:prstGeom>
          <a:noFill/>
          <a:ln>
            <a:noFill/>
          </a:ln>
        </p:spPr>
        <p:txBody>
          <a:bodyPr anchorCtr="0" anchor="t" bIns="34275" lIns="68575" spcFirstLastPara="1" rIns="68575" wrap="square" tIns="34275">
            <a:noAutofit/>
          </a:bodyPr>
          <a:lstStyle/>
          <a:p>
            <a:pPr indent="0" lvl="0" marL="0" marR="0" rtl="0" algn="ctr">
              <a:spcBef>
                <a:spcPts val="0"/>
              </a:spcBef>
              <a:spcAft>
                <a:spcPts val="0"/>
              </a:spcAft>
              <a:buNone/>
            </a:pPr>
            <a:r>
              <a:rPr b="1" lang="en" sz="4500">
                <a:solidFill>
                  <a:schemeClr val="dk1"/>
                </a:solidFill>
                <a:latin typeface="Poppins"/>
                <a:ea typeface="Poppins"/>
                <a:cs typeface="Poppins"/>
                <a:sym typeface="Poppins"/>
              </a:rPr>
              <a:t>Appendix</a:t>
            </a:r>
            <a:endParaRPr sz="4500"/>
          </a:p>
        </p:txBody>
      </p:sp>
      <p:sp>
        <p:nvSpPr>
          <p:cNvPr id="2079" name="Google Shape;2079;p259"/>
          <p:cNvSpPr txBox="1"/>
          <p:nvPr/>
        </p:nvSpPr>
        <p:spPr>
          <a:xfrm>
            <a:off x="718088" y="2179125"/>
            <a:ext cx="7707900" cy="7851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lang="en" sz="1500">
                <a:solidFill>
                  <a:srgbClr val="0C9B88"/>
                </a:solidFill>
                <a:latin typeface="Poppins"/>
                <a:ea typeface="Poppins"/>
                <a:cs typeface="Poppins"/>
                <a:sym typeface="Poppins"/>
              </a:rPr>
              <a:t>Anything else you feel is important that is limited from amount of slides above? Insert it in the Appendix for QnA!</a:t>
            </a:r>
            <a:endParaRPr sz="1500">
              <a:solidFill>
                <a:srgbClr val="0C9B88"/>
              </a:solidFill>
              <a:latin typeface="Poppins"/>
              <a:ea typeface="Poppins"/>
              <a:cs typeface="Poppins"/>
              <a:sym typeface="Poppins"/>
            </a:endParaRPr>
          </a:p>
        </p:txBody>
      </p:sp>
    </p:spTree>
  </p:cSld>
  <p:clrMapOvr>
    <a:masterClrMapping/>
  </p:clrMapOvr>
</p:sld>
</file>

<file path=ppt/slides/slide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3" name="Shape 2083"/>
        <p:cNvGrpSpPr/>
        <p:nvPr/>
      </p:nvGrpSpPr>
      <p:grpSpPr>
        <a:xfrm>
          <a:off x="0" y="0"/>
          <a:ext cx="0" cy="0"/>
          <a:chOff x="0" y="0"/>
          <a:chExt cx="0" cy="0"/>
        </a:xfrm>
      </p:grpSpPr>
      <p:sp>
        <p:nvSpPr>
          <p:cNvPr id="2084" name="Google Shape;2084;p260"/>
          <p:cNvSpPr txBox="1"/>
          <p:nvPr>
            <p:ph type="title"/>
          </p:nvPr>
        </p:nvSpPr>
        <p:spPr>
          <a:xfrm>
            <a:off x="584275" y="849875"/>
            <a:ext cx="6975900" cy="241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7200">
                <a:latin typeface="Proxima Nova Extrabold"/>
                <a:ea typeface="Proxima Nova Extrabold"/>
                <a:cs typeface="Proxima Nova Extrabold"/>
                <a:sym typeface="Proxima Nova Extrabold"/>
              </a:rPr>
              <a:t>WELL DONE !</a:t>
            </a:r>
            <a:endParaRPr sz="7200">
              <a:latin typeface="Proxima Nova Extrabold"/>
              <a:ea typeface="Proxima Nova Extrabold"/>
              <a:cs typeface="Proxima Nova Extrabold"/>
              <a:sym typeface="Proxima Nova Extrabold"/>
            </a:endParaRPr>
          </a:p>
        </p:txBody>
      </p:sp>
      <p:sp>
        <p:nvSpPr>
          <p:cNvPr id="2085" name="Google Shape;2085;p260"/>
          <p:cNvSpPr txBox="1"/>
          <p:nvPr/>
        </p:nvSpPr>
        <p:spPr>
          <a:xfrm>
            <a:off x="584275" y="3143825"/>
            <a:ext cx="6878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666666"/>
                </a:solidFill>
                <a:latin typeface="Proxima Nova"/>
                <a:ea typeface="Proxima Nova"/>
                <a:cs typeface="Proxima Nova"/>
                <a:sym typeface="Proxima Nova"/>
              </a:rPr>
              <a:t>Looking for the slides from the sessions? Check http://bit.ly/coursealpha</a:t>
            </a:r>
            <a:endParaRPr>
              <a:solidFill>
                <a:srgbClr val="666666"/>
              </a:solidFill>
              <a:latin typeface="Proxima Nova"/>
              <a:ea typeface="Proxima Nova"/>
              <a:cs typeface="Proxima Nova"/>
              <a:sym typeface="Proxima Nova"/>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010" name="Shape 1010"/>
        <p:cNvGrpSpPr/>
        <p:nvPr/>
      </p:nvGrpSpPr>
      <p:grpSpPr>
        <a:xfrm>
          <a:off x="0" y="0"/>
          <a:ext cx="0" cy="0"/>
          <a:chOff x="0" y="0"/>
          <a:chExt cx="0" cy="0"/>
        </a:xfrm>
      </p:grpSpPr>
      <p:sp>
        <p:nvSpPr>
          <p:cNvPr id="1011" name="Google Shape;1011;p184"/>
          <p:cNvSpPr txBox="1"/>
          <p:nvPr/>
        </p:nvSpPr>
        <p:spPr>
          <a:xfrm>
            <a:off x="7106500" y="2207488"/>
            <a:ext cx="1901700" cy="1163700"/>
          </a:xfrm>
          <a:prstGeom prst="rect">
            <a:avLst/>
          </a:prstGeom>
          <a:noFill/>
          <a:ln cap="flat" cmpd="sng" w="19050">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100">
                <a:solidFill>
                  <a:srgbClr val="434343"/>
                </a:solidFill>
                <a:latin typeface="Proxima Nova"/>
                <a:ea typeface="Proxima Nova"/>
                <a:cs typeface="Proxima Nova"/>
                <a:sym typeface="Proxima Nova"/>
              </a:rPr>
              <a:t>Describe their typical day. (Focus on behavior patterns relevant to your value proposition/product)</a:t>
            </a:r>
            <a:endParaRPr sz="1100">
              <a:solidFill>
                <a:srgbClr val="434343"/>
              </a:solidFill>
              <a:latin typeface="Proxima Nova"/>
              <a:ea typeface="Proxima Nova"/>
              <a:cs typeface="Proxima Nova"/>
              <a:sym typeface="Proxima Nova"/>
            </a:endParaRPr>
          </a:p>
        </p:txBody>
      </p:sp>
      <p:sp>
        <p:nvSpPr>
          <p:cNvPr id="1012" name="Google Shape;1012;p184"/>
          <p:cNvSpPr txBox="1"/>
          <p:nvPr>
            <p:ph type="title"/>
          </p:nvPr>
        </p:nvSpPr>
        <p:spPr>
          <a:xfrm>
            <a:off x="311700" y="191125"/>
            <a:ext cx="66378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434343"/>
                </a:solidFill>
              </a:rPr>
              <a:t>Customer Persona</a:t>
            </a:r>
            <a:endParaRPr>
              <a:solidFill>
                <a:srgbClr val="434343"/>
              </a:solidFill>
            </a:endParaRPr>
          </a:p>
        </p:txBody>
      </p:sp>
      <p:sp>
        <p:nvSpPr>
          <p:cNvPr id="1013" name="Google Shape;1013;p184"/>
          <p:cNvSpPr txBox="1"/>
          <p:nvPr/>
        </p:nvSpPr>
        <p:spPr>
          <a:xfrm>
            <a:off x="7367200" y="2070522"/>
            <a:ext cx="1380300" cy="259200"/>
          </a:xfrm>
          <a:prstGeom prst="rect">
            <a:avLst/>
          </a:prstGeom>
          <a:solidFill>
            <a:srgbClr val="43434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FFFFFF"/>
                </a:solidFill>
                <a:latin typeface="Proxima Nova"/>
                <a:ea typeface="Proxima Nova"/>
                <a:cs typeface="Proxima Nova"/>
                <a:sym typeface="Proxima Nova"/>
              </a:rPr>
              <a:t>Behaviours</a:t>
            </a:r>
            <a:endParaRPr b="1">
              <a:solidFill>
                <a:srgbClr val="FFFFFF"/>
              </a:solidFill>
              <a:latin typeface="Proxima Nova"/>
              <a:ea typeface="Proxima Nova"/>
              <a:cs typeface="Proxima Nova"/>
              <a:sym typeface="Proxima Nova"/>
            </a:endParaRPr>
          </a:p>
        </p:txBody>
      </p:sp>
      <p:sp>
        <p:nvSpPr>
          <p:cNvPr id="1014" name="Google Shape;1014;p184"/>
          <p:cNvSpPr txBox="1"/>
          <p:nvPr/>
        </p:nvSpPr>
        <p:spPr>
          <a:xfrm>
            <a:off x="311700" y="763825"/>
            <a:ext cx="1567500" cy="1867500"/>
          </a:xfrm>
          <a:prstGeom prst="rect">
            <a:avLst/>
          </a:prstGeom>
          <a:noFill/>
          <a:ln cap="flat" cmpd="sng" w="19050">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200">
              <a:solidFill>
                <a:srgbClr val="FFFFFF"/>
              </a:solidFill>
              <a:latin typeface="Proxima Nova"/>
              <a:ea typeface="Proxima Nova"/>
              <a:cs typeface="Proxima Nova"/>
              <a:sym typeface="Proxima Nova"/>
            </a:endParaRPr>
          </a:p>
        </p:txBody>
      </p:sp>
      <p:sp>
        <p:nvSpPr>
          <p:cNvPr id="1015" name="Google Shape;1015;p184"/>
          <p:cNvSpPr txBox="1"/>
          <p:nvPr/>
        </p:nvSpPr>
        <p:spPr>
          <a:xfrm>
            <a:off x="7106500" y="3603525"/>
            <a:ext cx="1901700" cy="1163700"/>
          </a:xfrm>
          <a:prstGeom prst="rect">
            <a:avLst/>
          </a:prstGeom>
          <a:noFill/>
          <a:ln cap="flat" cmpd="sng" w="19050">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100">
                <a:solidFill>
                  <a:srgbClr val="434343"/>
                </a:solidFill>
                <a:latin typeface="Proxima Nova"/>
                <a:ea typeface="Proxima Nova"/>
                <a:cs typeface="Proxima Nova"/>
                <a:sym typeface="Proxima Nova"/>
              </a:rPr>
              <a:t>List common questions, tasks, or frustrations they have.</a:t>
            </a:r>
            <a:endParaRPr sz="1100">
              <a:solidFill>
                <a:srgbClr val="434343"/>
              </a:solidFill>
              <a:latin typeface="Proxima Nova"/>
              <a:ea typeface="Proxima Nova"/>
              <a:cs typeface="Proxima Nova"/>
              <a:sym typeface="Proxima Nova"/>
            </a:endParaRPr>
          </a:p>
        </p:txBody>
      </p:sp>
      <p:sp>
        <p:nvSpPr>
          <p:cNvPr id="1016" name="Google Shape;1016;p184"/>
          <p:cNvSpPr txBox="1"/>
          <p:nvPr/>
        </p:nvSpPr>
        <p:spPr>
          <a:xfrm>
            <a:off x="7323850" y="3444375"/>
            <a:ext cx="1467000" cy="259200"/>
          </a:xfrm>
          <a:prstGeom prst="rect">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Proxima Nova"/>
                <a:ea typeface="Proxima Nova"/>
                <a:cs typeface="Proxima Nova"/>
                <a:sym typeface="Proxima Nova"/>
              </a:rPr>
              <a:t> Needs &amp; Goals</a:t>
            </a:r>
            <a:endParaRPr b="1">
              <a:solidFill>
                <a:srgbClr val="FFFFFF"/>
              </a:solidFill>
              <a:latin typeface="Proxima Nova"/>
              <a:ea typeface="Proxima Nova"/>
              <a:cs typeface="Proxima Nova"/>
              <a:sym typeface="Proxima Nova"/>
            </a:endParaRPr>
          </a:p>
        </p:txBody>
      </p:sp>
      <p:sp>
        <p:nvSpPr>
          <p:cNvPr id="1017" name="Google Shape;1017;p18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1018" name="Google Shape;1018;p184"/>
          <p:cNvSpPr txBox="1"/>
          <p:nvPr/>
        </p:nvSpPr>
        <p:spPr>
          <a:xfrm>
            <a:off x="3709100" y="2793075"/>
            <a:ext cx="3264000" cy="1974300"/>
          </a:xfrm>
          <a:prstGeom prst="rect">
            <a:avLst/>
          </a:prstGeom>
          <a:noFill/>
          <a:ln cap="flat" cmpd="sng" w="19050">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700">
              <a:solidFill>
                <a:srgbClr val="666666"/>
              </a:solidFill>
              <a:latin typeface="Proxima Nova"/>
              <a:ea typeface="Proxima Nova"/>
              <a:cs typeface="Proxima Nova"/>
              <a:sym typeface="Proxima Nova"/>
            </a:endParaRPr>
          </a:p>
        </p:txBody>
      </p:sp>
      <p:sp>
        <p:nvSpPr>
          <p:cNvPr id="1019" name="Google Shape;1019;p184"/>
          <p:cNvSpPr txBox="1"/>
          <p:nvPr/>
        </p:nvSpPr>
        <p:spPr>
          <a:xfrm>
            <a:off x="3709100" y="763825"/>
            <a:ext cx="3240300" cy="1867500"/>
          </a:xfrm>
          <a:prstGeom prst="rect">
            <a:avLst/>
          </a:prstGeom>
          <a:noFill/>
          <a:ln cap="flat" cmpd="sng" w="19050">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700">
              <a:solidFill>
                <a:srgbClr val="666666"/>
              </a:solidFill>
              <a:latin typeface="Proxima Nova"/>
              <a:ea typeface="Proxima Nova"/>
              <a:cs typeface="Proxima Nova"/>
              <a:sym typeface="Proxima Nova"/>
            </a:endParaRPr>
          </a:p>
        </p:txBody>
      </p:sp>
      <p:sp>
        <p:nvSpPr>
          <p:cNvPr id="1020" name="Google Shape;1020;p184"/>
          <p:cNvSpPr txBox="1"/>
          <p:nvPr/>
        </p:nvSpPr>
        <p:spPr>
          <a:xfrm>
            <a:off x="311700" y="2793025"/>
            <a:ext cx="3264000" cy="1974300"/>
          </a:xfrm>
          <a:prstGeom prst="rect">
            <a:avLst/>
          </a:prstGeom>
          <a:noFill/>
          <a:ln cap="flat" cmpd="sng" w="19050">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700">
              <a:solidFill>
                <a:srgbClr val="666666"/>
              </a:solidFill>
              <a:latin typeface="Proxima Nova"/>
              <a:ea typeface="Proxima Nova"/>
              <a:cs typeface="Proxima Nova"/>
              <a:sym typeface="Proxima Nova"/>
            </a:endParaRPr>
          </a:p>
        </p:txBody>
      </p:sp>
      <p:sp>
        <p:nvSpPr>
          <p:cNvPr id="1021" name="Google Shape;1021;p184"/>
          <p:cNvSpPr txBox="1"/>
          <p:nvPr/>
        </p:nvSpPr>
        <p:spPr>
          <a:xfrm>
            <a:off x="1879200" y="763825"/>
            <a:ext cx="1696500" cy="1867500"/>
          </a:xfrm>
          <a:prstGeom prst="rect">
            <a:avLst/>
          </a:prstGeom>
          <a:noFill/>
          <a:ln cap="flat" cmpd="sng" w="19050">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200">
                <a:solidFill>
                  <a:srgbClr val="666666"/>
                </a:solidFill>
                <a:latin typeface="Proxima Nova"/>
                <a:ea typeface="Proxima Nova"/>
                <a:cs typeface="Proxima Nova"/>
                <a:sym typeface="Proxima Nova"/>
              </a:rPr>
              <a:t>Name: </a:t>
            </a:r>
            <a:endParaRPr sz="1200">
              <a:solidFill>
                <a:srgbClr val="666666"/>
              </a:solidFill>
              <a:latin typeface="Proxima Nova"/>
              <a:ea typeface="Proxima Nova"/>
              <a:cs typeface="Proxima Nova"/>
              <a:sym typeface="Proxima Nova"/>
            </a:endParaRPr>
          </a:p>
          <a:p>
            <a:pPr indent="0" lvl="0" marL="0" rtl="0" algn="l">
              <a:spcBef>
                <a:spcPts val="0"/>
              </a:spcBef>
              <a:spcAft>
                <a:spcPts val="0"/>
              </a:spcAft>
              <a:buNone/>
            </a:pPr>
            <a:r>
              <a:rPr lang="en" sz="1200">
                <a:solidFill>
                  <a:srgbClr val="666666"/>
                </a:solidFill>
                <a:latin typeface="Proxima Nova"/>
                <a:ea typeface="Proxima Nova"/>
                <a:cs typeface="Proxima Nova"/>
                <a:sym typeface="Proxima Nova"/>
              </a:rPr>
              <a:t>Position: </a:t>
            </a:r>
            <a:endParaRPr sz="1200">
              <a:solidFill>
                <a:srgbClr val="666666"/>
              </a:solidFill>
              <a:latin typeface="Proxima Nova"/>
              <a:ea typeface="Proxima Nova"/>
              <a:cs typeface="Proxima Nova"/>
              <a:sym typeface="Proxima Nova"/>
            </a:endParaRPr>
          </a:p>
        </p:txBody>
      </p:sp>
      <p:pic>
        <p:nvPicPr>
          <p:cNvPr id="1022" name="Google Shape;1022;p184"/>
          <p:cNvPicPr preferRelativeResize="0"/>
          <p:nvPr/>
        </p:nvPicPr>
        <p:blipFill>
          <a:blip r:embed="rId3">
            <a:alphaModFix/>
          </a:blip>
          <a:stretch>
            <a:fillRect/>
          </a:stretch>
        </p:blipFill>
        <p:spPr>
          <a:xfrm>
            <a:off x="311700" y="870425"/>
            <a:ext cx="1567500" cy="1653000"/>
          </a:xfrm>
          <a:prstGeom prst="rect">
            <a:avLst/>
          </a:prstGeom>
          <a:noFill/>
          <a:ln>
            <a:noFill/>
          </a:ln>
        </p:spPr>
      </p:pic>
      <p:sp>
        <p:nvSpPr>
          <p:cNvPr id="1023" name="Google Shape;1023;p184"/>
          <p:cNvSpPr txBox="1"/>
          <p:nvPr/>
        </p:nvSpPr>
        <p:spPr>
          <a:xfrm>
            <a:off x="311575" y="2793025"/>
            <a:ext cx="3264000" cy="259200"/>
          </a:xfrm>
          <a:prstGeom prst="rect">
            <a:avLst/>
          </a:prstGeom>
          <a:solidFill>
            <a:srgbClr val="43434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FFFFFF"/>
                </a:solidFill>
                <a:latin typeface="Proxima Nova"/>
                <a:ea typeface="Proxima Nova"/>
                <a:cs typeface="Proxima Nova"/>
                <a:sym typeface="Proxima Nova"/>
              </a:rPr>
              <a:t>Demographics</a:t>
            </a:r>
            <a:endParaRPr b="1">
              <a:solidFill>
                <a:srgbClr val="FFFFFF"/>
              </a:solidFill>
              <a:latin typeface="Proxima Nova"/>
              <a:ea typeface="Proxima Nova"/>
              <a:cs typeface="Proxima Nova"/>
              <a:sym typeface="Proxima Nova"/>
            </a:endParaRPr>
          </a:p>
        </p:txBody>
      </p:sp>
      <p:sp>
        <p:nvSpPr>
          <p:cNvPr id="1024" name="Google Shape;1024;p184"/>
          <p:cNvSpPr txBox="1"/>
          <p:nvPr/>
        </p:nvSpPr>
        <p:spPr>
          <a:xfrm>
            <a:off x="3709100" y="763825"/>
            <a:ext cx="3240300" cy="259200"/>
          </a:xfrm>
          <a:prstGeom prst="rect">
            <a:avLst/>
          </a:prstGeom>
          <a:solidFill>
            <a:srgbClr val="43434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FFFFFF"/>
                </a:solidFill>
                <a:latin typeface="Proxima Nova"/>
                <a:ea typeface="Proxima Nova"/>
                <a:cs typeface="Proxima Nova"/>
                <a:sym typeface="Proxima Nova"/>
              </a:rPr>
              <a:t>Behaviours</a:t>
            </a:r>
            <a:endParaRPr b="1">
              <a:solidFill>
                <a:srgbClr val="FFFFFF"/>
              </a:solidFill>
              <a:latin typeface="Proxima Nova"/>
              <a:ea typeface="Proxima Nova"/>
              <a:cs typeface="Proxima Nova"/>
              <a:sym typeface="Proxima Nova"/>
            </a:endParaRPr>
          </a:p>
        </p:txBody>
      </p:sp>
      <p:sp>
        <p:nvSpPr>
          <p:cNvPr id="1025" name="Google Shape;1025;p184"/>
          <p:cNvSpPr txBox="1"/>
          <p:nvPr/>
        </p:nvSpPr>
        <p:spPr>
          <a:xfrm>
            <a:off x="3709250" y="2793025"/>
            <a:ext cx="3264000" cy="259200"/>
          </a:xfrm>
          <a:prstGeom prst="rect">
            <a:avLst/>
          </a:prstGeom>
          <a:solidFill>
            <a:srgbClr val="43434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FFFFFF"/>
                </a:solidFill>
                <a:latin typeface="Proxima Nova"/>
                <a:ea typeface="Proxima Nova"/>
                <a:cs typeface="Proxima Nova"/>
                <a:sym typeface="Proxima Nova"/>
              </a:rPr>
              <a:t> Needs &amp; Goals</a:t>
            </a:r>
            <a:endParaRPr b="1">
              <a:solidFill>
                <a:srgbClr val="FFFFFF"/>
              </a:solidFill>
              <a:latin typeface="Proxima Nova"/>
              <a:ea typeface="Proxima Nova"/>
              <a:cs typeface="Proxima Nova"/>
              <a:sym typeface="Proxima Nova"/>
            </a:endParaRPr>
          </a:p>
        </p:txBody>
      </p:sp>
      <p:sp>
        <p:nvSpPr>
          <p:cNvPr id="1026" name="Google Shape;1026;p184"/>
          <p:cNvSpPr txBox="1"/>
          <p:nvPr/>
        </p:nvSpPr>
        <p:spPr>
          <a:xfrm>
            <a:off x="7106500" y="833626"/>
            <a:ext cx="1901700" cy="1163700"/>
          </a:xfrm>
          <a:prstGeom prst="rect">
            <a:avLst/>
          </a:prstGeom>
          <a:noFill/>
          <a:ln cap="flat" cmpd="sng" w="19050">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100">
                <a:solidFill>
                  <a:srgbClr val="434343"/>
                </a:solidFill>
                <a:latin typeface="Proxima Nova"/>
                <a:ea typeface="Proxima Nova"/>
                <a:cs typeface="Proxima Nova"/>
                <a:sym typeface="Proxima Nova"/>
              </a:rPr>
              <a:t>Describe the basics: age, job, family, hobbies and interests. Where do they live? What's it like?</a:t>
            </a:r>
            <a:endParaRPr sz="1100">
              <a:solidFill>
                <a:srgbClr val="434343"/>
              </a:solidFill>
              <a:latin typeface="Proxima Nova"/>
              <a:ea typeface="Proxima Nova"/>
              <a:cs typeface="Proxima Nova"/>
              <a:sym typeface="Proxima Nova"/>
            </a:endParaRPr>
          </a:p>
        </p:txBody>
      </p:sp>
      <p:sp>
        <p:nvSpPr>
          <p:cNvPr id="1027" name="Google Shape;1027;p184"/>
          <p:cNvSpPr txBox="1"/>
          <p:nvPr/>
        </p:nvSpPr>
        <p:spPr>
          <a:xfrm>
            <a:off x="7367175" y="709647"/>
            <a:ext cx="1380300" cy="259200"/>
          </a:xfrm>
          <a:prstGeom prst="rect">
            <a:avLst/>
          </a:prstGeom>
          <a:solidFill>
            <a:srgbClr val="43434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FFFFFF"/>
                </a:solidFill>
                <a:latin typeface="Proxima Nova"/>
                <a:ea typeface="Proxima Nova"/>
                <a:cs typeface="Proxima Nova"/>
                <a:sym typeface="Proxima Nova"/>
              </a:rPr>
              <a:t>Demographics</a:t>
            </a:r>
            <a:endParaRPr b="1">
              <a:solidFill>
                <a:srgbClr val="FFFFFF"/>
              </a:solidFill>
              <a:latin typeface="Proxima Nova"/>
              <a:ea typeface="Proxima Nova"/>
              <a:cs typeface="Proxima Nova"/>
              <a:sym typeface="Proxima Nova"/>
            </a:endParaRPr>
          </a:p>
        </p:txBody>
      </p:sp>
    </p:spTree>
  </p:cSld>
  <p:clrMapOvr>
    <a:masterClrMapping/>
  </p:clrMapOvr>
</p:sld>
</file>

<file path=ppt/theme/theme1.xml><?xml version="1.0" encoding="utf-8"?>
<a:theme xmlns:a="http://schemas.openxmlformats.org/drawingml/2006/main" xmlns:r="http://schemas.openxmlformats.org/officeDocument/2006/relationships" name="Luxe">
  <a:themeElements>
    <a:clrScheme name="Luxe">
      <a:dk1>
        <a:srgbClr val="000000"/>
      </a:dk1>
      <a:lt1>
        <a:srgbClr val="FFFFFF"/>
      </a:lt1>
      <a:dk2>
        <a:srgbClr val="B7B7B7"/>
      </a:dk2>
      <a:lt2>
        <a:srgbClr val="CCA677"/>
      </a:lt2>
      <a:accent1>
        <a:srgbClr val="5D4037"/>
      </a:accent1>
      <a:accent2>
        <a:srgbClr val="455A64"/>
      </a:accent2>
      <a:accent3>
        <a:srgbClr val="607D8B"/>
      </a:accent3>
      <a:accent4>
        <a:srgbClr val="78909C"/>
      </a:accent4>
      <a:accent5>
        <a:srgbClr val="57BB8A"/>
      </a:accent5>
      <a:accent6>
        <a:srgbClr val="DCE755"/>
      </a:accent6>
      <a:hlink>
        <a:srgbClr val="57BB8A"/>
      </a:hlink>
      <a:folHlink>
        <a:srgbClr val="57BB8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0.xml><?xml version="1.0" encoding="utf-8"?>
<a:theme xmlns:a="http://schemas.openxmlformats.org/drawingml/2006/main" xmlns:r="http://schemas.openxmlformats.org/officeDocument/2006/relationships" name="Thèm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1.xml><?xml version="1.0" encoding="utf-8"?>
<a:theme xmlns:a="http://schemas.openxmlformats.org/drawingml/2006/main" xmlns:r="http://schemas.openxmlformats.org/officeDocument/2006/relationships" name="Thèm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Thèm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Thèm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Thèm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xmlns:r="http://schemas.openxmlformats.org/officeDocument/2006/relationships" name="Thèm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7.xml><?xml version="1.0" encoding="utf-8"?>
<a:theme xmlns:a="http://schemas.openxmlformats.org/drawingml/2006/main" xmlns:r="http://schemas.openxmlformats.org/officeDocument/2006/relationships" name="Thèm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8.xml><?xml version="1.0" encoding="utf-8"?>
<a:theme xmlns:a="http://schemas.openxmlformats.org/drawingml/2006/main" xmlns:r="http://schemas.openxmlformats.org/officeDocument/2006/relationships" name="Invesment Business Plan by Slidego">
  <a:themeElements>
    <a:clrScheme name="Simple Light">
      <a:dk1>
        <a:srgbClr val="434343"/>
      </a:dk1>
      <a:lt1>
        <a:srgbClr val="F3F3F3"/>
      </a:lt1>
      <a:dk2>
        <a:srgbClr val="3D4658"/>
      </a:dk2>
      <a:lt2>
        <a:srgbClr val="EEEEEE"/>
      </a:lt2>
      <a:accent1>
        <a:srgbClr val="434343"/>
      </a:accent1>
      <a:accent2>
        <a:srgbClr val="434343"/>
      </a:accent2>
      <a:accent3>
        <a:srgbClr val="434343"/>
      </a:accent3>
      <a:accent4>
        <a:srgbClr val="434343"/>
      </a:accent4>
      <a:accent5>
        <a:srgbClr val="434343"/>
      </a:accent5>
      <a:accent6>
        <a:srgbClr val="434343"/>
      </a:accent6>
      <a:hlink>
        <a:srgbClr val="4343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9.xml><?xml version="1.0" encoding="utf-8"?>
<a:theme xmlns:a="http://schemas.openxmlformats.org/drawingml/2006/main" xmlns:r="http://schemas.openxmlformats.org/officeDocument/2006/relationships" name="Alpha Startup">
  <a:themeElements>
    <a:clrScheme name="Simple Light">
      <a:dk1>
        <a:srgbClr val="FFFFFF"/>
      </a:dk1>
      <a:lt1>
        <a:srgbClr val="434343"/>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