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86" r:id="rId3"/>
    <p:sldId id="289" r:id="rId4"/>
    <p:sldId id="288" r:id="rId5"/>
    <p:sldId id="290" r:id="rId6"/>
    <p:sldId id="296" r:id="rId7"/>
    <p:sldId id="295" r:id="rId8"/>
    <p:sldId id="292" r:id="rId9"/>
    <p:sldId id="259" r:id="rId10"/>
    <p:sldId id="297" r:id="rId11"/>
    <p:sldId id="299" r:id="rId12"/>
    <p:sldId id="300" r:id="rId13"/>
    <p:sldId id="293" r:id="rId14"/>
    <p:sldId id="301" r:id="rId15"/>
    <p:sldId id="30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A896FBB-0880-4A6F-9AAA-4BB9C19E854F}">
  <a:tblStyle styleId="{CA896FBB-0880-4A6F-9AAA-4BB9C19E854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0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975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24" name="Shape 24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HOW WE GOT TO WHO WE ARE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752600" y="1276350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Planting and growing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1861125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Apostles</a:t>
            </a:r>
            <a:endParaRPr lang="en" sz="3200" dirty="0"/>
          </a:p>
        </p:txBody>
      </p:sp>
      <p:sp>
        <p:nvSpPr>
          <p:cNvPr id="6" name="Rectangle 5"/>
          <p:cNvSpPr/>
          <p:nvPr/>
        </p:nvSpPr>
        <p:spPr>
          <a:xfrm>
            <a:off x="2294598" y="2367215"/>
            <a:ext cx="6011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Death of 1</a:t>
            </a:r>
            <a:r>
              <a:rPr lang="en" sz="3200" baseline="30000" dirty="0" smtClean="0"/>
              <a:t>st</a:t>
            </a:r>
            <a:r>
              <a:rPr lang="en" sz="3200" dirty="0" smtClean="0"/>
              <a:t> &amp; 2</a:t>
            </a:r>
            <a:r>
              <a:rPr lang="en" sz="3200" baseline="30000" dirty="0" smtClean="0"/>
              <a:t>nd</a:t>
            </a:r>
            <a:r>
              <a:rPr lang="en" sz="3200" dirty="0" smtClean="0"/>
              <a:t> Generations</a:t>
            </a:r>
            <a:endParaRPr lang="en" sz="3200" dirty="0"/>
          </a:p>
        </p:txBody>
      </p:sp>
      <p:sp>
        <p:nvSpPr>
          <p:cNvPr id="7" name="Rectangle 6"/>
          <p:cNvSpPr/>
          <p:nvPr/>
        </p:nvSpPr>
        <p:spPr>
          <a:xfrm>
            <a:off x="2317788" y="2876550"/>
            <a:ext cx="3469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Second Century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15642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00200" y="1428750"/>
            <a:ext cx="3276600" cy="860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>Church History</a:t>
            </a:r>
            <a:endParaRPr lang="en" sz="2800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647950"/>
            <a:ext cx="32343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Everett Ferguson</a:t>
            </a:r>
            <a:endParaRPr lang="en" sz="1800" b="1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09" y="590550"/>
            <a:ext cx="3028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00200" y="1428750"/>
            <a:ext cx="3276600" cy="860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>Irenaeus</a:t>
            </a:r>
            <a:endParaRPr lang="en" sz="2800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647950"/>
            <a:ext cx="32343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200 A.D.</a:t>
            </a:r>
            <a:endParaRPr lang="en" sz="1800" b="1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4350"/>
            <a:ext cx="2819400" cy="373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2057400" y="1470071"/>
            <a:ext cx="4695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Planting and growing</a:t>
            </a:r>
            <a:endParaRPr lang="en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100470" y="2063175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b="1" dirty="0" smtClean="0"/>
              <a:t>Reforming</a:t>
            </a:r>
            <a:endParaRPr lang="en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647950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b="1" dirty="0" smtClean="0"/>
              <a:t>Coming Together</a:t>
            </a:r>
            <a:endParaRPr lang="en" sz="3200" b="1" dirty="0"/>
          </a:p>
        </p:txBody>
      </p:sp>
    </p:spTree>
    <p:extLst>
      <p:ext uri="{BB962C8B-B14F-4D97-AF65-F5344CB8AC3E}">
        <p14:creationId xmlns:p14="http://schemas.microsoft.com/office/powerpoint/2010/main" val="1876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524000" y="1276350"/>
            <a:ext cx="7086600" cy="5772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Passing on the “Apostles’ Teaching”</a:t>
            </a:r>
            <a:endParaRPr lang="en" sz="2800" dirty="0"/>
          </a:p>
        </p:txBody>
      </p:sp>
      <p:sp>
        <p:nvSpPr>
          <p:cNvPr id="5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895600" y="20383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First 300 Years</a:t>
            </a:r>
            <a:endParaRPr lang="en" sz="4000" dirty="0"/>
          </a:p>
        </p:txBody>
      </p:sp>
    </p:spTree>
    <p:extLst>
      <p:ext uri="{BB962C8B-B14F-4D97-AF65-F5344CB8AC3E}">
        <p14:creationId xmlns:p14="http://schemas.microsoft.com/office/powerpoint/2010/main" val="21528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HOW WE GOT TO WHO WE ARE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524000" y="1276350"/>
            <a:ext cx="7086600" cy="5772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Passing on the “Apostles’ Teaching”</a:t>
            </a:r>
            <a:endParaRPr lang="en" sz="2800" dirty="0"/>
          </a:p>
        </p:txBody>
      </p:sp>
      <p:sp>
        <p:nvSpPr>
          <p:cNvPr id="5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895600" y="20383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First 300 Years</a:t>
            </a:r>
            <a:endParaRPr lang="en" sz="4000" dirty="0"/>
          </a:p>
        </p:txBody>
      </p:sp>
    </p:spTree>
    <p:extLst>
      <p:ext uri="{BB962C8B-B14F-4D97-AF65-F5344CB8AC3E}">
        <p14:creationId xmlns:p14="http://schemas.microsoft.com/office/powerpoint/2010/main" val="38704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0" y="1733550"/>
            <a:ext cx="5410200" cy="838200"/>
          </a:xfrm>
        </p:spPr>
        <p:txBody>
          <a:bodyPr/>
          <a:lstStyle/>
          <a:p>
            <a:r>
              <a:rPr lang="en-US" sz="3600" dirty="0" smtClean="0"/>
              <a:t>Ask hard questions</a:t>
            </a:r>
            <a:endParaRPr lang="en-US" sz="3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905000" y="2266949"/>
            <a:ext cx="6629400" cy="902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dirty="0" smtClean="0"/>
              <a:t>Express…before we leave</a:t>
            </a:r>
            <a:endParaRPr lang="en-US" sz="36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24878" y="2876550"/>
            <a:ext cx="6629400" cy="902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dirty="0" smtClean="0"/>
              <a:t>Reflect on Q &amp; A’s</a:t>
            </a:r>
            <a:endParaRPr lang="en-US" sz="36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95400" y="965752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dirty="0" smtClean="0"/>
              <a:t>Fully reflective understanding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4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600200" y="1809750"/>
            <a:ext cx="6477000" cy="13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dirty="0" smtClean="0"/>
              <a:t>How has the ancient faith been passed along to us?</a:t>
            </a:r>
            <a:endParaRPr lang="en" sz="3600" b="1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50">
                <a:solidFill>
                  <a:schemeClr val="bg2"/>
                </a:solidFill>
              </a:rPr>
              <a:t>4</a:t>
            </a:fld>
            <a:endParaRPr lang="en" sz="105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71600" y="719375"/>
            <a:ext cx="6801375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The ancient faith</a:t>
            </a:r>
            <a:endParaRPr lang="en" sz="28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Matthew 16:18  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Acts 2:42-47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John 17:20-23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2 Thessalonians 2:15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Ephesians 4:11-13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“the deposit” – </a:t>
            </a:r>
            <a:endParaRPr lang="en"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78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752600" y="1276350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Planting and growing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1861125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Apostles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6227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00200" y="1428750"/>
            <a:ext cx="3276600" cy="860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>The </a:t>
            </a:r>
            <a:r>
              <a:rPr lang="en" sz="2800" dirty="0" smtClean="0"/>
              <a:t>New Testament Story</a:t>
            </a:r>
            <a:endParaRPr lang="en" sz="2800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647950"/>
            <a:ext cx="32343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Ben Witherington</a:t>
            </a:r>
            <a:endParaRPr lang="en" sz="1800" b="1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09" y="666750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752600" y="1276350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Planting and growing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1861125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Apostles</a:t>
            </a:r>
            <a:endParaRPr lang="en" sz="3200" dirty="0"/>
          </a:p>
        </p:txBody>
      </p:sp>
      <p:sp>
        <p:nvSpPr>
          <p:cNvPr id="6" name="Rectangle 5"/>
          <p:cNvSpPr/>
          <p:nvPr/>
        </p:nvSpPr>
        <p:spPr>
          <a:xfrm>
            <a:off x="2294598" y="2367215"/>
            <a:ext cx="6011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Death of 1</a:t>
            </a:r>
            <a:r>
              <a:rPr lang="en" sz="3200" baseline="30000" dirty="0" smtClean="0"/>
              <a:t>st</a:t>
            </a:r>
            <a:r>
              <a:rPr lang="en" sz="3200" dirty="0" smtClean="0"/>
              <a:t> &amp; 2</a:t>
            </a:r>
            <a:r>
              <a:rPr lang="en" sz="3200" baseline="30000" dirty="0" smtClean="0"/>
              <a:t>nd</a:t>
            </a:r>
            <a:r>
              <a:rPr lang="en" sz="3200" dirty="0" smtClean="0"/>
              <a:t> Generations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5392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647950"/>
            <a:ext cx="32343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John Ryland Papyrius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110-170 A.D.</a:t>
            </a:r>
            <a:endParaRPr lang="en" sz="1800" b="1" dirty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95350"/>
            <a:ext cx="221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2127"/>
            <a:ext cx="6400800" cy="35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D90B433DA3047A5405DA8F41FBFEE" ma:contentTypeVersion="11" ma:contentTypeDescription="Create a new document." ma:contentTypeScope="" ma:versionID="a62c0b6bf5b93c5bbe6f7322d7194c01">
  <xsd:schema xmlns:xsd="http://www.w3.org/2001/XMLSchema" xmlns:xs="http://www.w3.org/2001/XMLSchema" xmlns:p="http://schemas.microsoft.com/office/2006/metadata/properties" xmlns:ns2="6de66f82-646e-450c-b0a2-293eedb1e06f" xmlns:ns3="4f6449e8-e03b-4219-8ca6-47bbb81b1077" targetNamespace="http://schemas.microsoft.com/office/2006/metadata/properties" ma:root="true" ma:fieldsID="3aa597e9831fb2abbbb8a7f0ad8b38d2" ns2:_="" ns3:_="">
    <xsd:import namespace="6de66f82-646e-450c-b0a2-293eedb1e06f"/>
    <xsd:import namespace="4f6449e8-e03b-4219-8ca6-47bbb81b10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66f82-646e-450c-b0a2-293eedb1e0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449e8-e03b-4219-8ca6-47bbb81b1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e66f82-646e-450c-b0a2-293eedb1e06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EEDFF1-0C71-4C54-8108-B950C403C27D}"/>
</file>

<file path=customXml/itemProps2.xml><?xml version="1.0" encoding="utf-8"?>
<ds:datastoreItem xmlns:ds="http://schemas.openxmlformats.org/officeDocument/2006/customXml" ds:itemID="{EDF8D6EB-5CA8-41FF-B665-CABF8B7B4F42}"/>
</file>

<file path=customXml/itemProps3.xml><?xml version="1.0" encoding="utf-8"?>
<ds:datastoreItem xmlns:ds="http://schemas.openxmlformats.org/officeDocument/2006/customXml" ds:itemID="{1FAA5195-197E-4BF2-8CA3-668C39E5B375}"/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196</Words>
  <Application>Microsoft Office PowerPoint</Application>
  <PresentationFormat>On-screen Show (16:9)</PresentationFormat>
  <Paragraphs>60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Quintus template</vt:lpstr>
      <vt:lpstr>HOW WE GOT TO WHO WE ARE</vt:lpstr>
      <vt:lpstr>Passing on the “Apostles’ Teaching”</vt:lpstr>
      <vt:lpstr>Ask hard questions</vt:lpstr>
      <vt:lpstr>PowerPoint Presentation</vt:lpstr>
      <vt:lpstr>The ancient faith</vt:lpstr>
      <vt:lpstr>PowerPoint Presentation</vt:lpstr>
      <vt:lpstr>The New Testament Story</vt:lpstr>
      <vt:lpstr>PowerPoint Presentation</vt:lpstr>
      <vt:lpstr>PowerPoint Presentation</vt:lpstr>
      <vt:lpstr>PowerPoint Presentation</vt:lpstr>
      <vt:lpstr>Church History</vt:lpstr>
      <vt:lpstr>Irenaeus</vt:lpstr>
      <vt:lpstr>PowerPoint Presentation</vt:lpstr>
      <vt:lpstr>Passing on the “Apostles’ Teaching”</vt:lpstr>
      <vt:lpstr>HOW WE GOT TO WHO WE 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 Bryce</dc:creator>
  <cp:lastModifiedBy>Dean Bryce</cp:lastModifiedBy>
  <cp:revision>37</cp:revision>
  <dcterms:modified xsi:type="dcterms:W3CDTF">2016-09-14T21:24:39Z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0x010100583D90B433DA3047A5405DA8F41FBFEE</vt:lpwstr>
  </property>
  <property fmtid="{D5CDD505-2E9C-101B-9397-08002B2CF9AE}" pid="3" name="Order">
    <vt:r8>2109200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