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13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1"/>
    <p:restoredTop sz="95775"/>
  </p:normalViewPr>
  <p:slideViewPr>
    <p:cSldViewPr snapToGrid="0" snapToObjects="1">
      <p:cViewPr varScale="1">
        <p:scale>
          <a:sx n="109" d="100"/>
          <a:sy n="109" d="100"/>
        </p:scale>
        <p:origin x="200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652CA-B652-6949-A16F-6E02A5939F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403ABC-5F7D-314B-9224-F8CB10510C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288DD-E23C-E94F-AAAA-8F4FEA424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CFB4-7F72-F74F-8ACF-53561C243770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B62DB-616D-0543-B5FC-42A0A926B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7F1F26-5F38-8747-B609-ABF6A3722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46D6-03E9-FC46-88FC-5EE1806C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864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633D4-DDAF-3C48-A2D4-F94CA1690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90220F-B9CD-0446-9CD6-A12CF6D793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C50B77-3FBE-C049-9715-8CC628DA1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CFB4-7F72-F74F-8ACF-53561C243770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1963FA-1304-7743-A948-29491F354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B0BE5C-1D33-9C42-AD72-2566AAED4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46D6-03E9-FC46-88FC-5EE1806C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02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9A6D7A6-0191-ED44-84A9-E1EDC05ACD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72C8DB-17B7-894A-B099-FC26DBE2E1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A6B35-C723-AB45-8967-DEF2F3389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CFB4-7F72-F74F-8ACF-53561C243770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74F8D9-792A-B749-B294-849425CAF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C0A13F-2BB4-A94D-92E2-C22C70CBF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46D6-03E9-FC46-88FC-5EE1806C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427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EEA2B-2D53-C949-AF4E-3B81E6BFF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0B96AF-93D7-0B45-B7B5-E1DD9E3F16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1D4B32-B3A1-9C49-B854-013F058D9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CFB4-7F72-F74F-8ACF-53561C243770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F09DE-205C-9B4E-8505-8EE0ACC87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D5F8D-5B23-694E-8DB4-18FED6DBE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46D6-03E9-FC46-88FC-5EE1806C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21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7C615-7E72-D14B-BAA3-4836D946A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E48B4C-A9C4-2549-9AF9-D7893485BC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7492B2-B27F-7747-B57E-46BA6A619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CFB4-7F72-F74F-8ACF-53561C243770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E83D49-BB5E-7440-BD88-A16E655C3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0292C0-93D8-F249-9B6D-B12A271E1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46D6-03E9-FC46-88FC-5EE1806C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794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7049A-9087-CA45-9D01-7D6945B6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DE54D-734D-5D4A-8158-4612970C67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876CC0-150E-2448-A6AA-512A7E8230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BF85EE-43DB-7049-AC47-5264A7841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CFB4-7F72-F74F-8ACF-53561C243770}" type="datetimeFigureOut">
              <a:rPr lang="en-US" smtClean="0"/>
              <a:t>3/25/22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80C006-DCE9-744D-986B-B45EBB4BD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6A699F-7664-C740-89A3-721A0AA7B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46D6-03E9-FC46-88FC-5EE1806C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733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8FF42-547C-714E-A0C3-E6B6AC07A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01131C-0FFB-F747-B76D-91729EB0F4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AAA83C-3E8E-744B-8A9B-0A1A7C7FCF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CD7736-7C53-8B4B-8270-60F8724F5D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CBCC66-9A02-7B47-A638-4139EE3376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C0D603-4071-4141-8B57-A07DBF89A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CFB4-7F72-F74F-8ACF-53561C243770}" type="datetimeFigureOut">
              <a:rPr lang="en-US" smtClean="0"/>
              <a:t>3/25/22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B4ED89-3018-B84B-8E29-A01B0CC3D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EDE42E-834F-E64A-9301-DCC6B1F4C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46D6-03E9-FC46-88FC-5EE1806C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37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A2407-6092-C746-9900-DDB28D3D5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2B13D0-8874-B947-917B-7353163E3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CFB4-7F72-F74F-8ACF-53561C243770}" type="datetimeFigureOut">
              <a:rPr lang="en-US" smtClean="0"/>
              <a:t>3/25/22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36B2ED-0D41-164E-97D0-F7EC7CFA2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19E6D9-5C5F-B443-AA09-FB0760C1C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46D6-03E9-FC46-88FC-5EE1806C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041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DA5B5D-0D0D-184F-A5E3-8FDD5DC96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CFB4-7F72-F74F-8ACF-53561C243770}" type="datetimeFigureOut">
              <a:rPr lang="en-US" smtClean="0"/>
              <a:t>3/25/22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565394-E831-6445-A815-98E5A1F62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665EDD-E4F9-594E-AE0E-F23600E84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46D6-03E9-FC46-88FC-5EE1806C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617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4E4CA-B197-BD46-B19E-32BF52F2F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1D7F31-79B0-D248-B2E6-B751840D4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7C793D-C63B-564E-9A6A-53B86918A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10848E-D111-BF49-9501-1BFB57B58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CFB4-7F72-F74F-8ACF-53561C243770}" type="datetimeFigureOut">
              <a:rPr lang="en-US" smtClean="0"/>
              <a:t>3/25/22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7B5E11-57C7-AD4B-8A64-18B4ADD40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9C3C99-6327-7249-BE84-75F387A0C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46D6-03E9-FC46-88FC-5EE1806C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866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17A5B-EE38-FC4C-AF17-04DB7FB81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0CC371-86A6-C34E-92C2-1FC3D6D09B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5398BA-CA20-4947-87B7-4F29A5C792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F1CA23-5F16-714D-B46B-4DEB369C6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CFB4-7F72-F74F-8ACF-53561C243770}" type="datetimeFigureOut">
              <a:rPr lang="en-US" smtClean="0"/>
              <a:t>3/25/22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578782-7558-E546-9867-BB09C454E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098B24-9587-364B-B1C9-539D8944F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46D6-03E9-FC46-88FC-5EE1806C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03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21F92E-48A4-6748-8B14-31017FC68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4D5862-6702-414E-AC7D-BF7B051B67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6DFA32-FEE0-9E44-A412-2DFC57D67E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0CFB4-7F72-F74F-8ACF-53561C243770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ACDA69-FFC4-354A-8577-837BFACCB4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3176B9-ABDD-9546-8FD5-39467257E8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D46D6-03E9-FC46-88FC-5EE1806C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234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.png"/><Relationship Id="rId4" Type="http://schemas.openxmlformats.org/officeDocument/2006/relationships/hyperlink" Target="https://1drv.ms/u/s!AtT2eQ7JpMNSi1nZ3hDxG-XGM3by?e=p1CuO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1drv.ms/u/s!AtT2eQ7JpMNSi1nZ3hDxG-XGM3by?e=p1CuOg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947D786-D15C-8644-AA8C-79C60272AD63}"/>
              </a:ext>
            </a:extLst>
          </p:cNvPr>
          <p:cNvSpPr txBox="1"/>
          <p:nvPr/>
        </p:nvSpPr>
        <p:spPr>
          <a:xfrm>
            <a:off x="1226983" y="2644170"/>
            <a:ext cx="1020336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When I was in </a:t>
            </a:r>
            <a:r>
              <a:rPr lang="en-US" sz="3200" b="1" dirty="0"/>
              <a:t>incredibly</a:t>
            </a:r>
            <a:r>
              <a:rPr lang="en-US" sz="3200" dirty="0"/>
              <a:t> college, I was poor. I had no money </a:t>
            </a:r>
            <a:r>
              <a:rPr lang="en-US" sz="3200" b="1" dirty="0"/>
              <a:t>at all</a:t>
            </a:r>
            <a:r>
              <a:rPr lang="en-US" sz="3200" dirty="0"/>
              <a:t>. My city was ridiculously expensive, and I did not have a </a:t>
            </a:r>
            <a:r>
              <a:rPr lang="en-US" sz="3200" b="1" dirty="0"/>
              <a:t>good-paying </a:t>
            </a:r>
            <a:r>
              <a:rPr lang="en-US" sz="3200" dirty="0"/>
              <a:t>job. Still, when I look back </a:t>
            </a:r>
            <a:r>
              <a:rPr lang="en-US" sz="3200" b="1" dirty="0"/>
              <a:t>at that time</a:t>
            </a:r>
            <a:r>
              <a:rPr lang="en-US" sz="3200" dirty="0"/>
              <a:t>, I have fond memories </a:t>
            </a:r>
            <a:r>
              <a:rPr lang="en-US" sz="3200" b="1" dirty="0"/>
              <a:t>of my life</a:t>
            </a:r>
            <a:r>
              <a:rPr lang="en-US" sz="3200" dirty="0"/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478A16-592D-B549-B45D-CBFD8E73F125}"/>
              </a:ext>
            </a:extLst>
          </p:cNvPr>
          <p:cNvSpPr txBox="1"/>
          <p:nvPr/>
        </p:nvSpPr>
        <p:spPr>
          <a:xfrm>
            <a:off x="3089247" y="97573"/>
            <a:ext cx="6013506" cy="132343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kumimoji="1" lang="en-US" altLang="ja-JP" sz="8000" b="1" dirty="0"/>
              <a:t>Missing Word</a:t>
            </a:r>
            <a:endParaRPr kumimoji="1" lang="ja-JP" altLang="en-US" sz="8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C3A8AB-52AF-D247-AA6A-1CC64E9105A0}"/>
              </a:ext>
            </a:extLst>
          </p:cNvPr>
          <p:cNvSpPr txBox="1"/>
          <p:nvPr/>
        </p:nvSpPr>
        <p:spPr>
          <a:xfrm>
            <a:off x="2648197" y="1421012"/>
            <a:ext cx="689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hlinkClick r:id="rId4"/>
              </a:rPr>
              <a:t>Play the audio</a:t>
            </a:r>
            <a:r>
              <a:rPr lang="en-US" dirty="0"/>
              <a:t>. Insert the extra words from the audio. Make them </a:t>
            </a:r>
            <a:r>
              <a:rPr lang="en-US" b="1" dirty="0"/>
              <a:t>bold</a:t>
            </a:r>
            <a:r>
              <a:rPr lang="en-US" dirty="0"/>
              <a:t>.</a:t>
            </a:r>
          </a:p>
        </p:txBody>
      </p:sp>
      <p:pic>
        <p:nvPicPr>
          <p:cNvPr id="2" name="Missing-Word-1-College-Days" descr="Missing-Word-1-College-Days">
            <a:hlinkClick r:id="" action="ppaction://media"/>
            <a:extLst>
              <a:ext uri="{FF2B5EF4-FFF2-40B4-BE49-F238E27FC236}">
                <a16:creationId xmlns:a16="http://schemas.microsoft.com/office/drawing/2014/main" id="{BA25496C-0966-1248-8052-375BF471339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21260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18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3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947D786-D15C-8644-AA8C-79C60272AD63}"/>
              </a:ext>
            </a:extLst>
          </p:cNvPr>
          <p:cNvSpPr txBox="1"/>
          <p:nvPr/>
        </p:nvSpPr>
        <p:spPr>
          <a:xfrm>
            <a:off x="735948" y="3204333"/>
            <a:ext cx="1020336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When I was in college, I was </a:t>
            </a:r>
            <a:r>
              <a:rPr lang="en-US" sz="3200" b="1" dirty="0"/>
              <a:t>incredibly</a:t>
            </a:r>
            <a:r>
              <a:rPr lang="en-US" sz="3200" dirty="0"/>
              <a:t> poor. I had no money </a:t>
            </a:r>
            <a:r>
              <a:rPr lang="en-US" sz="3200" b="1" dirty="0"/>
              <a:t>at all</a:t>
            </a:r>
            <a:r>
              <a:rPr lang="en-US" sz="3200" dirty="0"/>
              <a:t>. My city was </a:t>
            </a:r>
            <a:r>
              <a:rPr lang="en-US" sz="3200" b="1" dirty="0"/>
              <a:t>ridiculously</a:t>
            </a:r>
            <a:r>
              <a:rPr lang="en-US" sz="3200" dirty="0"/>
              <a:t> expensive, and I did not have a </a:t>
            </a:r>
            <a:r>
              <a:rPr lang="en-US" sz="3200" b="1" dirty="0"/>
              <a:t>good-paying</a:t>
            </a:r>
            <a:r>
              <a:rPr lang="en-US" sz="3200" dirty="0"/>
              <a:t> job. Still, when I look back </a:t>
            </a:r>
            <a:r>
              <a:rPr lang="en-US" sz="3200" b="1" dirty="0"/>
              <a:t>at that time</a:t>
            </a:r>
            <a:r>
              <a:rPr lang="en-US" sz="3200" dirty="0"/>
              <a:t>, I have fond memories </a:t>
            </a:r>
            <a:r>
              <a:rPr lang="en-US" sz="3200" b="1" dirty="0"/>
              <a:t>of my life</a:t>
            </a:r>
            <a:r>
              <a:rPr lang="en-US" sz="3200" dirty="0"/>
              <a:t>. </a:t>
            </a:r>
          </a:p>
        </p:txBody>
      </p:sp>
      <p:sp>
        <p:nvSpPr>
          <p:cNvPr id="6" name="Rectangle 5"/>
          <p:cNvSpPr/>
          <p:nvPr/>
        </p:nvSpPr>
        <p:spPr>
          <a:xfrm>
            <a:off x="340872" y="1927896"/>
            <a:ext cx="11677032" cy="46149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600" b="1" dirty="0">
                <a:solidFill>
                  <a:srgbClr val="FF0000"/>
                </a:solidFill>
              </a:rPr>
              <a:t>Answer Key</a:t>
            </a:r>
            <a:endParaRPr kumimoji="1" lang="ja-JP" altLang="en-US" sz="9600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B558E4-F4B5-484A-988C-3E6983362E9C}"/>
              </a:ext>
            </a:extLst>
          </p:cNvPr>
          <p:cNvSpPr txBox="1"/>
          <p:nvPr/>
        </p:nvSpPr>
        <p:spPr>
          <a:xfrm>
            <a:off x="3089247" y="97573"/>
            <a:ext cx="6013506" cy="132343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kumimoji="1" lang="en-US" altLang="ja-JP" sz="8000" b="1" dirty="0"/>
              <a:t>Missing Word</a:t>
            </a:r>
            <a:endParaRPr kumimoji="1" lang="ja-JP" altLang="en-US" sz="80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1AB15F-48D6-2E41-9198-D6E82E988088}"/>
              </a:ext>
            </a:extLst>
          </p:cNvPr>
          <p:cNvSpPr txBox="1"/>
          <p:nvPr/>
        </p:nvSpPr>
        <p:spPr>
          <a:xfrm>
            <a:off x="3256024" y="1273263"/>
            <a:ext cx="5846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hlinkClick r:id="rId2"/>
              </a:rPr>
              <a:t>Play the audio</a:t>
            </a:r>
            <a:r>
              <a:rPr lang="en-US" dirty="0"/>
              <a:t>. Remove the cover below to see the answers.</a:t>
            </a:r>
          </a:p>
        </p:txBody>
      </p:sp>
    </p:spTree>
    <p:extLst>
      <p:ext uri="{BB962C8B-B14F-4D97-AF65-F5344CB8AC3E}">
        <p14:creationId xmlns:p14="http://schemas.microsoft.com/office/powerpoint/2010/main" val="3855308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137</Words>
  <Application>Microsoft Macintosh PowerPoint</Application>
  <PresentationFormat>Widescreen</PresentationFormat>
  <Paragraphs>7</Paragraphs>
  <Slides>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Todd Beuckens</dc:creator>
  <cp:lastModifiedBy>Todd Beuckens</cp:lastModifiedBy>
  <cp:revision>12</cp:revision>
  <dcterms:created xsi:type="dcterms:W3CDTF">2022-03-25T00:39:08Z</dcterms:created>
  <dcterms:modified xsi:type="dcterms:W3CDTF">2022-03-25T11:12:39Z</dcterms:modified>
</cp:coreProperties>
</file>