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775"/>
  </p:normalViewPr>
  <p:slideViewPr>
    <p:cSldViewPr snapToGrid="0" snapToObjects="1">
      <p:cViewPr varScale="1">
        <p:scale>
          <a:sx n="111" d="100"/>
          <a:sy n="111" d="100"/>
        </p:scale>
        <p:origin x="6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652CA-B652-6949-A16F-6E02A5939F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403ABC-5F7D-314B-9224-F8CB10510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288DD-E23C-E94F-AAAA-8F4FEA42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B62DB-616D-0543-B5FC-42A0A926B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F1F26-5F38-8747-B609-ABF6A3722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6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633D4-DDAF-3C48-A2D4-F94CA1690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0220F-B9CD-0446-9CD6-A12CF6D79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50B77-3FBE-C049-9715-8CC628DA1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963FA-1304-7743-A948-29491F354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0BE5C-1D33-9C42-AD72-2566AAED4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2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A6D7A6-0191-ED44-84A9-E1EDC05AC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72C8DB-17B7-894A-B099-FC26DBE2E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A6B35-C723-AB45-8967-DEF2F3389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4F8D9-792A-B749-B294-849425CAF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A13F-2BB4-A94D-92E2-C22C70CBF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2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EEA2B-2D53-C949-AF4E-3B81E6BF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B96AF-93D7-0B45-B7B5-E1DD9E3F1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D4B32-B3A1-9C49-B854-013F058D9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F09DE-205C-9B4E-8505-8EE0ACC87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D5F8D-5B23-694E-8DB4-18FED6DBE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21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C615-7E72-D14B-BAA3-4836D946A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48B4C-A9C4-2549-9AF9-D7893485B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492B2-B27F-7747-B57E-46BA6A619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83D49-BB5E-7440-BD88-A16E655C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292C0-93D8-F249-9B6D-B12A271E1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794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7049A-9087-CA45-9D01-7D6945B6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DE54D-734D-5D4A-8158-4612970C67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76CC0-150E-2448-A6AA-512A7E823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F85EE-43DB-7049-AC47-5264A7841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0C006-DCE9-744D-986B-B45EBB4B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A699F-7664-C740-89A3-721A0AA7B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3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8FF42-547C-714E-A0C3-E6B6AC07A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1131C-0FFB-F747-B76D-91729EB0F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AA83C-3E8E-744B-8A9B-0A1A7C7FC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CD7736-7C53-8B4B-8270-60F8724F5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CBCC66-9A02-7B47-A638-4139EE3376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C0D603-4071-4141-8B57-A07DBF89A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B4ED89-3018-B84B-8E29-A01B0CC3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EDE42E-834F-E64A-9301-DCC6B1F4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7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A2407-6092-C746-9900-DDB28D3D5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B13D0-8874-B947-917B-7353163E3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36B2ED-0D41-164E-97D0-F7EC7CFA2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19E6D9-5C5F-B443-AA09-FB0760C1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4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DA5B5D-0D0D-184F-A5E3-8FDD5DC9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565394-E831-6445-A815-98E5A1F6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65EDD-E4F9-594E-AE0E-F23600E84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1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4E4CA-B197-BD46-B19E-32BF52F2F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D7F31-79B0-D248-B2E6-B751840D4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7C793D-C63B-564E-9A6A-53B86918A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0848E-D111-BF49-9501-1BFB57B5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B5E11-57C7-AD4B-8A64-18B4ADD40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9C3C99-6327-7249-BE84-75F387A0C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6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17A5B-EE38-FC4C-AF17-04DB7FB81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0CC371-86A6-C34E-92C2-1FC3D6D09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398BA-CA20-4947-87B7-4F29A5C79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1CA23-5F16-714D-B46B-4DEB369C6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78782-7558-E546-9867-BB09C454E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98B24-9587-364B-B1C9-539D8944F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03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21F92E-48A4-6748-8B14-31017FC68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D5862-6702-414E-AC7D-BF7B051B6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DFA32-FEE0-9E44-A412-2DFC57D67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0CFB4-7F72-F74F-8ACF-53561C243770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CDA69-FFC4-354A-8577-837BFACCB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176B9-ABDD-9546-8FD5-39467257E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D46D6-03E9-FC46-88FC-5EE1806C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3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47D786-D15C-8644-AA8C-79C60272AD63}"/>
              </a:ext>
            </a:extLst>
          </p:cNvPr>
          <p:cNvSpPr txBox="1"/>
          <p:nvPr/>
        </p:nvSpPr>
        <p:spPr>
          <a:xfrm>
            <a:off x="337490" y="2267397"/>
            <a:ext cx="10203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Text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478A16-592D-B549-B45D-CBFD8E73F125}"/>
              </a:ext>
            </a:extLst>
          </p:cNvPr>
          <p:cNvSpPr txBox="1"/>
          <p:nvPr/>
        </p:nvSpPr>
        <p:spPr>
          <a:xfrm>
            <a:off x="3089247" y="0"/>
            <a:ext cx="6013506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en-US" altLang="ja-JP" sz="8000" b="1" dirty="0"/>
              <a:t>Missing Word</a:t>
            </a:r>
            <a:endParaRPr kumimoji="1" lang="ja-JP" altLang="en-US" sz="8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C3A8AB-52AF-D247-AA6A-1CC64E9105A0}"/>
              </a:ext>
            </a:extLst>
          </p:cNvPr>
          <p:cNvSpPr txBox="1"/>
          <p:nvPr/>
        </p:nvSpPr>
        <p:spPr>
          <a:xfrm>
            <a:off x="3385097" y="1138773"/>
            <a:ext cx="542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 the extra words from the audio. Make them </a:t>
            </a:r>
            <a:r>
              <a:rPr lang="en-US" b="1" dirty="0"/>
              <a:t>bold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3184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A37D840-2539-8649-832C-F6ECE0CBE8FF}"/>
              </a:ext>
            </a:extLst>
          </p:cNvPr>
          <p:cNvSpPr txBox="1"/>
          <p:nvPr/>
        </p:nvSpPr>
        <p:spPr>
          <a:xfrm>
            <a:off x="337490" y="2267397"/>
            <a:ext cx="10203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Text Goes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4204627" y="1871962"/>
            <a:ext cx="11677032" cy="461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>
                <a:solidFill>
                  <a:srgbClr val="FF0000"/>
                </a:solidFill>
              </a:rPr>
              <a:t>Answer Key</a:t>
            </a:r>
            <a:endParaRPr kumimoji="1" lang="ja-JP" altLang="en-US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4425C-3261-0649-849F-C4FA4C383E1F}"/>
              </a:ext>
            </a:extLst>
          </p:cNvPr>
          <p:cNvSpPr txBox="1"/>
          <p:nvPr/>
        </p:nvSpPr>
        <p:spPr>
          <a:xfrm>
            <a:off x="3089247" y="0"/>
            <a:ext cx="6013506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en-US" altLang="ja-JP" sz="8000" b="1" dirty="0"/>
              <a:t>Missing Word</a:t>
            </a:r>
            <a:endParaRPr kumimoji="1" lang="ja-JP" altLang="en-US" sz="8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EDCDDB-7AE8-2A45-AD47-D03A4447898C}"/>
              </a:ext>
            </a:extLst>
          </p:cNvPr>
          <p:cNvSpPr txBox="1"/>
          <p:nvPr/>
        </p:nvSpPr>
        <p:spPr>
          <a:xfrm>
            <a:off x="3385097" y="1138773"/>
            <a:ext cx="542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 the extra words from the audio. Make them </a:t>
            </a:r>
            <a:r>
              <a:rPr lang="en-US" b="1" dirty="0"/>
              <a:t>bold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5308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3</cp:revision>
  <dcterms:created xsi:type="dcterms:W3CDTF">2022-03-25T00:39:08Z</dcterms:created>
  <dcterms:modified xsi:type="dcterms:W3CDTF">2022-03-25T00:47:14Z</dcterms:modified>
</cp:coreProperties>
</file>